
<file path=[Content_Types].xml><?xml version="1.0" encoding="utf-8"?>
<Types xmlns="http://schemas.openxmlformats.org/package/2006/content-types">
  <Default Extension="fntdata" ContentType="application/x-fontdata"/>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autoCompressPictures="0">
  <p:sldMasterIdLst>
    <p:sldMasterId id="2147483680" r:id="rId4"/>
  </p:sldMasterIdLst>
  <p:notesMasterIdLst>
    <p:notesMasterId r:id="rId34"/>
  </p:notesMasterIdLst>
  <p:sldIdLst>
    <p:sldId id="306" r:id="rId5"/>
    <p:sldId id="256" r:id="rId6"/>
    <p:sldId id="261" r:id="rId7"/>
    <p:sldId id="292" r:id="rId8"/>
    <p:sldId id="327" r:id="rId9"/>
    <p:sldId id="2147171978" r:id="rId10"/>
    <p:sldId id="262" r:id="rId11"/>
    <p:sldId id="333" r:id="rId12"/>
    <p:sldId id="2147171982" r:id="rId13"/>
    <p:sldId id="309" r:id="rId14"/>
    <p:sldId id="278" r:id="rId15"/>
    <p:sldId id="320" r:id="rId16"/>
    <p:sldId id="2147171979" r:id="rId17"/>
    <p:sldId id="316" r:id="rId18"/>
    <p:sldId id="331" r:id="rId19"/>
    <p:sldId id="2147171980" r:id="rId20"/>
    <p:sldId id="330" r:id="rId21"/>
    <p:sldId id="332" r:id="rId22"/>
    <p:sldId id="328" r:id="rId23"/>
    <p:sldId id="295" r:id="rId24"/>
    <p:sldId id="325" r:id="rId25"/>
    <p:sldId id="326" r:id="rId26"/>
    <p:sldId id="2147171981" r:id="rId27"/>
    <p:sldId id="270" r:id="rId28"/>
    <p:sldId id="298" r:id="rId29"/>
    <p:sldId id="299" r:id="rId30"/>
    <p:sldId id="302" r:id="rId31"/>
    <p:sldId id="303" r:id="rId32"/>
    <p:sldId id="305" r:id="rId33"/>
  </p:sldIdLst>
  <p:sldSz cx="9144000" cy="5143500" type="screen16x9"/>
  <p:notesSz cx="6858000" cy="9144000"/>
  <p:embeddedFontLst>
    <p:embeddedFont>
      <p:font typeface="Public Sans" pitchFamily="2" charset="0"/>
      <p:regular r:id="rId35"/>
      <p:bold r:id="rId36"/>
      <p:italic r:id="rId37"/>
      <p:boldItalic r:id="rId38"/>
    </p:embeddedFont>
    <p:embeddedFont>
      <p:font typeface="Public Sans Black" pitchFamily="2" charset="0"/>
      <p:bold r:id="rId39"/>
      <p:boldItalic r:id="rId40"/>
    </p:embeddedFont>
    <p:embeddedFont>
      <p:font typeface="Public Sans ExtraBold" pitchFamily="2" charset="0"/>
      <p:bold r:id="rId41"/>
      <p:boldItalic r:id="rId42"/>
    </p:embeddedFont>
    <p:embeddedFont>
      <p:font typeface="Public Sans Light" pitchFamily="2" charset="0"/>
      <p:regular r:id="rId43"/>
      <p:italic r:id="rId44"/>
    </p:embeddedFont>
    <p:embeddedFont>
      <p:font typeface="Public Sans Medium" pitchFamily="2" charset="0"/>
      <p:regular r:id="rId45"/>
      <p:italic r:id="rId46"/>
    </p:embeddedFont>
    <p:embeddedFont>
      <p:font typeface="Public Sans SemiBold" pitchFamily="2" charset="0"/>
      <p:bold r:id="rId47"/>
      <p:boldItalic r:id="rId48"/>
    </p:embeddedFont>
    <p:embeddedFont>
      <p:font typeface="Roboto" panose="02000000000000000000" pitchFamily="2" charset="0"/>
      <p:regular r:id="rId49"/>
      <p:bold r:id="rId50"/>
      <p:italic r:id="rId51"/>
      <p:boldItalic r:id="rId5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74559704-85B7-EBE2-31B7-C48082EF2ECB}" name="Nicole Gurney" initials="NG" userId="S::nicole.gurney1@det.nsw.edu.au::888b1649-5436-4c10-a4af-2fd55b54560e" providerId="AD"/>
  <p188:author id="{15017C08-05A2-F186-1ED3-3A159E252C97}" name="Nicole Lawson" initials="NL" userId="S::nicole.lawson@det.nsw.edu.au::d5305bdf-cb28-4cb1-b80a-6390071fe0b1" providerId="AD"/>
  <p188:author id="{97614629-DB99-7A7B-A86C-4106A9DD1305}" name="Ingrid Bellamy" initials="IB" userId="S::Ingrid.Bellamy@det.nsw.edu.au::0f71ae37-b9f7-48ae-a8a4-6f1e4cd1c267" providerId="AD"/>
  <p188:author id="{B0ECBA46-3D84-7D22-9988-342FE760EE42}" name="Jennifer Ikin" initials="JI" userId="S::JENNIFER.IKIN@det.nsw.edu.au::e59f636a-2dce-4ba6-814b-1c2fe45ce436" providerId="AD"/>
  <p188:author id="{2DD3E047-577E-6461-AAF4-837C42360E1F}" name="Sylvana CHAM" initials="SC" userId="S::SYLVANA.CHAM@det.nsw.edu.au::7f9b3c84-e065-4354-994c-f170cb6c3b23" providerId="AD"/>
  <p188:author id="{11577779-23C8-F652-6802-83DFE489E176}" name="Nicci McDowell" initials="NM" userId="S::Niccole.Mcdowell2@det.nsw.edu.au::1ce38e91-6e5f-47b7-a323-5b1b7bca949d" providerId="AD"/>
  <p188:author id="{6E5173A2-840A-1BC6-920C-F532AA7FDCC7}" name="Jennifer Ikin" initials="JI" userId="S::jennifer.ikin@det.nsw.edu.au::e59f636a-2dce-4ba6-814b-1c2fe45ce436" providerId="AD"/>
  <p188:author id="{E76B07AE-C430-3EA8-7EF3-4553400AA707}" name="Sylvana CHAM" initials="SC" userId="S::sylvana.cham@det.nsw.edu.au::7f9b3c84-e065-4354-994c-f170cb6c3b23" providerId="AD"/>
  <p188:author id="{656806AF-1B8E-B4E6-2C15-3427074314FE}" name="Nicole Lawson" initials="NL" userId="S::NICOLE.LAWSON@det.nsw.edu.au::d5305bdf-cb28-4cb1-b80a-6390071fe0b1" providerId="AD"/>
  <p188:author id="{807E90B9-E561-C4CB-6786-7465D754BEA5}" name="Erin McIntyre (Erin McIntyre)" initials="EM" userId="S::Erin.Raffen@det.nsw.edu.au::f908a984-b2a2-4b75-b699-3f1a5daa3268" providerId="AD"/>
  <p188:author id="{FB8F7ABC-7837-6FE1-38DC-C386D61AEE72}" name="Erin McIntyre (Erin McIntyre)" initials="EM" userId="S::erin.raffen@det.nsw.edu.au::f908a984-b2a2-4b75-b699-3f1a5daa3268" providerId="AD"/>
  <p188:author id="{A2347BD5-1174-CF93-AB9D-B3C869495E34}" name="Ingrid Bellamy" initials="IB" userId="S::ingrid.bellamy@det.nsw.edu.au::0f71ae37-b9f7-48ae-a8a4-6f1e4cd1c267"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2664"/>
    <a:srgbClr val="FFE7EA"/>
    <a:srgbClr val="D5F4FF"/>
    <a:srgbClr val="A7E8FF"/>
    <a:srgbClr val="8BE1FF"/>
    <a:srgbClr val="33CCFF"/>
    <a:srgbClr val="8CE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919FB45-E475-4218-80AD-2326FA1EEDF9}" v="1" dt="2025-11-25T00:25:54.540"/>
  </p1510:revLst>
</p1510:revInfo>
</file>

<file path=ppt/tableStyles.xml><?xml version="1.0" encoding="utf-8"?>
<a:tblStyleLst xmlns:a="http://schemas.openxmlformats.org/drawingml/2006/main" def="{FD64E93D-94E9-4519-89F0-44BC80B19851}">
  <a:tblStyle styleId="{FD64E93D-94E9-4519-89F0-44BC80B19851}"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54973" autoAdjust="0"/>
  </p:normalViewPr>
  <p:slideViewPr>
    <p:cSldViewPr snapToGrid="0">
      <p:cViewPr varScale="1">
        <p:scale>
          <a:sx n="115" d="100"/>
          <a:sy n="115" d="100"/>
        </p:scale>
        <p:origin x="5652" y="102"/>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font" Target="fonts/font5.fntdata"/><Relationship Id="rId21" Type="http://schemas.openxmlformats.org/officeDocument/2006/relationships/slide" Target="slides/slide17.xml"/><Relationship Id="rId34" Type="http://schemas.openxmlformats.org/officeDocument/2006/relationships/notesMaster" Target="notesMasters/notesMaster1.xml"/><Relationship Id="rId42" Type="http://schemas.openxmlformats.org/officeDocument/2006/relationships/font" Target="fonts/font8.fntdata"/><Relationship Id="rId47" Type="http://schemas.openxmlformats.org/officeDocument/2006/relationships/font" Target="fonts/font13.fntdata"/><Relationship Id="rId50" Type="http://schemas.openxmlformats.org/officeDocument/2006/relationships/font" Target="fonts/font16.fntdata"/><Relationship Id="rId55"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font" Target="fonts/font3.fntdata"/><Relationship Id="rId40" Type="http://schemas.openxmlformats.org/officeDocument/2006/relationships/font" Target="fonts/font6.fntdata"/><Relationship Id="rId45" Type="http://schemas.openxmlformats.org/officeDocument/2006/relationships/font" Target="fonts/font11.fntdata"/><Relationship Id="rId53" Type="http://schemas.openxmlformats.org/officeDocument/2006/relationships/presProps" Target="presProps.xml"/><Relationship Id="rId58" Type="http://schemas.microsoft.com/office/2018/10/relationships/authors" Target="author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font" Target="fonts/font1.fntdata"/><Relationship Id="rId43" Type="http://schemas.openxmlformats.org/officeDocument/2006/relationships/font" Target="fonts/font9.fntdata"/><Relationship Id="rId48" Type="http://schemas.openxmlformats.org/officeDocument/2006/relationships/font" Target="fonts/font14.fntdata"/><Relationship Id="rId56"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font" Target="fonts/font17.fntdata"/><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font" Target="fonts/font4.fntdata"/><Relationship Id="rId46" Type="http://schemas.openxmlformats.org/officeDocument/2006/relationships/font" Target="fonts/font12.fntdata"/><Relationship Id="rId20" Type="http://schemas.openxmlformats.org/officeDocument/2006/relationships/slide" Target="slides/slide16.xml"/><Relationship Id="rId41" Type="http://schemas.openxmlformats.org/officeDocument/2006/relationships/font" Target="fonts/font7.fntdata"/><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font" Target="fonts/font2.fntdata"/><Relationship Id="rId49" Type="http://schemas.openxmlformats.org/officeDocument/2006/relationships/font" Target="fonts/font15.fntdata"/><Relationship Id="rId57" Type="http://schemas.microsoft.com/office/2015/10/relationships/revisionInfo" Target="revisionInfo.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font" Target="fonts/font10.fntdata"/><Relationship Id="rId52" Type="http://schemas.openxmlformats.org/officeDocument/2006/relationships/font" Target="fonts/font18.fntdata"/></Relationships>
</file>

<file path=ppt/diagrams/_rels/data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image" Target="../media/image16.jpeg"/><Relationship Id="rId5" Type="http://schemas.openxmlformats.org/officeDocument/2006/relationships/image" Target="../media/image20.jpeg"/><Relationship Id="rId4" Type="http://schemas.openxmlformats.org/officeDocument/2006/relationships/image" Target="../media/image19.jpeg"/></Relationships>
</file>

<file path=ppt/diagrams/_rels/data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6.jpeg"/><Relationship Id="rId1" Type="http://schemas.openxmlformats.org/officeDocument/2006/relationships/hyperlink" Target="https://education.nsw.gov.au/schooling/parents-and-carers/going-to-school/getting-ready-for-school/starting-preschool/getting-ready-for-preschool-guide" TargetMode="External"/><Relationship Id="rId6" Type="http://schemas.openxmlformats.org/officeDocument/2006/relationships/image" Target="../media/image27.jpg"/><Relationship Id="rId5" Type="http://schemas.openxmlformats.org/officeDocument/2006/relationships/image" Target="../media/image26.png"/><Relationship Id="rId4" Type="http://schemas.openxmlformats.org/officeDocument/2006/relationships/image" Target="../media/image25.jpeg"/></Relationships>
</file>

<file path=ppt/diagrams/_rels/data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image" Target="../media/image29.jpeg"/><Relationship Id="rId4" Type="http://schemas.openxmlformats.org/officeDocument/2006/relationships/image" Target="../media/image32.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image" Target="../media/image16.jpeg"/><Relationship Id="rId5" Type="http://schemas.openxmlformats.org/officeDocument/2006/relationships/image" Target="../media/image20.jpeg"/><Relationship Id="rId4" Type="http://schemas.openxmlformats.org/officeDocument/2006/relationships/image" Target="../media/image19.jpeg"/></Relationships>
</file>

<file path=ppt/diagrams/_rels/drawing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image" Target="../media/image6.jpeg"/><Relationship Id="rId6" Type="http://schemas.openxmlformats.org/officeDocument/2006/relationships/image" Target="../media/image27.jpg"/><Relationship Id="rId5" Type="http://schemas.openxmlformats.org/officeDocument/2006/relationships/image" Target="../media/image26.png"/><Relationship Id="rId4" Type="http://schemas.openxmlformats.org/officeDocument/2006/relationships/hyperlink" Target="https://education.nsw.gov.au/schooling/parents-and-carers/going-to-school/getting-ready-for-school/starting-preschool/getting-ready-for-preschool-guide" TargetMode="External"/></Relationships>
</file>

<file path=ppt/diagrams/_rels/drawing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image" Target="../media/image29.jpeg"/><Relationship Id="rId4" Type="http://schemas.openxmlformats.org/officeDocument/2006/relationships/image" Target="../media/image32.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344002-BF4C-4306-9111-937E3FDD746D}" type="doc">
      <dgm:prSet loTypeId="urn:microsoft.com/office/officeart/2005/8/layout/vList3" loCatId="list" qsTypeId="urn:microsoft.com/office/officeart/2005/8/quickstyle/simple1" qsCatId="simple" csTypeId="urn:microsoft.com/office/officeart/2005/8/colors/accent1_2" csCatId="accent1" phldr="1"/>
      <dgm:spPr/>
    </dgm:pt>
    <dgm:pt modelId="{CE713C6B-19D8-48E5-9B28-F9DC70224ED7}">
      <dgm:prSet phldrT="[Text]"/>
      <dgm:spPr>
        <a:solidFill>
          <a:srgbClr val="002664"/>
        </a:solidFill>
      </dgm:spPr>
      <dgm:t>
        <a:bodyPr/>
        <a:lstStyle/>
        <a:p>
          <a:pPr>
            <a:buFont typeface="Public Sans"/>
            <a:buNone/>
          </a:pPr>
          <a:r>
            <a:rPr lang="en-AU">
              <a:solidFill>
                <a:srgbClr val="002664"/>
              </a:solidFill>
              <a:latin typeface="Public Sans"/>
            </a:rPr>
            <a:t>Play helps develop literacy and numeracy skills.</a:t>
          </a:r>
        </a:p>
      </dgm:t>
    </dgm:pt>
    <dgm:pt modelId="{58E19D7D-893F-4FA3-8C0F-4D144AED2D1B}" type="parTrans" cxnId="{6AF60A36-024B-4029-A985-D2CA3F71144C}">
      <dgm:prSet/>
      <dgm:spPr/>
      <dgm:t>
        <a:bodyPr/>
        <a:lstStyle/>
        <a:p>
          <a:endParaRPr lang="en-AU"/>
        </a:p>
      </dgm:t>
    </dgm:pt>
    <dgm:pt modelId="{E70825C1-C310-4226-82CC-EED3FE80A1E4}" type="sibTrans" cxnId="{6AF60A36-024B-4029-A985-D2CA3F71144C}">
      <dgm:prSet/>
      <dgm:spPr/>
      <dgm:t>
        <a:bodyPr/>
        <a:lstStyle/>
        <a:p>
          <a:endParaRPr lang="en-AU"/>
        </a:p>
      </dgm:t>
    </dgm:pt>
    <dgm:pt modelId="{65F7B689-C37E-4059-BD4C-A686F8F587F8}">
      <dgm:prSet phldrT="[Text]"/>
      <dgm:spPr>
        <a:solidFill>
          <a:srgbClr val="002664"/>
        </a:solidFill>
      </dgm:spPr>
      <dgm:t>
        <a:bodyPr/>
        <a:lstStyle/>
        <a:p>
          <a:pPr>
            <a:buFont typeface="Public Sans"/>
            <a:buNone/>
          </a:pPr>
          <a:r>
            <a:rPr lang="en-AU">
              <a:solidFill>
                <a:srgbClr val="002664"/>
              </a:solidFill>
              <a:latin typeface="Public Sans"/>
            </a:rPr>
            <a:t>Play helps develop language and communication skills.</a:t>
          </a:r>
        </a:p>
      </dgm:t>
    </dgm:pt>
    <dgm:pt modelId="{C6BF3CF8-9F7D-4DBD-A2B7-6FF9BC5DB618}" type="parTrans" cxnId="{5BFD5586-2C26-4DEF-949C-43615C61C207}">
      <dgm:prSet/>
      <dgm:spPr/>
      <dgm:t>
        <a:bodyPr/>
        <a:lstStyle/>
        <a:p>
          <a:endParaRPr lang="en-AU"/>
        </a:p>
      </dgm:t>
    </dgm:pt>
    <dgm:pt modelId="{164645C6-C6A2-442A-B7AE-46957E66BBB7}" type="sibTrans" cxnId="{5BFD5586-2C26-4DEF-949C-43615C61C207}">
      <dgm:prSet/>
      <dgm:spPr/>
      <dgm:t>
        <a:bodyPr/>
        <a:lstStyle/>
        <a:p>
          <a:endParaRPr lang="en-AU"/>
        </a:p>
      </dgm:t>
    </dgm:pt>
    <dgm:pt modelId="{5C370D25-6E23-4D31-AE5C-B2898262284D}">
      <dgm:prSet phldrT="[Text]"/>
      <dgm:spPr>
        <a:solidFill>
          <a:srgbClr val="002664"/>
        </a:solidFill>
      </dgm:spPr>
      <dgm:t>
        <a:bodyPr/>
        <a:lstStyle/>
        <a:p>
          <a:pPr>
            <a:buClr>
              <a:schemeClr val="dk1"/>
            </a:buClr>
            <a:buSzPts val="1100"/>
            <a:buFont typeface="Arial"/>
            <a:buNone/>
          </a:pPr>
          <a:r>
            <a:rPr lang="en-AU">
              <a:solidFill>
                <a:srgbClr val="002664"/>
              </a:solidFill>
              <a:latin typeface="Public Sans"/>
            </a:rPr>
            <a:t>Play encourages curiosity, problem solving, persistence, commitment, cooperation and resilience.</a:t>
          </a:r>
        </a:p>
      </dgm:t>
    </dgm:pt>
    <dgm:pt modelId="{557CF533-C0AF-4D1D-A48F-9FC7A78A4FF9}" type="parTrans" cxnId="{6FF6906A-6086-4839-938B-78A1E8871381}">
      <dgm:prSet/>
      <dgm:spPr/>
      <dgm:t>
        <a:bodyPr/>
        <a:lstStyle/>
        <a:p>
          <a:endParaRPr lang="en-AU"/>
        </a:p>
      </dgm:t>
    </dgm:pt>
    <dgm:pt modelId="{C25CC6A9-2E04-46AF-91FC-BEE6BF6C9C38}" type="sibTrans" cxnId="{6FF6906A-6086-4839-938B-78A1E8871381}">
      <dgm:prSet/>
      <dgm:spPr/>
      <dgm:t>
        <a:bodyPr/>
        <a:lstStyle/>
        <a:p>
          <a:endParaRPr lang="en-AU"/>
        </a:p>
      </dgm:t>
    </dgm:pt>
    <dgm:pt modelId="{9A696743-973E-4BCB-AADE-8A28072D91E4}">
      <dgm:prSet/>
      <dgm:spPr>
        <a:solidFill>
          <a:srgbClr val="002664"/>
        </a:solidFill>
      </dgm:spPr>
      <dgm:t>
        <a:bodyPr/>
        <a:lstStyle/>
        <a:p>
          <a:r>
            <a:rPr lang="en-AU">
              <a:solidFill>
                <a:srgbClr val="002664"/>
              </a:solidFill>
              <a:latin typeface="Public Sans"/>
            </a:rPr>
            <a:t>Play helps children become engaged and successful learners.</a:t>
          </a:r>
        </a:p>
      </dgm:t>
    </dgm:pt>
    <dgm:pt modelId="{DF382B05-1C89-4534-BABE-F8FC7DC22D98}" type="parTrans" cxnId="{155E5336-A3DE-4003-97FB-A94BE8519560}">
      <dgm:prSet/>
      <dgm:spPr/>
      <dgm:t>
        <a:bodyPr/>
        <a:lstStyle/>
        <a:p>
          <a:endParaRPr lang="en-AU"/>
        </a:p>
      </dgm:t>
    </dgm:pt>
    <dgm:pt modelId="{1D21D607-F5A2-42A9-ADF5-3910994D7880}" type="sibTrans" cxnId="{155E5336-A3DE-4003-97FB-A94BE8519560}">
      <dgm:prSet/>
      <dgm:spPr/>
      <dgm:t>
        <a:bodyPr/>
        <a:lstStyle/>
        <a:p>
          <a:endParaRPr lang="en-AU"/>
        </a:p>
      </dgm:t>
    </dgm:pt>
    <dgm:pt modelId="{B7D0DA0E-7D8B-4117-A47D-B1C88D776654}">
      <dgm:prSet/>
      <dgm:spPr>
        <a:solidFill>
          <a:srgbClr val="002664"/>
        </a:solidFill>
      </dgm:spPr>
      <dgm:t>
        <a:bodyPr/>
        <a:lstStyle/>
        <a:p>
          <a:r>
            <a:rPr lang="en-AU">
              <a:solidFill>
                <a:srgbClr val="002664"/>
              </a:solidFill>
              <a:latin typeface="Arial"/>
            </a:rPr>
            <a:t>Play</a:t>
          </a:r>
          <a:r>
            <a:rPr lang="en-AU">
              <a:solidFill>
                <a:srgbClr val="002664"/>
              </a:solidFill>
            </a:rPr>
            <a:t> helps children to develop and build friendships </a:t>
          </a:r>
        </a:p>
      </dgm:t>
    </dgm:pt>
    <dgm:pt modelId="{BC69C5E8-08EF-4BAD-8BA8-A378D287F548}" type="parTrans" cxnId="{0F34E0BF-BEB4-4012-9261-C046281C4EC2}">
      <dgm:prSet/>
      <dgm:spPr/>
      <dgm:t>
        <a:bodyPr/>
        <a:lstStyle/>
        <a:p>
          <a:endParaRPr lang="en-AU"/>
        </a:p>
      </dgm:t>
    </dgm:pt>
    <dgm:pt modelId="{37366DA7-EBE4-4540-ABCE-4ABE240E0AB5}" type="sibTrans" cxnId="{0F34E0BF-BEB4-4012-9261-C046281C4EC2}">
      <dgm:prSet/>
      <dgm:spPr/>
      <dgm:t>
        <a:bodyPr/>
        <a:lstStyle/>
        <a:p>
          <a:endParaRPr lang="en-AU"/>
        </a:p>
      </dgm:t>
    </dgm:pt>
    <dgm:pt modelId="{707EBE2E-238F-4EFC-AF14-EE0290C2A72D}" type="pres">
      <dgm:prSet presAssocID="{09344002-BF4C-4306-9111-937E3FDD746D}" presName="linearFlow" presStyleCnt="0">
        <dgm:presLayoutVars>
          <dgm:dir/>
          <dgm:resizeHandles val="exact"/>
        </dgm:presLayoutVars>
      </dgm:prSet>
      <dgm:spPr/>
    </dgm:pt>
    <dgm:pt modelId="{26A54BE4-F232-477F-926C-8679E86340A9}" type="pres">
      <dgm:prSet presAssocID="{B7D0DA0E-7D8B-4117-A47D-B1C88D776654}" presName="composite" presStyleCnt="0"/>
      <dgm:spPr/>
    </dgm:pt>
    <dgm:pt modelId="{AF2F98E2-FE5F-4A2C-9056-2DF12C653C48}" type="pres">
      <dgm:prSet presAssocID="{B7D0DA0E-7D8B-4117-A47D-B1C88D776654}" presName="imgShp" presStyleLbl="fgImgPlace1" presStyleIdx="0" presStyleCnt="5"/>
      <dgm:spPr>
        <a:blipFill>
          <a:blip xmlns:r="http://schemas.openxmlformats.org/officeDocument/2006/relationships" r:embed="rId1"/>
          <a:srcRect/>
          <a:stretch>
            <a:fillRect l="-25000" r="-25000"/>
          </a:stretch>
        </a:blipFill>
      </dgm:spPr>
      <dgm:extLst>
        <a:ext uri="{E40237B7-FDA0-4F09-8148-C483321AD2D9}">
          <dgm14:cNvPr xmlns:dgm14="http://schemas.microsoft.com/office/drawing/2010/diagram" id="0" name="" descr="Hands holding each other"/>
        </a:ext>
      </dgm:extLst>
    </dgm:pt>
    <dgm:pt modelId="{668107DA-546C-4F3D-ADBA-E7848494964F}" type="pres">
      <dgm:prSet presAssocID="{B7D0DA0E-7D8B-4117-A47D-B1C88D776654}" presName="txShp" presStyleLbl="node1" presStyleIdx="0" presStyleCnt="5">
        <dgm:presLayoutVars>
          <dgm:bulletEnabled val="1"/>
        </dgm:presLayoutVars>
      </dgm:prSet>
      <dgm:spPr>
        <a:solidFill>
          <a:srgbClr val="FFE7EA"/>
        </a:solidFill>
      </dgm:spPr>
    </dgm:pt>
    <dgm:pt modelId="{BAF617CF-E313-4B2B-A08C-8ABD47FC2762}" type="pres">
      <dgm:prSet presAssocID="{37366DA7-EBE4-4540-ABCE-4ABE240E0AB5}" presName="spacing" presStyleCnt="0"/>
      <dgm:spPr/>
    </dgm:pt>
    <dgm:pt modelId="{A3A58851-546C-4AD5-8B3C-2A0714AF55CB}" type="pres">
      <dgm:prSet presAssocID="{CE713C6B-19D8-48E5-9B28-F9DC70224ED7}" presName="composite" presStyleCnt="0"/>
      <dgm:spPr/>
    </dgm:pt>
    <dgm:pt modelId="{58114065-E809-4CAA-B82F-ECE6FBBB6756}" type="pres">
      <dgm:prSet presAssocID="{CE713C6B-19D8-48E5-9B28-F9DC70224ED7}" presName="imgShp" presStyleLbl="fgImgPlace1" presStyleIdx="1" presStyleCnt="5"/>
      <dgm:spPr>
        <a:blipFill>
          <a:blip xmlns:r="http://schemas.openxmlformats.org/officeDocument/2006/relationships" r:embed="rId2"/>
          <a:srcRect/>
          <a:stretch>
            <a:fillRect l="-25000" r="-25000"/>
          </a:stretch>
        </a:blipFill>
      </dgm:spPr>
      <dgm:extLst>
        <a:ext uri="{E40237B7-FDA0-4F09-8148-C483321AD2D9}">
          <dgm14:cNvPr xmlns:dgm14="http://schemas.microsoft.com/office/drawing/2010/diagram" id="0" name="" descr="Toy plastic numbers"/>
        </a:ext>
      </dgm:extLst>
    </dgm:pt>
    <dgm:pt modelId="{9C748021-7998-4D87-922A-1CCE8F3998DA}" type="pres">
      <dgm:prSet presAssocID="{CE713C6B-19D8-48E5-9B28-F9DC70224ED7}" presName="txShp" presStyleLbl="node1" presStyleIdx="1" presStyleCnt="5">
        <dgm:presLayoutVars>
          <dgm:bulletEnabled val="1"/>
        </dgm:presLayoutVars>
      </dgm:prSet>
      <dgm:spPr>
        <a:solidFill>
          <a:srgbClr val="FFE7EA"/>
        </a:solidFill>
      </dgm:spPr>
    </dgm:pt>
    <dgm:pt modelId="{02174E66-E3B3-4862-92E1-C4D56BF01440}" type="pres">
      <dgm:prSet presAssocID="{E70825C1-C310-4226-82CC-EED3FE80A1E4}" presName="spacing" presStyleCnt="0"/>
      <dgm:spPr/>
    </dgm:pt>
    <dgm:pt modelId="{6E5AB489-27E5-4212-B2D4-08E6392B5814}" type="pres">
      <dgm:prSet presAssocID="{65F7B689-C37E-4059-BD4C-A686F8F587F8}" presName="composite" presStyleCnt="0"/>
      <dgm:spPr/>
    </dgm:pt>
    <dgm:pt modelId="{3C2D5F78-6AC2-4FF8-94B5-6B6FA6968D93}" type="pres">
      <dgm:prSet presAssocID="{65F7B689-C37E-4059-BD4C-A686F8F587F8}" presName="imgShp" presStyleLbl="fgImgPlace1" presStyleIdx="2" presStyleCnt="5"/>
      <dgm:spPr>
        <a:blipFill>
          <a:blip xmlns:r="http://schemas.openxmlformats.org/officeDocument/2006/relationships" r:embed="rId3"/>
          <a:srcRect/>
          <a:stretch>
            <a:fillRect l="-25000" r="-25000"/>
          </a:stretch>
        </a:blipFill>
      </dgm:spPr>
      <dgm:extLst>
        <a:ext uri="{E40237B7-FDA0-4F09-8148-C483321AD2D9}">
          <dgm14:cNvPr xmlns:dgm14="http://schemas.microsoft.com/office/drawing/2010/diagram" id="0" name="" descr="Yellow speech bubble on pink background"/>
        </a:ext>
      </dgm:extLst>
    </dgm:pt>
    <dgm:pt modelId="{F0564DD2-6B6C-4310-A595-68E718EBB658}" type="pres">
      <dgm:prSet presAssocID="{65F7B689-C37E-4059-BD4C-A686F8F587F8}" presName="txShp" presStyleLbl="node1" presStyleIdx="2" presStyleCnt="5">
        <dgm:presLayoutVars>
          <dgm:bulletEnabled val="1"/>
        </dgm:presLayoutVars>
      </dgm:prSet>
      <dgm:spPr>
        <a:solidFill>
          <a:srgbClr val="FFE7EA"/>
        </a:solidFill>
      </dgm:spPr>
    </dgm:pt>
    <dgm:pt modelId="{6BBA136A-E6FA-4CDD-847C-0D6646199B17}" type="pres">
      <dgm:prSet presAssocID="{164645C6-C6A2-442A-B7AE-46957E66BBB7}" presName="spacing" presStyleCnt="0"/>
      <dgm:spPr/>
    </dgm:pt>
    <dgm:pt modelId="{2421CCE2-14A8-4039-B721-9C8954F0C8FC}" type="pres">
      <dgm:prSet presAssocID="{5C370D25-6E23-4D31-AE5C-B2898262284D}" presName="composite" presStyleCnt="0"/>
      <dgm:spPr/>
    </dgm:pt>
    <dgm:pt modelId="{B6968CA1-3719-4FA6-AAB9-C1A8F1F94016}" type="pres">
      <dgm:prSet presAssocID="{5C370D25-6E23-4D31-AE5C-B2898262284D}" presName="imgShp" presStyleLbl="fgImgPlace1" presStyleIdx="3" presStyleCnt="5"/>
      <dgm:spPr>
        <a:blipFill>
          <a:blip xmlns:r="http://schemas.openxmlformats.org/officeDocument/2006/relationships" r:embed="rId4"/>
          <a:srcRect/>
          <a:stretch>
            <a:fillRect l="-25000" r="-25000"/>
          </a:stretch>
        </a:blipFill>
      </dgm:spPr>
      <dgm:extLst>
        <a:ext uri="{E40237B7-FDA0-4F09-8148-C483321AD2D9}">
          <dgm14:cNvPr xmlns:dgm14="http://schemas.microsoft.com/office/drawing/2010/diagram" id="0" name="" descr="Magnifying glass on clear background"/>
        </a:ext>
      </dgm:extLst>
    </dgm:pt>
    <dgm:pt modelId="{2D7D92C2-1A62-4E6B-A64B-A3A7035554C7}" type="pres">
      <dgm:prSet presAssocID="{5C370D25-6E23-4D31-AE5C-B2898262284D}" presName="txShp" presStyleLbl="node1" presStyleIdx="3" presStyleCnt="5">
        <dgm:presLayoutVars>
          <dgm:bulletEnabled val="1"/>
        </dgm:presLayoutVars>
      </dgm:prSet>
      <dgm:spPr>
        <a:solidFill>
          <a:srgbClr val="FFE7EA"/>
        </a:solidFill>
      </dgm:spPr>
    </dgm:pt>
    <dgm:pt modelId="{4F8FA30D-ECB3-48B9-9CDF-E9DE6F7BD8ED}" type="pres">
      <dgm:prSet presAssocID="{C25CC6A9-2E04-46AF-91FC-BEE6BF6C9C38}" presName="spacing" presStyleCnt="0"/>
      <dgm:spPr/>
    </dgm:pt>
    <dgm:pt modelId="{EAF2D758-8E0C-4609-B573-F4EB2207FBD4}" type="pres">
      <dgm:prSet presAssocID="{9A696743-973E-4BCB-AADE-8A28072D91E4}" presName="composite" presStyleCnt="0"/>
      <dgm:spPr/>
    </dgm:pt>
    <dgm:pt modelId="{90499655-741B-4B42-928E-836EE93B2843}" type="pres">
      <dgm:prSet presAssocID="{9A696743-973E-4BCB-AADE-8A28072D91E4}" presName="imgShp" presStyleLbl="fgImgPlace1" presStyleIdx="4" presStyleCnt="5"/>
      <dgm:spPr>
        <a:blipFill>
          <a:blip xmlns:r="http://schemas.openxmlformats.org/officeDocument/2006/relationships" r:embed="rId5"/>
          <a:srcRect/>
          <a:stretch>
            <a:fillRect l="-25000" r="-25000"/>
          </a:stretch>
        </a:blipFill>
      </dgm:spPr>
      <dgm:extLst>
        <a:ext uri="{E40237B7-FDA0-4F09-8148-C483321AD2D9}">
          <dgm14:cNvPr xmlns:dgm14="http://schemas.microsoft.com/office/drawing/2010/diagram" id="0" name="" descr="Color pencil in color wheel formation"/>
        </a:ext>
      </dgm:extLst>
    </dgm:pt>
    <dgm:pt modelId="{889571D2-F34A-4757-83F2-87E9D5C4E943}" type="pres">
      <dgm:prSet presAssocID="{9A696743-973E-4BCB-AADE-8A28072D91E4}" presName="txShp" presStyleLbl="node1" presStyleIdx="4" presStyleCnt="5">
        <dgm:presLayoutVars>
          <dgm:bulletEnabled val="1"/>
        </dgm:presLayoutVars>
      </dgm:prSet>
      <dgm:spPr>
        <a:solidFill>
          <a:srgbClr val="FFE7EA"/>
        </a:solidFill>
      </dgm:spPr>
    </dgm:pt>
  </dgm:ptLst>
  <dgm:cxnLst>
    <dgm:cxn modelId="{47864228-9E71-41A3-B175-892F6EC87239}" type="presOf" srcId="{65F7B689-C37E-4059-BD4C-A686F8F587F8}" destId="{F0564DD2-6B6C-4310-A595-68E718EBB658}" srcOrd="0" destOrd="0" presId="urn:microsoft.com/office/officeart/2005/8/layout/vList3"/>
    <dgm:cxn modelId="{71FAFB34-D620-4972-AF60-CD0E93AA5323}" type="presOf" srcId="{B7D0DA0E-7D8B-4117-A47D-B1C88D776654}" destId="{668107DA-546C-4F3D-ADBA-E7848494964F}" srcOrd="0" destOrd="0" presId="urn:microsoft.com/office/officeart/2005/8/layout/vList3"/>
    <dgm:cxn modelId="{6AF60A36-024B-4029-A985-D2CA3F71144C}" srcId="{09344002-BF4C-4306-9111-937E3FDD746D}" destId="{CE713C6B-19D8-48E5-9B28-F9DC70224ED7}" srcOrd="1" destOrd="0" parTransId="{58E19D7D-893F-4FA3-8C0F-4D144AED2D1B}" sibTransId="{E70825C1-C310-4226-82CC-EED3FE80A1E4}"/>
    <dgm:cxn modelId="{155E5336-A3DE-4003-97FB-A94BE8519560}" srcId="{09344002-BF4C-4306-9111-937E3FDD746D}" destId="{9A696743-973E-4BCB-AADE-8A28072D91E4}" srcOrd="4" destOrd="0" parTransId="{DF382B05-1C89-4534-BABE-F8FC7DC22D98}" sibTransId="{1D21D607-F5A2-42A9-ADF5-3910994D7880}"/>
    <dgm:cxn modelId="{DFE2B73C-1CE8-419E-B6C5-91D0AA299E54}" type="presOf" srcId="{09344002-BF4C-4306-9111-937E3FDD746D}" destId="{707EBE2E-238F-4EFC-AF14-EE0290C2A72D}" srcOrd="0" destOrd="0" presId="urn:microsoft.com/office/officeart/2005/8/layout/vList3"/>
    <dgm:cxn modelId="{6FF6906A-6086-4839-938B-78A1E8871381}" srcId="{09344002-BF4C-4306-9111-937E3FDD746D}" destId="{5C370D25-6E23-4D31-AE5C-B2898262284D}" srcOrd="3" destOrd="0" parTransId="{557CF533-C0AF-4D1D-A48F-9FC7A78A4FF9}" sibTransId="{C25CC6A9-2E04-46AF-91FC-BEE6BF6C9C38}"/>
    <dgm:cxn modelId="{F21FA859-287B-4749-AE49-3B8AC2D2E461}" type="presOf" srcId="{9A696743-973E-4BCB-AADE-8A28072D91E4}" destId="{889571D2-F34A-4757-83F2-87E9D5C4E943}" srcOrd="0" destOrd="0" presId="urn:microsoft.com/office/officeart/2005/8/layout/vList3"/>
    <dgm:cxn modelId="{C59D0E86-69C5-487E-87A4-137B6D41CC33}" type="presOf" srcId="{CE713C6B-19D8-48E5-9B28-F9DC70224ED7}" destId="{9C748021-7998-4D87-922A-1CCE8F3998DA}" srcOrd="0" destOrd="0" presId="urn:microsoft.com/office/officeart/2005/8/layout/vList3"/>
    <dgm:cxn modelId="{5BFD5586-2C26-4DEF-949C-43615C61C207}" srcId="{09344002-BF4C-4306-9111-937E3FDD746D}" destId="{65F7B689-C37E-4059-BD4C-A686F8F587F8}" srcOrd="2" destOrd="0" parTransId="{C6BF3CF8-9F7D-4DBD-A2B7-6FF9BC5DB618}" sibTransId="{164645C6-C6A2-442A-B7AE-46957E66BBB7}"/>
    <dgm:cxn modelId="{0F34E0BF-BEB4-4012-9261-C046281C4EC2}" srcId="{09344002-BF4C-4306-9111-937E3FDD746D}" destId="{B7D0DA0E-7D8B-4117-A47D-B1C88D776654}" srcOrd="0" destOrd="0" parTransId="{BC69C5E8-08EF-4BAD-8BA8-A378D287F548}" sibTransId="{37366DA7-EBE4-4540-ABCE-4ABE240E0AB5}"/>
    <dgm:cxn modelId="{88D098DE-6EFC-4A8E-B90B-7DE80D85E7BC}" type="presOf" srcId="{5C370D25-6E23-4D31-AE5C-B2898262284D}" destId="{2D7D92C2-1A62-4E6B-A64B-A3A7035554C7}" srcOrd="0" destOrd="0" presId="urn:microsoft.com/office/officeart/2005/8/layout/vList3"/>
    <dgm:cxn modelId="{F9F5A4B6-E49C-4301-B60C-C8224B36C5C6}" type="presParOf" srcId="{707EBE2E-238F-4EFC-AF14-EE0290C2A72D}" destId="{26A54BE4-F232-477F-926C-8679E86340A9}" srcOrd="0" destOrd="0" presId="urn:microsoft.com/office/officeart/2005/8/layout/vList3"/>
    <dgm:cxn modelId="{F578AAC1-0D58-4E19-AA4C-A8D42DDA0227}" type="presParOf" srcId="{26A54BE4-F232-477F-926C-8679E86340A9}" destId="{AF2F98E2-FE5F-4A2C-9056-2DF12C653C48}" srcOrd="0" destOrd="0" presId="urn:microsoft.com/office/officeart/2005/8/layout/vList3"/>
    <dgm:cxn modelId="{9D691DFD-30D3-4A12-A2E5-70292B9CFD42}" type="presParOf" srcId="{26A54BE4-F232-477F-926C-8679E86340A9}" destId="{668107DA-546C-4F3D-ADBA-E7848494964F}" srcOrd="1" destOrd="0" presId="urn:microsoft.com/office/officeart/2005/8/layout/vList3"/>
    <dgm:cxn modelId="{AF51DAE7-340D-4111-BE2F-021DF39FED53}" type="presParOf" srcId="{707EBE2E-238F-4EFC-AF14-EE0290C2A72D}" destId="{BAF617CF-E313-4B2B-A08C-8ABD47FC2762}" srcOrd="1" destOrd="0" presId="urn:microsoft.com/office/officeart/2005/8/layout/vList3"/>
    <dgm:cxn modelId="{FB19C27A-A2FB-48E6-A639-32FB0D00F95F}" type="presParOf" srcId="{707EBE2E-238F-4EFC-AF14-EE0290C2A72D}" destId="{A3A58851-546C-4AD5-8B3C-2A0714AF55CB}" srcOrd="2" destOrd="0" presId="urn:microsoft.com/office/officeart/2005/8/layout/vList3"/>
    <dgm:cxn modelId="{A30C62B4-4907-408D-A1FE-B776918E3ACD}" type="presParOf" srcId="{A3A58851-546C-4AD5-8B3C-2A0714AF55CB}" destId="{58114065-E809-4CAA-B82F-ECE6FBBB6756}" srcOrd="0" destOrd="0" presId="urn:microsoft.com/office/officeart/2005/8/layout/vList3"/>
    <dgm:cxn modelId="{694F62BE-172B-4C72-9AEF-16559AFAEFDB}" type="presParOf" srcId="{A3A58851-546C-4AD5-8B3C-2A0714AF55CB}" destId="{9C748021-7998-4D87-922A-1CCE8F3998DA}" srcOrd="1" destOrd="0" presId="urn:microsoft.com/office/officeart/2005/8/layout/vList3"/>
    <dgm:cxn modelId="{F2973DD1-4B30-4FD6-B6D8-BE66940B9C88}" type="presParOf" srcId="{707EBE2E-238F-4EFC-AF14-EE0290C2A72D}" destId="{02174E66-E3B3-4862-92E1-C4D56BF01440}" srcOrd="3" destOrd="0" presId="urn:microsoft.com/office/officeart/2005/8/layout/vList3"/>
    <dgm:cxn modelId="{ACF6E8CD-D86C-44D0-9D81-CC0B7C748191}" type="presParOf" srcId="{707EBE2E-238F-4EFC-AF14-EE0290C2A72D}" destId="{6E5AB489-27E5-4212-B2D4-08E6392B5814}" srcOrd="4" destOrd="0" presId="urn:microsoft.com/office/officeart/2005/8/layout/vList3"/>
    <dgm:cxn modelId="{EED7BF91-8CA2-4ED9-A2CA-085CD834AAA9}" type="presParOf" srcId="{6E5AB489-27E5-4212-B2D4-08E6392B5814}" destId="{3C2D5F78-6AC2-4FF8-94B5-6B6FA6968D93}" srcOrd="0" destOrd="0" presId="urn:microsoft.com/office/officeart/2005/8/layout/vList3"/>
    <dgm:cxn modelId="{D697A819-4E62-4757-A251-BFD44BA0EFAA}" type="presParOf" srcId="{6E5AB489-27E5-4212-B2D4-08E6392B5814}" destId="{F0564DD2-6B6C-4310-A595-68E718EBB658}" srcOrd="1" destOrd="0" presId="urn:microsoft.com/office/officeart/2005/8/layout/vList3"/>
    <dgm:cxn modelId="{425760D2-E76B-47F3-823F-974EB2CBC8FF}" type="presParOf" srcId="{707EBE2E-238F-4EFC-AF14-EE0290C2A72D}" destId="{6BBA136A-E6FA-4CDD-847C-0D6646199B17}" srcOrd="5" destOrd="0" presId="urn:microsoft.com/office/officeart/2005/8/layout/vList3"/>
    <dgm:cxn modelId="{A80069F9-2168-4617-ABC6-7B78CFC7D297}" type="presParOf" srcId="{707EBE2E-238F-4EFC-AF14-EE0290C2A72D}" destId="{2421CCE2-14A8-4039-B721-9C8954F0C8FC}" srcOrd="6" destOrd="0" presId="urn:microsoft.com/office/officeart/2005/8/layout/vList3"/>
    <dgm:cxn modelId="{3BC70BBE-AFF6-48AC-9A9E-02626FD4B97D}" type="presParOf" srcId="{2421CCE2-14A8-4039-B721-9C8954F0C8FC}" destId="{B6968CA1-3719-4FA6-AAB9-C1A8F1F94016}" srcOrd="0" destOrd="0" presId="urn:microsoft.com/office/officeart/2005/8/layout/vList3"/>
    <dgm:cxn modelId="{D3CDC9DD-22AF-4E83-8533-ECFF2DC56E4B}" type="presParOf" srcId="{2421CCE2-14A8-4039-B721-9C8954F0C8FC}" destId="{2D7D92C2-1A62-4E6B-A64B-A3A7035554C7}" srcOrd="1" destOrd="0" presId="urn:microsoft.com/office/officeart/2005/8/layout/vList3"/>
    <dgm:cxn modelId="{9076843A-92D4-43B6-A51F-3B6CE0445EA9}" type="presParOf" srcId="{707EBE2E-238F-4EFC-AF14-EE0290C2A72D}" destId="{4F8FA30D-ECB3-48B9-9CDF-E9DE6F7BD8ED}" srcOrd="7" destOrd="0" presId="urn:microsoft.com/office/officeart/2005/8/layout/vList3"/>
    <dgm:cxn modelId="{8425B20C-AD37-44D1-B7AA-5545B358BAF4}" type="presParOf" srcId="{707EBE2E-238F-4EFC-AF14-EE0290C2A72D}" destId="{EAF2D758-8E0C-4609-B573-F4EB2207FBD4}" srcOrd="8" destOrd="0" presId="urn:microsoft.com/office/officeart/2005/8/layout/vList3"/>
    <dgm:cxn modelId="{C44FAFA4-9034-47B7-A172-C950E0296804}" type="presParOf" srcId="{EAF2D758-8E0C-4609-B573-F4EB2207FBD4}" destId="{90499655-741B-4B42-928E-836EE93B2843}" srcOrd="0" destOrd="0" presId="urn:microsoft.com/office/officeart/2005/8/layout/vList3"/>
    <dgm:cxn modelId="{B4840020-D84F-4E68-8A3D-9A8F80C3AD53}" type="presParOf" srcId="{EAF2D758-8E0C-4609-B573-F4EB2207FBD4}" destId="{889571D2-F34A-4757-83F2-87E9D5C4E943}"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B832C9E-B0F4-43CA-BD76-B8E97A39E601}" type="doc">
      <dgm:prSet loTypeId="urn:microsoft.com/office/officeart/2008/layout/VerticalCurvedList" loCatId="list" qsTypeId="urn:microsoft.com/office/officeart/2005/8/quickstyle/simple1" qsCatId="simple" csTypeId="urn:microsoft.com/office/officeart/2005/8/colors/accent1_2" csCatId="accent1" phldr="1"/>
      <dgm:spPr/>
    </dgm:pt>
    <dgm:pt modelId="{301A61A1-10D7-4A61-987C-16B7AEEE632F}">
      <dgm:prSet phldrT="[Text]" custT="1"/>
      <dgm:spPr>
        <a:solidFill>
          <a:srgbClr val="002664"/>
        </a:solidFill>
      </dgm:spPr>
      <dgm:t>
        <a:bodyPr/>
        <a:lstStyle/>
        <a:p>
          <a:r>
            <a:rPr lang="en-AU" sz="1400">
              <a:solidFill>
                <a:srgbClr val="002664"/>
              </a:solidFill>
            </a:rPr>
            <a:t>The educational program will be documented and shared with families in a range of ways.</a:t>
          </a:r>
        </a:p>
      </dgm:t>
    </dgm:pt>
    <dgm:pt modelId="{AF8E84A6-7FF3-4BEC-9080-5C7706DEC5A3}" type="parTrans" cxnId="{8C7C9BA5-3D9B-4E0C-8091-BDB5B20945ED}">
      <dgm:prSet/>
      <dgm:spPr/>
      <dgm:t>
        <a:bodyPr/>
        <a:lstStyle/>
        <a:p>
          <a:endParaRPr lang="en-AU"/>
        </a:p>
      </dgm:t>
    </dgm:pt>
    <dgm:pt modelId="{00338079-F1D8-44B0-82F5-1255F2343B44}" type="sibTrans" cxnId="{8C7C9BA5-3D9B-4E0C-8091-BDB5B20945ED}">
      <dgm:prSet/>
      <dgm:spPr>
        <a:ln>
          <a:solidFill>
            <a:srgbClr val="002664"/>
          </a:solidFill>
        </a:ln>
      </dgm:spPr>
      <dgm:t>
        <a:bodyPr/>
        <a:lstStyle/>
        <a:p>
          <a:endParaRPr lang="en-AU"/>
        </a:p>
      </dgm:t>
    </dgm:pt>
    <dgm:pt modelId="{ABB814A8-2BCA-4E35-92C3-A0BC56A746E0}">
      <dgm:prSet phldrT="[Text]" custT="1"/>
      <dgm:spPr>
        <a:solidFill>
          <a:srgbClr val="002664"/>
        </a:solidFill>
      </dgm:spPr>
      <dgm:t>
        <a:bodyPr/>
        <a:lstStyle/>
        <a:p>
          <a:r>
            <a:rPr lang="en-AU" sz="1400">
              <a:solidFill>
                <a:srgbClr val="002664"/>
              </a:solidFill>
            </a:rPr>
            <a:t>Whole group and individual planning and participation will be documented.</a:t>
          </a:r>
        </a:p>
      </dgm:t>
    </dgm:pt>
    <dgm:pt modelId="{60F9DD08-753C-4C0D-9316-826BB26CF9DD}" type="parTrans" cxnId="{E6FCBE2C-6B7B-44FD-AD38-A8E4609807F7}">
      <dgm:prSet/>
      <dgm:spPr/>
      <dgm:t>
        <a:bodyPr/>
        <a:lstStyle/>
        <a:p>
          <a:endParaRPr lang="en-AU"/>
        </a:p>
      </dgm:t>
    </dgm:pt>
    <dgm:pt modelId="{C5A0CA9D-672E-45D0-8088-A2E21B788A8D}" type="sibTrans" cxnId="{E6FCBE2C-6B7B-44FD-AD38-A8E4609807F7}">
      <dgm:prSet/>
      <dgm:spPr/>
      <dgm:t>
        <a:bodyPr/>
        <a:lstStyle/>
        <a:p>
          <a:endParaRPr lang="en-AU"/>
        </a:p>
      </dgm:t>
    </dgm:pt>
    <dgm:pt modelId="{B182CBA0-C0FB-4F75-AA05-55CD3A3C3BC6}">
      <dgm:prSet phldrT="[Text]" custT="1"/>
      <dgm:spPr>
        <a:solidFill>
          <a:srgbClr val="002664"/>
        </a:solidFill>
      </dgm:spPr>
      <dgm:t>
        <a:bodyPr/>
        <a:lstStyle/>
        <a:p>
          <a:r>
            <a:rPr lang="en-AU" sz="1400">
              <a:solidFill>
                <a:srgbClr val="002664"/>
              </a:solidFill>
            </a:rPr>
            <a:t>Our educational program can be found </a:t>
          </a:r>
          <a:r>
            <a:rPr lang="en-AU" sz="1400" i="1">
              <a:solidFill>
                <a:srgbClr val="002664"/>
              </a:solidFill>
            </a:rPr>
            <a:t>(insert location here).</a:t>
          </a:r>
        </a:p>
      </dgm:t>
    </dgm:pt>
    <dgm:pt modelId="{8231A832-1EA8-4D0C-9BAE-BA68C7C8B85B}" type="parTrans" cxnId="{5EFA315D-107E-4AA4-ABDC-54218684A249}">
      <dgm:prSet/>
      <dgm:spPr/>
      <dgm:t>
        <a:bodyPr/>
        <a:lstStyle/>
        <a:p>
          <a:endParaRPr lang="en-AU"/>
        </a:p>
      </dgm:t>
    </dgm:pt>
    <dgm:pt modelId="{CF6915E0-49FF-45F7-AE64-0A34BEB7802D}" type="sibTrans" cxnId="{5EFA315D-107E-4AA4-ABDC-54218684A249}">
      <dgm:prSet/>
      <dgm:spPr/>
      <dgm:t>
        <a:bodyPr/>
        <a:lstStyle/>
        <a:p>
          <a:endParaRPr lang="en-AU"/>
        </a:p>
      </dgm:t>
    </dgm:pt>
    <dgm:pt modelId="{E3F15AF1-27F1-4F97-ACEC-66196B923BB3}">
      <dgm:prSet phldrT="[Text]" custT="1"/>
      <dgm:spPr>
        <a:solidFill>
          <a:srgbClr val="002664"/>
        </a:solidFill>
      </dgm:spPr>
      <dgm:t>
        <a:bodyPr/>
        <a:lstStyle/>
        <a:p>
          <a:pPr>
            <a:buNone/>
          </a:pPr>
          <a:r>
            <a:rPr lang="en-AU" sz="1400">
              <a:solidFill>
                <a:srgbClr val="002664"/>
              </a:solidFill>
            </a:rPr>
            <a:t>Our preschool engages with families to provide information about the program and your child's progress.</a:t>
          </a:r>
        </a:p>
      </dgm:t>
    </dgm:pt>
    <dgm:pt modelId="{C1088205-1788-4CF6-955B-0D827D0F0783}" type="parTrans" cxnId="{9763D80E-94BA-417A-8A26-A18D7E06FB29}">
      <dgm:prSet/>
      <dgm:spPr/>
      <dgm:t>
        <a:bodyPr/>
        <a:lstStyle/>
        <a:p>
          <a:endParaRPr lang="en-AU"/>
        </a:p>
      </dgm:t>
    </dgm:pt>
    <dgm:pt modelId="{C36B8D5A-B624-4E60-826E-2CBE316F5874}" type="sibTrans" cxnId="{9763D80E-94BA-417A-8A26-A18D7E06FB29}">
      <dgm:prSet/>
      <dgm:spPr/>
      <dgm:t>
        <a:bodyPr/>
        <a:lstStyle/>
        <a:p>
          <a:endParaRPr lang="en-AU"/>
        </a:p>
      </dgm:t>
    </dgm:pt>
    <dgm:pt modelId="{5CAAEE6B-6FD8-49F6-B84C-E3F7D240D705}" type="pres">
      <dgm:prSet presAssocID="{BB832C9E-B0F4-43CA-BD76-B8E97A39E601}" presName="Name0" presStyleCnt="0">
        <dgm:presLayoutVars>
          <dgm:chMax val="7"/>
          <dgm:chPref val="7"/>
          <dgm:dir/>
        </dgm:presLayoutVars>
      </dgm:prSet>
      <dgm:spPr/>
    </dgm:pt>
    <dgm:pt modelId="{F89F4FD8-B5CD-474B-9039-1CD61BD81DCA}" type="pres">
      <dgm:prSet presAssocID="{BB832C9E-B0F4-43CA-BD76-B8E97A39E601}" presName="Name1" presStyleCnt="0"/>
      <dgm:spPr/>
    </dgm:pt>
    <dgm:pt modelId="{AC4DCE11-A164-4A81-BB0C-A8B15D77FC2B}" type="pres">
      <dgm:prSet presAssocID="{BB832C9E-B0F4-43CA-BD76-B8E97A39E601}" presName="cycle" presStyleCnt="0"/>
      <dgm:spPr/>
    </dgm:pt>
    <dgm:pt modelId="{90771A83-70D0-45C2-A044-2FDBAEB00AA3}" type="pres">
      <dgm:prSet presAssocID="{BB832C9E-B0F4-43CA-BD76-B8E97A39E601}" presName="srcNode" presStyleLbl="node1" presStyleIdx="0" presStyleCnt="4"/>
      <dgm:spPr/>
    </dgm:pt>
    <dgm:pt modelId="{06E6D1CF-46DD-43FE-9926-7C3E16C1D2C7}" type="pres">
      <dgm:prSet presAssocID="{BB832C9E-B0F4-43CA-BD76-B8E97A39E601}" presName="conn" presStyleLbl="parChTrans1D2" presStyleIdx="0" presStyleCnt="1"/>
      <dgm:spPr/>
    </dgm:pt>
    <dgm:pt modelId="{EFE564EF-1911-4611-8061-726D2549E24C}" type="pres">
      <dgm:prSet presAssocID="{BB832C9E-B0F4-43CA-BD76-B8E97A39E601}" presName="extraNode" presStyleLbl="node1" presStyleIdx="0" presStyleCnt="4"/>
      <dgm:spPr/>
    </dgm:pt>
    <dgm:pt modelId="{7156420D-A430-4264-9897-ECED1ED5EBB0}" type="pres">
      <dgm:prSet presAssocID="{BB832C9E-B0F4-43CA-BD76-B8E97A39E601}" presName="dstNode" presStyleLbl="node1" presStyleIdx="0" presStyleCnt="4"/>
      <dgm:spPr/>
    </dgm:pt>
    <dgm:pt modelId="{AE9FA7F8-993F-43B5-9187-7DCF1FE66122}" type="pres">
      <dgm:prSet presAssocID="{301A61A1-10D7-4A61-987C-16B7AEEE632F}" presName="text_1" presStyleLbl="node1" presStyleIdx="0" presStyleCnt="4">
        <dgm:presLayoutVars>
          <dgm:bulletEnabled val="1"/>
        </dgm:presLayoutVars>
      </dgm:prSet>
      <dgm:spPr>
        <a:solidFill>
          <a:srgbClr val="FFE7EA"/>
        </a:solidFill>
      </dgm:spPr>
    </dgm:pt>
    <dgm:pt modelId="{A1DD4B52-3BC2-4BEC-AFAE-39B14CA1F697}" type="pres">
      <dgm:prSet presAssocID="{301A61A1-10D7-4A61-987C-16B7AEEE632F}" presName="accent_1" presStyleCnt="0"/>
      <dgm:spPr/>
    </dgm:pt>
    <dgm:pt modelId="{3D5C94B8-05DE-4BE7-A345-1CDAADDC12A6}" type="pres">
      <dgm:prSet presAssocID="{301A61A1-10D7-4A61-987C-16B7AEEE632F}" presName="accentRepeatNode" presStyleLbl="solidFgAcc1" presStyleIdx="0" presStyleCnt="4"/>
      <dgm:spPr>
        <a:ln>
          <a:solidFill>
            <a:srgbClr val="002664"/>
          </a:solidFill>
        </a:ln>
      </dgm:spPr>
    </dgm:pt>
    <dgm:pt modelId="{3CA9E4AB-1BED-4611-86C9-AB912598907A}" type="pres">
      <dgm:prSet presAssocID="{E3F15AF1-27F1-4F97-ACEC-66196B923BB3}" presName="text_2" presStyleLbl="node1" presStyleIdx="1" presStyleCnt="4">
        <dgm:presLayoutVars>
          <dgm:bulletEnabled val="1"/>
        </dgm:presLayoutVars>
      </dgm:prSet>
      <dgm:spPr>
        <a:solidFill>
          <a:srgbClr val="FFE7EA"/>
        </a:solidFill>
      </dgm:spPr>
    </dgm:pt>
    <dgm:pt modelId="{9E536336-B377-4D39-B13E-6211544B9C63}" type="pres">
      <dgm:prSet presAssocID="{E3F15AF1-27F1-4F97-ACEC-66196B923BB3}" presName="accent_2" presStyleCnt="0"/>
      <dgm:spPr/>
    </dgm:pt>
    <dgm:pt modelId="{05B337E9-5395-46C3-A8A9-8304C31F6C4A}" type="pres">
      <dgm:prSet presAssocID="{E3F15AF1-27F1-4F97-ACEC-66196B923BB3}" presName="accentRepeatNode" presStyleLbl="solidFgAcc1" presStyleIdx="1" presStyleCnt="4"/>
      <dgm:spPr>
        <a:ln>
          <a:solidFill>
            <a:srgbClr val="002664"/>
          </a:solidFill>
        </a:ln>
      </dgm:spPr>
    </dgm:pt>
    <dgm:pt modelId="{26598E2E-AA37-45BD-ADB5-01DED364A21D}" type="pres">
      <dgm:prSet presAssocID="{ABB814A8-2BCA-4E35-92C3-A0BC56A746E0}" presName="text_3" presStyleLbl="node1" presStyleIdx="2" presStyleCnt="4">
        <dgm:presLayoutVars>
          <dgm:bulletEnabled val="1"/>
        </dgm:presLayoutVars>
      </dgm:prSet>
      <dgm:spPr>
        <a:solidFill>
          <a:srgbClr val="FFE7EA"/>
        </a:solidFill>
      </dgm:spPr>
    </dgm:pt>
    <dgm:pt modelId="{D16A33B1-CA41-4719-B12A-BDA9DE9E4498}" type="pres">
      <dgm:prSet presAssocID="{ABB814A8-2BCA-4E35-92C3-A0BC56A746E0}" presName="accent_3" presStyleCnt="0"/>
      <dgm:spPr/>
    </dgm:pt>
    <dgm:pt modelId="{384FDDDA-84C2-4755-B696-F9B1E583F7BF}" type="pres">
      <dgm:prSet presAssocID="{ABB814A8-2BCA-4E35-92C3-A0BC56A746E0}" presName="accentRepeatNode" presStyleLbl="solidFgAcc1" presStyleIdx="2" presStyleCnt="4"/>
      <dgm:spPr>
        <a:ln>
          <a:solidFill>
            <a:srgbClr val="002664"/>
          </a:solidFill>
        </a:ln>
      </dgm:spPr>
    </dgm:pt>
    <dgm:pt modelId="{6F6CB55E-FA9A-4655-8C09-45EE2E2AF29C}" type="pres">
      <dgm:prSet presAssocID="{B182CBA0-C0FB-4F75-AA05-55CD3A3C3BC6}" presName="text_4" presStyleLbl="node1" presStyleIdx="3" presStyleCnt="4">
        <dgm:presLayoutVars>
          <dgm:bulletEnabled val="1"/>
        </dgm:presLayoutVars>
      </dgm:prSet>
      <dgm:spPr>
        <a:solidFill>
          <a:srgbClr val="FFE7EA"/>
        </a:solidFill>
      </dgm:spPr>
    </dgm:pt>
    <dgm:pt modelId="{C392A8B0-BFF3-483E-9C16-4AEC32CBE069}" type="pres">
      <dgm:prSet presAssocID="{B182CBA0-C0FB-4F75-AA05-55CD3A3C3BC6}" presName="accent_4" presStyleCnt="0"/>
      <dgm:spPr/>
    </dgm:pt>
    <dgm:pt modelId="{EE5ADA0F-D22E-4BF6-9BAA-C771E6D55D6D}" type="pres">
      <dgm:prSet presAssocID="{B182CBA0-C0FB-4F75-AA05-55CD3A3C3BC6}" presName="accentRepeatNode" presStyleLbl="solidFgAcc1" presStyleIdx="3" presStyleCnt="4" custLinFactNeighborX="2547" custLinFactNeighborY="-6161"/>
      <dgm:spPr>
        <a:ln>
          <a:solidFill>
            <a:srgbClr val="002664"/>
          </a:solidFill>
        </a:ln>
      </dgm:spPr>
    </dgm:pt>
  </dgm:ptLst>
  <dgm:cxnLst>
    <dgm:cxn modelId="{9763D80E-94BA-417A-8A26-A18D7E06FB29}" srcId="{BB832C9E-B0F4-43CA-BD76-B8E97A39E601}" destId="{E3F15AF1-27F1-4F97-ACEC-66196B923BB3}" srcOrd="1" destOrd="0" parTransId="{C1088205-1788-4CF6-955B-0D827D0F0783}" sibTransId="{C36B8D5A-B624-4E60-826E-2CBE316F5874}"/>
    <dgm:cxn modelId="{E6FCBE2C-6B7B-44FD-AD38-A8E4609807F7}" srcId="{BB832C9E-B0F4-43CA-BD76-B8E97A39E601}" destId="{ABB814A8-2BCA-4E35-92C3-A0BC56A746E0}" srcOrd="2" destOrd="0" parTransId="{60F9DD08-753C-4C0D-9316-826BB26CF9DD}" sibTransId="{C5A0CA9D-672E-45D0-8088-A2E21B788A8D}"/>
    <dgm:cxn modelId="{05E9FA2F-DC3C-44CE-ADAB-B708B97D9C71}" type="presOf" srcId="{ABB814A8-2BCA-4E35-92C3-A0BC56A746E0}" destId="{26598E2E-AA37-45BD-ADB5-01DED364A21D}" srcOrd="0" destOrd="0" presId="urn:microsoft.com/office/officeart/2008/layout/VerticalCurvedList"/>
    <dgm:cxn modelId="{12C96C38-6507-4DF9-8C89-0E19D026D9A1}" type="presOf" srcId="{301A61A1-10D7-4A61-987C-16B7AEEE632F}" destId="{AE9FA7F8-993F-43B5-9187-7DCF1FE66122}" srcOrd="0" destOrd="0" presId="urn:microsoft.com/office/officeart/2008/layout/VerticalCurvedList"/>
    <dgm:cxn modelId="{5EFA315D-107E-4AA4-ABDC-54218684A249}" srcId="{BB832C9E-B0F4-43CA-BD76-B8E97A39E601}" destId="{B182CBA0-C0FB-4F75-AA05-55CD3A3C3BC6}" srcOrd="3" destOrd="0" parTransId="{8231A832-1EA8-4D0C-9BAE-BA68C7C8B85B}" sibTransId="{CF6915E0-49FF-45F7-AE64-0A34BEB7802D}"/>
    <dgm:cxn modelId="{9A89275A-57D2-4DB5-9B3B-D978BA76A1C4}" type="presOf" srcId="{E3F15AF1-27F1-4F97-ACEC-66196B923BB3}" destId="{3CA9E4AB-1BED-4611-86C9-AB912598907A}" srcOrd="0" destOrd="0" presId="urn:microsoft.com/office/officeart/2008/layout/VerticalCurvedList"/>
    <dgm:cxn modelId="{8C7C9BA5-3D9B-4E0C-8091-BDB5B20945ED}" srcId="{BB832C9E-B0F4-43CA-BD76-B8E97A39E601}" destId="{301A61A1-10D7-4A61-987C-16B7AEEE632F}" srcOrd="0" destOrd="0" parTransId="{AF8E84A6-7FF3-4BEC-9080-5C7706DEC5A3}" sibTransId="{00338079-F1D8-44B0-82F5-1255F2343B44}"/>
    <dgm:cxn modelId="{B6C886AD-1BF2-44ED-A04F-CFD4F3925E73}" type="presOf" srcId="{00338079-F1D8-44B0-82F5-1255F2343B44}" destId="{06E6D1CF-46DD-43FE-9926-7C3E16C1D2C7}" srcOrd="0" destOrd="0" presId="urn:microsoft.com/office/officeart/2008/layout/VerticalCurvedList"/>
    <dgm:cxn modelId="{AC1560E9-BE05-4BD7-A6F1-56EDCCE20294}" type="presOf" srcId="{B182CBA0-C0FB-4F75-AA05-55CD3A3C3BC6}" destId="{6F6CB55E-FA9A-4655-8C09-45EE2E2AF29C}" srcOrd="0" destOrd="0" presId="urn:microsoft.com/office/officeart/2008/layout/VerticalCurvedList"/>
    <dgm:cxn modelId="{57D96FFA-C664-4754-8135-6372A618387D}" type="presOf" srcId="{BB832C9E-B0F4-43CA-BD76-B8E97A39E601}" destId="{5CAAEE6B-6FD8-49F6-B84C-E3F7D240D705}" srcOrd="0" destOrd="0" presId="urn:microsoft.com/office/officeart/2008/layout/VerticalCurvedList"/>
    <dgm:cxn modelId="{370DD515-BB6B-4176-9367-1EAE19FC38E9}" type="presParOf" srcId="{5CAAEE6B-6FD8-49F6-B84C-E3F7D240D705}" destId="{F89F4FD8-B5CD-474B-9039-1CD61BD81DCA}" srcOrd="0" destOrd="0" presId="urn:microsoft.com/office/officeart/2008/layout/VerticalCurvedList"/>
    <dgm:cxn modelId="{986E2453-F624-4C20-B7B7-BE12E9E738BD}" type="presParOf" srcId="{F89F4FD8-B5CD-474B-9039-1CD61BD81DCA}" destId="{AC4DCE11-A164-4A81-BB0C-A8B15D77FC2B}" srcOrd="0" destOrd="0" presId="urn:microsoft.com/office/officeart/2008/layout/VerticalCurvedList"/>
    <dgm:cxn modelId="{43319C76-E416-4982-84C1-B5F3F1649376}" type="presParOf" srcId="{AC4DCE11-A164-4A81-BB0C-A8B15D77FC2B}" destId="{90771A83-70D0-45C2-A044-2FDBAEB00AA3}" srcOrd="0" destOrd="0" presId="urn:microsoft.com/office/officeart/2008/layout/VerticalCurvedList"/>
    <dgm:cxn modelId="{FDE32548-272B-4ACF-8296-9B7D09E8DE2E}" type="presParOf" srcId="{AC4DCE11-A164-4A81-BB0C-A8B15D77FC2B}" destId="{06E6D1CF-46DD-43FE-9926-7C3E16C1D2C7}" srcOrd="1" destOrd="0" presId="urn:microsoft.com/office/officeart/2008/layout/VerticalCurvedList"/>
    <dgm:cxn modelId="{A725730E-2300-4888-BFA4-417CA85BB281}" type="presParOf" srcId="{AC4DCE11-A164-4A81-BB0C-A8B15D77FC2B}" destId="{EFE564EF-1911-4611-8061-726D2549E24C}" srcOrd="2" destOrd="0" presId="urn:microsoft.com/office/officeart/2008/layout/VerticalCurvedList"/>
    <dgm:cxn modelId="{BA52A82B-FD07-4C19-B24D-22D7EB3B4E23}" type="presParOf" srcId="{AC4DCE11-A164-4A81-BB0C-A8B15D77FC2B}" destId="{7156420D-A430-4264-9897-ECED1ED5EBB0}" srcOrd="3" destOrd="0" presId="urn:microsoft.com/office/officeart/2008/layout/VerticalCurvedList"/>
    <dgm:cxn modelId="{1C63C0EA-FE35-4FFB-8B50-3AF1049459B1}" type="presParOf" srcId="{F89F4FD8-B5CD-474B-9039-1CD61BD81DCA}" destId="{AE9FA7F8-993F-43B5-9187-7DCF1FE66122}" srcOrd="1" destOrd="0" presId="urn:microsoft.com/office/officeart/2008/layout/VerticalCurvedList"/>
    <dgm:cxn modelId="{62D973D9-A451-405B-88D5-F68E91FB5ECD}" type="presParOf" srcId="{F89F4FD8-B5CD-474B-9039-1CD61BD81DCA}" destId="{A1DD4B52-3BC2-4BEC-AFAE-39B14CA1F697}" srcOrd="2" destOrd="0" presId="urn:microsoft.com/office/officeart/2008/layout/VerticalCurvedList"/>
    <dgm:cxn modelId="{6562D566-69CE-4AC9-9FD6-C53B4A9A1E37}" type="presParOf" srcId="{A1DD4B52-3BC2-4BEC-AFAE-39B14CA1F697}" destId="{3D5C94B8-05DE-4BE7-A345-1CDAADDC12A6}" srcOrd="0" destOrd="0" presId="urn:microsoft.com/office/officeart/2008/layout/VerticalCurvedList"/>
    <dgm:cxn modelId="{52DF20FC-6816-450C-9E9D-FAAE59E167B4}" type="presParOf" srcId="{F89F4FD8-B5CD-474B-9039-1CD61BD81DCA}" destId="{3CA9E4AB-1BED-4611-86C9-AB912598907A}" srcOrd="3" destOrd="0" presId="urn:microsoft.com/office/officeart/2008/layout/VerticalCurvedList"/>
    <dgm:cxn modelId="{77FCF2F2-F478-4CEE-B873-7D3B52A364D6}" type="presParOf" srcId="{F89F4FD8-B5CD-474B-9039-1CD61BD81DCA}" destId="{9E536336-B377-4D39-B13E-6211544B9C63}" srcOrd="4" destOrd="0" presId="urn:microsoft.com/office/officeart/2008/layout/VerticalCurvedList"/>
    <dgm:cxn modelId="{9E6A7FC9-4DA0-418B-B2D8-7AA1EF7EBAC0}" type="presParOf" srcId="{9E536336-B377-4D39-B13E-6211544B9C63}" destId="{05B337E9-5395-46C3-A8A9-8304C31F6C4A}" srcOrd="0" destOrd="0" presId="urn:microsoft.com/office/officeart/2008/layout/VerticalCurvedList"/>
    <dgm:cxn modelId="{EF7716C9-A291-4080-9635-025415EED781}" type="presParOf" srcId="{F89F4FD8-B5CD-474B-9039-1CD61BD81DCA}" destId="{26598E2E-AA37-45BD-ADB5-01DED364A21D}" srcOrd="5" destOrd="0" presId="urn:microsoft.com/office/officeart/2008/layout/VerticalCurvedList"/>
    <dgm:cxn modelId="{9C5ECC06-76BA-4DB8-93F7-7EC0E43A083E}" type="presParOf" srcId="{F89F4FD8-B5CD-474B-9039-1CD61BD81DCA}" destId="{D16A33B1-CA41-4719-B12A-BDA9DE9E4498}" srcOrd="6" destOrd="0" presId="urn:microsoft.com/office/officeart/2008/layout/VerticalCurvedList"/>
    <dgm:cxn modelId="{0F2D4E0A-5D1A-436B-AB6D-481DA726E71B}" type="presParOf" srcId="{D16A33B1-CA41-4719-B12A-BDA9DE9E4498}" destId="{384FDDDA-84C2-4755-B696-F9B1E583F7BF}" srcOrd="0" destOrd="0" presId="urn:microsoft.com/office/officeart/2008/layout/VerticalCurvedList"/>
    <dgm:cxn modelId="{5D318089-B079-45FC-A3A3-2E099BBF9344}" type="presParOf" srcId="{F89F4FD8-B5CD-474B-9039-1CD61BD81DCA}" destId="{6F6CB55E-FA9A-4655-8C09-45EE2E2AF29C}" srcOrd="7" destOrd="0" presId="urn:microsoft.com/office/officeart/2008/layout/VerticalCurvedList"/>
    <dgm:cxn modelId="{8FC22AE9-6B5F-4681-9843-0D0B1620D18D}" type="presParOf" srcId="{F89F4FD8-B5CD-474B-9039-1CD61BD81DCA}" destId="{C392A8B0-BFF3-483E-9C16-4AEC32CBE069}" srcOrd="8" destOrd="0" presId="urn:microsoft.com/office/officeart/2008/layout/VerticalCurvedList"/>
    <dgm:cxn modelId="{EA744383-3979-48DB-B1D3-1F9E24A4E536}" type="presParOf" srcId="{C392A8B0-BFF3-483E-9C16-4AEC32CBE069}" destId="{EE5ADA0F-D22E-4BF6-9BAA-C771E6D55D6D}" srcOrd="0" destOrd="0" presId="urn:microsoft.com/office/officeart/2008/layout/VerticalCurv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0F426D1-D52C-4595-91DF-7E83776A6530}" type="doc">
      <dgm:prSet loTypeId="urn:microsoft.com/office/officeart/2005/8/layout/hList7" loCatId="picture" qsTypeId="urn:microsoft.com/office/officeart/2005/8/quickstyle/simple1" qsCatId="simple" csTypeId="urn:microsoft.com/office/officeart/2005/8/colors/accent1_2" csCatId="accent1" phldr="1"/>
      <dgm:spPr/>
      <dgm:t>
        <a:bodyPr/>
        <a:lstStyle/>
        <a:p>
          <a:endParaRPr lang="en-AU"/>
        </a:p>
      </dgm:t>
    </dgm:pt>
    <dgm:pt modelId="{F1A9667B-13DC-44CD-B9AD-38590531454B}">
      <dgm:prSet phldrT="[Text]" custT="1"/>
      <dgm:spPr>
        <a:xfrm>
          <a:off x="1621905" y="2980444"/>
          <a:ext cx="2618638" cy="677641"/>
        </a:xfrm>
        <a:noFill/>
        <a:ln>
          <a:noFill/>
        </a:ln>
        <a:effectLst/>
      </dgm:spPr>
      <dgm:t>
        <a:bodyPr/>
        <a:lstStyle/>
        <a:p>
          <a:pPr>
            <a:buNone/>
          </a:pPr>
          <a:r>
            <a:rPr lang="en-AU" sz="1600">
              <a:solidFill>
                <a:srgbClr val="002664"/>
              </a:solidFill>
              <a:latin typeface="Public Sans Light"/>
              <a:ea typeface="+mn-ea"/>
              <a:cs typeface="+mn-cs"/>
            </a:rPr>
            <a:t>Attend transition programs and events</a:t>
          </a:r>
        </a:p>
      </dgm:t>
    </dgm:pt>
    <dgm:pt modelId="{E39AA8CD-9F49-4FC2-BDF8-324B68C36C09}" type="parTrans" cxnId="{2BE75BE4-BDDE-4D3D-99AD-B4D433B55ACC}">
      <dgm:prSet/>
      <dgm:spPr/>
      <dgm:t>
        <a:bodyPr/>
        <a:lstStyle/>
        <a:p>
          <a:endParaRPr lang="en-AU" sz="1200"/>
        </a:p>
      </dgm:t>
    </dgm:pt>
    <dgm:pt modelId="{8D0B55AD-8145-4A93-8155-C304E36A3589}" type="sibTrans" cxnId="{2BE75BE4-BDDE-4D3D-99AD-B4D433B55ACC}">
      <dgm:prSet/>
      <dgm:spPr>
        <a:xfrm>
          <a:off x="4347605" y="2694845"/>
          <a:ext cx="1331623" cy="1331430"/>
        </a:xfrm>
        <a:ln w="12700" cap="flat" cmpd="sng" algn="ctr">
          <a:solidFill>
            <a:srgbClr val="002060"/>
          </a:solidFill>
          <a:prstDash val="solid"/>
          <a:miter lim="800000"/>
        </a:ln>
        <a:effectLst/>
      </dgm:spPr>
      <dgm:t>
        <a:bodyPr/>
        <a:lstStyle/>
        <a:p>
          <a:endParaRPr lang="en-AU" sz="1200"/>
        </a:p>
      </dgm:t>
    </dgm:pt>
    <dgm:pt modelId="{79151B93-39F3-4EE5-A1F1-8CE21C0E0096}">
      <dgm:prSet phldrT="[Text]" custT="1"/>
      <dgm:spPr>
        <a:xfrm>
          <a:off x="6753805" y="2956143"/>
          <a:ext cx="2617931" cy="665715"/>
        </a:xfrm>
        <a:noFill/>
        <a:ln>
          <a:noFill/>
        </a:ln>
        <a:effectLst/>
      </dgm:spPr>
      <dgm:t>
        <a:bodyPr/>
        <a:lstStyle/>
        <a:p>
          <a:pPr>
            <a:buNone/>
          </a:pPr>
          <a:r>
            <a:rPr lang="en-AU" sz="1600">
              <a:solidFill>
                <a:srgbClr val="002664"/>
              </a:solidFill>
              <a:latin typeface="Public Sans Light"/>
              <a:ea typeface="+mn-ea"/>
              <a:cs typeface="+mn-cs"/>
            </a:rPr>
            <a:t>Share information about your child with our team</a:t>
          </a:r>
        </a:p>
      </dgm:t>
    </dgm:pt>
    <dgm:pt modelId="{C0FCEDEF-A96E-4A47-9297-D6267A0858B0}" type="parTrans" cxnId="{37C694A4-CAAF-4666-AB4A-9A3F803D71AA}">
      <dgm:prSet/>
      <dgm:spPr/>
      <dgm:t>
        <a:bodyPr/>
        <a:lstStyle/>
        <a:p>
          <a:endParaRPr lang="en-AU" sz="1200"/>
        </a:p>
      </dgm:t>
    </dgm:pt>
    <dgm:pt modelId="{35E4B132-579B-4C34-881D-3B5334EEEBFC}" type="sibTrans" cxnId="{37C694A4-CAAF-4666-AB4A-9A3F803D71AA}">
      <dgm:prSet/>
      <dgm:spPr>
        <a:xfrm>
          <a:off x="5887833" y="2956143"/>
          <a:ext cx="665811" cy="665715"/>
        </a:xfrm>
        <a:ln w="12700" cap="flat" cmpd="sng" algn="ctr">
          <a:solidFill>
            <a:srgbClr val="002060"/>
          </a:solidFill>
          <a:prstDash val="solid"/>
          <a:miter lim="800000"/>
        </a:ln>
        <a:effectLst/>
      </dgm:spPr>
      <dgm:t>
        <a:bodyPr/>
        <a:lstStyle/>
        <a:p>
          <a:endParaRPr lang="en-AU" sz="1200"/>
        </a:p>
      </dgm:t>
    </dgm:pt>
    <dgm:pt modelId="{7B6094EC-60AA-489C-8E0C-A66CE4DF6A9A}">
      <dgm:prSet phldrT="[Text]" custT="1"/>
      <dgm:spPr>
        <a:xfrm>
          <a:off x="6701980" y="1879068"/>
          <a:ext cx="3066067" cy="865212"/>
        </a:xfrm>
        <a:noFill/>
        <a:ln>
          <a:noFill/>
        </a:ln>
        <a:effectLst/>
      </dgm:spPr>
      <dgm:t>
        <a:bodyPr/>
        <a:lstStyle/>
        <a:p>
          <a:pPr>
            <a:buNone/>
          </a:pPr>
          <a:r>
            <a:rPr lang="en-AU" sz="1600">
              <a:solidFill>
                <a:srgbClr val="002664"/>
              </a:solidFill>
              <a:latin typeface="Public Sans Light"/>
              <a:ea typeface="+mn-ea"/>
              <a:cs typeface="+mn-cs"/>
            </a:rPr>
            <a:t>Ask for additional transition visits if you think your child needs them</a:t>
          </a:r>
        </a:p>
      </dgm:t>
    </dgm:pt>
    <dgm:pt modelId="{B2837310-E719-41B3-B2F2-F5A5057F5312}" type="parTrans" cxnId="{44324C35-4804-4DDA-B693-751DCDDB5BE6}">
      <dgm:prSet/>
      <dgm:spPr/>
      <dgm:t>
        <a:bodyPr/>
        <a:lstStyle/>
        <a:p>
          <a:endParaRPr lang="en-AU" sz="1200"/>
        </a:p>
      </dgm:t>
    </dgm:pt>
    <dgm:pt modelId="{8EDAB575-CB2E-4CD4-9E8E-2A365F66AAFB}" type="sibTrans" cxnId="{44324C35-4804-4DDA-B693-751DCDDB5BE6}">
      <dgm:prSet/>
      <dgm:spPr>
        <a:xfrm>
          <a:off x="5599232" y="1897938"/>
          <a:ext cx="865801" cy="865212"/>
        </a:xfrm>
        <a:ln w="12700" cap="flat" cmpd="sng" algn="ctr">
          <a:solidFill>
            <a:srgbClr val="002060"/>
          </a:solidFill>
          <a:prstDash val="solid"/>
          <a:miter lim="800000"/>
        </a:ln>
        <a:effectLst/>
      </dgm:spPr>
      <dgm:t>
        <a:bodyPr/>
        <a:lstStyle/>
        <a:p>
          <a:endParaRPr lang="en-AU" sz="1200"/>
        </a:p>
      </dgm:t>
    </dgm:pt>
    <dgm:pt modelId="{4FCA2FEE-50B9-4736-B75D-F5DA1ABC8C03}">
      <dgm:prSet phldrT="[Text]" custT="1"/>
      <dgm:spPr>
        <a:xfrm>
          <a:off x="6970173" y="414095"/>
          <a:ext cx="3795596" cy="554581"/>
        </a:xfrm>
        <a:noFill/>
        <a:ln>
          <a:noFill/>
        </a:ln>
        <a:effectLst/>
      </dgm:spPr>
      <dgm:t>
        <a:bodyPr/>
        <a:lstStyle/>
        <a:p>
          <a:pPr>
            <a:buNone/>
          </a:pPr>
          <a:r>
            <a:rPr lang="en-AU" sz="1600" dirty="0">
              <a:solidFill>
                <a:srgbClr val="002664"/>
              </a:solidFill>
              <a:latin typeface="Public Sans Light"/>
              <a:ea typeface="+mn-ea"/>
              <a:cs typeface="+mn-cs"/>
            </a:rPr>
            <a:t>If you have any questions or </a:t>
          </a:r>
          <a:br>
            <a:rPr lang="en-AU" sz="1600" dirty="0">
              <a:solidFill>
                <a:srgbClr val="002664"/>
              </a:solidFill>
              <a:latin typeface="Public Sans Light"/>
              <a:ea typeface="+mn-ea"/>
              <a:cs typeface="+mn-cs"/>
            </a:rPr>
          </a:br>
          <a:r>
            <a:rPr lang="en-AU" sz="1600" dirty="0">
              <a:solidFill>
                <a:srgbClr val="002664"/>
              </a:solidFill>
              <a:latin typeface="Public Sans Light"/>
              <a:ea typeface="+mn-ea"/>
              <a:cs typeface="+mn-cs"/>
            </a:rPr>
            <a:t>concerns speak to the preschool team</a:t>
          </a:r>
        </a:p>
      </dgm:t>
    </dgm:pt>
    <dgm:pt modelId="{F1011930-794C-4257-B3E0-623B708D34CE}" type="parTrans" cxnId="{40DDF755-3F92-4A5D-BCE4-87C190632BE4}">
      <dgm:prSet/>
      <dgm:spPr/>
      <dgm:t>
        <a:bodyPr/>
        <a:lstStyle/>
        <a:p>
          <a:endParaRPr lang="en-AU" sz="1200"/>
        </a:p>
      </dgm:t>
    </dgm:pt>
    <dgm:pt modelId="{0BB2ECDA-AA27-46A5-B4A1-7A2465FE8989}" type="sibTrans" cxnId="{40DDF755-3F92-4A5D-BCE4-87C190632BE4}">
      <dgm:prSet/>
      <dgm:spPr>
        <a:xfrm>
          <a:off x="6169049" y="388695"/>
          <a:ext cx="555048" cy="554581"/>
        </a:xfrm>
        <a:ln w="12700" cap="flat" cmpd="sng" algn="ctr">
          <a:solidFill>
            <a:srgbClr val="002060"/>
          </a:solidFill>
          <a:prstDash val="solid"/>
          <a:miter lim="800000"/>
        </a:ln>
        <a:effectLst/>
      </dgm:spPr>
      <dgm:t>
        <a:bodyPr/>
        <a:lstStyle/>
        <a:p>
          <a:endParaRPr lang="en-AU" sz="1200"/>
        </a:p>
      </dgm:t>
    </dgm:pt>
    <dgm:pt modelId="{26630BCD-2E81-41BB-941C-03F731F21ED4}">
      <dgm:prSet phldrT="[Text]" custT="1"/>
      <dgm:spPr>
        <a:xfrm>
          <a:off x="1690491" y="909187"/>
          <a:ext cx="3842638" cy="598493"/>
        </a:xfrm>
        <a:noFill/>
        <a:ln>
          <a:noFill/>
        </a:ln>
        <a:effectLst/>
      </dgm:spPr>
      <dgm:t>
        <a:bodyPr/>
        <a:lstStyle/>
        <a:p>
          <a:pPr>
            <a:buNone/>
          </a:pPr>
          <a:r>
            <a:rPr lang="en-AU" sz="1600">
              <a:solidFill>
                <a:srgbClr val="002664"/>
              </a:solidFill>
              <a:latin typeface="Public Sans Light"/>
              <a:ea typeface="+mn-ea"/>
              <a:cs typeface="+mn-cs"/>
            </a:rPr>
            <a:t>Read the department’s </a:t>
          </a:r>
          <a:r>
            <a:rPr lang="en-AU" sz="1600" dirty="0">
              <a:solidFill>
                <a:srgbClr val="002664"/>
              </a:solidFill>
              <a:latin typeface="Public Sans Light"/>
              <a:ea typeface="+mn-ea"/>
              <a:cs typeface="+mn-cs"/>
              <a:hlinkClick xmlns:r="http://schemas.openxmlformats.org/officeDocument/2006/relationships" r:id="rId1"/>
            </a:rPr>
            <a:t>'getting ready for preschool’ guide</a:t>
          </a:r>
        </a:p>
      </dgm:t>
    </dgm:pt>
    <dgm:pt modelId="{E3C5EED0-4386-4AF8-BB05-FA28FED37927}" type="parTrans" cxnId="{6390FCEF-000E-4F65-9B1C-CE8BF9090131}">
      <dgm:prSet/>
      <dgm:spPr/>
      <dgm:t>
        <a:bodyPr/>
        <a:lstStyle/>
        <a:p>
          <a:endParaRPr lang="en-AU" sz="1200"/>
        </a:p>
      </dgm:t>
    </dgm:pt>
    <dgm:pt modelId="{95E99B14-D13A-44C9-B367-EAD9088B1CC9}" type="sibTrans" cxnId="{6390FCEF-000E-4F65-9B1C-CE8BF9090131}">
      <dgm:prSet/>
      <dgm:spPr>
        <a:xfrm>
          <a:off x="5557212" y="915453"/>
          <a:ext cx="854034" cy="835879"/>
        </a:xfrm>
        <a:ln w="12700" cap="flat" cmpd="sng" algn="ctr">
          <a:solidFill>
            <a:srgbClr val="002060"/>
          </a:solidFill>
          <a:prstDash val="solid"/>
          <a:miter lim="800000"/>
        </a:ln>
        <a:effectLst/>
      </dgm:spPr>
      <dgm:t>
        <a:bodyPr/>
        <a:lstStyle/>
        <a:p>
          <a:endParaRPr lang="en-AU" sz="1200"/>
        </a:p>
      </dgm:t>
    </dgm:pt>
    <dgm:pt modelId="{CD3777C3-0329-43D4-9991-21AC92B90B28}" type="pres">
      <dgm:prSet presAssocID="{30F426D1-D52C-4595-91DF-7E83776A6530}" presName="Name0" presStyleCnt="0">
        <dgm:presLayoutVars>
          <dgm:dir/>
          <dgm:resizeHandles val="exact"/>
        </dgm:presLayoutVars>
      </dgm:prSet>
      <dgm:spPr/>
    </dgm:pt>
    <dgm:pt modelId="{B3DC7B68-EEBC-455C-BB6E-3305B1C9E020}" type="pres">
      <dgm:prSet presAssocID="{30F426D1-D52C-4595-91DF-7E83776A6530}" presName="fgShape" presStyleLbl="fgShp" presStyleIdx="0" presStyleCnt="1" custScaleX="104384" custLinFactNeighborX="-2321" custLinFactNeighborY="252"/>
      <dgm:spPr>
        <a:solidFill>
          <a:srgbClr val="002664"/>
        </a:solidFill>
      </dgm:spPr>
    </dgm:pt>
    <dgm:pt modelId="{FD4B3200-A385-469F-9F23-D84769BF83F0}" type="pres">
      <dgm:prSet presAssocID="{30F426D1-D52C-4595-91DF-7E83776A6530}" presName="linComp" presStyleCnt="0"/>
      <dgm:spPr/>
    </dgm:pt>
    <dgm:pt modelId="{B353E012-4A90-46EB-A85B-3D5CBB398F9B}" type="pres">
      <dgm:prSet presAssocID="{F1A9667B-13DC-44CD-B9AD-38590531454B}" presName="compNode" presStyleCnt="0"/>
      <dgm:spPr/>
    </dgm:pt>
    <dgm:pt modelId="{C5AF044C-CBD3-49E6-BE3C-210A098D4571}" type="pres">
      <dgm:prSet presAssocID="{F1A9667B-13DC-44CD-B9AD-38590531454B}" presName="bkgdShape" presStyleLbl="node1" presStyleIdx="0" presStyleCnt="5"/>
      <dgm:spPr>
        <a:xfrm>
          <a:off x="1621905" y="2980444"/>
          <a:ext cx="2618638" cy="677641"/>
        </a:xfrm>
        <a:prstGeom prst="rect">
          <a:avLst/>
        </a:prstGeom>
      </dgm:spPr>
    </dgm:pt>
    <dgm:pt modelId="{EC5511DE-DB0E-498B-A3E2-16A736D45AD9}" type="pres">
      <dgm:prSet presAssocID="{F1A9667B-13DC-44CD-B9AD-38590531454B}" presName="nodeTx" presStyleLbl="node1" presStyleIdx="0" presStyleCnt="5">
        <dgm:presLayoutVars>
          <dgm:bulletEnabled val="1"/>
        </dgm:presLayoutVars>
      </dgm:prSet>
      <dgm:spPr/>
    </dgm:pt>
    <dgm:pt modelId="{78AD0F0A-455C-466A-B09D-C3722BEB98CC}" type="pres">
      <dgm:prSet presAssocID="{F1A9667B-13DC-44CD-B9AD-38590531454B}" presName="invisiNode" presStyleLbl="node1" presStyleIdx="0" presStyleCnt="5"/>
      <dgm:spPr/>
    </dgm:pt>
    <dgm:pt modelId="{266EAC21-528F-4BB8-981C-058A9AC7D486}" type="pres">
      <dgm:prSet presAssocID="{F1A9667B-13DC-44CD-B9AD-38590531454B}" presName="imagNode" presStyleLbl="fgImgPlace1" presStyleIdx="0" presStyleCnt="5"/>
      <dgm:spPr>
        <a:blipFill>
          <a:blip xmlns:r="http://schemas.openxmlformats.org/officeDocument/2006/relationships" r:embed="rId2"/>
          <a:srcRect/>
          <a:stretch>
            <a:fillRect l="-31000" r="-31000"/>
          </a:stretch>
        </a:blipFill>
      </dgm:spPr>
      <dgm:extLst>
        <a:ext uri="{E40237B7-FDA0-4F09-8148-C483321AD2D9}">
          <dgm14:cNvPr xmlns:dgm14="http://schemas.microsoft.com/office/drawing/2010/diagram" id="0" name="" descr="A group of kids playing in a playground&#10;&#10;AI-generated content may be incorrect."/>
        </a:ext>
      </dgm:extLst>
    </dgm:pt>
    <dgm:pt modelId="{A8D32D22-509A-4A3B-A97B-7545005BAE9B}" type="pres">
      <dgm:prSet presAssocID="{8D0B55AD-8145-4A93-8155-C304E36A3589}" presName="sibTrans" presStyleLbl="sibTrans2D1" presStyleIdx="0" presStyleCnt="0"/>
      <dgm:spPr>
        <a:xfrm>
          <a:off x="4347605" y="2694845"/>
          <a:ext cx="1331623" cy="1331430"/>
        </a:xfrm>
        <a:prstGeom prst="ellipse">
          <a:avLst/>
        </a:prstGeom>
      </dgm:spPr>
    </dgm:pt>
    <dgm:pt modelId="{F7FE6847-0003-4231-9F7E-77914972BA98}" type="pres">
      <dgm:prSet presAssocID="{79151B93-39F3-4EE5-A1F1-8CE21C0E0096}" presName="compNode" presStyleCnt="0"/>
      <dgm:spPr/>
    </dgm:pt>
    <dgm:pt modelId="{DADAA8CD-3B09-480B-BB6F-E71FDF8F345C}" type="pres">
      <dgm:prSet presAssocID="{79151B93-39F3-4EE5-A1F1-8CE21C0E0096}" presName="bkgdShape" presStyleLbl="node1" presStyleIdx="1" presStyleCnt="5"/>
      <dgm:spPr>
        <a:xfrm>
          <a:off x="6753805" y="2956143"/>
          <a:ext cx="2617931" cy="665715"/>
        </a:xfrm>
        <a:prstGeom prst="rect">
          <a:avLst/>
        </a:prstGeom>
      </dgm:spPr>
    </dgm:pt>
    <dgm:pt modelId="{FF9D0B8E-19A8-4500-949C-8D196435E75B}" type="pres">
      <dgm:prSet presAssocID="{79151B93-39F3-4EE5-A1F1-8CE21C0E0096}" presName="nodeTx" presStyleLbl="node1" presStyleIdx="1" presStyleCnt="5">
        <dgm:presLayoutVars>
          <dgm:bulletEnabled val="1"/>
        </dgm:presLayoutVars>
      </dgm:prSet>
      <dgm:spPr/>
    </dgm:pt>
    <dgm:pt modelId="{D260C9DE-9643-4FCD-A92E-02915E075280}" type="pres">
      <dgm:prSet presAssocID="{79151B93-39F3-4EE5-A1F1-8CE21C0E0096}" presName="invisiNode" presStyleLbl="node1" presStyleIdx="1" presStyleCnt="5"/>
      <dgm:spPr/>
    </dgm:pt>
    <dgm:pt modelId="{0BD883B2-047A-4442-952E-2B04536E486B}" type="pres">
      <dgm:prSet presAssocID="{79151B93-39F3-4EE5-A1F1-8CE21C0E0096}" presName="imagNode" presStyleLbl="fgImgPlace1" presStyleIdx="1" presStyleCnt="5"/>
      <dgm:spPr>
        <a:blipFill>
          <a:blip xmlns:r="http://schemas.openxmlformats.org/officeDocument/2006/relationships" r:embed="rId3"/>
          <a:srcRect/>
          <a:stretch>
            <a:fillRect l="-3000" r="-3000"/>
          </a:stretch>
        </a:blipFill>
      </dgm:spPr>
      <dgm:extLst>
        <a:ext uri="{E40237B7-FDA0-4F09-8148-C483321AD2D9}">
          <dgm14:cNvPr xmlns:dgm14="http://schemas.microsoft.com/office/drawing/2010/diagram" id="0" name="" descr="Two women, one in glasses and blazer, talking in business office"/>
        </a:ext>
      </dgm:extLst>
    </dgm:pt>
    <dgm:pt modelId="{C60DAE92-E78A-4D39-BE23-8569265BB684}" type="pres">
      <dgm:prSet presAssocID="{35E4B132-579B-4C34-881D-3B5334EEEBFC}" presName="sibTrans" presStyleLbl="sibTrans2D1" presStyleIdx="0" presStyleCnt="0"/>
      <dgm:spPr>
        <a:xfrm>
          <a:off x="5887833" y="2956143"/>
          <a:ext cx="665811" cy="665715"/>
        </a:xfrm>
        <a:prstGeom prst="ellipse">
          <a:avLst/>
        </a:prstGeom>
      </dgm:spPr>
    </dgm:pt>
    <dgm:pt modelId="{24283A68-60A5-47F5-9576-68E1BA95D0E2}" type="pres">
      <dgm:prSet presAssocID="{7B6094EC-60AA-489C-8E0C-A66CE4DF6A9A}" presName="compNode" presStyleCnt="0"/>
      <dgm:spPr/>
    </dgm:pt>
    <dgm:pt modelId="{7A3AB5CB-550D-44F3-AD67-34094F81B404}" type="pres">
      <dgm:prSet presAssocID="{7B6094EC-60AA-489C-8E0C-A66CE4DF6A9A}" presName="bkgdShape" presStyleLbl="node1" presStyleIdx="2" presStyleCnt="5"/>
      <dgm:spPr>
        <a:xfrm>
          <a:off x="6701980" y="1879068"/>
          <a:ext cx="3066067" cy="865212"/>
        </a:xfrm>
        <a:prstGeom prst="rect">
          <a:avLst/>
        </a:prstGeom>
      </dgm:spPr>
    </dgm:pt>
    <dgm:pt modelId="{2705DE62-0C3F-4DB9-8F42-2BD4521CE589}" type="pres">
      <dgm:prSet presAssocID="{7B6094EC-60AA-489C-8E0C-A66CE4DF6A9A}" presName="nodeTx" presStyleLbl="node1" presStyleIdx="2" presStyleCnt="5">
        <dgm:presLayoutVars>
          <dgm:bulletEnabled val="1"/>
        </dgm:presLayoutVars>
      </dgm:prSet>
      <dgm:spPr/>
    </dgm:pt>
    <dgm:pt modelId="{D58CEEE0-670E-46BE-BD9A-663FC512363D}" type="pres">
      <dgm:prSet presAssocID="{7B6094EC-60AA-489C-8E0C-A66CE4DF6A9A}" presName="invisiNode" presStyleLbl="node1" presStyleIdx="2" presStyleCnt="5"/>
      <dgm:spPr/>
    </dgm:pt>
    <dgm:pt modelId="{27637E8B-8872-4097-A3DD-37E4DBFF8C5B}" type="pres">
      <dgm:prSet presAssocID="{7B6094EC-60AA-489C-8E0C-A66CE4DF6A9A}" presName="imagNode" presStyleLbl="fgImgPlace1" presStyleIdx="2" presStyleCnt="5"/>
      <dgm:spPr>
        <a:blipFill>
          <a:blip xmlns:r="http://schemas.openxmlformats.org/officeDocument/2006/relationships" r:embed="rId4"/>
          <a:srcRect/>
          <a:stretch>
            <a:fillRect l="-25000" r="-25000"/>
          </a:stretch>
        </a:blipFill>
      </dgm:spPr>
      <dgm:extLst>
        <a:ext uri="{E40237B7-FDA0-4F09-8148-C483321AD2D9}">
          <dgm14:cNvPr xmlns:dgm14="http://schemas.microsoft.com/office/drawing/2010/diagram" id="0" name="" descr="Parents playing with child"/>
        </a:ext>
      </dgm:extLst>
    </dgm:pt>
    <dgm:pt modelId="{31F36428-D6A1-48FE-B3E6-116E221FEAE4}" type="pres">
      <dgm:prSet presAssocID="{8EDAB575-CB2E-4CD4-9E8E-2A365F66AAFB}" presName="sibTrans" presStyleLbl="sibTrans2D1" presStyleIdx="0" presStyleCnt="0"/>
      <dgm:spPr>
        <a:xfrm>
          <a:off x="5599232" y="1897938"/>
          <a:ext cx="865801" cy="865212"/>
        </a:xfrm>
        <a:prstGeom prst="ellipse">
          <a:avLst/>
        </a:prstGeom>
      </dgm:spPr>
    </dgm:pt>
    <dgm:pt modelId="{75B09EC9-EF7B-42A9-B38D-3E725DAE3F04}" type="pres">
      <dgm:prSet presAssocID="{26630BCD-2E81-41BB-941C-03F731F21ED4}" presName="compNode" presStyleCnt="0"/>
      <dgm:spPr/>
    </dgm:pt>
    <dgm:pt modelId="{030BB954-67F0-466A-B8D0-CA545BD5F4F9}" type="pres">
      <dgm:prSet presAssocID="{26630BCD-2E81-41BB-941C-03F731F21ED4}" presName="bkgdShape" presStyleLbl="node1" presStyleIdx="3" presStyleCnt="5"/>
      <dgm:spPr>
        <a:xfrm>
          <a:off x="1690491" y="909187"/>
          <a:ext cx="3842638" cy="598493"/>
        </a:xfrm>
        <a:prstGeom prst="rect">
          <a:avLst/>
        </a:prstGeom>
      </dgm:spPr>
    </dgm:pt>
    <dgm:pt modelId="{BFE53820-1C2B-43D5-BB1D-B659B955D52D}" type="pres">
      <dgm:prSet presAssocID="{26630BCD-2E81-41BB-941C-03F731F21ED4}" presName="nodeTx" presStyleLbl="node1" presStyleIdx="3" presStyleCnt="5">
        <dgm:presLayoutVars>
          <dgm:bulletEnabled val="1"/>
        </dgm:presLayoutVars>
      </dgm:prSet>
      <dgm:spPr/>
    </dgm:pt>
    <dgm:pt modelId="{5E447470-48C7-45FB-BF99-8E2D6C58FB61}" type="pres">
      <dgm:prSet presAssocID="{26630BCD-2E81-41BB-941C-03F731F21ED4}" presName="invisiNode" presStyleLbl="node1" presStyleIdx="3" presStyleCnt="5"/>
      <dgm:spPr/>
    </dgm:pt>
    <dgm:pt modelId="{2CC346AC-BD24-497D-9EA5-9C89D7E09F9F}" type="pres">
      <dgm:prSet presAssocID="{26630BCD-2E81-41BB-941C-03F731F21ED4}" presName="imagNode" presStyleLbl="fgImgPlace1" presStyleIdx="3" presStyleCnt="5" custLinFactNeighborX="-865" custLinFactNeighborY="-435"/>
      <dgm:spPr>
        <a:blipFill>
          <a:blip xmlns:r="http://schemas.openxmlformats.org/officeDocument/2006/relationships" r:embed="rId5"/>
          <a:srcRect/>
          <a:stretch>
            <a:fillRect t="-21000" b="-21000"/>
          </a:stretch>
        </a:blipFill>
      </dgm:spPr>
      <dgm:extLst>
        <a:ext uri="{E40237B7-FDA0-4F09-8148-C483321AD2D9}">
          <dgm14:cNvPr xmlns:dgm14="http://schemas.microsoft.com/office/drawing/2010/diagram" id="0" name="" descr="A close-up of a child&amp;#39;s book&#10;&#10;AI-generated content may be incorrect."/>
        </a:ext>
      </dgm:extLst>
    </dgm:pt>
    <dgm:pt modelId="{FE5724C0-5AA3-4D0C-9FBD-41A1AB6EBD54}" type="pres">
      <dgm:prSet presAssocID="{95E99B14-D13A-44C9-B367-EAD9088B1CC9}" presName="sibTrans" presStyleLbl="sibTrans2D1" presStyleIdx="0" presStyleCnt="0"/>
      <dgm:spPr>
        <a:xfrm>
          <a:off x="5557212" y="915453"/>
          <a:ext cx="854034" cy="835879"/>
        </a:xfrm>
        <a:prstGeom prst="ellipse">
          <a:avLst/>
        </a:prstGeom>
      </dgm:spPr>
    </dgm:pt>
    <dgm:pt modelId="{9EC5CBCB-CCDE-461C-B57D-B45C02B22DC4}" type="pres">
      <dgm:prSet presAssocID="{4FCA2FEE-50B9-4736-B75D-F5DA1ABC8C03}" presName="compNode" presStyleCnt="0"/>
      <dgm:spPr/>
    </dgm:pt>
    <dgm:pt modelId="{FFF62AD3-B75A-4C84-9361-8611D2925D4B}" type="pres">
      <dgm:prSet presAssocID="{4FCA2FEE-50B9-4736-B75D-F5DA1ABC8C03}" presName="bkgdShape" presStyleLbl="node1" presStyleIdx="4" presStyleCnt="5"/>
      <dgm:spPr>
        <a:xfrm>
          <a:off x="6970173" y="414095"/>
          <a:ext cx="3795596" cy="554581"/>
        </a:xfrm>
        <a:prstGeom prst="rect">
          <a:avLst/>
        </a:prstGeom>
      </dgm:spPr>
    </dgm:pt>
    <dgm:pt modelId="{EC36E3EB-883E-4E31-9351-EBF614E64FEE}" type="pres">
      <dgm:prSet presAssocID="{4FCA2FEE-50B9-4736-B75D-F5DA1ABC8C03}" presName="nodeTx" presStyleLbl="node1" presStyleIdx="4" presStyleCnt="5">
        <dgm:presLayoutVars>
          <dgm:bulletEnabled val="1"/>
        </dgm:presLayoutVars>
      </dgm:prSet>
      <dgm:spPr/>
    </dgm:pt>
    <dgm:pt modelId="{78A2D27E-E3BF-48BC-8FBD-C5CD030D4BB8}" type="pres">
      <dgm:prSet presAssocID="{4FCA2FEE-50B9-4736-B75D-F5DA1ABC8C03}" presName="invisiNode" presStyleLbl="node1" presStyleIdx="4" presStyleCnt="5"/>
      <dgm:spPr/>
    </dgm:pt>
    <dgm:pt modelId="{057BC34D-4F19-46A0-BF62-36A3F06F4903}" type="pres">
      <dgm:prSet presAssocID="{4FCA2FEE-50B9-4736-B75D-F5DA1ABC8C03}" presName="imagNode" presStyleLbl="fgImgPlace1" presStyleIdx="4" presStyleCnt="5"/>
      <dgm:spPr>
        <a:blipFill>
          <a:blip xmlns:r="http://schemas.openxmlformats.org/officeDocument/2006/relationships" r:embed="rId6"/>
          <a:srcRect/>
          <a:stretch>
            <a:fillRect l="-25000" r="-25000"/>
          </a:stretch>
        </a:blipFill>
      </dgm:spPr>
      <dgm:extLst>
        <a:ext uri="{E40237B7-FDA0-4F09-8148-C483321AD2D9}">
          <dgm14:cNvPr xmlns:dgm14="http://schemas.microsoft.com/office/drawing/2010/diagram" id="0" name="" descr="People at work"/>
        </a:ext>
      </dgm:extLst>
    </dgm:pt>
  </dgm:ptLst>
  <dgm:cxnLst>
    <dgm:cxn modelId="{A3A41012-4441-444D-B732-A970FD7209F5}" type="presOf" srcId="{7B6094EC-60AA-489C-8E0C-A66CE4DF6A9A}" destId="{7A3AB5CB-550D-44F3-AD67-34094F81B404}" srcOrd="0" destOrd="0" presId="urn:microsoft.com/office/officeart/2005/8/layout/hList7"/>
    <dgm:cxn modelId="{9AB81521-D881-4F5F-9A9C-FF5A00F2DCCA}" type="presOf" srcId="{26630BCD-2E81-41BB-941C-03F731F21ED4}" destId="{030BB954-67F0-466A-B8D0-CA545BD5F4F9}" srcOrd="0" destOrd="0" presId="urn:microsoft.com/office/officeart/2005/8/layout/hList7"/>
    <dgm:cxn modelId="{44324C35-4804-4DDA-B693-751DCDDB5BE6}" srcId="{30F426D1-D52C-4595-91DF-7E83776A6530}" destId="{7B6094EC-60AA-489C-8E0C-A66CE4DF6A9A}" srcOrd="2" destOrd="0" parTransId="{B2837310-E719-41B3-B2F2-F5A5057F5312}" sibTransId="{8EDAB575-CB2E-4CD4-9E8E-2A365F66AAFB}"/>
    <dgm:cxn modelId="{03FF8F36-F8F4-4747-AC3A-B86E90BA1879}" type="presOf" srcId="{8D0B55AD-8145-4A93-8155-C304E36A3589}" destId="{A8D32D22-509A-4A3B-A97B-7545005BAE9B}" srcOrd="0" destOrd="0" presId="urn:microsoft.com/office/officeart/2005/8/layout/hList7"/>
    <dgm:cxn modelId="{39019436-A3C2-4B35-A8A1-386147C79061}" type="presOf" srcId="{30F426D1-D52C-4595-91DF-7E83776A6530}" destId="{CD3777C3-0329-43D4-9991-21AC92B90B28}" srcOrd="0" destOrd="0" presId="urn:microsoft.com/office/officeart/2005/8/layout/hList7"/>
    <dgm:cxn modelId="{4D095E39-BA30-4C25-96F0-AA1F86660E8B}" type="presOf" srcId="{F1A9667B-13DC-44CD-B9AD-38590531454B}" destId="{C5AF044C-CBD3-49E6-BE3C-210A098D4571}" srcOrd="0" destOrd="0" presId="urn:microsoft.com/office/officeart/2005/8/layout/hList7"/>
    <dgm:cxn modelId="{B09DFA3D-C4DC-4AF7-AA71-4E3208BC9DF2}" type="presOf" srcId="{4FCA2FEE-50B9-4736-B75D-F5DA1ABC8C03}" destId="{FFF62AD3-B75A-4C84-9361-8611D2925D4B}" srcOrd="0" destOrd="0" presId="urn:microsoft.com/office/officeart/2005/8/layout/hList7"/>
    <dgm:cxn modelId="{20D8124C-FC03-4241-A1CF-8F8C5EC5F5D6}" type="presOf" srcId="{79151B93-39F3-4EE5-A1F1-8CE21C0E0096}" destId="{DADAA8CD-3B09-480B-BB6F-E71FDF8F345C}" srcOrd="0" destOrd="0" presId="urn:microsoft.com/office/officeart/2005/8/layout/hList7"/>
    <dgm:cxn modelId="{40DDF755-3F92-4A5D-BCE4-87C190632BE4}" srcId="{30F426D1-D52C-4595-91DF-7E83776A6530}" destId="{4FCA2FEE-50B9-4736-B75D-F5DA1ABC8C03}" srcOrd="4" destOrd="0" parTransId="{F1011930-794C-4257-B3E0-623B708D34CE}" sibTransId="{0BB2ECDA-AA27-46A5-B4A1-7A2465FE8989}"/>
    <dgm:cxn modelId="{F2A7A290-38C5-4E05-8A2D-1940AEA18DF6}" type="presOf" srcId="{7B6094EC-60AA-489C-8E0C-A66CE4DF6A9A}" destId="{2705DE62-0C3F-4DB9-8F42-2BD4521CE589}" srcOrd="1" destOrd="0" presId="urn:microsoft.com/office/officeart/2005/8/layout/hList7"/>
    <dgm:cxn modelId="{4BB985A2-A87A-42F5-8EDD-5A7B16998CEB}" type="presOf" srcId="{35E4B132-579B-4C34-881D-3B5334EEEBFC}" destId="{C60DAE92-E78A-4D39-BE23-8569265BB684}" srcOrd="0" destOrd="0" presId="urn:microsoft.com/office/officeart/2005/8/layout/hList7"/>
    <dgm:cxn modelId="{37C694A4-CAAF-4666-AB4A-9A3F803D71AA}" srcId="{30F426D1-D52C-4595-91DF-7E83776A6530}" destId="{79151B93-39F3-4EE5-A1F1-8CE21C0E0096}" srcOrd="1" destOrd="0" parTransId="{C0FCEDEF-A96E-4A47-9297-D6267A0858B0}" sibTransId="{35E4B132-579B-4C34-881D-3B5334EEEBFC}"/>
    <dgm:cxn modelId="{2BF512AF-A86D-4BFD-9863-CC8C0A9472BF}" type="presOf" srcId="{8EDAB575-CB2E-4CD4-9E8E-2A365F66AAFB}" destId="{31F36428-D6A1-48FE-B3E6-116E221FEAE4}" srcOrd="0" destOrd="0" presId="urn:microsoft.com/office/officeart/2005/8/layout/hList7"/>
    <dgm:cxn modelId="{79D0BEB3-D9EC-4FC7-8FF6-FFB50B4F8F13}" type="presOf" srcId="{79151B93-39F3-4EE5-A1F1-8CE21C0E0096}" destId="{FF9D0B8E-19A8-4500-949C-8D196435E75B}" srcOrd="1" destOrd="0" presId="urn:microsoft.com/office/officeart/2005/8/layout/hList7"/>
    <dgm:cxn modelId="{2BE75BE4-BDDE-4D3D-99AD-B4D433B55ACC}" srcId="{30F426D1-D52C-4595-91DF-7E83776A6530}" destId="{F1A9667B-13DC-44CD-B9AD-38590531454B}" srcOrd="0" destOrd="0" parTransId="{E39AA8CD-9F49-4FC2-BDF8-324B68C36C09}" sibTransId="{8D0B55AD-8145-4A93-8155-C304E36A3589}"/>
    <dgm:cxn modelId="{116FDBC4-C95A-444B-ACCD-DFD7ED8D179F}" type="presOf" srcId="{4FCA2FEE-50B9-4736-B75D-F5DA1ABC8C03}" destId="{EC36E3EB-883E-4E31-9351-EBF614E64FEE}" srcOrd="1" destOrd="0" presId="urn:microsoft.com/office/officeart/2005/8/layout/hList7"/>
    <dgm:cxn modelId="{2B300DE6-A836-47EC-A2CB-8B1613F69F3D}" type="presOf" srcId="{F1A9667B-13DC-44CD-B9AD-38590531454B}" destId="{EC5511DE-DB0E-498B-A3E2-16A736D45AD9}" srcOrd="1" destOrd="0" presId="urn:microsoft.com/office/officeart/2005/8/layout/hList7"/>
    <dgm:cxn modelId="{6390FCEF-000E-4F65-9B1C-CE8BF9090131}" srcId="{30F426D1-D52C-4595-91DF-7E83776A6530}" destId="{26630BCD-2E81-41BB-941C-03F731F21ED4}" srcOrd="3" destOrd="0" parTransId="{E3C5EED0-4386-4AF8-BB05-FA28FED37927}" sibTransId="{95E99B14-D13A-44C9-B367-EAD9088B1CC9}"/>
    <dgm:cxn modelId="{10D903F0-13BF-48C2-BA34-39A1B34F4FA3}" type="presOf" srcId="{26630BCD-2E81-41BB-941C-03F731F21ED4}" destId="{BFE53820-1C2B-43D5-BB1D-B659B955D52D}" srcOrd="1" destOrd="0" presId="urn:microsoft.com/office/officeart/2005/8/layout/hList7"/>
    <dgm:cxn modelId="{0295B2DD-F2B9-4975-8A60-0AC0BDF8FB59}" type="presOf" srcId="{95E99B14-D13A-44C9-B367-EAD9088B1CC9}" destId="{FE5724C0-5AA3-4D0C-9FBD-41A1AB6EBD54}" srcOrd="0" destOrd="0" presId="urn:microsoft.com/office/officeart/2005/8/layout/hList7"/>
    <dgm:cxn modelId="{835ED623-B079-40C9-B119-C9004C8C3F2B}" type="presParOf" srcId="{CD3777C3-0329-43D4-9991-21AC92B90B28}" destId="{B3DC7B68-EEBC-455C-BB6E-3305B1C9E020}" srcOrd="0" destOrd="0" presId="urn:microsoft.com/office/officeart/2005/8/layout/hList7"/>
    <dgm:cxn modelId="{2B872E01-21D2-43C1-BEBE-7510B77C716D}" type="presParOf" srcId="{CD3777C3-0329-43D4-9991-21AC92B90B28}" destId="{FD4B3200-A385-469F-9F23-D84769BF83F0}" srcOrd="1" destOrd="0" presId="urn:microsoft.com/office/officeart/2005/8/layout/hList7"/>
    <dgm:cxn modelId="{29D60062-DD0C-4CFE-AF90-EC62312C4146}" type="presParOf" srcId="{FD4B3200-A385-469F-9F23-D84769BF83F0}" destId="{B353E012-4A90-46EB-A85B-3D5CBB398F9B}" srcOrd="0" destOrd="0" presId="urn:microsoft.com/office/officeart/2005/8/layout/hList7"/>
    <dgm:cxn modelId="{9E5261A3-53C4-4677-942D-10EDF427341C}" type="presParOf" srcId="{B353E012-4A90-46EB-A85B-3D5CBB398F9B}" destId="{C5AF044C-CBD3-49E6-BE3C-210A098D4571}" srcOrd="0" destOrd="0" presId="urn:microsoft.com/office/officeart/2005/8/layout/hList7"/>
    <dgm:cxn modelId="{5C7D6A39-AE8B-4CA9-B608-E039A82040B2}" type="presParOf" srcId="{B353E012-4A90-46EB-A85B-3D5CBB398F9B}" destId="{EC5511DE-DB0E-498B-A3E2-16A736D45AD9}" srcOrd="1" destOrd="0" presId="urn:microsoft.com/office/officeart/2005/8/layout/hList7"/>
    <dgm:cxn modelId="{ED088186-ADA1-45C2-BF29-B2415FC29BD2}" type="presParOf" srcId="{B353E012-4A90-46EB-A85B-3D5CBB398F9B}" destId="{78AD0F0A-455C-466A-B09D-C3722BEB98CC}" srcOrd="2" destOrd="0" presId="urn:microsoft.com/office/officeart/2005/8/layout/hList7"/>
    <dgm:cxn modelId="{63749FAE-2704-4897-9278-381C7E18CDED}" type="presParOf" srcId="{B353E012-4A90-46EB-A85B-3D5CBB398F9B}" destId="{266EAC21-528F-4BB8-981C-058A9AC7D486}" srcOrd="3" destOrd="0" presId="urn:microsoft.com/office/officeart/2005/8/layout/hList7"/>
    <dgm:cxn modelId="{2116797D-5C49-48A4-9BBA-72A9952EA311}" type="presParOf" srcId="{FD4B3200-A385-469F-9F23-D84769BF83F0}" destId="{A8D32D22-509A-4A3B-A97B-7545005BAE9B}" srcOrd="1" destOrd="0" presId="urn:microsoft.com/office/officeart/2005/8/layout/hList7"/>
    <dgm:cxn modelId="{A4A143EF-5A08-4140-A3F4-F70E57694305}" type="presParOf" srcId="{FD4B3200-A385-469F-9F23-D84769BF83F0}" destId="{F7FE6847-0003-4231-9F7E-77914972BA98}" srcOrd="2" destOrd="0" presId="urn:microsoft.com/office/officeart/2005/8/layout/hList7"/>
    <dgm:cxn modelId="{E96FEA92-0A82-446C-A17C-2B887A502C26}" type="presParOf" srcId="{F7FE6847-0003-4231-9F7E-77914972BA98}" destId="{DADAA8CD-3B09-480B-BB6F-E71FDF8F345C}" srcOrd="0" destOrd="0" presId="urn:microsoft.com/office/officeart/2005/8/layout/hList7"/>
    <dgm:cxn modelId="{208A5292-E3F7-4E68-B268-8A43DA425DC5}" type="presParOf" srcId="{F7FE6847-0003-4231-9F7E-77914972BA98}" destId="{FF9D0B8E-19A8-4500-949C-8D196435E75B}" srcOrd="1" destOrd="0" presId="urn:microsoft.com/office/officeart/2005/8/layout/hList7"/>
    <dgm:cxn modelId="{818506A9-59F3-4260-8BA9-37AEC9D006B7}" type="presParOf" srcId="{F7FE6847-0003-4231-9F7E-77914972BA98}" destId="{D260C9DE-9643-4FCD-A92E-02915E075280}" srcOrd="2" destOrd="0" presId="urn:microsoft.com/office/officeart/2005/8/layout/hList7"/>
    <dgm:cxn modelId="{8B0081AC-4650-4F58-887C-121992C47BA4}" type="presParOf" srcId="{F7FE6847-0003-4231-9F7E-77914972BA98}" destId="{0BD883B2-047A-4442-952E-2B04536E486B}" srcOrd="3" destOrd="0" presId="urn:microsoft.com/office/officeart/2005/8/layout/hList7"/>
    <dgm:cxn modelId="{72D93B83-DECA-4588-88EF-A54E74672FA1}" type="presParOf" srcId="{FD4B3200-A385-469F-9F23-D84769BF83F0}" destId="{C60DAE92-E78A-4D39-BE23-8569265BB684}" srcOrd="3" destOrd="0" presId="urn:microsoft.com/office/officeart/2005/8/layout/hList7"/>
    <dgm:cxn modelId="{A07C2C5D-01AB-4635-A769-38172465DF1A}" type="presParOf" srcId="{FD4B3200-A385-469F-9F23-D84769BF83F0}" destId="{24283A68-60A5-47F5-9576-68E1BA95D0E2}" srcOrd="4" destOrd="0" presId="urn:microsoft.com/office/officeart/2005/8/layout/hList7"/>
    <dgm:cxn modelId="{3DFCA3A8-32CC-4BFF-834F-31078B0196A8}" type="presParOf" srcId="{24283A68-60A5-47F5-9576-68E1BA95D0E2}" destId="{7A3AB5CB-550D-44F3-AD67-34094F81B404}" srcOrd="0" destOrd="0" presId="urn:microsoft.com/office/officeart/2005/8/layout/hList7"/>
    <dgm:cxn modelId="{3D08596A-D5E7-44EC-B492-1272514985ED}" type="presParOf" srcId="{24283A68-60A5-47F5-9576-68E1BA95D0E2}" destId="{2705DE62-0C3F-4DB9-8F42-2BD4521CE589}" srcOrd="1" destOrd="0" presId="urn:microsoft.com/office/officeart/2005/8/layout/hList7"/>
    <dgm:cxn modelId="{1967601D-1D53-4951-BE71-1F2D63F8B6AF}" type="presParOf" srcId="{24283A68-60A5-47F5-9576-68E1BA95D0E2}" destId="{D58CEEE0-670E-46BE-BD9A-663FC512363D}" srcOrd="2" destOrd="0" presId="urn:microsoft.com/office/officeart/2005/8/layout/hList7"/>
    <dgm:cxn modelId="{AD6361EF-ACB7-4A39-8E76-F2F7B5D764BF}" type="presParOf" srcId="{24283A68-60A5-47F5-9576-68E1BA95D0E2}" destId="{27637E8B-8872-4097-A3DD-37E4DBFF8C5B}" srcOrd="3" destOrd="0" presId="urn:microsoft.com/office/officeart/2005/8/layout/hList7"/>
    <dgm:cxn modelId="{9335FBC2-F1DA-448D-9692-F028ABBD5C44}" type="presParOf" srcId="{FD4B3200-A385-469F-9F23-D84769BF83F0}" destId="{31F36428-D6A1-48FE-B3E6-116E221FEAE4}" srcOrd="5" destOrd="0" presId="urn:microsoft.com/office/officeart/2005/8/layout/hList7"/>
    <dgm:cxn modelId="{A8D50382-167F-4B7E-A717-797E470D699C}" type="presParOf" srcId="{FD4B3200-A385-469F-9F23-D84769BF83F0}" destId="{75B09EC9-EF7B-42A9-B38D-3E725DAE3F04}" srcOrd="6" destOrd="0" presId="urn:microsoft.com/office/officeart/2005/8/layout/hList7"/>
    <dgm:cxn modelId="{0DB4DA51-6C69-4443-9362-6815F798AAC3}" type="presParOf" srcId="{75B09EC9-EF7B-42A9-B38D-3E725DAE3F04}" destId="{030BB954-67F0-466A-B8D0-CA545BD5F4F9}" srcOrd="0" destOrd="0" presId="urn:microsoft.com/office/officeart/2005/8/layout/hList7"/>
    <dgm:cxn modelId="{22AFC8EA-6227-45A5-8E94-A8D4FDE902D7}" type="presParOf" srcId="{75B09EC9-EF7B-42A9-B38D-3E725DAE3F04}" destId="{BFE53820-1C2B-43D5-BB1D-B659B955D52D}" srcOrd="1" destOrd="0" presId="urn:microsoft.com/office/officeart/2005/8/layout/hList7"/>
    <dgm:cxn modelId="{0E29A585-5B6D-48AA-817B-A90948920D29}" type="presParOf" srcId="{75B09EC9-EF7B-42A9-B38D-3E725DAE3F04}" destId="{5E447470-48C7-45FB-BF99-8E2D6C58FB61}" srcOrd="2" destOrd="0" presId="urn:microsoft.com/office/officeart/2005/8/layout/hList7"/>
    <dgm:cxn modelId="{79F0B660-038F-450F-8EB2-D54FE1AE14B7}" type="presParOf" srcId="{75B09EC9-EF7B-42A9-B38D-3E725DAE3F04}" destId="{2CC346AC-BD24-497D-9EA5-9C89D7E09F9F}" srcOrd="3" destOrd="0" presId="urn:microsoft.com/office/officeart/2005/8/layout/hList7"/>
    <dgm:cxn modelId="{E7736A55-7A36-4F2B-9EE1-B70899342F09}" type="presParOf" srcId="{FD4B3200-A385-469F-9F23-D84769BF83F0}" destId="{FE5724C0-5AA3-4D0C-9FBD-41A1AB6EBD54}" srcOrd="7" destOrd="0" presId="urn:microsoft.com/office/officeart/2005/8/layout/hList7"/>
    <dgm:cxn modelId="{E195420A-D1F9-46F7-96C1-D2B8DF08D4EB}" type="presParOf" srcId="{FD4B3200-A385-469F-9F23-D84769BF83F0}" destId="{9EC5CBCB-CCDE-461C-B57D-B45C02B22DC4}" srcOrd="8" destOrd="0" presId="urn:microsoft.com/office/officeart/2005/8/layout/hList7"/>
    <dgm:cxn modelId="{26562084-9A1C-4C4B-B739-B88CB08C04C4}" type="presParOf" srcId="{9EC5CBCB-CCDE-461C-B57D-B45C02B22DC4}" destId="{FFF62AD3-B75A-4C84-9361-8611D2925D4B}" srcOrd="0" destOrd="0" presId="urn:microsoft.com/office/officeart/2005/8/layout/hList7"/>
    <dgm:cxn modelId="{18E93387-69EB-49CC-B045-7A198B876ECE}" type="presParOf" srcId="{9EC5CBCB-CCDE-461C-B57D-B45C02B22DC4}" destId="{EC36E3EB-883E-4E31-9351-EBF614E64FEE}" srcOrd="1" destOrd="0" presId="urn:microsoft.com/office/officeart/2005/8/layout/hList7"/>
    <dgm:cxn modelId="{2BA145A0-FA22-4E3A-AABB-ACD2CEBF7DB0}" type="presParOf" srcId="{9EC5CBCB-CCDE-461C-B57D-B45C02B22DC4}" destId="{78A2D27E-E3BF-48BC-8FBD-C5CD030D4BB8}" srcOrd="2" destOrd="0" presId="urn:microsoft.com/office/officeart/2005/8/layout/hList7"/>
    <dgm:cxn modelId="{D1BA47FE-4195-42D0-9136-C2E3FA5B7049}" type="presParOf" srcId="{9EC5CBCB-CCDE-461C-B57D-B45C02B22DC4}" destId="{057BC34D-4F19-46A0-BF62-36A3F06F4903}"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D8B91D6-FDD5-4E59-A1CC-6F0947A93CE2}" type="doc">
      <dgm:prSet loTypeId="urn:microsoft.com/office/officeart/2005/8/layout/vList3" loCatId="list" qsTypeId="urn:microsoft.com/office/officeart/2005/8/quickstyle/simple1" qsCatId="simple" csTypeId="urn:microsoft.com/office/officeart/2005/8/colors/accent1_2" csCatId="accent1" phldr="1"/>
      <dgm:spPr/>
    </dgm:pt>
    <dgm:pt modelId="{4D0947F4-94AB-4A7D-A318-CBB61C024C2C}">
      <dgm:prSet phldrT="[Text]" custT="1"/>
      <dgm:spPr>
        <a:solidFill>
          <a:srgbClr val="002664"/>
        </a:solidFill>
      </dgm:spPr>
      <dgm:t>
        <a:bodyPr/>
        <a:lstStyle/>
        <a:p>
          <a:pPr>
            <a:buClr>
              <a:srgbClr val="002060"/>
            </a:buClr>
            <a:buSzPct val="80000"/>
            <a:buFont typeface="Public Sans"/>
            <a:buChar char="●"/>
          </a:pPr>
          <a:r>
            <a:rPr lang="en-AU" sz="1600">
              <a:solidFill>
                <a:srgbClr val="002664"/>
              </a:solidFill>
              <a:latin typeface="Public Sans"/>
              <a:sym typeface="Public Sans"/>
            </a:rPr>
            <a:t>Bring your child to the preschool at their start time</a:t>
          </a:r>
          <a:endParaRPr lang="en-AU" sz="1600">
            <a:solidFill>
              <a:srgbClr val="002664"/>
            </a:solidFill>
          </a:endParaRPr>
        </a:p>
      </dgm:t>
    </dgm:pt>
    <dgm:pt modelId="{D6D7CD5D-2742-489E-8456-DDFFCE025BCE}" type="parTrans" cxnId="{94EFCD98-5846-4CB4-8C79-6352D219049A}">
      <dgm:prSet/>
      <dgm:spPr/>
      <dgm:t>
        <a:bodyPr/>
        <a:lstStyle/>
        <a:p>
          <a:endParaRPr lang="en-AU"/>
        </a:p>
      </dgm:t>
    </dgm:pt>
    <dgm:pt modelId="{85D8756F-2E2D-40FC-B4AD-19789E1A2A80}" type="sibTrans" cxnId="{94EFCD98-5846-4CB4-8C79-6352D219049A}">
      <dgm:prSet/>
      <dgm:spPr/>
      <dgm:t>
        <a:bodyPr/>
        <a:lstStyle/>
        <a:p>
          <a:endParaRPr lang="en-AU"/>
        </a:p>
      </dgm:t>
    </dgm:pt>
    <dgm:pt modelId="{E274CB5C-2D56-46FD-804D-D8E0876F492C}">
      <dgm:prSet phldrT="[Text]" custT="1"/>
      <dgm:spPr>
        <a:solidFill>
          <a:srgbClr val="002664"/>
        </a:solidFill>
      </dgm:spPr>
      <dgm:t>
        <a:bodyPr/>
        <a:lstStyle/>
        <a:p>
          <a:pPr>
            <a:buClr>
              <a:srgbClr val="002060"/>
            </a:buClr>
            <a:buSzPct val="80000"/>
            <a:buFont typeface="Public Sans"/>
            <a:buChar char="●"/>
          </a:pPr>
          <a:r>
            <a:rPr lang="en-AU" sz="1600">
              <a:solidFill>
                <a:srgbClr val="002664"/>
              </a:solidFill>
              <a:latin typeface="Public Sans"/>
              <a:sym typeface="Public Sans"/>
            </a:rPr>
            <a:t>Make sure you pack their morning tea or fruit snack, water, lunch, hat and spare clothes</a:t>
          </a:r>
          <a:endParaRPr lang="en-AU" sz="1600">
            <a:solidFill>
              <a:srgbClr val="002664"/>
            </a:solidFill>
          </a:endParaRPr>
        </a:p>
      </dgm:t>
    </dgm:pt>
    <dgm:pt modelId="{7681450E-C6FD-4E96-94D8-BBD4DDB54938}" type="parTrans" cxnId="{99BAE2D7-A1E7-42BC-8404-5AFF8768342E}">
      <dgm:prSet/>
      <dgm:spPr/>
      <dgm:t>
        <a:bodyPr/>
        <a:lstStyle/>
        <a:p>
          <a:endParaRPr lang="en-AU"/>
        </a:p>
      </dgm:t>
    </dgm:pt>
    <dgm:pt modelId="{A1E6878F-3247-4745-9F52-813D094F35BE}" type="sibTrans" cxnId="{99BAE2D7-A1E7-42BC-8404-5AFF8768342E}">
      <dgm:prSet/>
      <dgm:spPr/>
      <dgm:t>
        <a:bodyPr/>
        <a:lstStyle/>
        <a:p>
          <a:endParaRPr lang="en-AU"/>
        </a:p>
      </dgm:t>
    </dgm:pt>
    <dgm:pt modelId="{9EF3F31B-29F6-446C-9077-D7C6A381FD7B}">
      <dgm:prSet phldrT="[Text]" custT="1"/>
      <dgm:spPr>
        <a:solidFill>
          <a:srgbClr val="002664"/>
        </a:solidFill>
      </dgm:spPr>
      <dgm:t>
        <a:bodyPr/>
        <a:lstStyle/>
        <a:p>
          <a:pPr>
            <a:buClr>
              <a:srgbClr val="002060"/>
            </a:buClr>
            <a:buSzPct val="80000"/>
            <a:buFont typeface="Public Sans"/>
            <a:buChar char="●"/>
          </a:pPr>
          <a:r>
            <a:rPr lang="en-AU" sz="1600">
              <a:solidFill>
                <a:srgbClr val="002664"/>
              </a:solidFill>
              <a:latin typeface="Public Sans"/>
              <a:sym typeface="Public Sans"/>
            </a:rPr>
            <a:t>Ensure your child is picked up by 3pm </a:t>
          </a:r>
          <a:endParaRPr lang="en-AU" sz="1600">
            <a:solidFill>
              <a:srgbClr val="002664"/>
            </a:solidFill>
          </a:endParaRPr>
        </a:p>
      </dgm:t>
    </dgm:pt>
    <dgm:pt modelId="{8142D1B8-93C9-429A-8580-5C3E1F1E45E0}" type="parTrans" cxnId="{8F428900-A35E-448D-AA4E-945CC9719185}">
      <dgm:prSet/>
      <dgm:spPr/>
      <dgm:t>
        <a:bodyPr/>
        <a:lstStyle/>
        <a:p>
          <a:endParaRPr lang="en-AU"/>
        </a:p>
      </dgm:t>
    </dgm:pt>
    <dgm:pt modelId="{04EF9B24-2323-40ED-B166-848A160CAAB1}" type="sibTrans" cxnId="{8F428900-A35E-448D-AA4E-945CC9719185}">
      <dgm:prSet/>
      <dgm:spPr/>
      <dgm:t>
        <a:bodyPr/>
        <a:lstStyle/>
        <a:p>
          <a:endParaRPr lang="en-AU"/>
        </a:p>
      </dgm:t>
    </dgm:pt>
    <dgm:pt modelId="{F8E1B4DF-7499-4B14-9189-0E162AF67007}">
      <dgm:prSet custT="1"/>
      <dgm:spPr>
        <a:solidFill>
          <a:srgbClr val="002664"/>
        </a:solidFill>
      </dgm:spPr>
      <dgm:t>
        <a:bodyPr/>
        <a:lstStyle/>
        <a:p>
          <a:pPr>
            <a:buClr>
              <a:srgbClr val="002060"/>
            </a:buClr>
            <a:buSzPct val="80000"/>
            <a:buFont typeface="Public Sans"/>
            <a:buChar char="●"/>
          </a:pPr>
          <a:r>
            <a:rPr lang="en-AU" sz="1600">
              <a:solidFill>
                <a:srgbClr val="002664"/>
              </a:solidFill>
              <a:latin typeface="Public Sans"/>
              <a:sym typeface="Public Sans"/>
            </a:rPr>
            <a:t>Feel free to stay in the room for a little while to help your child settle in</a:t>
          </a:r>
          <a:endParaRPr lang="en-AU" sz="1600">
            <a:solidFill>
              <a:srgbClr val="002664"/>
            </a:solidFill>
          </a:endParaRPr>
        </a:p>
      </dgm:t>
    </dgm:pt>
    <dgm:pt modelId="{1784CD4A-1C72-4F34-8C3E-F0AF6C6DDB56}" type="parTrans" cxnId="{92FB626E-EA7B-48B9-B74F-4514B9681EE7}">
      <dgm:prSet/>
      <dgm:spPr/>
      <dgm:t>
        <a:bodyPr/>
        <a:lstStyle/>
        <a:p>
          <a:endParaRPr lang="en-AU"/>
        </a:p>
      </dgm:t>
    </dgm:pt>
    <dgm:pt modelId="{7E19C155-B603-4106-BB52-EC69A47BF105}" type="sibTrans" cxnId="{92FB626E-EA7B-48B9-B74F-4514B9681EE7}">
      <dgm:prSet/>
      <dgm:spPr/>
      <dgm:t>
        <a:bodyPr/>
        <a:lstStyle/>
        <a:p>
          <a:endParaRPr lang="en-AU"/>
        </a:p>
      </dgm:t>
    </dgm:pt>
    <dgm:pt modelId="{D43C402A-B38E-4B30-8DE1-9ACD3BB38AA5}" type="pres">
      <dgm:prSet presAssocID="{DD8B91D6-FDD5-4E59-A1CC-6F0947A93CE2}" presName="linearFlow" presStyleCnt="0">
        <dgm:presLayoutVars>
          <dgm:dir/>
          <dgm:resizeHandles val="exact"/>
        </dgm:presLayoutVars>
      </dgm:prSet>
      <dgm:spPr/>
    </dgm:pt>
    <dgm:pt modelId="{B981F064-2395-4F4E-9ADB-3D70BB926EF5}" type="pres">
      <dgm:prSet presAssocID="{4D0947F4-94AB-4A7D-A318-CBB61C024C2C}" presName="composite" presStyleCnt="0"/>
      <dgm:spPr/>
    </dgm:pt>
    <dgm:pt modelId="{DD60405E-1C51-4B6F-BEC3-9C1EBAC335F5}" type="pres">
      <dgm:prSet presAssocID="{4D0947F4-94AB-4A7D-A318-CBB61C024C2C}" presName="imgShp" presStyleLbl="fgImgPlace1" presStyleIdx="0" presStyleCnt="4"/>
      <dgm:spPr>
        <a:blipFill>
          <a:blip xmlns:r="http://schemas.openxmlformats.org/officeDocument/2006/relationships" r:embed="rId1"/>
          <a:srcRect/>
          <a:stretch>
            <a:fillRect l="-23000" r="-23000"/>
          </a:stretch>
        </a:blipFill>
      </dgm:spPr>
      <dgm:extLst>
        <a:ext uri="{E40237B7-FDA0-4F09-8148-C483321AD2D9}">
          <dgm14:cNvPr xmlns:dgm14="http://schemas.microsoft.com/office/drawing/2010/diagram" id="0" name="" descr="Clock mounted on wall"/>
        </a:ext>
      </dgm:extLst>
    </dgm:pt>
    <dgm:pt modelId="{74E5818D-8183-4C02-9E4E-CD5A9C1148FB}" type="pres">
      <dgm:prSet presAssocID="{4D0947F4-94AB-4A7D-A318-CBB61C024C2C}" presName="txShp" presStyleLbl="node1" presStyleIdx="0" presStyleCnt="4">
        <dgm:presLayoutVars>
          <dgm:bulletEnabled val="1"/>
        </dgm:presLayoutVars>
      </dgm:prSet>
      <dgm:spPr>
        <a:solidFill>
          <a:srgbClr val="FFE7EA"/>
        </a:solidFill>
      </dgm:spPr>
    </dgm:pt>
    <dgm:pt modelId="{CE8F4E7D-AC78-4905-9EE9-26468DE5F333}" type="pres">
      <dgm:prSet presAssocID="{85D8756F-2E2D-40FC-B4AD-19789E1A2A80}" presName="spacing" presStyleCnt="0"/>
      <dgm:spPr/>
    </dgm:pt>
    <dgm:pt modelId="{CEFD4BD7-E936-404C-BF89-6521989F2698}" type="pres">
      <dgm:prSet presAssocID="{F8E1B4DF-7499-4B14-9189-0E162AF67007}" presName="composite" presStyleCnt="0"/>
      <dgm:spPr/>
    </dgm:pt>
    <dgm:pt modelId="{FD145E21-ADA2-40BB-9F85-2774CA380676}" type="pres">
      <dgm:prSet presAssocID="{F8E1B4DF-7499-4B14-9189-0E162AF67007}" presName="imgShp" presStyleLbl="fgImgPlace1" presStyleIdx="1" presStyleCnt="4"/>
      <dgm:spPr>
        <a:blipFill>
          <a:blip xmlns:r="http://schemas.openxmlformats.org/officeDocument/2006/relationships" r:embed="rId2"/>
          <a:srcRect/>
          <a:stretch>
            <a:fillRect l="-25000" r="-25000"/>
          </a:stretch>
        </a:blipFill>
      </dgm:spPr>
      <dgm:extLst>
        <a:ext uri="{E40237B7-FDA0-4F09-8148-C483321AD2D9}">
          <dgm14:cNvPr xmlns:dgm14="http://schemas.microsoft.com/office/drawing/2010/diagram" id="0" name="" descr="Child holding hands with parent"/>
        </a:ext>
      </dgm:extLst>
    </dgm:pt>
    <dgm:pt modelId="{35A58890-3A53-4EE3-8471-E7FBE8C6A157}" type="pres">
      <dgm:prSet presAssocID="{F8E1B4DF-7499-4B14-9189-0E162AF67007}" presName="txShp" presStyleLbl="node1" presStyleIdx="1" presStyleCnt="4">
        <dgm:presLayoutVars>
          <dgm:bulletEnabled val="1"/>
        </dgm:presLayoutVars>
      </dgm:prSet>
      <dgm:spPr>
        <a:solidFill>
          <a:srgbClr val="FFE7EA"/>
        </a:solidFill>
      </dgm:spPr>
    </dgm:pt>
    <dgm:pt modelId="{6620022C-C8FA-4CE6-9A46-82E65E01C278}" type="pres">
      <dgm:prSet presAssocID="{7E19C155-B603-4106-BB52-EC69A47BF105}" presName="spacing" presStyleCnt="0"/>
      <dgm:spPr/>
    </dgm:pt>
    <dgm:pt modelId="{59277527-90F4-4922-8110-52E2084102FE}" type="pres">
      <dgm:prSet presAssocID="{E274CB5C-2D56-46FD-804D-D8E0876F492C}" presName="composite" presStyleCnt="0"/>
      <dgm:spPr/>
    </dgm:pt>
    <dgm:pt modelId="{8CD650DD-51D3-4880-AFCD-B5507DA32A14}" type="pres">
      <dgm:prSet presAssocID="{E274CB5C-2D56-46FD-804D-D8E0876F492C}" presName="imgShp" presStyleLbl="fgImgPlace1" presStyleIdx="2" presStyleCnt="4"/>
      <dgm:spPr>
        <a:blipFill>
          <a:blip xmlns:r="http://schemas.openxmlformats.org/officeDocument/2006/relationships" r:embed="rId3"/>
          <a:srcRect/>
          <a:stretch>
            <a:fillRect t="-25000" b="-25000"/>
          </a:stretch>
        </a:blipFill>
      </dgm:spPr>
      <dgm:extLst>
        <a:ext uri="{E40237B7-FDA0-4F09-8148-C483321AD2D9}">
          <dgm14:cNvPr xmlns:dgm14="http://schemas.microsoft.com/office/drawing/2010/diagram" id="0" name="" descr="Lunch box with food in it"/>
        </a:ext>
      </dgm:extLst>
    </dgm:pt>
    <dgm:pt modelId="{6ECBEE6A-15A5-43C1-AA1D-5D5D12983B75}" type="pres">
      <dgm:prSet presAssocID="{E274CB5C-2D56-46FD-804D-D8E0876F492C}" presName="txShp" presStyleLbl="node1" presStyleIdx="2" presStyleCnt="4" custLinFactNeighborX="509">
        <dgm:presLayoutVars>
          <dgm:bulletEnabled val="1"/>
        </dgm:presLayoutVars>
      </dgm:prSet>
      <dgm:spPr>
        <a:solidFill>
          <a:srgbClr val="FFE7EA"/>
        </a:solidFill>
      </dgm:spPr>
    </dgm:pt>
    <dgm:pt modelId="{F0AD1DA7-E2AC-4AC7-B7A6-15742122FFC5}" type="pres">
      <dgm:prSet presAssocID="{A1E6878F-3247-4745-9F52-813D094F35BE}" presName="spacing" presStyleCnt="0"/>
      <dgm:spPr/>
    </dgm:pt>
    <dgm:pt modelId="{93A9597D-E6CA-440A-82C2-FDC7B8E3B21A}" type="pres">
      <dgm:prSet presAssocID="{9EF3F31B-29F6-446C-9077-D7C6A381FD7B}" presName="composite" presStyleCnt="0"/>
      <dgm:spPr/>
    </dgm:pt>
    <dgm:pt modelId="{97152020-C65E-49A2-92CB-44911FC51D60}" type="pres">
      <dgm:prSet presAssocID="{9EF3F31B-29F6-446C-9077-D7C6A381FD7B}" presName="imgShp" presStyleLbl="fgImgPlace1" presStyleIdx="3" presStyleCnt="4"/>
      <dgm:spPr>
        <a:blipFill>
          <a:blip xmlns:r="http://schemas.openxmlformats.org/officeDocument/2006/relationships" r:embed="rId4"/>
          <a:srcRect/>
          <a:stretch>
            <a:fillRect t="-25000" b="-25000"/>
          </a:stretch>
        </a:blipFill>
      </dgm:spPr>
      <dgm:extLst>
        <a:ext uri="{E40237B7-FDA0-4F09-8148-C483321AD2D9}">
          <dgm14:cNvPr xmlns:dgm14="http://schemas.microsoft.com/office/drawing/2010/diagram" id="0" name="" descr="Children's backpacks"/>
        </a:ext>
      </dgm:extLst>
    </dgm:pt>
    <dgm:pt modelId="{2590BECE-E224-4355-BF18-78BC314B88A2}" type="pres">
      <dgm:prSet presAssocID="{9EF3F31B-29F6-446C-9077-D7C6A381FD7B}" presName="txShp" presStyleLbl="node1" presStyleIdx="3" presStyleCnt="4">
        <dgm:presLayoutVars>
          <dgm:bulletEnabled val="1"/>
        </dgm:presLayoutVars>
      </dgm:prSet>
      <dgm:spPr>
        <a:solidFill>
          <a:srgbClr val="FFE7EA"/>
        </a:solidFill>
      </dgm:spPr>
    </dgm:pt>
  </dgm:ptLst>
  <dgm:cxnLst>
    <dgm:cxn modelId="{8F428900-A35E-448D-AA4E-945CC9719185}" srcId="{DD8B91D6-FDD5-4E59-A1CC-6F0947A93CE2}" destId="{9EF3F31B-29F6-446C-9077-D7C6A381FD7B}" srcOrd="3" destOrd="0" parTransId="{8142D1B8-93C9-429A-8580-5C3E1F1E45E0}" sibTransId="{04EF9B24-2323-40ED-B166-848A160CAAB1}"/>
    <dgm:cxn modelId="{BB538C08-0671-49EC-9DA7-37F376CBABB2}" type="presOf" srcId="{4D0947F4-94AB-4A7D-A318-CBB61C024C2C}" destId="{74E5818D-8183-4C02-9E4E-CD5A9C1148FB}" srcOrd="0" destOrd="0" presId="urn:microsoft.com/office/officeart/2005/8/layout/vList3"/>
    <dgm:cxn modelId="{B8605E26-A06B-44AD-8ED9-196A8C519A41}" type="presOf" srcId="{F8E1B4DF-7499-4B14-9189-0E162AF67007}" destId="{35A58890-3A53-4EE3-8471-E7FBE8C6A157}" srcOrd="0" destOrd="0" presId="urn:microsoft.com/office/officeart/2005/8/layout/vList3"/>
    <dgm:cxn modelId="{92FB626E-EA7B-48B9-B74F-4514B9681EE7}" srcId="{DD8B91D6-FDD5-4E59-A1CC-6F0947A93CE2}" destId="{F8E1B4DF-7499-4B14-9189-0E162AF67007}" srcOrd="1" destOrd="0" parTransId="{1784CD4A-1C72-4F34-8C3E-F0AF6C6DDB56}" sibTransId="{7E19C155-B603-4106-BB52-EC69A47BF105}"/>
    <dgm:cxn modelId="{9DFC198F-F38F-48F2-A534-9ED34821FA02}" type="presOf" srcId="{E274CB5C-2D56-46FD-804D-D8E0876F492C}" destId="{6ECBEE6A-15A5-43C1-AA1D-5D5D12983B75}" srcOrd="0" destOrd="0" presId="urn:microsoft.com/office/officeart/2005/8/layout/vList3"/>
    <dgm:cxn modelId="{94EFCD98-5846-4CB4-8C79-6352D219049A}" srcId="{DD8B91D6-FDD5-4E59-A1CC-6F0947A93CE2}" destId="{4D0947F4-94AB-4A7D-A318-CBB61C024C2C}" srcOrd="0" destOrd="0" parTransId="{D6D7CD5D-2742-489E-8456-DDFFCE025BCE}" sibTransId="{85D8756F-2E2D-40FC-B4AD-19789E1A2A80}"/>
    <dgm:cxn modelId="{99BAE2D7-A1E7-42BC-8404-5AFF8768342E}" srcId="{DD8B91D6-FDD5-4E59-A1CC-6F0947A93CE2}" destId="{E274CB5C-2D56-46FD-804D-D8E0876F492C}" srcOrd="2" destOrd="0" parTransId="{7681450E-C6FD-4E96-94D8-BBD4DDB54938}" sibTransId="{A1E6878F-3247-4745-9F52-813D094F35BE}"/>
    <dgm:cxn modelId="{B1C474E0-99A5-473C-893D-DA1EC79CB647}" type="presOf" srcId="{DD8B91D6-FDD5-4E59-A1CC-6F0947A93CE2}" destId="{D43C402A-B38E-4B30-8DE1-9ACD3BB38AA5}" srcOrd="0" destOrd="0" presId="urn:microsoft.com/office/officeart/2005/8/layout/vList3"/>
    <dgm:cxn modelId="{DD88289F-D9EC-43F6-92D3-DF80B27F5A86}" type="presOf" srcId="{9EF3F31B-29F6-446C-9077-D7C6A381FD7B}" destId="{2590BECE-E224-4355-BF18-78BC314B88A2}" srcOrd="0" destOrd="0" presId="urn:microsoft.com/office/officeart/2005/8/layout/vList3"/>
    <dgm:cxn modelId="{079EBD6B-DE05-4761-8749-A435C5BC44A9}" type="presParOf" srcId="{D43C402A-B38E-4B30-8DE1-9ACD3BB38AA5}" destId="{B981F064-2395-4F4E-9ADB-3D70BB926EF5}" srcOrd="0" destOrd="0" presId="urn:microsoft.com/office/officeart/2005/8/layout/vList3"/>
    <dgm:cxn modelId="{D92DA37A-5B32-48C9-A110-24587F384F75}" type="presParOf" srcId="{B981F064-2395-4F4E-9ADB-3D70BB926EF5}" destId="{DD60405E-1C51-4B6F-BEC3-9C1EBAC335F5}" srcOrd="0" destOrd="0" presId="urn:microsoft.com/office/officeart/2005/8/layout/vList3"/>
    <dgm:cxn modelId="{90ECA163-050D-4DA6-A5EC-78276B03252C}" type="presParOf" srcId="{B981F064-2395-4F4E-9ADB-3D70BB926EF5}" destId="{74E5818D-8183-4C02-9E4E-CD5A9C1148FB}" srcOrd="1" destOrd="0" presId="urn:microsoft.com/office/officeart/2005/8/layout/vList3"/>
    <dgm:cxn modelId="{14C60F79-CAB3-4942-A3C2-395F7C45BAE4}" type="presParOf" srcId="{D43C402A-B38E-4B30-8DE1-9ACD3BB38AA5}" destId="{CE8F4E7D-AC78-4905-9EE9-26468DE5F333}" srcOrd="1" destOrd="0" presId="urn:microsoft.com/office/officeart/2005/8/layout/vList3"/>
    <dgm:cxn modelId="{AC0F9CAC-A8E7-4826-AA5E-C0C8F580E806}" type="presParOf" srcId="{D43C402A-B38E-4B30-8DE1-9ACD3BB38AA5}" destId="{CEFD4BD7-E936-404C-BF89-6521989F2698}" srcOrd="2" destOrd="0" presId="urn:microsoft.com/office/officeart/2005/8/layout/vList3"/>
    <dgm:cxn modelId="{78C0B255-8FD9-43CE-AD87-AFB460985557}" type="presParOf" srcId="{CEFD4BD7-E936-404C-BF89-6521989F2698}" destId="{FD145E21-ADA2-40BB-9F85-2774CA380676}" srcOrd="0" destOrd="0" presId="urn:microsoft.com/office/officeart/2005/8/layout/vList3"/>
    <dgm:cxn modelId="{2639F0D5-9D31-4AB3-AA03-B5FC2D229A81}" type="presParOf" srcId="{CEFD4BD7-E936-404C-BF89-6521989F2698}" destId="{35A58890-3A53-4EE3-8471-E7FBE8C6A157}" srcOrd="1" destOrd="0" presId="urn:microsoft.com/office/officeart/2005/8/layout/vList3"/>
    <dgm:cxn modelId="{82E2AA0D-EA5D-4CBD-AD58-40487A1EBE15}" type="presParOf" srcId="{D43C402A-B38E-4B30-8DE1-9ACD3BB38AA5}" destId="{6620022C-C8FA-4CE6-9A46-82E65E01C278}" srcOrd="3" destOrd="0" presId="urn:microsoft.com/office/officeart/2005/8/layout/vList3"/>
    <dgm:cxn modelId="{37421402-46BA-4734-8619-660E8E7BC3FA}" type="presParOf" srcId="{D43C402A-B38E-4B30-8DE1-9ACD3BB38AA5}" destId="{59277527-90F4-4922-8110-52E2084102FE}" srcOrd="4" destOrd="0" presId="urn:microsoft.com/office/officeart/2005/8/layout/vList3"/>
    <dgm:cxn modelId="{9109E84D-756D-423F-9016-D25F519E2A21}" type="presParOf" srcId="{59277527-90F4-4922-8110-52E2084102FE}" destId="{8CD650DD-51D3-4880-AFCD-B5507DA32A14}" srcOrd="0" destOrd="0" presId="urn:microsoft.com/office/officeart/2005/8/layout/vList3"/>
    <dgm:cxn modelId="{DDAA7991-5367-4BF9-9BCF-BF720260256D}" type="presParOf" srcId="{59277527-90F4-4922-8110-52E2084102FE}" destId="{6ECBEE6A-15A5-43C1-AA1D-5D5D12983B75}" srcOrd="1" destOrd="0" presId="urn:microsoft.com/office/officeart/2005/8/layout/vList3"/>
    <dgm:cxn modelId="{421F36A0-B240-40E5-865A-B4F6F375DFFF}" type="presParOf" srcId="{D43C402A-B38E-4B30-8DE1-9ACD3BB38AA5}" destId="{F0AD1DA7-E2AC-4AC7-B7A6-15742122FFC5}" srcOrd="5" destOrd="0" presId="urn:microsoft.com/office/officeart/2005/8/layout/vList3"/>
    <dgm:cxn modelId="{482893C5-6D83-4981-8C48-DF952D1289E0}" type="presParOf" srcId="{D43C402A-B38E-4B30-8DE1-9ACD3BB38AA5}" destId="{93A9597D-E6CA-440A-82C2-FDC7B8E3B21A}" srcOrd="6" destOrd="0" presId="urn:microsoft.com/office/officeart/2005/8/layout/vList3"/>
    <dgm:cxn modelId="{3290BFD0-99F3-4B0B-A311-F2E387553E0F}" type="presParOf" srcId="{93A9597D-E6CA-440A-82C2-FDC7B8E3B21A}" destId="{97152020-C65E-49A2-92CB-44911FC51D60}" srcOrd="0" destOrd="0" presId="urn:microsoft.com/office/officeart/2005/8/layout/vList3"/>
    <dgm:cxn modelId="{1C0D5AB8-F662-4401-A50E-E26F03D20E3E}" type="presParOf" srcId="{93A9597D-E6CA-440A-82C2-FDC7B8E3B21A}" destId="{2590BECE-E224-4355-BF18-78BC314B88A2}"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8107DA-546C-4F3D-ADBA-E7848494964F}">
      <dsp:nvSpPr>
        <dsp:cNvPr id="0" name=""/>
        <dsp:cNvSpPr/>
      </dsp:nvSpPr>
      <dsp:spPr>
        <a:xfrm rot="10800000">
          <a:off x="1035513" y="1060"/>
          <a:ext cx="3494344" cy="621437"/>
        </a:xfrm>
        <a:prstGeom prst="homePlate">
          <a:avLst/>
        </a:prstGeom>
        <a:solidFill>
          <a:srgbClr val="FFE7EA"/>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4037" tIns="45720" rIns="85344" bIns="45720" numCol="1" spcCol="1270" anchor="ctr" anchorCtr="0">
          <a:noAutofit/>
        </a:bodyPr>
        <a:lstStyle/>
        <a:p>
          <a:pPr marL="0" lvl="0" indent="0" algn="ctr" defTabSz="533400">
            <a:lnSpc>
              <a:spcPct val="90000"/>
            </a:lnSpc>
            <a:spcBef>
              <a:spcPct val="0"/>
            </a:spcBef>
            <a:spcAft>
              <a:spcPct val="35000"/>
            </a:spcAft>
            <a:buNone/>
          </a:pPr>
          <a:r>
            <a:rPr lang="en-AU" sz="1200" kern="1200">
              <a:solidFill>
                <a:srgbClr val="002664"/>
              </a:solidFill>
              <a:latin typeface="Arial"/>
            </a:rPr>
            <a:t>Play</a:t>
          </a:r>
          <a:r>
            <a:rPr lang="en-AU" sz="1200" kern="1200">
              <a:solidFill>
                <a:srgbClr val="002664"/>
              </a:solidFill>
            </a:rPr>
            <a:t> helps children to develop and build friendships </a:t>
          </a:r>
        </a:p>
      </dsp:txBody>
      <dsp:txXfrm rot="10800000">
        <a:off x="1190872" y="1060"/>
        <a:ext cx="3338985" cy="621437"/>
      </dsp:txXfrm>
    </dsp:sp>
    <dsp:sp modelId="{AF2F98E2-FE5F-4A2C-9056-2DF12C653C48}">
      <dsp:nvSpPr>
        <dsp:cNvPr id="0" name=""/>
        <dsp:cNvSpPr/>
      </dsp:nvSpPr>
      <dsp:spPr>
        <a:xfrm>
          <a:off x="724795" y="1060"/>
          <a:ext cx="621437" cy="621437"/>
        </a:xfrm>
        <a:prstGeom prst="ellipse">
          <a:avLst/>
        </a:prstGeom>
        <a:blipFill>
          <a:blip xmlns:r="http://schemas.openxmlformats.org/officeDocument/2006/relationships" r:embed="rId1"/>
          <a:srcRect/>
          <a:stretch>
            <a:fillRect l="-25000" r="-25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C748021-7998-4D87-922A-1CCE8F3998DA}">
      <dsp:nvSpPr>
        <dsp:cNvPr id="0" name=""/>
        <dsp:cNvSpPr/>
      </dsp:nvSpPr>
      <dsp:spPr>
        <a:xfrm rot="10800000">
          <a:off x="1035513" y="808001"/>
          <a:ext cx="3494344" cy="621437"/>
        </a:xfrm>
        <a:prstGeom prst="homePlate">
          <a:avLst/>
        </a:prstGeom>
        <a:solidFill>
          <a:srgbClr val="FFE7EA"/>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4037" tIns="45720" rIns="85344" bIns="45720" numCol="1" spcCol="1270" anchor="ctr" anchorCtr="0">
          <a:noAutofit/>
        </a:bodyPr>
        <a:lstStyle/>
        <a:p>
          <a:pPr marL="0" lvl="0" indent="0" algn="ctr" defTabSz="533400">
            <a:lnSpc>
              <a:spcPct val="90000"/>
            </a:lnSpc>
            <a:spcBef>
              <a:spcPct val="0"/>
            </a:spcBef>
            <a:spcAft>
              <a:spcPct val="35000"/>
            </a:spcAft>
            <a:buFont typeface="Public Sans"/>
            <a:buNone/>
          </a:pPr>
          <a:r>
            <a:rPr lang="en-AU" sz="1200" kern="1200">
              <a:solidFill>
                <a:srgbClr val="002664"/>
              </a:solidFill>
              <a:latin typeface="Public Sans"/>
            </a:rPr>
            <a:t>Play helps develop literacy and numeracy skills.</a:t>
          </a:r>
        </a:p>
      </dsp:txBody>
      <dsp:txXfrm rot="10800000">
        <a:off x="1190872" y="808001"/>
        <a:ext cx="3338985" cy="621437"/>
      </dsp:txXfrm>
    </dsp:sp>
    <dsp:sp modelId="{58114065-E809-4CAA-B82F-ECE6FBBB6756}">
      <dsp:nvSpPr>
        <dsp:cNvPr id="0" name=""/>
        <dsp:cNvSpPr/>
      </dsp:nvSpPr>
      <dsp:spPr>
        <a:xfrm>
          <a:off x="724795" y="808001"/>
          <a:ext cx="621437" cy="621437"/>
        </a:xfrm>
        <a:prstGeom prst="ellipse">
          <a:avLst/>
        </a:prstGeom>
        <a:blipFill>
          <a:blip xmlns:r="http://schemas.openxmlformats.org/officeDocument/2006/relationships" r:embed="rId2"/>
          <a:srcRect/>
          <a:stretch>
            <a:fillRect l="-25000" r="-25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0564DD2-6B6C-4310-A595-68E718EBB658}">
      <dsp:nvSpPr>
        <dsp:cNvPr id="0" name=""/>
        <dsp:cNvSpPr/>
      </dsp:nvSpPr>
      <dsp:spPr>
        <a:xfrm rot="10800000">
          <a:off x="1035513" y="1614942"/>
          <a:ext cx="3494344" cy="621437"/>
        </a:xfrm>
        <a:prstGeom prst="homePlate">
          <a:avLst/>
        </a:prstGeom>
        <a:solidFill>
          <a:srgbClr val="FFE7EA"/>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4037" tIns="45720" rIns="85344" bIns="45720" numCol="1" spcCol="1270" anchor="ctr" anchorCtr="0">
          <a:noAutofit/>
        </a:bodyPr>
        <a:lstStyle/>
        <a:p>
          <a:pPr marL="0" lvl="0" indent="0" algn="ctr" defTabSz="533400">
            <a:lnSpc>
              <a:spcPct val="90000"/>
            </a:lnSpc>
            <a:spcBef>
              <a:spcPct val="0"/>
            </a:spcBef>
            <a:spcAft>
              <a:spcPct val="35000"/>
            </a:spcAft>
            <a:buFont typeface="Public Sans"/>
            <a:buNone/>
          </a:pPr>
          <a:r>
            <a:rPr lang="en-AU" sz="1200" kern="1200">
              <a:solidFill>
                <a:srgbClr val="002664"/>
              </a:solidFill>
              <a:latin typeface="Public Sans"/>
            </a:rPr>
            <a:t>Play helps develop language and communication skills.</a:t>
          </a:r>
        </a:p>
      </dsp:txBody>
      <dsp:txXfrm rot="10800000">
        <a:off x="1190872" y="1614942"/>
        <a:ext cx="3338985" cy="621437"/>
      </dsp:txXfrm>
    </dsp:sp>
    <dsp:sp modelId="{3C2D5F78-6AC2-4FF8-94B5-6B6FA6968D93}">
      <dsp:nvSpPr>
        <dsp:cNvPr id="0" name=""/>
        <dsp:cNvSpPr/>
      </dsp:nvSpPr>
      <dsp:spPr>
        <a:xfrm>
          <a:off x="724795" y="1614942"/>
          <a:ext cx="621437" cy="621437"/>
        </a:xfrm>
        <a:prstGeom prst="ellipse">
          <a:avLst/>
        </a:prstGeom>
        <a:blipFill>
          <a:blip xmlns:r="http://schemas.openxmlformats.org/officeDocument/2006/relationships" r:embed="rId3"/>
          <a:srcRect/>
          <a:stretch>
            <a:fillRect l="-25000" r="-25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D7D92C2-1A62-4E6B-A64B-A3A7035554C7}">
      <dsp:nvSpPr>
        <dsp:cNvPr id="0" name=""/>
        <dsp:cNvSpPr/>
      </dsp:nvSpPr>
      <dsp:spPr>
        <a:xfrm rot="10800000">
          <a:off x="1035513" y="2421883"/>
          <a:ext cx="3494344" cy="621437"/>
        </a:xfrm>
        <a:prstGeom prst="homePlate">
          <a:avLst/>
        </a:prstGeom>
        <a:solidFill>
          <a:srgbClr val="FFE7EA"/>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4037" tIns="45720" rIns="85344" bIns="45720" numCol="1" spcCol="1270" anchor="ctr" anchorCtr="0">
          <a:noAutofit/>
        </a:bodyPr>
        <a:lstStyle/>
        <a:p>
          <a:pPr marL="0" lvl="0" indent="0" algn="ctr" defTabSz="533400">
            <a:lnSpc>
              <a:spcPct val="90000"/>
            </a:lnSpc>
            <a:spcBef>
              <a:spcPct val="0"/>
            </a:spcBef>
            <a:spcAft>
              <a:spcPct val="35000"/>
            </a:spcAft>
            <a:buClr>
              <a:schemeClr val="dk1"/>
            </a:buClr>
            <a:buSzPts val="1100"/>
            <a:buFont typeface="Arial"/>
            <a:buNone/>
          </a:pPr>
          <a:r>
            <a:rPr lang="en-AU" sz="1200" kern="1200">
              <a:solidFill>
                <a:srgbClr val="002664"/>
              </a:solidFill>
              <a:latin typeface="Public Sans"/>
            </a:rPr>
            <a:t>Play encourages curiosity, problem solving, persistence, commitment, cooperation and resilience.</a:t>
          </a:r>
        </a:p>
      </dsp:txBody>
      <dsp:txXfrm rot="10800000">
        <a:off x="1190872" y="2421883"/>
        <a:ext cx="3338985" cy="621437"/>
      </dsp:txXfrm>
    </dsp:sp>
    <dsp:sp modelId="{B6968CA1-3719-4FA6-AAB9-C1A8F1F94016}">
      <dsp:nvSpPr>
        <dsp:cNvPr id="0" name=""/>
        <dsp:cNvSpPr/>
      </dsp:nvSpPr>
      <dsp:spPr>
        <a:xfrm>
          <a:off x="724795" y="2421883"/>
          <a:ext cx="621437" cy="621437"/>
        </a:xfrm>
        <a:prstGeom prst="ellipse">
          <a:avLst/>
        </a:prstGeom>
        <a:blipFill>
          <a:blip xmlns:r="http://schemas.openxmlformats.org/officeDocument/2006/relationships" r:embed="rId4"/>
          <a:srcRect/>
          <a:stretch>
            <a:fillRect l="-25000" r="-25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89571D2-F34A-4757-83F2-87E9D5C4E943}">
      <dsp:nvSpPr>
        <dsp:cNvPr id="0" name=""/>
        <dsp:cNvSpPr/>
      </dsp:nvSpPr>
      <dsp:spPr>
        <a:xfrm rot="10800000">
          <a:off x="1035513" y="3228823"/>
          <a:ext cx="3494344" cy="621437"/>
        </a:xfrm>
        <a:prstGeom prst="homePlate">
          <a:avLst/>
        </a:prstGeom>
        <a:solidFill>
          <a:srgbClr val="FFE7EA"/>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4037" tIns="45720" rIns="85344" bIns="45720" numCol="1" spcCol="1270" anchor="ctr" anchorCtr="0">
          <a:noAutofit/>
        </a:bodyPr>
        <a:lstStyle/>
        <a:p>
          <a:pPr marL="0" lvl="0" indent="0" algn="ctr" defTabSz="533400">
            <a:lnSpc>
              <a:spcPct val="90000"/>
            </a:lnSpc>
            <a:spcBef>
              <a:spcPct val="0"/>
            </a:spcBef>
            <a:spcAft>
              <a:spcPct val="35000"/>
            </a:spcAft>
            <a:buNone/>
          </a:pPr>
          <a:r>
            <a:rPr lang="en-AU" sz="1200" kern="1200">
              <a:solidFill>
                <a:srgbClr val="002664"/>
              </a:solidFill>
              <a:latin typeface="Public Sans"/>
            </a:rPr>
            <a:t>Play helps children become engaged and successful learners.</a:t>
          </a:r>
        </a:p>
      </dsp:txBody>
      <dsp:txXfrm rot="10800000">
        <a:off x="1190872" y="3228823"/>
        <a:ext cx="3338985" cy="621437"/>
      </dsp:txXfrm>
    </dsp:sp>
    <dsp:sp modelId="{90499655-741B-4B42-928E-836EE93B2843}">
      <dsp:nvSpPr>
        <dsp:cNvPr id="0" name=""/>
        <dsp:cNvSpPr/>
      </dsp:nvSpPr>
      <dsp:spPr>
        <a:xfrm>
          <a:off x="724795" y="3228823"/>
          <a:ext cx="621437" cy="621437"/>
        </a:xfrm>
        <a:prstGeom prst="ellipse">
          <a:avLst/>
        </a:prstGeom>
        <a:blipFill>
          <a:blip xmlns:r="http://schemas.openxmlformats.org/officeDocument/2006/relationships" r:embed="rId5"/>
          <a:srcRect/>
          <a:stretch>
            <a:fillRect l="-25000" r="-25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E6D1CF-46DD-43FE-9926-7C3E16C1D2C7}">
      <dsp:nvSpPr>
        <dsp:cNvPr id="0" name=""/>
        <dsp:cNvSpPr/>
      </dsp:nvSpPr>
      <dsp:spPr>
        <a:xfrm>
          <a:off x="-4194358" y="-643600"/>
          <a:ext cx="4997671" cy="4997671"/>
        </a:xfrm>
        <a:prstGeom prst="blockArc">
          <a:avLst>
            <a:gd name="adj1" fmla="val 18900000"/>
            <a:gd name="adj2" fmla="val 2700000"/>
            <a:gd name="adj3" fmla="val 432"/>
          </a:avLst>
        </a:prstGeom>
        <a:noFill/>
        <a:ln w="25400" cap="flat" cmpd="sng" algn="ctr">
          <a:solidFill>
            <a:srgbClr val="002664"/>
          </a:solidFill>
          <a:prstDash val="solid"/>
        </a:ln>
        <a:effectLst/>
      </dsp:spPr>
      <dsp:style>
        <a:lnRef idx="2">
          <a:scrgbClr r="0" g="0" b="0"/>
        </a:lnRef>
        <a:fillRef idx="0">
          <a:scrgbClr r="0" g="0" b="0"/>
        </a:fillRef>
        <a:effectRef idx="0">
          <a:scrgbClr r="0" g="0" b="0"/>
        </a:effectRef>
        <a:fontRef idx="minor"/>
      </dsp:style>
    </dsp:sp>
    <dsp:sp modelId="{AE9FA7F8-993F-43B5-9187-7DCF1FE66122}">
      <dsp:nvSpPr>
        <dsp:cNvPr id="0" name=""/>
        <dsp:cNvSpPr/>
      </dsp:nvSpPr>
      <dsp:spPr>
        <a:xfrm>
          <a:off x="420884" y="285260"/>
          <a:ext cx="4784767" cy="570818"/>
        </a:xfrm>
        <a:prstGeom prst="rect">
          <a:avLst/>
        </a:prstGeom>
        <a:solidFill>
          <a:srgbClr val="FFE7EA"/>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3087" tIns="35560" rIns="35560" bIns="35560" numCol="1" spcCol="1270" anchor="ctr" anchorCtr="0">
          <a:noAutofit/>
        </a:bodyPr>
        <a:lstStyle/>
        <a:p>
          <a:pPr marL="0" lvl="0" indent="0" algn="l" defTabSz="622300">
            <a:lnSpc>
              <a:spcPct val="90000"/>
            </a:lnSpc>
            <a:spcBef>
              <a:spcPct val="0"/>
            </a:spcBef>
            <a:spcAft>
              <a:spcPct val="35000"/>
            </a:spcAft>
            <a:buNone/>
          </a:pPr>
          <a:r>
            <a:rPr lang="en-AU" sz="1400" kern="1200">
              <a:solidFill>
                <a:srgbClr val="002664"/>
              </a:solidFill>
            </a:rPr>
            <a:t>The educational program will be documented and shared with families in a range of ways.</a:t>
          </a:r>
        </a:p>
      </dsp:txBody>
      <dsp:txXfrm>
        <a:off x="420884" y="285260"/>
        <a:ext cx="4784767" cy="570818"/>
      </dsp:txXfrm>
    </dsp:sp>
    <dsp:sp modelId="{3D5C94B8-05DE-4BE7-A345-1CDAADDC12A6}">
      <dsp:nvSpPr>
        <dsp:cNvPr id="0" name=""/>
        <dsp:cNvSpPr/>
      </dsp:nvSpPr>
      <dsp:spPr>
        <a:xfrm>
          <a:off x="64122" y="213908"/>
          <a:ext cx="713523" cy="713523"/>
        </a:xfrm>
        <a:prstGeom prst="ellipse">
          <a:avLst/>
        </a:prstGeom>
        <a:solidFill>
          <a:schemeClr val="lt1">
            <a:hueOff val="0"/>
            <a:satOff val="0"/>
            <a:lumOff val="0"/>
            <a:alphaOff val="0"/>
          </a:schemeClr>
        </a:solidFill>
        <a:ln w="25400" cap="flat" cmpd="sng" algn="ctr">
          <a:solidFill>
            <a:srgbClr val="002664"/>
          </a:solidFill>
          <a:prstDash val="solid"/>
        </a:ln>
        <a:effectLst/>
      </dsp:spPr>
      <dsp:style>
        <a:lnRef idx="2">
          <a:scrgbClr r="0" g="0" b="0"/>
        </a:lnRef>
        <a:fillRef idx="1">
          <a:scrgbClr r="0" g="0" b="0"/>
        </a:fillRef>
        <a:effectRef idx="0">
          <a:scrgbClr r="0" g="0" b="0"/>
        </a:effectRef>
        <a:fontRef idx="minor"/>
      </dsp:style>
    </dsp:sp>
    <dsp:sp modelId="{3CA9E4AB-1BED-4611-86C9-AB912598907A}">
      <dsp:nvSpPr>
        <dsp:cNvPr id="0" name=""/>
        <dsp:cNvSpPr/>
      </dsp:nvSpPr>
      <dsp:spPr>
        <a:xfrm>
          <a:off x="748148" y="1141637"/>
          <a:ext cx="4457503" cy="570818"/>
        </a:xfrm>
        <a:prstGeom prst="rect">
          <a:avLst/>
        </a:prstGeom>
        <a:solidFill>
          <a:srgbClr val="FFE7EA"/>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3087" tIns="35560" rIns="35560" bIns="35560" numCol="1" spcCol="1270" anchor="ctr" anchorCtr="0">
          <a:noAutofit/>
        </a:bodyPr>
        <a:lstStyle/>
        <a:p>
          <a:pPr marL="0" lvl="0" indent="0" algn="l" defTabSz="622300">
            <a:lnSpc>
              <a:spcPct val="90000"/>
            </a:lnSpc>
            <a:spcBef>
              <a:spcPct val="0"/>
            </a:spcBef>
            <a:spcAft>
              <a:spcPct val="35000"/>
            </a:spcAft>
            <a:buNone/>
          </a:pPr>
          <a:r>
            <a:rPr lang="en-AU" sz="1400" kern="1200">
              <a:solidFill>
                <a:srgbClr val="002664"/>
              </a:solidFill>
            </a:rPr>
            <a:t>Our preschool engages with families to provide information about the program and your child's progress.</a:t>
          </a:r>
        </a:p>
      </dsp:txBody>
      <dsp:txXfrm>
        <a:off x="748148" y="1141637"/>
        <a:ext cx="4457503" cy="570818"/>
      </dsp:txXfrm>
    </dsp:sp>
    <dsp:sp modelId="{05B337E9-5395-46C3-A8A9-8304C31F6C4A}">
      <dsp:nvSpPr>
        <dsp:cNvPr id="0" name=""/>
        <dsp:cNvSpPr/>
      </dsp:nvSpPr>
      <dsp:spPr>
        <a:xfrm>
          <a:off x="391386" y="1070285"/>
          <a:ext cx="713523" cy="713523"/>
        </a:xfrm>
        <a:prstGeom prst="ellipse">
          <a:avLst/>
        </a:prstGeom>
        <a:solidFill>
          <a:schemeClr val="lt1">
            <a:hueOff val="0"/>
            <a:satOff val="0"/>
            <a:lumOff val="0"/>
            <a:alphaOff val="0"/>
          </a:schemeClr>
        </a:solidFill>
        <a:ln w="25400" cap="flat" cmpd="sng" algn="ctr">
          <a:solidFill>
            <a:srgbClr val="002664"/>
          </a:solidFill>
          <a:prstDash val="solid"/>
        </a:ln>
        <a:effectLst/>
      </dsp:spPr>
      <dsp:style>
        <a:lnRef idx="2">
          <a:scrgbClr r="0" g="0" b="0"/>
        </a:lnRef>
        <a:fillRef idx="1">
          <a:scrgbClr r="0" g="0" b="0"/>
        </a:fillRef>
        <a:effectRef idx="0">
          <a:scrgbClr r="0" g="0" b="0"/>
        </a:effectRef>
        <a:fontRef idx="minor"/>
      </dsp:style>
    </dsp:sp>
    <dsp:sp modelId="{26598E2E-AA37-45BD-ADB5-01DED364A21D}">
      <dsp:nvSpPr>
        <dsp:cNvPr id="0" name=""/>
        <dsp:cNvSpPr/>
      </dsp:nvSpPr>
      <dsp:spPr>
        <a:xfrm>
          <a:off x="748148" y="1998013"/>
          <a:ext cx="4457503" cy="570818"/>
        </a:xfrm>
        <a:prstGeom prst="rect">
          <a:avLst/>
        </a:prstGeom>
        <a:solidFill>
          <a:srgbClr val="FFE7EA"/>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3087" tIns="35560" rIns="35560" bIns="35560" numCol="1" spcCol="1270" anchor="ctr" anchorCtr="0">
          <a:noAutofit/>
        </a:bodyPr>
        <a:lstStyle/>
        <a:p>
          <a:pPr marL="0" lvl="0" indent="0" algn="l" defTabSz="622300">
            <a:lnSpc>
              <a:spcPct val="90000"/>
            </a:lnSpc>
            <a:spcBef>
              <a:spcPct val="0"/>
            </a:spcBef>
            <a:spcAft>
              <a:spcPct val="35000"/>
            </a:spcAft>
            <a:buNone/>
          </a:pPr>
          <a:r>
            <a:rPr lang="en-AU" sz="1400" kern="1200">
              <a:solidFill>
                <a:srgbClr val="002664"/>
              </a:solidFill>
            </a:rPr>
            <a:t>Whole group and individual planning and participation will be documented.</a:t>
          </a:r>
        </a:p>
      </dsp:txBody>
      <dsp:txXfrm>
        <a:off x="748148" y="1998013"/>
        <a:ext cx="4457503" cy="570818"/>
      </dsp:txXfrm>
    </dsp:sp>
    <dsp:sp modelId="{384FDDDA-84C2-4755-B696-F9B1E583F7BF}">
      <dsp:nvSpPr>
        <dsp:cNvPr id="0" name=""/>
        <dsp:cNvSpPr/>
      </dsp:nvSpPr>
      <dsp:spPr>
        <a:xfrm>
          <a:off x="391386" y="1926661"/>
          <a:ext cx="713523" cy="713523"/>
        </a:xfrm>
        <a:prstGeom prst="ellipse">
          <a:avLst/>
        </a:prstGeom>
        <a:solidFill>
          <a:schemeClr val="lt1">
            <a:hueOff val="0"/>
            <a:satOff val="0"/>
            <a:lumOff val="0"/>
            <a:alphaOff val="0"/>
          </a:schemeClr>
        </a:solidFill>
        <a:ln w="25400" cap="flat" cmpd="sng" algn="ctr">
          <a:solidFill>
            <a:srgbClr val="002664"/>
          </a:solidFill>
          <a:prstDash val="solid"/>
        </a:ln>
        <a:effectLst/>
      </dsp:spPr>
      <dsp:style>
        <a:lnRef idx="2">
          <a:scrgbClr r="0" g="0" b="0"/>
        </a:lnRef>
        <a:fillRef idx="1">
          <a:scrgbClr r="0" g="0" b="0"/>
        </a:fillRef>
        <a:effectRef idx="0">
          <a:scrgbClr r="0" g="0" b="0"/>
        </a:effectRef>
        <a:fontRef idx="minor"/>
      </dsp:style>
    </dsp:sp>
    <dsp:sp modelId="{6F6CB55E-FA9A-4655-8C09-45EE2E2AF29C}">
      <dsp:nvSpPr>
        <dsp:cNvPr id="0" name=""/>
        <dsp:cNvSpPr/>
      </dsp:nvSpPr>
      <dsp:spPr>
        <a:xfrm>
          <a:off x="420884" y="2854390"/>
          <a:ext cx="4784767" cy="570818"/>
        </a:xfrm>
        <a:prstGeom prst="rect">
          <a:avLst/>
        </a:prstGeom>
        <a:solidFill>
          <a:srgbClr val="FFE7EA"/>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3087" tIns="35560" rIns="35560" bIns="35560" numCol="1" spcCol="1270" anchor="ctr" anchorCtr="0">
          <a:noAutofit/>
        </a:bodyPr>
        <a:lstStyle/>
        <a:p>
          <a:pPr marL="0" lvl="0" indent="0" algn="l" defTabSz="622300">
            <a:lnSpc>
              <a:spcPct val="90000"/>
            </a:lnSpc>
            <a:spcBef>
              <a:spcPct val="0"/>
            </a:spcBef>
            <a:spcAft>
              <a:spcPct val="35000"/>
            </a:spcAft>
            <a:buNone/>
          </a:pPr>
          <a:r>
            <a:rPr lang="en-AU" sz="1400" kern="1200">
              <a:solidFill>
                <a:srgbClr val="002664"/>
              </a:solidFill>
            </a:rPr>
            <a:t>Our educational program can be found </a:t>
          </a:r>
          <a:r>
            <a:rPr lang="en-AU" sz="1400" i="1" kern="1200">
              <a:solidFill>
                <a:srgbClr val="002664"/>
              </a:solidFill>
            </a:rPr>
            <a:t>(insert location here).</a:t>
          </a:r>
        </a:p>
      </dsp:txBody>
      <dsp:txXfrm>
        <a:off x="420884" y="2854390"/>
        <a:ext cx="4784767" cy="570818"/>
      </dsp:txXfrm>
    </dsp:sp>
    <dsp:sp modelId="{EE5ADA0F-D22E-4BF6-9BAA-C771E6D55D6D}">
      <dsp:nvSpPr>
        <dsp:cNvPr id="0" name=""/>
        <dsp:cNvSpPr/>
      </dsp:nvSpPr>
      <dsp:spPr>
        <a:xfrm>
          <a:off x="82296" y="2739077"/>
          <a:ext cx="713523" cy="713523"/>
        </a:xfrm>
        <a:prstGeom prst="ellipse">
          <a:avLst/>
        </a:prstGeom>
        <a:solidFill>
          <a:schemeClr val="lt1">
            <a:hueOff val="0"/>
            <a:satOff val="0"/>
            <a:lumOff val="0"/>
            <a:alphaOff val="0"/>
          </a:schemeClr>
        </a:solidFill>
        <a:ln w="25400" cap="flat" cmpd="sng" algn="ctr">
          <a:solidFill>
            <a:srgbClr val="002664"/>
          </a:solid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AF044C-CBD3-49E6-BE3C-210A098D4571}">
      <dsp:nvSpPr>
        <dsp:cNvPr id="0" name=""/>
        <dsp:cNvSpPr/>
      </dsp:nvSpPr>
      <dsp:spPr>
        <a:xfrm>
          <a:off x="0" y="0"/>
          <a:ext cx="1625950" cy="3965999"/>
        </a:xfrm>
        <a:prstGeom prst="rect">
          <a:avLst/>
        </a:prstGeom>
        <a:no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AU" sz="1600" kern="1200">
              <a:solidFill>
                <a:srgbClr val="002664"/>
              </a:solidFill>
              <a:latin typeface="Public Sans Light"/>
              <a:ea typeface="+mn-ea"/>
              <a:cs typeface="+mn-cs"/>
            </a:rPr>
            <a:t>Attend transition programs and events</a:t>
          </a:r>
        </a:p>
      </dsp:txBody>
      <dsp:txXfrm>
        <a:off x="0" y="1586399"/>
        <a:ext cx="1625950" cy="1586399"/>
      </dsp:txXfrm>
    </dsp:sp>
    <dsp:sp modelId="{266EAC21-528F-4BB8-981C-058A9AC7D486}">
      <dsp:nvSpPr>
        <dsp:cNvPr id="0" name=""/>
        <dsp:cNvSpPr/>
      </dsp:nvSpPr>
      <dsp:spPr>
        <a:xfrm>
          <a:off x="152636" y="237959"/>
          <a:ext cx="1320677" cy="1320677"/>
        </a:xfrm>
        <a:prstGeom prst="ellipse">
          <a:avLst/>
        </a:prstGeom>
        <a:blipFill>
          <a:blip xmlns:r="http://schemas.openxmlformats.org/officeDocument/2006/relationships" r:embed="rId1"/>
          <a:srcRect/>
          <a:stretch>
            <a:fillRect l="-31000" r="-31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ADAA8CD-3B09-480B-BB6F-E71FDF8F345C}">
      <dsp:nvSpPr>
        <dsp:cNvPr id="0" name=""/>
        <dsp:cNvSpPr/>
      </dsp:nvSpPr>
      <dsp:spPr>
        <a:xfrm>
          <a:off x="1674728" y="0"/>
          <a:ext cx="1625950" cy="3965999"/>
        </a:xfrm>
        <a:prstGeom prst="rect">
          <a:avLst/>
        </a:prstGeom>
        <a:no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AU" sz="1600" kern="1200">
              <a:solidFill>
                <a:srgbClr val="002664"/>
              </a:solidFill>
              <a:latin typeface="Public Sans Light"/>
              <a:ea typeface="+mn-ea"/>
              <a:cs typeface="+mn-cs"/>
            </a:rPr>
            <a:t>Share information about your child with our team</a:t>
          </a:r>
        </a:p>
      </dsp:txBody>
      <dsp:txXfrm>
        <a:off x="1674728" y="1586399"/>
        <a:ext cx="1625950" cy="1586399"/>
      </dsp:txXfrm>
    </dsp:sp>
    <dsp:sp modelId="{0BD883B2-047A-4442-952E-2B04536E486B}">
      <dsp:nvSpPr>
        <dsp:cNvPr id="0" name=""/>
        <dsp:cNvSpPr/>
      </dsp:nvSpPr>
      <dsp:spPr>
        <a:xfrm>
          <a:off x="1827364" y="237959"/>
          <a:ext cx="1320677" cy="1320677"/>
        </a:xfrm>
        <a:prstGeom prst="ellipse">
          <a:avLst/>
        </a:prstGeom>
        <a:blipFill>
          <a:blip xmlns:r="http://schemas.openxmlformats.org/officeDocument/2006/relationships" r:embed="rId2"/>
          <a:srcRect/>
          <a:stretch>
            <a:fillRect l="-3000" r="-3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A3AB5CB-550D-44F3-AD67-34094F81B404}">
      <dsp:nvSpPr>
        <dsp:cNvPr id="0" name=""/>
        <dsp:cNvSpPr/>
      </dsp:nvSpPr>
      <dsp:spPr>
        <a:xfrm>
          <a:off x="3349457" y="0"/>
          <a:ext cx="1625950" cy="3965999"/>
        </a:xfrm>
        <a:prstGeom prst="rect">
          <a:avLst/>
        </a:prstGeom>
        <a:no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AU" sz="1600" kern="1200">
              <a:solidFill>
                <a:srgbClr val="002664"/>
              </a:solidFill>
              <a:latin typeface="Public Sans Light"/>
              <a:ea typeface="+mn-ea"/>
              <a:cs typeface="+mn-cs"/>
            </a:rPr>
            <a:t>Ask for additional transition visits if you think your child needs them</a:t>
          </a:r>
        </a:p>
      </dsp:txBody>
      <dsp:txXfrm>
        <a:off x="3349457" y="1586399"/>
        <a:ext cx="1625950" cy="1586399"/>
      </dsp:txXfrm>
    </dsp:sp>
    <dsp:sp modelId="{27637E8B-8872-4097-A3DD-37E4DBFF8C5B}">
      <dsp:nvSpPr>
        <dsp:cNvPr id="0" name=""/>
        <dsp:cNvSpPr/>
      </dsp:nvSpPr>
      <dsp:spPr>
        <a:xfrm>
          <a:off x="3502093" y="237959"/>
          <a:ext cx="1320677" cy="1320677"/>
        </a:xfrm>
        <a:prstGeom prst="ellipse">
          <a:avLst/>
        </a:prstGeom>
        <a:blipFill>
          <a:blip xmlns:r="http://schemas.openxmlformats.org/officeDocument/2006/relationships" r:embed="rId3"/>
          <a:srcRect/>
          <a:stretch>
            <a:fillRect l="-25000" r="-25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30BB954-67F0-466A-B8D0-CA545BD5F4F9}">
      <dsp:nvSpPr>
        <dsp:cNvPr id="0" name=""/>
        <dsp:cNvSpPr/>
      </dsp:nvSpPr>
      <dsp:spPr>
        <a:xfrm>
          <a:off x="5024186" y="0"/>
          <a:ext cx="1625950" cy="3965999"/>
        </a:xfrm>
        <a:prstGeom prst="rect">
          <a:avLst/>
        </a:prstGeom>
        <a:no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AU" sz="1600" kern="1200">
              <a:solidFill>
                <a:srgbClr val="002664"/>
              </a:solidFill>
              <a:latin typeface="Public Sans Light"/>
              <a:ea typeface="+mn-ea"/>
              <a:cs typeface="+mn-cs"/>
            </a:rPr>
            <a:t>Read the department’s </a:t>
          </a:r>
          <a:r>
            <a:rPr lang="en-AU" sz="1600" kern="1200" dirty="0">
              <a:solidFill>
                <a:srgbClr val="002664"/>
              </a:solidFill>
              <a:latin typeface="Public Sans Light"/>
              <a:ea typeface="+mn-ea"/>
              <a:cs typeface="+mn-cs"/>
              <a:hlinkClick xmlns:r="http://schemas.openxmlformats.org/officeDocument/2006/relationships" r:id="rId4"/>
            </a:rPr>
            <a:t>'getting ready for preschool’ guide</a:t>
          </a:r>
        </a:p>
      </dsp:txBody>
      <dsp:txXfrm>
        <a:off x="5024186" y="1586399"/>
        <a:ext cx="1625950" cy="1586399"/>
      </dsp:txXfrm>
    </dsp:sp>
    <dsp:sp modelId="{2CC346AC-BD24-497D-9EA5-9C89D7E09F9F}">
      <dsp:nvSpPr>
        <dsp:cNvPr id="0" name=""/>
        <dsp:cNvSpPr/>
      </dsp:nvSpPr>
      <dsp:spPr>
        <a:xfrm>
          <a:off x="5165398" y="232214"/>
          <a:ext cx="1320677" cy="1320677"/>
        </a:xfrm>
        <a:prstGeom prst="ellipse">
          <a:avLst/>
        </a:prstGeom>
        <a:blipFill>
          <a:blip xmlns:r="http://schemas.openxmlformats.org/officeDocument/2006/relationships" r:embed="rId5"/>
          <a:srcRect/>
          <a:stretch>
            <a:fillRect t="-21000" b="-21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FF62AD3-B75A-4C84-9361-8611D2925D4B}">
      <dsp:nvSpPr>
        <dsp:cNvPr id="0" name=""/>
        <dsp:cNvSpPr/>
      </dsp:nvSpPr>
      <dsp:spPr>
        <a:xfrm>
          <a:off x="6698914" y="0"/>
          <a:ext cx="1625950" cy="3965999"/>
        </a:xfrm>
        <a:prstGeom prst="rect">
          <a:avLst/>
        </a:prstGeom>
        <a:no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AU" sz="1600" kern="1200" dirty="0">
              <a:solidFill>
                <a:srgbClr val="002664"/>
              </a:solidFill>
              <a:latin typeface="Public Sans Light"/>
              <a:ea typeface="+mn-ea"/>
              <a:cs typeface="+mn-cs"/>
            </a:rPr>
            <a:t>If you have any questions or </a:t>
          </a:r>
          <a:br>
            <a:rPr lang="en-AU" sz="1600" kern="1200" dirty="0">
              <a:solidFill>
                <a:srgbClr val="002664"/>
              </a:solidFill>
              <a:latin typeface="Public Sans Light"/>
              <a:ea typeface="+mn-ea"/>
              <a:cs typeface="+mn-cs"/>
            </a:rPr>
          </a:br>
          <a:r>
            <a:rPr lang="en-AU" sz="1600" kern="1200" dirty="0">
              <a:solidFill>
                <a:srgbClr val="002664"/>
              </a:solidFill>
              <a:latin typeface="Public Sans Light"/>
              <a:ea typeface="+mn-ea"/>
              <a:cs typeface="+mn-cs"/>
            </a:rPr>
            <a:t>concerns speak to the preschool team</a:t>
          </a:r>
        </a:p>
      </dsp:txBody>
      <dsp:txXfrm>
        <a:off x="6698914" y="1586399"/>
        <a:ext cx="1625950" cy="1586399"/>
      </dsp:txXfrm>
    </dsp:sp>
    <dsp:sp modelId="{057BC34D-4F19-46A0-BF62-36A3F06F4903}">
      <dsp:nvSpPr>
        <dsp:cNvPr id="0" name=""/>
        <dsp:cNvSpPr/>
      </dsp:nvSpPr>
      <dsp:spPr>
        <a:xfrm>
          <a:off x="6851551" y="237959"/>
          <a:ext cx="1320677" cy="1320677"/>
        </a:xfrm>
        <a:prstGeom prst="ellipse">
          <a:avLst/>
        </a:prstGeom>
        <a:blipFill>
          <a:blip xmlns:r="http://schemas.openxmlformats.org/officeDocument/2006/relationships" r:embed="rId6"/>
          <a:srcRect/>
          <a:stretch>
            <a:fillRect l="-25000" r="-25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3DC7B68-EEBC-455C-BB6E-3305B1C9E020}">
      <dsp:nvSpPr>
        <dsp:cNvPr id="0" name=""/>
        <dsp:cNvSpPr/>
      </dsp:nvSpPr>
      <dsp:spPr>
        <a:xfrm>
          <a:off x="0" y="3174298"/>
          <a:ext cx="7994640" cy="594899"/>
        </a:xfrm>
        <a:prstGeom prst="leftRightArrow">
          <a:avLst/>
        </a:prstGeom>
        <a:solidFill>
          <a:srgbClr val="002664"/>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E5818D-8183-4C02-9E4E-CD5A9C1148FB}">
      <dsp:nvSpPr>
        <dsp:cNvPr id="0" name=""/>
        <dsp:cNvSpPr/>
      </dsp:nvSpPr>
      <dsp:spPr>
        <a:xfrm rot="10800000">
          <a:off x="1228574" y="1970"/>
          <a:ext cx="4066508" cy="817216"/>
        </a:xfrm>
        <a:prstGeom prst="homePlate">
          <a:avLst/>
        </a:prstGeom>
        <a:solidFill>
          <a:srgbClr val="FFE7EA"/>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370" tIns="60960" rIns="113792" bIns="60960" numCol="1" spcCol="1270" anchor="ctr" anchorCtr="0">
          <a:noAutofit/>
        </a:bodyPr>
        <a:lstStyle/>
        <a:p>
          <a:pPr marL="0" lvl="0" indent="0" algn="ctr" defTabSz="711200">
            <a:lnSpc>
              <a:spcPct val="90000"/>
            </a:lnSpc>
            <a:spcBef>
              <a:spcPct val="0"/>
            </a:spcBef>
            <a:spcAft>
              <a:spcPct val="35000"/>
            </a:spcAft>
            <a:buClr>
              <a:srgbClr val="002060"/>
            </a:buClr>
            <a:buSzPct val="80000"/>
            <a:buFont typeface="Public Sans"/>
            <a:buNone/>
          </a:pPr>
          <a:r>
            <a:rPr lang="en-AU" sz="1600" kern="1200">
              <a:solidFill>
                <a:srgbClr val="002664"/>
              </a:solidFill>
              <a:latin typeface="Public Sans"/>
              <a:sym typeface="Public Sans"/>
            </a:rPr>
            <a:t>Bring your child to the preschool at their start time</a:t>
          </a:r>
          <a:endParaRPr lang="en-AU" sz="1600" kern="1200">
            <a:solidFill>
              <a:srgbClr val="002664"/>
            </a:solidFill>
          </a:endParaRPr>
        </a:p>
      </dsp:txBody>
      <dsp:txXfrm rot="10800000">
        <a:off x="1432878" y="1970"/>
        <a:ext cx="3862204" cy="817216"/>
      </dsp:txXfrm>
    </dsp:sp>
    <dsp:sp modelId="{DD60405E-1C51-4B6F-BEC3-9C1EBAC335F5}">
      <dsp:nvSpPr>
        <dsp:cNvPr id="0" name=""/>
        <dsp:cNvSpPr/>
      </dsp:nvSpPr>
      <dsp:spPr>
        <a:xfrm>
          <a:off x="819966" y="1970"/>
          <a:ext cx="817216" cy="817216"/>
        </a:xfrm>
        <a:prstGeom prst="ellipse">
          <a:avLst/>
        </a:prstGeom>
        <a:blipFill>
          <a:blip xmlns:r="http://schemas.openxmlformats.org/officeDocument/2006/relationships" r:embed="rId1"/>
          <a:srcRect/>
          <a:stretch>
            <a:fillRect l="-23000" r="-23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5A58890-3A53-4EE3-8471-E7FBE8C6A157}">
      <dsp:nvSpPr>
        <dsp:cNvPr id="0" name=""/>
        <dsp:cNvSpPr/>
      </dsp:nvSpPr>
      <dsp:spPr>
        <a:xfrm rot="10800000">
          <a:off x="1228574" y="1063131"/>
          <a:ext cx="4066508" cy="817216"/>
        </a:xfrm>
        <a:prstGeom prst="homePlate">
          <a:avLst/>
        </a:prstGeom>
        <a:solidFill>
          <a:srgbClr val="FFE7EA"/>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370" tIns="60960" rIns="113792" bIns="60960" numCol="1" spcCol="1270" anchor="ctr" anchorCtr="0">
          <a:noAutofit/>
        </a:bodyPr>
        <a:lstStyle/>
        <a:p>
          <a:pPr marL="0" lvl="0" indent="0" algn="ctr" defTabSz="711200">
            <a:lnSpc>
              <a:spcPct val="90000"/>
            </a:lnSpc>
            <a:spcBef>
              <a:spcPct val="0"/>
            </a:spcBef>
            <a:spcAft>
              <a:spcPct val="35000"/>
            </a:spcAft>
            <a:buClr>
              <a:srgbClr val="002060"/>
            </a:buClr>
            <a:buSzPct val="80000"/>
            <a:buFont typeface="Public Sans"/>
            <a:buNone/>
          </a:pPr>
          <a:r>
            <a:rPr lang="en-AU" sz="1600" kern="1200">
              <a:solidFill>
                <a:srgbClr val="002664"/>
              </a:solidFill>
              <a:latin typeface="Public Sans"/>
              <a:sym typeface="Public Sans"/>
            </a:rPr>
            <a:t>Feel free to stay in the room for a little while to help your child settle in</a:t>
          </a:r>
          <a:endParaRPr lang="en-AU" sz="1600" kern="1200">
            <a:solidFill>
              <a:srgbClr val="002664"/>
            </a:solidFill>
          </a:endParaRPr>
        </a:p>
      </dsp:txBody>
      <dsp:txXfrm rot="10800000">
        <a:off x="1432878" y="1063131"/>
        <a:ext cx="3862204" cy="817216"/>
      </dsp:txXfrm>
    </dsp:sp>
    <dsp:sp modelId="{FD145E21-ADA2-40BB-9F85-2774CA380676}">
      <dsp:nvSpPr>
        <dsp:cNvPr id="0" name=""/>
        <dsp:cNvSpPr/>
      </dsp:nvSpPr>
      <dsp:spPr>
        <a:xfrm>
          <a:off x="819966" y="1063131"/>
          <a:ext cx="817216" cy="817216"/>
        </a:xfrm>
        <a:prstGeom prst="ellipse">
          <a:avLst/>
        </a:prstGeom>
        <a:blipFill>
          <a:blip xmlns:r="http://schemas.openxmlformats.org/officeDocument/2006/relationships" r:embed="rId2"/>
          <a:srcRect/>
          <a:stretch>
            <a:fillRect l="-25000" r="-25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ECBEE6A-15A5-43C1-AA1D-5D5D12983B75}">
      <dsp:nvSpPr>
        <dsp:cNvPr id="0" name=""/>
        <dsp:cNvSpPr/>
      </dsp:nvSpPr>
      <dsp:spPr>
        <a:xfrm rot="10800000">
          <a:off x="1249273" y="2124292"/>
          <a:ext cx="4066508" cy="817216"/>
        </a:xfrm>
        <a:prstGeom prst="homePlate">
          <a:avLst/>
        </a:prstGeom>
        <a:solidFill>
          <a:srgbClr val="FFE7EA"/>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370" tIns="60960" rIns="113792" bIns="60960" numCol="1" spcCol="1270" anchor="ctr" anchorCtr="0">
          <a:noAutofit/>
        </a:bodyPr>
        <a:lstStyle/>
        <a:p>
          <a:pPr marL="0" lvl="0" indent="0" algn="ctr" defTabSz="711200">
            <a:lnSpc>
              <a:spcPct val="90000"/>
            </a:lnSpc>
            <a:spcBef>
              <a:spcPct val="0"/>
            </a:spcBef>
            <a:spcAft>
              <a:spcPct val="35000"/>
            </a:spcAft>
            <a:buClr>
              <a:srgbClr val="002060"/>
            </a:buClr>
            <a:buSzPct val="80000"/>
            <a:buFont typeface="Public Sans"/>
            <a:buNone/>
          </a:pPr>
          <a:r>
            <a:rPr lang="en-AU" sz="1600" kern="1200">
              <a:solidFill>
                <a:srgbClr val="002664"/>
              </a:solidFill>
              <a:latin typeface="Public Sans"/>
              <a:sym typeface="Public Sans"/>
            </a:rPr>
            <a:t>Make sure you pack their morning tea or fruit snack, water, lunch, hat and spare clothes</a:t>
          </a:r>
          <a:endParaRPr lang="en-AU" sz="1600" kern="1200">
            <a:solidFill>
              <a:srgbClr val="002664"/>
            </a:solidFill>
          </a:endParaRPr>
        </a:p>
      </dsp:txBody>
      <dsp:txXfrm rot="10800000">
        <a:off x="1453577" y="2124292"/>
        <a:ext cx="3862204" cy="817216"/>
      </dsp:txXfrm>
    </dsp:sp>
    <dsp:sp modelId="{8CD650DD-51D3-4880-AFCD-B5507DA32A14}">
      <dsp:nvSpPr>
        <dsp:cNvPr id="0" name=""/>
        <dsp:cNvSpPr/>
      </dsp:nvSpPr>
      <dsp:spPr>
        <a:xfrm>
          <a:off x="819966" y="2124292"/>
          <a:ext cx="817216" cy="817216"/>
        </a:xfrm>
        <a:prstGeom prst="ellipse">
          <a:avLst/>
        </a:prstGeom>
        <a:blipFill>
          <a:blip xmlns:r="http://schemas.openxmlformats.org/officeDocument/2006/relationships" r:embed="rId3"/>
          <a:srcRect/>
          <a:stretch>
            <a:fillRect t="-25000" b="-25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590BECE-E224-4355-BF18-78BC314B88A2}">
      <dsp:nvSpPr>
        <dsp:cNvPr id="0" name=""/>
        <dsp:cNvSpPr/>
      </dsp:nvSpPr>
      <dsp:spPr>
        <a:xfrm rot="10800000">
          <a:off x="1228574" y="3185453"/>
          <a:ext cx="4066508" cy="817216"/>
        </a:xfrm>
        <a:prstGeom prst="homePlate">
          <a:avLst/>
        </a:prstGeom>
        <a:solidFill>
          <a:srgbClr val="FFE7EA"/>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370" tIns="60960" rIns="113792" bIns="60960" numCol="1" spcCol="1270" anchor="ctr" anchorCtr="0">
          <a:noAutofit/>
        </a:bodyPr>
        <a:lstStyle/>
        <a:p>
          <a:pPr marL="0" lvl="0" indent="0" algn="ctr" defTabSz="711200">
            <a:lnSpc>
              <a:spcPct val="90000"/>
            </a:lnSpc>
            <a:spcBef>
              <a:spcPct val="0"/>
            </a:spcBef>
            <a:spcAft>
              <a:spcPct val="35000"/>
            </a:spcAft>
            <a:buClr>
              <a:srgbClr val="002060"/>
            </a:buClr>
            <a:buSzPct val="80000"/>
            <a:buFont typeface="Public Sans"/>
            <a:buNone/>
          </a:pPr>
          <a:r>
            <a:rPr lang="en-AU" sz="1600" kern="1200">
              <a:solidFill>
                <a:srgbClr val="002664"/>
              </a:solidFill>
              <a:latin typeface="Public Sans"/>
              <a:sym typeface="Public Sans"/>
            </a:rPr>
            <a:t>Ensure your child is picked up by 3pm </a:t>
          </a:r>
          <a:endParaRPr lang="en-AU" sz="1600" kern="1200">
            <a:solidFill>
              <a:srgbClr val="002664"/>
            </a:solidFill>
          </a:endParaRPr>
        </a:p>
      </dsp:txBody>
      <dsp:txXfrm rot="10800000">
        <a:off x="1432878" y="3185453"/>
        <a:ext cx="3862204" cy="817216"/>
      </dsp:txXfrm>
    </dsp:sp>
    <dsp:sp modelId="{97152020-C65E-49A2-92CB-44911FC51D60}">
      <dsp:nvSpPr>
        <dsp:cNvPr id="0" name=""/>
        <dsp:cNvSpPr/>
      </dsp:nvSpPr>
      <dsp:spPr>
        <a:xfrm>
          <a:off x="819966" y="3185453"/>
          <a:ext cx="817216" cy="817216"/>
        </a:xfrm>
        <a:prstGeom prst="ellipse">
          <a:avLst/>
        </a:prstGeom>
        <a:blipFill>
          <a:blip xmlns:r="http://schemas.openxmlformats.org/officeDocument/2006/relationships" r:embed="rId4"/>
          <a:srcRect/>
          <a:stretch>
            <a:fillRect t="-25000" b="-25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education.nsw.gov.au/content/dam/main-education/documents/teaching-and-learning/curriculum/early-learning/early-learning-eylf-information-for-families.pdf"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education.nsw.gov.au/early-childhood-education/ecec-resource-library/transition-to-school/transition-to-school-digital-statement"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education.nsw.gov.au/content/dam/main-education/en/home/parents-and-carers/starting-school-guides/starting-preschool/2025/Getting_ready_for_preschool_guide.pdf"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education.nsw.gov.au/teaching-and-learning/curriculum/early-learning/transition-to-primary-school-el/starting-preschool-social-narratives"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8">
          <a:extLst>
            <a:ext uri="{FF2B5EF4-FFF2-40B4-BE49-F238E27FC236}">
              <a16:creationId xmlns:a16="http://schemas.microsoft.com/office/drawing/2014/main" id="{35FA6C5F-67F8-AF10-7958-5ECE9ED4BAE3}"/>
            </a:ext>
          </a:extLst>
        </p:cNvPr>
        <p:cNvGrpSpPr/>
        <p:nvPr/>
      </p:nvGrpSpPr>
      <p:grpSpPr>
        <a:xfrm>
          <a:off x="0" y="0"/>
          <a:ext cx="0" cy="0"/>
          <a:chOff x="0" y="0"/>
          <a:chExt cx="0" cy="0"/>
        </a:xfrm>
      </p:grpSpPr>
      <p:sp>
        <p:nvSpPr>
          <p:cNvPr id="1109" name="Google Shape;1109;g318442bdf33_0_2053:notes">
            <a:extLst>
              <a:ext uri="{FF2B5EF4-FFF2-40B4-BE49-F238E27FC236}">
                <a16:creationId xmlns:a16="http://schemas.microsoft.com/office/drawing/2014/main" id="{17379F4E-3358-E418-25AF-00DA00183BAA}"/>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10" name="Google Shape;1110;g318442bdf33_0_2053:notes">
            <a:extLst>
              <a:ext uri="{FF2B5EF4-FFF2-40B4-BE49-F238E27FC236}">
                <a16:creationId xmlns:a16="http://schemas.microsoft.com/office/drawing/2014/main" id="{42800941-666C-8826-675B-C06136C587D8}"/>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1426749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4"/>
        <p:cNvGrpSpPr/>
        <p:nvPr/>
      </p:nvGrpSpPr>
      <p:grpSpPr>
        <a:xfrm>
          <a:off x="0" y="0"/>
          <a:ext cx="0" cy="0"/>
          <a:chOff x="0" y="0"/>
          <a:chExt cx="0" cy="0"/>
        </a:xfrm>
      </p:grpSpPr>
      <p:sp>
        <p:nvSpPr>
          <p:cNvPr id="1095" name="Google Shape;1095;g318442bdf33_0_105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96" name="Google Shape;1096;g318442bdf33_0_10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1"/>
        <p:cNvGrpSpPr/>
        <p:nvPr/>
      </p:nvGrpSpPr>
      <p:grpSpPr>
        <a:xfrm>
          <a:off x="0" y="0"/>
          <a:ext cx="0" cy="0"/>
          <a:chOff x="0" y="0"/>
          <a:chExt cx="0" cy="0"/>
        </a:xfrm>
      </p:grpSpPr>
      <p:sp>
        <p:nvSpPr>
          <p:cNvPr id="1292" name="Google Shape;1292;g318442bdf33_0_1117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93" name="Google Shape;1293;g318442bdf33_0_111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US" u="sng">
                <a:latin typeface="Public Sans"/>
              </a:rPr>
              <a:t>Presenter notes/script:</a:t>
            </a:r>
          </a:p>
          <a:p>
            <a:r>
              <a:rPr lang="en-US">
                <a:latin typeface="Public Sans"/>
              </a:rPr>
              <a:t>I would like to acknowledge the Aboriginal people who have, for thousands of years, been the custodians of the lands where you are listening to this presentation from and acknowledge their strong continuing connections to lands and waterways across NSW.</a:t>
            </a:r>
            <a:endParaRPr lang="en-US">
              <a:latin typeface="Public Sans"/>
              <a:cs typeface="Calibri"/>
            </a:endParaRPr>
          </a:p>
          <a:p>
            <a:r>
              <a:rPr lang="en-US">
                <a:latin typeface="Public Sans"/>
              </a:rPr>
              <a:t>I pay respect to Aboriginal Elders past, present and emerging and extend that respect to all Aboriginal and Torres Strait Islander people who are joining this presentation. I acknowledge we are on _______land  today.</a:t>
            </a:r>
            <a:endParaRPr lang="en-GB">
              <a:cs typeface="Calibri" panose="020F0502020204030204"/>
            </a:endParaRPr>
          </a:p>
          <a:p>
            <a:endParaRPr lang="en-AU"/>
          </a:p>
        </p:txBody>
      </p:sp>
    </p:spTree>
    <p:extLst>
      <p:ext uri="{BB962C8B-B14F-4D97-AF65-F5344CB8AC3E}">
        <p14:creationId xmlns:p14="http://schemas.microsoft.com/office/powerpoint/2010/main" val="17921911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3">
          <a:extLst>
            <a:ext uri="{FF2B5EF4-FFF2-40B4-BE49-F238E27FC236}">
              <a16:creationId xmlns:a16="http://schemas.microsoft.com/office/drawing/2014/main" id="{B79D9357-8407-C8D7-97E4-CE1872AFC0A7}"/>
            </a:ext>
          </a:extLst>
        </p:cNvPr>
        <p:cNvGrpSpPr/>
        <p:nvPr/>
      </p:nvGrpSpPr>
      <p:grpSpPr>
        <a:xfrm>
          <a:off x="0" y="0"/>
          <a:ext cx="0" cy="0"/>
          <a:chOff x="0" y="0"/>
          <a:chExt cx="0" cy="0"/>
        </a:xfrm>
      </p:grpSpPr>
      <p:sp>
        <p:nvSpPr>
          <p:cNvPr id="1254" name="Google Shape;1254;g318442bdf33_0_4084:notes">
            <a:extLst>
              <a:ext uri="{FF2B5EF4-FFF2-40B4-BE49-F238E27FC236}">
                <a16:creationId xmlns:a16="http://schemas.microsoft.com/office/drawing/2014/main" id="{FE46CFBE-7705-FA39-E02D-D8C7E3B42F97}"/>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55" name="Google Shape;1255;g318442bdf33_0_4084:notes">
            <a:extLst>
              <a:ext uri="{FF2B5EF4-FFF2-40B4-BE49-F238E27FC236}">
                <a16:creationId xmlns:a16="http://schemas.microsoft.com/office/drawing/2014/main" id="{FECD885A-B1BA-0175-740F-B81486D6DC30}"/>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AU" u="sng"/>
              <a:t>Presenter notes/script:</a:t>
            </a:r>
          </a:p>
          <a:p>
            <a:pPr marL="0" lvl="0" indent="0" algn="l" rtl="0">
              <a:spcBef>
                <a:spcPts val="0"/>
              </a:spcBef>
              <a:spcAft>
                <a:spcPts val="0"/>
              </a:spcAft>
              <a:buNone/>
            </a:pPr>
            <a:endParaRPr lang="en-AU" u="sng"/>
          </a:p>
          <a:p>
            <a:pPr marL="0" indent="0">
              <a:buNone/>
            </a:pPr>
            <a:endParaRPr lang="en-AU"/>
          </a:p>
        </p:txBody>
      </p:sp>
    </p:spTree>
    <p:extLst>
      <p:ext uri="{BB962C8B-B14F-4D97-AF65-F5344CB8AC3E}">
        <p14:creationId xmlns:p14="http://schemas.microsoft.com/office/powerpoint/2010/main" val="3284240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1219170" rtl="0" eaLnBrk="1" fontAlgn="auto" latinLnBrk="0" hangingPunct="1">
              <a:lnSpc>
                <a:spcPct val="100000"/>
              </a:lnSpc>
              <a:spcBef>
                <a:spcPts val="0"/>
              </a:spcBef>
              <a:spcAft>
                <a:spcPts val="0"/>
              </a:spcAft>
              <a:buClrTx/>
              <a:buSzTx/>
              <a:buFont typeface="Arial" panose="020B0604020202020204" pitchFamily="34" charset="0"/>
              <a:buNone/>
              <a:tabLst/>
              <a:defRPr/>
            </a:pPr>
            <a:r>
              <a:rPr lang="en-AU" sz="1200" u="sng"/>
              <a:t>Presenter notes:</a:t>
            </a:r>
          </a:p>
          <a:p>
            <a:pPr marL="0" marR="0" lvl="0" indent="0" algn="l" defTabSz="1219170" rtl="0" eaLnBrk="1" fontAlgn="auto" latinLnBrk="0" hangingPunct="1">
              <a:lnSpc>
                <a:spcPct val="100000"/>
              </a:lnSpc>
              <a:spcBef>
                <a:spcPts val="0"/>
              </a:spcBef>
              <a:spcAft>
                <a:spcPts val="0"/>
              </a:spcAft>
              <a:buClrTx/>
              <a:buSzTx/>
              <a:buFont typeface="Arial" panose="020B0604020202020204" pitchFamily="34" charset="0"/>
              <a:buNone/>
              <a:tabLst/>
              <a:defRPr/>
            </a:pPr>
            <a:r>
              <a:rPr lang="en-AU" sz="1200"/>
              <a:t>For context - this animation will give you a brief overview of the operations of NSW public preschools.</a:t>
            </a:r>
          </a:p>
          <a:p>
            <a:pPr marL="0" marR="0" lvl="0" indent="0" algn="l" defTabSz="121917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AU" sz="1200" u="sng"/>
          </a:p>
          <a:p>
            <a:pPr marL="0" marR="0" lvl="0" indent="0" algn="l" defTabSz="1219170" rtl="0" eaLnBrk="1" fontAlgn="auto" latinLnBrk="0" hangingPunct="1">
              <a:lnSpc>
                <a:spcPct val="100000"/>
              </a:lnSpc>
              <a:spcBef>
                <a:spcPts val="0"/>
              </a:spcBef>
              <a:spcAft>
                <a:spcPts val="0"/>
              </a:spcAft>
              <a:buClrTx/>
              <a:buSzTx/>
              <a:buFont typeface="Arial" panose="020B0604020202020204" pitchFamily="34" charset="0"/>
              <a:buNone/>
              <a:tabLst/>
              <a:defRPr/>
            </a:pPr>
            <a:r>
              <a:rPr lang="en-AU" sz="1200" u="sng"/>
              <a:t>Presenter script:</a:t>
            </a:r>
          </a:p>
          <a:p>
            <a:pPr marL="0" indent="0" defTabSz="1219170">
              <a:buClrTx/>
              <a:buSzTx/>
              <a:buNone/>
              <a:defRPr/>
            </a:pPr>
            <a:r>
              <a:rPr lang="en-AU" sz="1200"/>
              <a:t>Public preschools are part of the P-2, P-6 or Community school on which they are located, however operate under the same legislation as other service types such as long daycare, community preschools, family day care and out of school hours care.</a:t>
            </a:r>
          </a:p>
          <a:p>
            <a:pPr marL="0" marR="0" lvl="0" indent="0" algn="l" defTabSz="121917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AU" sz="1200"/>
          </a:p>
          <a:p>
            <a:pPr marL="0" indent="0" defTabSz="1219170">
              <a:buClrTx/>
              <a:buSzTx/>
              <a:buNone/>
              <a:defRPr/>
            </a:pPr>
            <a:r>
              <a:rPr lang="en-AU" sz="1200" b="0" i="0" u="none" strike="noStrike" kern="1200" cap="none" spc="0" normalizeH="0" baseline="0" noProof="0">
                <a:ln>
                  <a:noFill/>
                </a:ln>
                <a:solidFill>
                  <a:srgbClr val="22272B"/>
                </a:solidFill>
                <a:effectLst/>
                <a:uLnTx/>
                <a:uFillTx/>
                <a:latin typeface="Public Sans Light"/>
              </a:rPr>
              <a:t>In some schools across NSW, there may be a community preschool located on site, but these are not run by the department and so</a:t>
            </a:r>
            <a:r>
              <a:rPr lang="en-AU" sz="1200" kern="1200">
                <a:solidFill>
                  <a:srgbClr val="22272B"/>
                </a:solidFill>
                <a:latin typeface="Public Sans Light"/>
              </a:rPr>
              <a:t> </a:t>
            </a:r>
            <a:r>
              <a:rPr lang="en-AU" sz="1200" b="0" i="0" u="none" strike="noStrike" kern="1200" cap="none" spc="0" normalizeH="0" baseline="0" noProof="0">
                <a:ln>
                  <a:noFill/>
                </a:ln>
                <a:solidFill>
                  <a:srgbClr val="22272B"/>
                </a:solidFill>
                <a:effectLst/>
                <a:uLnTx/>
                <a:uFillTx/>
                <a:latin typeface="Public Sans Light"/>
              </a:rPr>
              <a:t>our team does not look after them. Often these preschools are run by a parent committee or organisation with an agreement in place to use of the building.</a:t>
            </a:r>
          </a:p>
          <a:p>
            <a:pPr marL="0" marR="0" lvl="0" indent="0" algn="l" defTabSz="121917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AU" sz="1200"/>
          </a:p>
          <a:p>
            <a:pPr marL="0" marR="0" lvl="0" indent="0" algn="l" defTabSz="1219170" rtl="0" eaLnBrk="1" fontAlgn="auto" latinLnBrk="0" hangingPunct="1">
              <a:lnSpc>
                <a:spcPct val="100000"/>
              </a:lnSpc>
              <a:spcBef>
                <a:spcPts val="0"/>
              </a:spcBef>
              <a:spcAft>
                <a:spcPts val="0"/>
              </a:spcAft>
              <a:buClrTx/>
              <a:buSzTx/>
              <a:buFont typeface="Arial" panose="020B0604020202020204" pitchFamily="34" charset="0"/>
              <a:buNone/>
              <a:tabLst/>
              <a:defRPr/>
            </a:pPr>
            <a:r>
              <a:rPr lang="en-AU" sz="1200"/>
              <a:t>[Play animation]</a:t>
            </a:r>
          </a:p>
          <a:p>
            <a:pPr marL="285750" indent="-285750">
              <a:buFont typeface="Arial" panose="020B0604020202020204" pitchFamily="34" charset="0"/>
              <a:buChar char="•"/>
            </a:pPr>
            <a:endParaRPr lang="en-AU" sz="1200"/>
          </a:p>
          <a:p>
            <a:pPr marL="0" indent="0">
              <a:buFont typeface="Arial" panose="020B0604020202020204" pitchFamily="34" charset="0"/>
              <a:buNone/>
            </a:pPr>
            <a:r>
              <a:rPr lang="en-AU" sz="1200" u="sng"/>
              <a:t>Further background information for presenter:</a:t>
            </a:r>
          </a:p>
          <a:p>
            <a:pPr marL="285750" indent="-285750">
              <a:buFont typeface="Arial" panose="020B0604020202020204" pitchFamily="34" charset="0"/>
              <a:buChar char="•"/>
            </a:pPr>
            <a:endParaRPr lang="en-AU" sz="1200"/>
          </a:p>
          <a:p>
            <a:pPr marL="285750" indent="-285750">
              <a:buFont typeface="Arial" panose="020B0604020202020204" pitchFamily="34" charset="0"/>
              <a:buChar char="•"/>
            </a:pPr>
            <a:r>
              <a:rPr lang="en-AU" sz="1200"/>
              <a:t>Preschool staff work under the same award as their K-12 colleagues</a:t>
            </a:r>
          </a:p>
          <a:p>
            <a:pPr marL="285750" indent="-285750">
              <a:buFont typeface="Arial" panose="020B0604020202020204" pitchFamily="34" charset="0"/>
              <a:buChar char="•"/>
            </a:pPr>
            <a:r>
              <a:rPr lang="en-AU" sz="1200"/>
              <a:t>Each preschool class attends parttime, so across the week each preschool has 2 classes attend.  </a:t>
            </a:r>
          </a:p>
          <a:p>
            <a:pPr marL="285750" indent="-285750">
              <a:buFont typeface="Arial" panose="020B0604020202020204" pitchFamily="34" charset="0"/>
              <a:buChar char="•"/>
            </a:pPr>
            <a:r>
              <a:rPr lang="en-AU" sz="1200"/>
              <a:t>Animation mentioned that public preschools operate under the NQF, this is possibly one of the biggest challenges for public preschools as one of the components of the NQF is the legislation that is applicable to the entire ECEC sector (this includes long day care, family day care, community preschools, out of school hours services). </a:t>
            </a:r>
          </a:p>
          <a:p>
            <a:pPr marL="285750" indent="-285750">
              <a:buFont typeface="Arial" panose="020B0604020202020204" pitchFamily="34" charset="0"/>
              <a:buChar char="•"/>
            </a:pPr>
            <a:r>
              <a:rPr lang="en-AU" sz="1200"/>
              <a:t>This means our principals and preschool staff must navigate the intersection between department policy and the legislation.</a:t>
            </a:r>
          </a:p>
          <a:p>
            <a:pPr marL="285750" indent="-285750">
              <a:buFont typeface="Arial" panose="020B0604020202020204" pitchFamily="34" charset="0"/>
              <a:buChar char="•"/>
            </a:pPr>
            <a:r>
              <a:rPr lang="en-AU" sz="1200"/>
              <a:t>Generally, they complement one another, but in some instances, the legislation requires more in the preschool setting than what is required in the school setting, particularly in relation to health and safety, for example, the adult to child ratio and requirements around emergencies and evacuations in the preschool are higher than what is required in the school setting.  </a:t>
            </a:r>
          </a:p>
        </p:txBody>
      </p:sp>
      <p:sp>
        <p:nvSpPr>
          <p:cNvPr id="4" name="Slide Number Placeholder 3"/>
          <p:cNvSpPr>
            <a:spLocks noGrp="1"/>
          </p:cNvSpPr>
          <p:nvPr>
            <p:ph type="sldNum" sz="quarter" idx="5"/>
          </p:nvPr>
        </p:nvSpPr>
        <p:spPr/>
        <p:txBody>
          <a:bodyPr/>
          <a:lstStyle/>
          <a:p>
            <a:fld id="{B07158C4-A119-4B78-9DE8-A50001BC31DC}" type="slidenum">
              <a:rPr lang="en-AU" smtClean="0"/>
              <a:pPr/>
              <a:t>6</a:t>
            </a:fld>
            <a:endParaRPr lang="en-AU"/>
          </a:p>
        </p:txBody>
      </p:sp>
    </p:spTree>
    <p:extLst>
      <p:ext uri="{BB962C8B-B14F-4D97-AF65-F5344CB8AC3E}">
        <p14:creationId xmlns:p14="http://schemas.microsoft.com/office/powerpoint/2010/main" val="29052503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8"/>
        <p:cNvGrpSpPr/>
        <p:nvPr/>
      </p:nvGrpSpPr>
      <p:grpSpPr>
        <a:xfrm>
          <a:off x="0" y="0"/>
          <a:ext cx="0" cy="0"/>
          <a:chOff x="0" y="0"/>
          <a:chExt cx="0" cy="0"/>
        </a:xfrm>
      </p:grpSpPr>
      <p:sp>
        <p:nvSpPr>
          <p:cNvPr id="1299" name="Google Shape;1299;g318442bdf33_0_1217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00" name="Google Shape;1300;g318442bdf33_0_121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u="sng"/>
              <a:t>Presenter notes/script:</a:t>
            </a:r>
          </a:p>
          <a:p>
            <a:r>
              <a:rPr lang="en-US">
                <a:latin typeface="Public Sans"/>
              </a:rPr>
              <a:t>Add information about your preschool here</a:t>
            </a:r>
            <a:endParaRPr lang="en-US"/>
          </a:p>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8">
          <a:extLst>
            <a:ext uri="{FF2B5EF4-FFF2-40B4-BE49-F238E27FC236}">
              <a16:creationId xmlns:a16="http://schemas.microsoft.com/office/drawing/2014/main" id="{A142597F-B1FF-5946-A8F7-C0CA22E3B5D2}"/>
            </a:ext>
          </a:extLst>
        </p:cNvPr>
        <p:cNvGrpSpPr/>
        <p:nvPr/>
      </p:nvGrpSpPr>
      <p:grpSpPr>
        <a:xfrm>
          <a:off x="0" y="0"/>
          <a:ext cx="0" cy="0"/>
          <a:chOff x="0" y="0"/>
          <a:chExt cx="0" cy="0"/>
        </a:xfrm>
      </p:grpSpPr>
      <p:sp>
        <p:nvSpPr>
          <p:cNvPr id="1299" name="Google Shape;1299;g318442bdf33_0_12173:notes">
            <a:extLst>
              <a:ext uri="{FF2B5EF4-FFF2-40B4-BE49-F238E27FC236}">
                <a16:creationId xmlns:a16="http://schemas.microsoft.com/office/drawing/2014/main" id="{403FD8F9-F41A-8530-1845-C26BE02EFB5F}"/>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00" name="Google Shape;1300;g318442bdf33_0_12173:notes">
            <a:extLst>
              <a:ext uri="{FF2B5EF4-FFF2-40B4-BE49-F238E27FC236}">
                <a16:creationId xmlns:a16="http://schemas.microsoft.com/office/drawing/2014/main" id="{86EB9427-25DB-D9D2-3A56-EF1A4401454E}"/>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US" u="sng"/>
              <a:t>Presenter notes/script:</a:t>
            </a:r>
          </a:p>
          <a:p>
            <a:pPr marL="0" indent="0">
              <a:spcAft>
                <a:spcPts val="1200"/>
              </a:spcAft>
              <a:buNone/>
            </a:pPr>
            <a:r>
              <a:rPr lang="en-AU" sz="1100"/>
              <a:t>We have created a unique statement of philosophy that reflects the beliefs and values of everyone involved with our preschool. Together with the Early Years Learning Framework, it assists us in considering our approach to learning, development and wellbeing.</a:t>
            </a:r>
          </a:p>
          <a:p>
            <a:pPr marL="0" indent="0">
              <a:spcAft>
                <a:spcPts val="1200"/>
              </a:spcAft>
              <a:buNone/>
            </a:pPr>
            <a:endParaRPr lang="en-AU" sz="1100"/>
          </a:p>
          <a:p>
            <a:pPr marL="0" indent="0">
              <a:spcAft>
                <a:spcPts val="1200"/>
              </a:spcAft>
              <a:buNone/>
            </a:pPr>
            <a:r>
              <a:rPr lang="en-AU" sz="1100"/>
              <a:t>Our philosophy is reviewed annually with input from our whole preschool community:</a:t>
            </a:r>
          </a:p>
          <a:p>
            <a:pPr marL="285750" indent="-285750">
              <a:spcAft>
                <a:spcPts val="1200"/>
              </a:spcAft>
            </a:pPr>
            <a:r>
              <a:rPr lang="en-AU" sz="1100"/>
              <a:t>Children</a:t>
            </a:r>
          </a:p>
          <a:p>
            <a:pPr marL="285750" indent="-285750">
              <a:spcAft>
                <a:spcPts val="1200"/>
              </a:spcAft>
            </a:pPr>
            <a:r>
              <a:rPr lang="en-AU" sz="1100"/>
              <a:t>Families</a:t>
            </a:r>
          </a:p>
          <a:p>
            <a:pPr marL="285750" indent="-285750">
              <a:spcAft>
                <a:spcPts val="1200"/>
              </a:spcAft>
            </a:pPr>
            <a:r>
              <a:rPr lang="en-AU" sz="1100"/>
              <a:t>Preschool team, school staff and wider school community</a:t>
            </a:r>
          </a:p>
          <a:p>
            <a:pPr marL="0" indent="0">
              <a:spcAft>
                <a:spcPts val="1200"/>
              </a:spcAft>
              <a:buNone/>
            </a:pPr>
            <a:endParaRPr lang="en-AU" sz="1100">
              <a:latin typeface="Public Sans"/>
            </a:endParaRPr>
          </a:p>
          <a:p>
            <a:pPr marL="0" indent="0">
              <a:spcAft>
                <a:spcPts val="1200"/>
              </a:spcAft>
              <a:buNone/>
            </a:pPr>
            <a:r>
              <a:rPr lang="en-US" i="1">
                <a:latin typeface="Public Sans"/>
              </a:rPr>
              <a:t>Add information about your preschool philosophy to the placeholder</a:t>
            </a:r>
            <a:endParaRPr lang="en-US" i="1"/>
          </a:p>
          <a:p>
            <a:pPr marL="0" lvl="0" indent="0" algn="l" rtl="0">
              <a:spcBef>
                <a:spcPts val="0"/>
              </a:spcBef>
              <a:spcAft>
                <a:spcPts val="0"/>
              </a:spcAft>
              <a:buNone/>
            </a:pPr>
            <a:endParaRPr/>
          </a:p>
        </p:txBody>
      </p:sp>
    </p:spTree>
    <p:extLst>
      <p:ext uri="{BB962C8B-B14F-4D97-AF65-F5344CB8AC3E}">
        <p14:creationId xmlns:p14="http://schemas.microsoft.com/office/powerpoint/2010/main" val="39533287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8">
          <a:extLst>
            <a:ext uri="{FF2B5EF4-FFF2-40B4-BE49-F238E27FC236}">
              <a16:creationId xmlns:a16="http://schemas.microsoft.com/office/drawing/2014/main" id="{5D6E9E17-EB01-8975-8963-57581A1F265C}"/>
            </a:ext>
          </a:extLst>
        </p:cNvPr>
        <p:cNvGrpSpPr/>
        <p:nvPr/>
      </p:nvGrpSpPr>
      <p:grpSpPr>
        <a:xfrm>
          <a:off x="0" y="0"/>
          <a:ext cx="0" cy="0"/>
          <a:chOff x="0" y="0"/>
          <a:chExt cx="0" cy="0"/>
        </a:xfrm>
      </p:grpSpPr>
      <p:sp>
        <p:nvSpPr>
          <p:cNvPr id="1299" name="Google Shape;1299;g318442bdf33_0_12173:notes">
            <a:extLst>
              <a:ext uri="{FF2B5EF4-FFF2-40B4-BE49-F238E27FC236}">
                <a16:creationId xmlns:a16="http://schemas.microsoft.com/office/drawing/2014/main" id="{D70F4579-147A-D9F4-43AE-D5A93823A19B}"/>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00" name="Google Shape;1300;g318442bdf33_0_12173:notes">
            <a:extLst>
              <a:ext uri="{FF2B5EF4-FFF2-40B4-BE49-F238E27FC236}">
                <a16:creationId xmlns:a16="http://schemas.microsoft.com/office/drawing/2014/main" id="{3F8551FF-2C8C-503B-7C5C-42B64FDD1993}"/>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US" u="sng"/>
              <a:t>Presenter notes/script:</a:t>
            </a:r>
          </a:p>
          <a:p>
            <a:pPr marL="457200" indent="-298450"/>
            <a:r>
              <a:rPr lang="en-US" u="none"/>
              <a:t>Child safety is everyone’s responsibility. </a:t>
            </a:r>
          </a:p>
          <a:p>
            <a:pPr marL="457200" indent="-298450"/>
            <a:r>
              <a:rPr lang="en-US" u="none"/>
              <a:t>Our preschool </a:t>
            </a:r>
            <a:r>
              <a:rPr lang="en-US" u="none" err="1"/>
              <a:t>prioritises</a:t>
            </a:r>
            <a:r>
              <a:rPr lang="en-US" u="none"/>
              <a:t> children’s safety by implementing the required Child Safe Standards as legislated to ensure a child safe culture.</a:t>
            </a:r>
          </a:p>
          <a:p>
            <a:pPr marL="457200" indent="-298450"/>
            <a:r>
              <a:rPr lang="en-US" u="none"/>
              <a:t> There are 10 Child Safe Standards that underpin our preschool program and practice and these are continuously reviewed and improved by the preschool team as part of our Quality Improvement Planning. </a:t>
            </a:r>
          </a:p>
          <a:p>
            <a:pPr marL="457200" indent="-298450"/>
            <a:r>
              <a:rPr lang="en-US" u="none"/>
              <a:t>Our preschool is committed to providing a child safe environment that </a:t>
            </a:r>
            <a:r>
              <a:rPr lang="en-US" u="none" err="1"/>
              <a:t>priortises</a:t>
            </a:r>
            <a:r>
              <a:rPr lang="en-US" u="none"/>
              <a:t> children’s safety, health and wellbeing. </a:t>
            </a:r>
          </a:p>
          <a:p>
            <a:pPr marL="457200" indent="-298450"/>
            <a:r>
              <a:rPr lang="en-US" u="none"/>
              <a:t>The child safe standards are embedded in our daily preschool program, system and practices, preschool philosophy, local procedures and Quality Improvement Plan.</a:t>
            </a:r>
          </a:p>
          <a:p>
            <a:pPr marL="158750" indent="0">
              <a:buNone/>
            </a:pPr>
            <a:endParaRPr lang="en-US" i="1" u="none"/>
          </a:p>
          <a:p>
            <a:pPr marL="158750" indent="0">
              <a:buNone/>
            </a:pPr>
            <a:r>
              <a:rPr lang="en-US" i="1" u="none"/>
              <a:t>You may like to add examples from your preschool here</a:t>
            </a:r>
            <a:r>
              <a:rPr lang="en-US" u="none"/>
              <a:t>.   </a:t>
            </a:r>
          </a:p>
          <a:p>
            <a:pPr marL="158750" indent="0">
              <a:buNone/>
            </a:pPr>
            <a:endParaRPr lang="en-US" u="none"/>
          </a:p>
          <a:p>
            <a:pPr marL="0" lvl="0" indent="0" algn="l" rtl="0">
              <a:spcBef>
                <a:spcPts val="0"/>
              </a:spcBef>
              <a:spcAft>
                <a:spcPts val="0"/>
              </a:spcAft>
              <a:buNone/>
            </a:pPr>
            <a:endParaRPr/>
          </a:p>
        </p:txBody>
      </p:sp>
    </p:spTree>
    <p:extLst>
      <p:ext uri="{BB962C8B-B14F-4D97-AF65-F5344CB8AC3E}">
        <p14:creationId xmlns:p14="http://schemas.microsoft.com/office/powerpoint/2010/main" val="27547358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lgn="l" rtl="0" fontAlgn="base">
              <a:buNone/>
            </a:pPr>
            <a:r>
              <a:rPr lang="en-US" b="0" i="0" u="sng">
                <a:solidFill>
                  <a:srgbClr val="000000"/>
                </a:solidFill>
                <a:effectLst/>
                <a:latin typeface="Public Sans" pitchFamily="2" charset="0"/>
              </a:rPr>
              <a:t>Presenter notes/script:</a:t>
            </a:r>
            <a:r>
              <a:rPr lang="en-US" b="0" i="0" u="sng">
                <a:solidFill>
                  <a:srgbClr val="444444"/>
                </a:solidFill>
                <a:effectLst/>
                <a:latin typeface="Public Sans" pitchFamily="2" charset="0"/>
              </a:rPr>
              <a:t>​</a:t>
            </a:r>
            <a:endParaRPr lang="en-US" b="0" i="0" u="sng">
              <a:solidFill>
                <a:srgbClr val="444444"/>
              </a:solidFill>
              <a:effectLst/>
              <a:latin typeface="Calibri" panose="020F0502020204030204" pitchFamily="34" charset="0"/>
            </a:endParaRPr>
          </a:p>
          <a:p>
            <a:pPr marL="457200" marR="0" lvl="0" indent="-298450" algn="l" defTabSz="914400" rtl="0" eaLnBrk="1" fontAlgn="base" latinLnBrk="0" hangingPunct="1">
              <a:lnSpc>
                <a:spcPct val="100000"/>
              </a:lnSpc>
              <a:spcBef>
                <a:spcPts val="0"/>
              </a:spcBef>
              <a:spcAft>
                <a:spcPts val="0"/>
              </a:spcAft>
              <a:buClr>
                <a:srgbClr val="000000"/>
              </a:buClr>
              <a:buSzPts val="1100"/>
              <a:buFont typeface="Arial"/>
              <a:buChar char="●"/>
              <a:tabLst/>
              <a:defRPr/>
            </a:pPr>
            <a:r>
              <a:rPr lang="en-US" b="0" i="1" u="none" strike="noStrike">
                <a:solidFill>
                  <a:srgbClr val="000000"/>
                </a:solidFill>
                <a:effectLst/>
                <a:latin typeface="Public Sans" pitchFamily="2" charset="0"/>
              </a:rPr>
              <a:t>Add information about the preschool team here</a:t>
            </a:r>
          </a:p>
          <a:p>
            <a:pPr marL="457200" marR="0" lvl="0" indent="-298450" algn="l" defTabSz="914400" rtl="0" eaLnBrk="1" fontAlgn="base" latinLnBrk="0" hangingPunct="1">
              <a:lnSpc>
                <a:spcPct val="100000"/>
              </a:lnSpc>
              <a:spcBef>
                <a:spcPts val="0"/>
              </a:spcBef>
              <a:spcAft>
                <a:spcPts val="0"/>
              </a:spcAft>
              <a:buClr>
                <a:srgbClr val="000000"/>
              </a:buClr>
              <a:buSzPts val="1100"/>
              <a:buFont typeface="Arial"/>
              <a:buChar char="●"/>
              <a:tabLst/>
              <a:defRPr/>
            </a:pPr>
            <a:r>
              <a:rPr lang="en-AU" i="1"/>
              <a:t>Insert a photo of your preschool team here </a:t>
            </a:r>
          </a:p>
          <a:p>
            <a:pPr algn="l" rtl="0" fontAlgn="base"/>
            <a:endParaRPr lang="en-US" b="0" i="1" u="none" strike="noStrike">
              <a:solidFill>
                <a:srgbClr val="000000"/>
              </a:solidFill>
              <a:effectLst/>
              <a:latin typeface="Public Sans" pitchFamily="2" charset="0"/>
            </a:endParaRPr>
          </a:p>
          <a:p>
            <a:pPr algn="l" rtl="0" fontAlgn="base"/>
            <a:r>
              <a:rPr lang="en-AU"/>
              <a:t>Each preschool class is staffed by an early childhood teacher (ECT) and a School Learning Support Officer, Preschool (SLSO) or Aboriginal Education Officer (AEO). </a:t>
            </a:r>
          </a:p>
          <a:p>
            <a:pPr algn="l" rtl="0" fontAlgn="base"/>
            <a:r>
              <a:rPr lang="en-AU"/>
              <a:t>Collaboration between these staff members plays an important part in the day-to-day operation of the preschool. Together, the preschool teacher and SLSO or AEO implement the educational program and provide a safe and welcoming learning environment that encourages children’s active engagement in the program.</a:t>
            </a:r>
          </a:p>
          <a:p>
            <a:pPr algn="l" rtl="0" fontAlgn="base"/>
            <a:r>
              <a:rPr lang="en-AU"/>
              <a:t>A ratio of one teacher or educator to 10 children is always maintained, regardless of the activity the children are engaged in or the time of day  </a:t>
            </a:r>
          </a:p>
          <a:p>
            <a:pPr algn="l" rtl="0" fontAlgn="base"/>
            <a:endParaRPr lang="en-AU"/>
          </a:p>
          <a:p>
            <a:pPr marL="158750" indent="0" algn="l" rtl="0" fontAlgn="base">
              <a:buNone/>
            </a:pPr>
            <a:endParaRPr lang="en-AU" i="1"/>
          </a:p>
        </p:txBody>
      </p:sp>
    </p:spTree>
    <p:extLst>
      <p:ext uri="{BB962C8B-B14F-4D97-AF65-F5344CB8AC3E}">
        <p14:creationId xmlns:p14="http://schemas.microsoft.com/office/powerpoint/2010/main" val="39201861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FontTx/>
              <a:buNone/>
            </a:pPr>
            <a:r>
              <a:rPr lang="en-US" u="sng"/>
              <a:t>Presenter notes/script:</a:t>
            </a:r>
          </a:p>
          <a:p>
            <a:r>
              <a:rPr lang="en-US" i="1">
                <a:latin typeface="Public Sans"/>
              </a:rPr>
              <a:t>Add information about the preschool playrooms and indoor and outdoor spaces here</a:t>
            </a:r>
            <a:endParaRPr lang="en-US" i="1"/>
          </a:p>
          <a:p>
            <a:endParaRPr lang="en-AU"/>
          </a:p>
        </p:txBody>
      </p:sp>
    </p:spTree>
    <p:extLst>
      <p:ext uri="{BB962C8B-B14F-4D97-AF65-F5344CB8AC3E}">
        <p14:creationId xmlns:p14="http://schemas.microsoft.com/office/powerpoint/2010/main" val="16047694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2">
          <a:extLst>
            <a:ext uri="{FF2B5EF4-FFF2-40B4-BE49-F238E27FC236}">
              <a16:creationId xmlns:a16="http://schemas.microsoft.com/office/drawing/2014/main" id="{CDA536DC-445A-6F07-D967-59400DB8987C}"/>
            </a:ext>
          </a:extLst>
        </p:cNvPr>
        <p:cNvGrpSpPr/>
        <p:nvPr/>
      </p:nvGrpSpPr>
      <p:grpSpPr>
        <a:xfrm>
          <a:off x="0" y="0"/>
          <a:ext cx="0" cy="0"/>
          <a:chOff x="0" y="0"/>
          <a:chExt cx="0" cy="0"/>
        </a:xfrm>
      </p:grpSpPr>
      <p:sp>
        <p:nvSpPr>
          <p:cNvPr id="1383" name="Google Shape;1383;g318442bdf33_0_8158:notes">
            <a:extLst>
              <a:ext uri="{FF2B5EF4-FFF2-40B4-BE49-F238E27FC236}">
                <a16:creationId xmlns:a16="http://schemas.microsoft.com/office/drawing/2014/main" id="{32DE4A1E-3CE7-1B40-A650-390A5031718A}"/>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84" name="Google Shape;1384;g318442bdf33_0_8158:notes">
            <a:extLst>
              <a:ext uri="{FF2B5EF4-FFF2-40B4-BE49-F238E27FC236}">
                <a16:creationId xmlns:a16="http://schemas.microsoft.com/office/drawing/2014/main" id="{1B3DED1B-CA98-ABED-3716-707349A4A9B0}"/>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u="sng"/>
              <a:t>Presenter notes/script:</a:t>
            </a:r>
          </a:p>
          <a:p>
            <a:r>
              <a:rPr lang="en-US" i="1">
                <a:latin typeface="Public Sans"/>
              </a:rPr>
              <a:t>Outline a typical daily routine for preschool here</a:t>
            </a:r>
            <a:endParaRPr lang="en-US" i="1"/>
          </a:p>
          <a:p>
            <a:pPr marL="0" lvl="0" indent="0" algn="l" rtl="0">
              <a:spcBef>
                <a:spcPts val="0"/>
              </a:spcBef>
              <a:spcAft>
                <a:spcPts val="0"/>
              </a:spcAft>
              <a:buNone/>
            </a:pPr>
            <a:endParaRPr/>
          </a:p>
        </p:txBody>
      </p:sp>
    </p:spTree>
    <p:extLst>
      <p:ext uri="{BB962C8B-B14F-4D97-AF65-F5344CB8AC3E}">
        <p14:creationId xmlns:p14="http://schemas.microsoft.com/office/powerpoint/2010/main" val="3810806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3">
          <a:extLst>
            <a:ext uri="{FF2B5EF4-FFF2-40B4-BE49-F238E27FC236}">
              <a16:creationId xmlns:a16="http://schemas.microsoft.com/office/drawing/2014/main" id="{C4B62C94-086B-16D2-E073-ED1E9DE3B54B}"/>
            </a:ext>
          </a:extLst>
        </p:cNvPr>
        <p:cNvGrpSpPr/>
        <p:nvPr/>
      </p:nvGrpSpPr>
      <p:grpSpPr>
        <a:xfrm>
          <a:off x="0" y="0"/>
          <a:ext cx="0" cy="0"/>
          <a:chOff x="0" y="0"/>
          <a:chExt cx="0" cy="0"/>
        </a:xfrm>
      </p:grpSpPr>
      <p:sp>
        <p:nvSpPr>
          <p:cNvPr id="1254" name="Google Shape;1254;g318442bdf33_0_4084:notes">
            <a:extLst>
              <a:ext uri="{FF2B5EF4-FFF2-40B4-BE49-F238E27FC236}">
                <a16:creationId xmlns:a16="http://schemas.microsoft.com/office/drawing/2014/main" id="{3DAAC45B-BE70-D1E6-D8AE-26F3063E8D10}"/>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55" name="Google Shape;1255;g318442bdf33_0_4084:notes">
            <a:extLst>
              <a:ext uri="{FF2B5EF4-FFF2-40B4-BE49-F238E27FC236}">
                <a16:creationId xmlns:a16="http://schemas.microsoft.com/office/drawing/2014/main" id="{E1ED79E4-AE09-D05D-C4F8-6C89B20D00B9}"/>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AU" u="sng"/>
              <a:t>Presenter notes/script:</a:t>
            </a:r>
          </a:p>
          <a:p>
            <a:pPr marL="0" lvl="0" indent="0" algn="l" rtl="0">
              <a:spcBef>
                <a:spcPts val="0"/>
              </a:spcBef>
              <a:spcAft>
                <a:spcPts val="0"/>
              </a:spcAft>
              <a:buNone/>
            </a:pPr>
            <a:endParaRPr lang="en-AU" u="sng"/>
          </a:p>
          <a:p>
            <a:pPr marL="0" indent="0">
              <a:buNone/>
            </a:pPr>
            <a:endParaRPr lang="en-AU"/>
          </a:p>
        </p:txBody>
      </p:sp>
    </p:spTree>
    <p:extLst>
      <p:ext uri="{BB962C8B-B14F-4D97-AF65-F5344CB8AC3E}">
        <p14:creationId xmlns:p14="http://schemas.microsoft.com/office/powerpoint/2010/main" val="25511705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lgn="l" rtl="0" fontAlgn="base">
              <a:buNone/>
            </a:pPr>
            <a:r>
              <a:rPr lang="en-US" b="0" i="0" u="sng">
                <a:solidFill>
                  <a:srgbClr val="22272B"/>
                </a:solidFill>
                <a:effectLst/>
                <a:latin typeface="Public Sans" pitchFamily="2" charset="0"/>
              </a:rPr>
              <a:t>Presenter notes:</a:t>
            </a:r>
            <a:r>
              <a:rPr lang="en-US" b="0" i="0">
                <a:solidFill>
                  <a:srgbClr val="444444"/>
                </a:solidFill>
                <a:effectLst/>
                <a:latin typeface="Public Sans" pitchFamily="2" charset="0"/>
              </a:rPr>
              <a:t>​</a:t>
            </a:r>
          </a:p>
          <a:p>
            <a:pPr marL="158750" indent="0" algn="l" rtl="0" fontAlgn="base">
              <a:buNone/>
            </a:pPr>
            <a:r>
              <a:rPr lang="en-AU" sz="1100" b="0" i="0" u="none" strike="noStrike" cap="none">
                <a:solidFill>
                  <a:srgbClr val="000000"/>
                </a:solidFill>
                <a:effectLst/>
                <a:latin typeface="Arial"/>
                <a:ea typeface="Arial"/>
                <a:cs typeface="Arial"/>
                <a:sym typeface="Arial"/>
              </a:rPr>
              <a:t>Note for preschool team: </a:t>
            </a:r>
            <a:r>
              <a:rPr lang="en-AU" sz="1100" b="1" i="0" u="none" strike="noStrike" cap="none">
                <a:solidFill>
                  <a:srgbClr val="000000"/>
                </a:solidFill>
                <a:effectLst/>
                <a:latin typeface="Arial"/>
                <a:ea typeface="Arial"/>
                <a:cs typeface="Arial"/>
                <a:sym typeface="Arial"/>
              </a:rPr>
              <a:t>The Early Years Learning Framework – information for families</a:t>
            </a:r>
            <a:r>
              <a:rPr lang="en-AU" sz="1100" b="0" i="0" u="none" strike="noStrike" cap="none">
                <a:solidFill>
                  <a:srgbClr val="000000"/>
                </a:solidFill>
                <a:effectLst/>
                <a:latin typeface="Arial"/>
                <a:ea typeface="Arial"/>
                <a:cs typeface="Arial"/>
                <a:sym typeface="Arial"/>
              </a:rPr>
              <a:t> resource is available on the ‘staff only’ website.  It can be accessed from link below and printed to hand out to families at the session. </a:t>
            </a:r>
          </a:p>
          <a:p>
            <a:pPr marL="158750" indent="0" algn="l" rtl="0" fontAlgn="base">
              <a:buNone/>
            </a:pPr>
            <a:endParaRPr lang="en-AU" sz="1100" b="0" i="0" u="none" strike="noStrike" cap="none">
              <a:solidFill>
                <a:srgbClr val="000000"/>
              </a:solidFill>
              <a:effectLst/>
              <a:latin typeface="Arial"/>
              <a:ea typeface="Arial"/>
              <a:cs typeface="Arial"/>
              <a:sym typeface="Arial"/>
            </a:endParaRPr>
          </a:p>
          <a:p>
            <a:pPr marL="158750" indent="0" algn="l" rtl="0" fontAlgn="base">
              <a:buNone/>
            </a:pPr>
            <a:r>
              <a:rPr lang="en-AU">
                <a:hlinkClick r:id="rId3"/>
              </a:rPr>
              <a:t>The Early Years Learning Framework – information for families</a:t>
            </a:r>
            <a:endParaRPr lang="en-AU" sz="1100" b="0" i="0" u="none" strike="noStrike" cap="none">
              <a:solidFill>
                <a:srgbClr val="000000"/>
              </a:solidFill>
              <a:effectLst/>
              <a:latin typeface="Arial"/>
              <a:ea typeface="Arial"/>
              <a:cs typeface="Arial"/>
              <a:sym typeface="Arial"/>
            </a:endParaRPr>
          </a:p>
          <a:p>
            <a:pPr marL="158750" indent="0" algn="l" rtl="0" fontAlgn="base">
              <a:buNone/>
            </a:pPr>
            <a:endParaRPr lang="en-AU" sz="1100" b="0" i="0" u="none" strike="noStrike" cap="none">
              <a:solidFill>
                <a:srgbClr val="000000"/>
              </a:solidFill>
              <a:effectLst/>
              <a:latin typeface="Arial"/>
              <a:cs typeface="Arial"/>
              <a:sym typeface="Arial"/>
            </a:endParaRPr>
          </a:p>
          <a:p>
            <a:pPr marL="158750" indent="0" algn="l" rtl="0" fontAlgn="base">
              <a:buNone/>
            </a:pPr>
            <a:r>
              <a:rPr lang="en-AU" sz="1100" b="0" i="0" u="sng" strike="noStrike" cap="none">
                <a:solidFill>
                  <a:srgbClr val="000000"/>
                </a:solidFill>
                <a:effectLst/>
                <a:latin typeface="Arial"/>
                <a:cs typeface="Arial"/>
                <a:sym typeface="Arial"/>
              </a:rPr>
              <a:t>Presenter script:</a:t>
            </a:r>
          </a:p>
          <a:p>
            <a:pPr marL="457200" indent="-298450" algn="l" rtl="0" fontAlgn="base"/>
            <a:r>
              <a:rPr lang="en-AU"/>
              <a:t>The Early Years Learning Framework (EYLF) is the curriculum framework used in all early childhood education and care services across Australia, including NSW public preschools. </a:t>
            </a:r>
            <a:endParaRPr lang="en-US" b="0" i="0">
              <a:solidFill>
                <a:srgbClr val="444444"/>
              </a:solidFill>
              <a:effectLst/>
              <a:latin typeface="Public Sans" pitchFamily="2" charset="0"/>
            </a:endParaRPr>
          </a:p>
          <a:p>
            <a:pPr marL="158750" indent="0" algn="l" rtl="0" fontAlgn="base">
              <a:buNone/>
            </a:pPr>
            <a:endParaRPr lang="en-US" b="0" i="0">
              <a:solidFill>
                <a:srgbClr val="444444"/>
              </a:solidFill>
              <a:effectLst/>
              <a:latin typeface="Public Sans" pitchFamily="2" charset="0"/>
            </a:endParaRPr>
          </a:p>
          <a:p>
            <a:pPr marL="457200" indent="-298450" algn="l" rtl="0" fontAlgn="base"/>
            <a:r>
              <a:rPr lang="en-AU"/>
              <a:t>Our preschool teachers use the EYLF to plan an educational program that enhances each child’s learning, development and wellbeing. </a:t>
            </a:r>
          </a:p>
          <a:p>
            <a:pPr marL="457200" indent="-298450" algn="l" rtl="0" fontAlgn="base"/>
            <a:r>
              <a:rPr lang="en-AU"/>
              <a:t>The EYLF guides them to provide a supportive and caring preschool environment, so that your child feels confident, safe and ready to play and learn. </a:t>
            </a:r>
          </a:p>
          <a:p>
            <a:pPr marL="457200" indent="-298450" algn="l" rtl="0" fontAlgn="base"/>
            <a:r>
              <a:rPr lang="en-AU"/>
              <a:t>Not all children learn in the same way. Therefore, the EYLF guides a responsive learning program based on children’s unique ideas, interests and strengths. </a:t>
            </a:r>
          </a:p>
          <a:p>
            <a:pPr marL="457200" indent="-298450" algn="l" rtl="0" fontAlgn="base"/>
            <a:r>
              <a:rPr lang="en-AU"/>
              <a:t>Using the EYLF, our teachers will observe your child’s learning so they can build on it and plan the next steps. They will do this by listening, watching and talking with your child.</a:t>
            </a:r>
            <a:endParaRPr lang="en-US" b="0" i="0">
              <a:solidFill>
                <a:srgbClr val="444444"/>
              </a:solidFill>
              <a:effectLst/>
              <a:latin typeface="Public Sans" pitchFamily="2" charset="0"/>
            </a:endParaRPr>
          </a:p>
          <a:p>
            <a:pPr marL="158750" indent="0" algn="l" rtl="0" fontAlgn="base">
              <a:buNone/>
            </a:pPr>
            <a:endParaRPr lang="en-US" b="0" i="0">
              <a:solidFill>
                <a:srgbClr val="444444"/>
              </a:solidFill>
              <a:effectLst/>
              <a:latin typeface="Public Sans" pitchFamily="2" charset="0"/>
            </a:endParaRPr>
          </a:p>
          <a:p>
            <a:pPr marL="158750" indent="0" algn="l" rtl="0" fontAlgn="base">
              <a:buNone/>
            </a:pPr>
            <a:endParaRPr lang="en-US" b="0" i="0">
              <a:solidFill>
                <a:srgbClr val="444444"/>
              </a:solidFill>
              <a:effectLst/>
              <a:latin typeface="Public Sans" pitchFamily="2" charset="0"/>
            </a:endParaRPr>
          </a:p>
          <a:p>
            <a:pPr marL="457200" indent="-298450" algn="l" rtl="0" fontAlgn="base"/>
            <a:r>
              <a:rPr lang="en-AU"/>
              <a:t>How can I support my child’s learning? You can help your child by providing opportunities for them to explore, play and learn in a range of different environments, for example, at home, at the park or on a walk. </a:t>
            </a:r>
          </a:p>
          <a:p>
            <a:pPr marL="457200" indent="-298450" algn="l" rtl="0" fontAlgn="base"/>
            <a:r>
              <a:rPr lang="en-AU"/>
              <a:t>You are helping your child learn when you play games, talk, sing, make things, share books and have fun together. </a:t>
            </a:r>
          </a:p>
          <a:p>
            <a:pPr marL="457200" indent="-298450" algn="l" rtl="0" fontAlgn="base"/>
            <a:r>
              <a:rPr lang="en-AU"/>
              <a:t>Involve your child in family traditions and everyday tasks such as preparing food, tidying up or unpacking groceries</a:t>
            </a:r>
            <a:endParaRPr lang="en-US" b="0" i="0">
              <a:solidFill>
                <a:srgbClr val="444444"/>
              </a:solidFill>
              <a:effectLst/>
              <a:latin typeface="Calibri" panose="020F0502020204030204" pitchFamily="34" charset="0"/>
            </a:endParaRPr>
          </a:p>
          <a:p>
            <a:pPr marL="158750" indent="0" algn="l" rtl="0" fontAlgn="base">
              <a:buFont typeface="Arial" panose="020B0604020202020204" pitchFamily="34" charset="0"/>
              <a:buNone/>
            </a:pPr>
            <a:endParaRPr lang="en-AU" b="0" i="0">
              <a:solidFill>
                <a:srgbClr val="444444"/>
              </a:solidFill>
              <a:effectLst/>
              <a:latin typeface="Calibri" panose="020F0502020204030204" pitchFamily="34" charset="0"/>
            </a:endParaRPr>
          </a:p>
          <a:p>
            <a:pPr marL="158750" indent="0" algn="l" rtl="0" fontAlgn="base">
              <a:buNone/>
            </a:pPr>
            <a:endParaRPr lang="en-AU" b="0" i="0">
              <a:solidFill>
                <a:srgbClr val="444444"/>
              </a:solidFill>
              <a:effectLst/>
              <a:latin typeface="Calibri" panose="020F0502020204030204" pitchFamily="34" charset="0"/>
            </a:endParaRPr>
          </a:p>
          <a:p>
            <a:endParaRPr lang="en-AU"/>
          </a:p>
        </p:txBody>
      </p:sp>
    </p:spTree>
    <p:extLst>
      <p:ext uri="{BB962C8B-B14F-4D97-AF65-F5344CB8AC3E}">
        <p14:creationId xmlns:p14="http://schemas.microsoft.com/office/powerpoint/2010/main" val="13619944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58BBAB-5444-4AE6-AD1E-17F4F208866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949351-9BD6-4F86-FE8D-2B0BF94EB9CD}"/>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A4B93B22-837B-BE47-B1AA-40A1FD40C70B}"/>
              </a:ext>
            </a:extLst>
          </p:cNvPr>
          <p:cNvSpPr>
            <a:spLocks noGrp="1"/>
          </p:cNvSpPr>
          <p:nvPr>
            <p:ph type="body" idx="1"/>
          </p:nvPr>
        </p:nvSpPr>
        <p:spPr/>
        <p:txBody>
          <a:bodyPr/>
          <a:lstStyle/>
          <a:p>
            <a:pPr marL="158750" indent="0" algn="l" rtl="0" fontAlgn="base">
              <a:buNone/>
            </a:pPr>
            <a:r>
              <a:rPr lang="en-US" b="0" i="0">
                <a:solidFill>
                  <a:srgbClr val="000000"/>
                </a:solidFill>
                <a:effectLst/>
                <a:latin typeface="Public Sans" pitchFamily="2" charset="0"/>
              </a:rPr>
              <a:t>Presenter notes/script:</a:t>
            </a:r>
            <a:r>
              <a:rPr lang="en-US" b="0" i="0">
                <a:solidFill>
                  <a:srgbClr val="444444"/>
                </a:solidFill>
                <a:effectLst/>
                <a:latin typeface="Public Sans" pitchFamily="2" charset="0"/>
              </a:rPr>
              <a:t>​</a:t>
            </a:r>
            <a:endParaRPr lang="en-AU" sz="1100" b="0" i="0">
              <a:solidFill>
                <a:srgbClr val="444444"/>
              </a:solidFill>
              <a:effectLst/>
              <a:latin typeface="Arial" panose="020B0604020202020204" pitchFamily="34" charset="0"/>
            </a:endParaRPr>
          </a:p>
          <a:p>
            <a:pPr marL="158750" indent="0" algn="l" rtl="0" fontAlgn="base">
              <a:buNone/>
            </a:pPr>
            <a:endParaRPr lang="en-AU" b="0" i="0">
              <a:solidFill>
                <a:srgbClr val="444444"/>
              </a:solidFill>
              <a:effectLst/>
              <a:latin typeface="Calibri" panose="020F0502020204030204" pitchFamily="34" charset="0"/>
            </a:endParaRPr>
          </a:p>
          <a:p>
            <a:pPr algn="l" rtl="0" fontAlgn="base"/>
            <a:r>
              <a:rPr lang="en-AU" b="0" i="1" u="none" strike="noStrike">
                <a:solidFill>
                  <a:srgbClr val="000000"/>
                </a:solidFill>
                <a:effectLst/>
                <a:latin typeface="Public Sans" pitchFamily="2" charset="0"/>
              </a:rPr>
              <a:t>NOTE: To play the animation about play, have the webpage open in a separate window and scroll to the animation titled ‘learning through play’ https://education.nsw.gov.au/teaching-and-learning/curriculum/early-learning/resources-for-families/animation-clips-for-families. The image is also hyperlinked for you.</a:t>
            </a:r>
            <a:r>
              <a:rPr lang="en-US" b="0" i="0">
                <a:solidFill>
                  <a:srgbClr val="444444"/>
                </a:solidFill>
                <a:effectLst/>
                <a:latin typeface="Public Sans" pitchFamily="2" charset="0"/>
              </a:rPr>
              <a:t>​</a:t>
            </a:r>
            <a:endParaRPr lang="en-US" b="0" i="0">
              <a:solidFill>
                <a:srgbClr val="444444"/>
              </a:solidFill>
              <a:effectLst/>
              <a:latin typeface="Calibri" panose="020F0502020204030204" pitchFamily="34" charset="0"/>
            </a:endParaRPr>
          </a:p>
          <a:p>
            <a:endParaRPr lang="en-AU"/>
          </a:p>
        </p:txBody>
      </p:sp>
    </p:spTree>
    <p:extLst>
      <p:ext uri="{BB962C8B-B14F-4D97-AF65-F5344CB8AC3E}">
        <p14:creationId xmlns:p14="http://schemas.microsoft.com/office/powerpoint/2010/main" val="1192634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EB4B85-DC07-0DB8-CA11-A24C9872CC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1F532D-04B7-C322-FBB8-C766EB400D0B}"/>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C55D9928-66EC-DD2C-ED17-B15CE43A75D3}"/>
              </a:ext>
            </a:extLst>
          </p:cNvPr>
          <p:cNvSpPr>
            <a:spLocks noGrp="1"/>
          </p:cNvSpPr>
          <p:nvPr>
            <p:ph type="body" idx="1"/>
          </p:nvPr>
        </p:nvSpPr>
        <p:spPr/>
        <p:txBody>
          <a:bodyPr/>
          <a:lstStyle/>
          <a:p>
            <a:pPr marL="158750" indent="0" algn="l" rtl="0" fontAlgn="base">
              <a:buNone/>
            </a:pPr>
            <a:r>
              <a:rPr lang="en-US" b="0" i="0" u="sng" dirty="0">
                <a:solidFill>
                  <a:srgbClr val="000000"/>
                </a:solidFill>
                <a:effectLst/>
                <a:latin typeface="Public Sans" pitchFamily="2" charset="0"/>
              </a:rPr>
              <a:t>Presenter notes/script:</a:t>
            </a:r>
            <a:r>
              <a:rPr lang="en-US" b="0" i="0" u="sng" dirty="0">
                <a:solidFill>
                  <a:srgbClr val="444444"/>
                </a:solidFill>
                <a:effectLst/>
                <a:latin typeface="Public Sans" pitchFamily="2" charset="0"/>
              </a:rPr>
              <a:t>​</a:t>
            </a:r>
            <a:endParaRPr lang="en-US" b="0" i="0" u="sng" dirty="0">
              <a:solidFill>
                <a:srgbClr val="444444"/>
              </a:solidFill>
              <a:effectLst/>
              <a:latin typeface="Calibri" panose="020F0502020204030204" pitchFamily="34" charset="0"/>
            </a:endParaRPr>
          </a:p>
          <a:p>
            <a:pPr algn="l" rtl="0" fontAlgn="base">
              <a:buFont typeface="Arial" panose="020B0604020202020204" pitchFamily="34" charset="0"/>
              <a:buChar char="•"/>
            </a:pPr>
            <a:r>
              <a:rPr lang="en-AU" sz="1100" b="0" i="0" u="none" strike="noStrike" dirty="0">
                <a:solidFill>
                  <a:srgbClr val="000000"/>
                </a:solidFill>
                <a:effectLst/>
                <a:latin typeface="Public Sans" pitchFamily="2" charset="0"/>
              </a:rPr>
              <a:t>Play is important to the child’s development of self awareness and developing their knowledge of how they can interact in their world.</a:t>
            </a:r>
            <a:r>
              <a:rPr lang="en-US" sz="1100" b="0" i="0" dirty="0">
                <a:solidFill>
                  <a:srgbClr val="444444"/>
                </a:solidFill>
                <a:effectLst/>
                <a:latin typeface="Public Sans" pitchFamily="2" charset="0"/>
              </a:rPr>
              <a:t>​</a:t>
            </a:r>
            <a:endParaRPr lang="en-US" sz="1100" b="0" i="0" dirty="0">
              <a:solidFill>
                <a:srgbClr val="444444"/>
              </a:solidFill>
              <a:effectLst/>
              <a:latin typeface="Arial" panose="020B0604020202020204" pitchFamily="34" charset="0"/>
            </a:endParaRPr>
          </a:p>
          <a:p>
            <a:pPr algn="l" rtl="0" fontAlgn="base">
              <a:buFont typeface="Arial" panose="020B0604020202020204" pitchFamily="34" charset="0"/>
              <a:buChar char="•"/>
            </a:pPr>
            <a:r>
              <a:rPr lang="en-AU" sz="1100" b="0" i="0" u="none" strike="noStrike" dirty="0">
                <a:solidFill>
                  <a:srgbClr val="000000"/>
                </a:solidFill>
                <a:effectLst/>
                <a:latin typeface="Public Sans" pitchFamily="2" charset="0"/>
              </a:rPr>
              <a:t>It is endorsed by the United Nations Charter on the Rights of the Child. </a:t>
            </a:r>
            <a:r>
              <a:rPr lang="en-AU" sz="1100" b="0" i="1" u="none" strike="noStrike" dirty="0">
                <a:solidFill>
                  <a:srgbClr val="000000"/>
                </a:solidFill>
                <a:effectLst/>
                <a:latin typeface="Public Sans" pitchFamily="2" charset="0"/>
              </a:rPr>
              <a:t>“ a child has the right to play and be actively involved in their world” </a:t>
            </a:r>
            <a:r>
              <a:rPr lang="en-AU" sz="1100" b="0" i="0" u="none" strike="noStrike" dirty="0">
                <a:solidFill>
                  <a:srgbClr val="000000"/>
                </a:solidFill>
                <a:effectLst/>
                <a:latin typeface="Public Sans" pitchFamily="2" charset="0"/>
              </a:rPr>
              <a:t>and it is also a familiar way of learning from home or early childhood service.</a:t>
            </a:r>
            <a:r>
              <a:rPr lang="en-US" sz="1100" b="0" i="0" dirty="0">
                <a:solidFill>
                  <a:srgbClr val="444444"/>
                </a:solidFill>
                <a:effectLst/>
                <a:latin typeface="Public Sans" pitchFamily="2" charset="0"/>
              </a:rPr>
              <a:t>​</a:t>
            </a:r>
            <a:endParaRPr lang="en-US" sz="1100" b="0" i="0" dirty="0">
              <a:solidFill>
                <a:srgbClr val="444444"/>
              </a:solidFill>
              <a:effectLst/>
              <a:latin typeface="Arial" panose="020B0604020202020204" pitchFamily="34" charset="0"/>
            </a:endParaRPr>
          </a:p>
          <a:p>
            <a:pPr fontAlgn="base">
              <a:buFont typeface="Arial" panose="020B0604020202020204" pitchFamily="34" charset="0"/>
              <a:buChar char="•"/>
            </a:pPr>
            <a:r>
              <a:rPr lang="en-AU" sz="1100" b="0" i="0" u="none" strike="noStrike" dirty="0">
                <a:solidFill>
                  <a:srgbClr val="000000"/>
                </a:solidFill>
                <a:effectLst/>
                <a:latin typeface="Public Sans"/>
              </a:rPr>
              <a:t>It can be used to teach many skills. Play is </a:t>
            </a:r>
            <a:r>
              <a:rPr lang="en-AU" dirty="0">
                <a:latin typeface="Public Sans"/>
              </a:rPr>
              <a:t>age-appropriate</a:t>
            </a:r>
            <a:r>
              <a:rPr lang="en-AU" sz="1100" b="0" i="0" u="none" strike="noStrike" dirty="0">
                <a:solidFill>
                  <a:srgbClr val="000000"/>
                </a:solidFill>
                <a:effectLst/>
                <a:latin typeface="Public Sans"/>
              </a:rPr>
              <a:t> for children birth to 8 years. </a:t>
            </a:r>
            <a:r>
              <a:rPr lang="en-AU" dirty="0">
                <a:latin typeface="Public Sans"/>
              </a:rPr>
              <a:t>It's the best way for children to learn.</a:t>
            </a:r>
            <a:endParaRPr lang="en-US" sz="1100" b="0" i="0" dirty="0">
              <a:solidFill>
                <a:srgbClr val="444444"/>
              </a:solidFill>
              <a:effectLst/>
              <a:latin typeface="Public Sans"/>
            </a:endParaRPr>
          </a:p>
          <a:p>
            <a:pPr marL="158750" indent="0" algn="l" rtl="0" fontAlgn="base">
              <a:buFont typeface="Arial" panose="020B0604020202020204" pitchFamily="34" charset="0"/>
              <a:buNone/>
            </a:pPr>
            <a:r>
              <a:rPr lang="en-AU" sz="1100" b="0" i="0" dirty="0">
                <a:solidFill>
                  <a:srgbClr val="444444"/>
                </a:solidFill>
                <a:effectLst/>
                <a:latin typeface="Public Sans" pitchFamily="2" charset="0"/>
              </a:rPr>
              <a:t>​</a:t>
            </a:r>
            <a:endParaRPr lang="en-AU" sz="1100" b="0" i="0" dirty="0">
              <a:solidFill>
                <a:srgbClr val="444444"/>
              </a:solidFill>
              <a:effectLst/>
              <a:latin typeface="Arial" panose="020B0604020202020204" pitchFamily="34" charset="0"/>
            </a:endParaRPr>
          </a:p>
          <a:p>
            <a:pPr marL="158750" indent="0" algn="l" rtl="0" fontAlgn="base">
              <a:buNone/>
            </a:pPr>
            <a:r>
              <a:rPr lang="en-AU" b="0" i="0" u="none" strike="noStrike" dirty="0">
                <a:solidFill>
                  <a:srgbClr val="000000"/>
                </a:solidFill>
                <a:effectLst/>
                <a:latin typeface="Public Sans" pitchFamily="2" charset="0"/>
              </a:rPr>
              <a:t>Play:</a:t>
            </a:r>
            <a:r>
              <a:rPr lang="en-US" b="0" i="0" dirty="0">
                <a:solidFill>
                  <a:srgbClr val="444444"/>
                </a:solidFill>
                <a:effectLst/>
                <a:latin typeface="Public Sans" pitchFamily="2" charset="0"/>
              </a:rPr>
              <a:t>​</a:t>
            </a:r>
            <a:endParaRPr lang="en-US" b="0" i="0" dirty="0">
              <a:solidFill>
                <a:srgbClr val="444444"/>
              </a:solidFill>
              <a:effectLst/>
              <a:latin typeface="Calibri" panose="020F0502020204030204" pitchFamily="34" charset="0"/>
            </a:endParaRPr>
          </a:p>
          <a:p>
            <a:pPr algn="l" rtl="0" fontAlgn="base">
              <a:buFont typeface="Arial" panose="020B0604020202020204" pitchFamily="34" charset="0"/>
              <a:buChar char="•"/>
            </a:pPr>
            <a:r>
              <a:rPr lang="en-US" sz="1100" b="0" i="0" u="none" strike="noStrike" dirty="0">
                <a:solidFill>
                  <a:srgbClr val="000000"/>
                </a:solidFill>
                <a:effectLst/>
                <a:latin typeface="Public Sans" pitchFamily="2" charset="0"/>
              </a:rPr>
              <a:t>helps children to develop and build friendships</a:t>
            </a:r>
          </a:p>
          <a:p>
            <a:pPr algn="l" rtl="0" fontAlgn="base">
              <a:buFont typeface="Arial" panose="020B0604020202020204" pitchFamily="34" charset="0"/>
              <a:buChar char="•"/>
            </a:pPr>
            <a:r>
              <a:rPr lang="en-US" sz="1100" b="0" i="0" u="none" strike="noStrike" dirty="0">
                <a:solidFill>
                  <a:srgbClr val="000000"/>
                </a:solidFill>
                <a:effectLst/>
                <a:latin typeface="Public Sans" pitchFamily="2" charset="0"/>
              </a:rPr>
              <a:t>helps develop literacy and numeracy skills</a:t>
            </a:r>
            <a:r>
              <a:rPr lang="en-US" sz="1100" b="0" i="0" u="none" strike="noStrike" dirty="0">
                <a:solidFill>
                  <a:srgbClr val="000000"/>
                </a:solidFill>
                <a:effectLst/>
                <a:latin typeface="Arial" panose="020B0604020202020204" pitchFamily="34" charset="0"/>
              </a:rPr>
              <a:t>.</a:t>
            </a:r>
            <a:r>
              <a:rPr lang="en-US" sz="1100" b="0" i="0" dirty="0">
                <a:solidFill>
                  <a:srgbClr val="444444"/>
                </a:solidFill>
                <a:effectLst/>
                <a:latin typeface="Arial" panose="020B0604020202020204" pitchFamily="34" charset="0"/>
              </a:rPr>
              <a:t>​</a:t>
            </a:r>
          </a:p>
          <a:p>
            <a:pPr algn="l" rtl="0" fontAlgn="base">
              <a:buFont typeface="Arial" panose="020B0604020202020204" pitchFamily="34" charset="0"/>
              <a:buChar char="•"/>
            </a:pPr>
            <a:r>
              <a:rPr lang="en-US" sz="1100" b="0" i="0" u="none" strike="noStrike" dirty="0">
                <a:solidFill>
                  <a:srgbClr val="000000"/>
                </a:solidFill>
                <a:effectLst/>
                <a:latin typeface="Public Sans" pitchFamily="2" charset="0"/>
              </a:rPr>
              <a:t>helps develop language and communication skills. </a:t>
            </a:r>
            <a:endParaRPr lang="en-US" sz="1100" b="0" i="0" dirty="0">
              <a:solidFill>
                <a:srgbClr val="444444"/>
              </a:solidFill>
              <a:effectLst/>
              <a:latin typeface="Arial" panose="020B0604020202020204" pitchFamily="34" charset="0"/>
            </a:endParaRPr>
          </a:p>
          <a:p>
            <a:pPr algn="l" rtl="0" fontAlgn="base">
              <a:buFont typeface="Arial" panose="020B0604020202020204" pitchFamily="34" charset="0"/>
              <a:buChar char="•"/>
            </a:pPr>
            <a:r>
              <a:rPr lang="en-US" sz="1100" b="0" i="0" u="none" strike="noStrike" dirty="0">
                <a:solidFill>
                  <a:srgbClr val="000000"/>
                </a:solidFill>
                <a:effectLst/>
                <a:latin typeface="Public Sans" pitchFamily="2" charset="0"/>
              </a:rPr>
              <a:t>encourages curiosity, problem solving, persistence, commitment, cooperation and </a:t>
            </a:r>
            <a:r>
              <a:rPr lang="en-US" sz="1100" b="0" i="0" dirty="0">
                <a:solidFill>
                  <a:srgbClr val="444444"/>
                </a:solidFill>
                <a:effectLst/>
                <a:latin typeface="Public Sans" pitchFamily="2" charset="0"/>
              </a:rPr>
              <a:t>​</a:t>
            </a:r>
            <a:br>
              <a:rPr lang="en-US" sz="1100" b="0" i="0" dirty="0">
                <a:solidFill>
                  <a:srgbClr val="444444"/>
                </a:solidFill>
                <a:effectLst/>
                <a:latin typeface="Public Sans" pitchFamily="2" charset="0"/>
              </a:rPr>
            </a:br>
            <a:r>
              <a:rPr lang="en-US" sz="1100" b="0" i="0" u="none" strike="noStrike" dirty="0">
                <a:solidFill>
                  <a:srgbClr val="000000"/>
                </a:solidFill>
                <a:effectLst/>
                <a:latin typeface="Public Sans" pitchFamily="2" charset="0"/>
              </a:rPr>
              <a:t>resilience.</a:t>
            </a:r>
            <a:r>
              <a:rPr lang="en-US" sz="1100" b="0" i="0" dirty="0">
                <a:solidFill>
                  <a:srgbClr val="444444"/>
                </a:solidFill>
                <a:effectLst/>
                <a:latin typeface="Public Sans" pitchFamily="2" charset="0"/>
              </a:rPr>
              <a:t>​</a:t>
            </a:r>
            <a:endParaRPr lang="en-US" sz="1100" b="0" i="0" dirty="0">
              <a:solidFill>
                <a:srgbClr val="444444"/>
              </a:solidFill>
              <a:effectLst/>
              <a:latin typeface="Arial" panose="020B0604020202020204" pitchFamily="34" charset="0"/>
            </a:endParaRPr>
          </a:p>
          <a:p>
            <a:pPr marL="457200" marR="0" lvl="0" indent="-298450" algn="l" defTabSz="914400" rtl="0" eaLnBrk="1" fontAlgn="base" latinLnBrk="0" hangingPunct="1">
              <a:lnSpc>
                <a:spcPct val="100000"/>
              </a:lnSpc>
              <a:spcBef>
                <a:spcPts val="0"/>
              </a:spcBef>
              <a:spcAft>
                <a:spcPts val="0"/>
              </a:spcAft>
              <a:buClr>
                <a:srgbClr val="000000"/>
              </a:buClr>
              <a:buSzPts val="1100"/>
              <a:buFont typeface="Arial" panose="020B0604020202020204" pitchFamily="34" charset="0"/>
              <a:buChar char="•"/>
              <a:tabLst/>
              <a:defRPr/>
            </a:pPr>
            <a:r>
              <a:rPr lang="en-US" sz="1100" b="0" i="0" u="none" strike="noStrike" dirty="0">
                <a:solidFill>
                  <a:srgbClr val="000000"/>
                </a:solidFill>
                <a:effectLst/>
                <a:latin typeface="Public Sans" pitchFamily="2" charset="0"/>
              </a:rPr>
              <a:t>helps children become engaged and successful learners</a:t>
            </a:r>
            <a:endParaRPr lang="en-US" sz="1100" b="0" i="0" dirty="0">
              <a:solidFill>
                <a:srgbClr val="444444"/>
              </a:solidFill>
              <a:effectLst/>
              <a:latin typeface="Arial" panose="020B0604020202020204" pitchFamily="34" charset="0"/>
            </a:endParaRPr>
          </a:p>
          <a:p>
            <a:pPr marL="158750" indent="0" algn="l" rtl="0" fontAlgn="base">
              <a:buFont typeface="Arial" panose="020B0604020202020204" pitchFamily="34" charset="0"/>
              <a:buNone/>
            </a:pPr>
            <a:endParaRPr lang="en-US" sz="1100" b="0" i="0" dirty="0">
              <a:solidFill>
                <a:srgbClr val="444444"/>
              </a:solidFill>
              <a:effectLst/>
              <a:latin typeface="Arial" panose="020B0604020202020204" pitchFamily="34" charset="0"/>
            </a:endParaRPr>
          </a:p>
          <a:p>
            <a:pPr marL="158750" indent="0" algn="l" rtl="0" fontAlgn="base">
              <a:buFont typeface="Arial" panose="020B0604020202020204" pitchFamily="34" charset="0"/>
              <a:buNone/>
            </a:pPr>
            <a:endParaRPr lang="en-AU" sz="1100" b="0" i="0" dirty="0">
              <a:solidFill>
                <a:srgbClr val="444444"/>
              </a:solidFill>
              <a:effectLst/>
              <a:latin typeface="Arial" panose="020B0604020202020204" pitchFamily="34" charset="0"/>
            </a:endParaRPr>
          </a:p>
        </p:txBody>
      </p:sp>
    </p:spTree>
    <p:extLst>
      <p:ext uri="{BB962C8B-B14F-4D97-AF65-F5344CB8AC3E}">
        <p14:creationId xmlns:p14="http://schemas.microsoft.com/office/powerpoint/2010/main" val="38548596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E3A14D-24C4-B62D-B664-9A9B634EAEC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B422CA2-4923-CF22-C5B2-4250AB0E0386}"/>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F46D13EA-65E3-561C-CE0D-793D9466A099}"/>
              </a:ext>
            </a:extLst>
          </p:cNvPr>
          <p:cNvSpPr>
            <a:spLocks noGrp="1"/>
          </p:cNvSpPr>
          <p:nvPr>
            <p:ph type="body" idx="1"/>
          </p:nvPr>
        </p:nvSpPr>
        <p:spPr/>
        <p:txBody>
          <a:bodyPr/>
          <a:lstStyle/>
          <a:p>
            <a:pPr marL="158750" indent="0" algn="l" rtl="0" fontAlgn="base">
              <a:buNone/>
            </a:pPr>
            <a:r>
              <a:rPr lang="en-US" b="0" i="0" u="sng">
                <a:solidFill>
                  <a:srgbClr val="000000"/>
                </a:solidFill>
                <a:effectLst/>
                <a:latin typeface="Public Sans"/>
              </a:rPr>
              <a:t>Presenter notes/script:</a:t>
            </a:r>
            <a:r>
              <a:rPr lang="en-US" b="0" i="0" u="sng">
                <a:solidFill>
                  <a:srgbClr val="444444"/>
                </a:solidFill>
                <a:effectLst/>
                <a:latin typeface="Public Sans"/>
              </a:rPr>
              <a:t>​</a:t>
            </a:r>
          </a:p>
          <a:p>
            <a:pPr marL="285750" indent="-285750"/>
            <a:r>
              <a:rPr lang="en-US" i="1"/>
              <a:t>Add information about your educational program here, including where it is located and how families can access documentation</a:t>
            </a:r>
          </a:p>
          <a:p>
            <a:pPr marL="0" indent="0">
              <a:buNone/>
            </a:pPr>
            <a:endParaRPr lang="en-US"/>
          </a:p>
          <a:p>
            <a:pPr marL="285750" indent="-285750"/>
            <a:r>
              <a:rPr lang="en-AU"/>
              <a:t>The expertise, culture, values and beliefs of families are respected and families share in decision-making about their child’s learning and wellbeing.</a:t>
            </a:r>
          </a:p>
          <a:p>
            <a:pPr marL="0" indent="0">
              <a:buNone/>
            </a:pPr>
            <a:endParaRPr lang="en-US"/>
          </a:p>
          <a:p>
            <a:pPr marL="285750" indent="-285750"/>
            <a:r>
              <a:rPr lang="en-AU" sz="1100" b="0" i="0" u="none" strike="noStrike" cap="none">
                <a:solidFill>
                  <a:srgbClr val="000000"/>
                </a:solidFill>
                <a:effectLst/>
                <a:latin typeface="Arial"/>
                <a:ea typeface="Arial"/>
                <a:cs typeface="Arial"/>
                <a:sym typeface="Arial"/>
              </a:rPr>
              <a:t>Our preschool educators verbally inform families of their child’s participation and progress</a:t>
            </a:r>
            <a:br>
              <a:rPr lang="en-AU" sz="1100" b="0" i="0" u="none" strike="noStrike" cap="none">
                <a:solidFill>
                  <a:srgbClr val="000000"/>
                </a:solidFill>
                <a:effectLst/>
                <a:latin typeface="Arial"/>
                <a:ea typeface="Arial"/>
                <a:cs typeface="Arial"/>
                <a:sym typeface="Arial"/>
              </a:rPr>
            </a:br>
            <a:r>
              <a:rPr lang="en-AU" sz="1100" b="0" i="0" u="none" strike="noStrike" cap="none">
                <a:solidFill>
                  <a:srgbClr val="000000"/>
                </a:solidFill>
                <a:effectLst/>
                <a:latin typeface="Arial"/>
                <a:ea typeface="Arial"/>
                <a:cs typeface="Arial"/>
                <a:sym typeface="Arial"/>
              </a:rPr>
              <a:t>whenever possible, and share documentation about children’s learning, development and wellbeing. </a:t>
            </a:r>
          </a:p>
          <a:p>
            <a:pPr marL="0" indent="0">
              <a:buNone/>
            </a:pPr>
            <a:endParaRPr lang="en-AU" sz="1100" b="0" i="0" u="none" strike="noStrike" cap="none">
              <a:solidFill>
                <a:srgbClr val="000000"/>
              </a:solidFill>
              <a:effectLst/>
              <a:latin typeface="Arial"/>
              <a:ea typeface="Arial"/>
              <a:cs typeface="Arial"/>
              <a:sym typeface="Arial"/>
            </a:endParaRPr>
          </a:p>
          <a:p>
            <a:pPr marL="285750" marR="0" lvl="0" indent="-2857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i="1"/>
              <a:t>Add information about any other communication platforms used in the preschool to share learning with families</a:t>
            </a:r>
          </a:p>
          <a:p>
            <a:pPr marL="0" indent="0">
              <a:buNone/>
            </a:pPr>
            <a:endParaRPr lang="en-US" sz="1100" b="0" i="0">
              <a:effectLst/>
            </a:endParaRPr>
          </a:p>
          <a:p>
            <a:pPr marL="285750" indent="-285750"/>
            <a:endParaRPr lang="en-US"/>
          </a:p>
          <a:p>
            <a:pPr marL="285750" indent="-285750"/>
            <a:endParaRPr lang="en-US"/>
          </a:p>
          <a:p>
            <a:pPr marL="158750" indent="0">
              <a:buNone/>
            </a:pPr>
            <a:endParaRPr lang="en-US" u="sng">
              <a:solidFill>
                <a:srgbClr val="444444"/>
              </a:solidFill>
              <a:latin typeface="Public Sans"/>
            </a:endParaRPr>
          </a:p>
          <a:p>
            <a:pPr marL="158750" indent="0" fontAlgn="base">
              <a:buNone/>
            </a:pPr>
            <a:endParaRPr lang="en-AU" u="sng">
              <a:solidFill>
                <a:srgbClr val="444444"/>
              </a:solidFill>
              <a:latin typeface="Arial" panose="020B0604020202020204" pitchFamily="34" charset="0"/>
            </a:endParaRPr>
          </a:p>
          <a:p>
            <a:endParaRPr lang="en-AU"/>
          </a:p>
        </p:txBody>
      </p:sp>
    </p:spTree>
    <p:extLst>
      <p:ext uri="{BB962C8B-B14F-4D97-AF65-F5344CB8AC3E}">
        <p14:creationId xmlns:p14="http://schemas.microsoft.com/office/powerpoint/2010/main" val="36855967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BCE7DA-9D66-5BF0-3DE7-DFAB792D2F3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2A270D-A232-2C54-D41F-7A84A5DF5FFF}"/>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C8240F4E-6CE6-D976-5FEC-0524FE0ACB20}"/>
              </a:ext>
            </a:extLst>
          </p:cNvPr>
          <p:cNvSpPr>
            <a:spLocks noGrp="1"/>
          </p:cNvSpPr>
          <p:nvPr>
            <p:ph type="body" idx="1"/>
          </p:nvPr>
        </p:nvSpPr>
        <p:spPr/>
        <p:txBody>
          <a:bodyPr/>
          <a:lstStyle/>
          <a:p>
            <a:pPr marL="158750" indent="0" algn="l" rtl="0" fontAlgn="base">
              <a:buNone/>
            </a:pPr>
            <a:r>
              <a:rPr lang="en-US" b="0" i="0" u="sng">
                <a:solidFill>
                  <a:srgbClr val="000000"/>
                </a:solidFill>
                <a:effectLst/>
                <a:latin typeface="Public Sans" pitchFamily="2" charset="0"/>
              </a:rPr>
              <a:t>Presenter notes/script:</a:t>
            </a:r>
            <a:r>
              <a:rPr lang="en-US" b="0" i="0" u="sng">
                <a:solidFill>
                  <a:srgbClr val="444444"/>
                </a:solidFill>
                <a:effectLst/>
                <a:latin typeface="Public Sans" pitchFamily="2" charset="0"/>
              </a:rPr>
              <a:t>​</a:t>
            </a:r>
            <a:endParaRPr lang="en-US" b="0" i="0" u="sng">
              <a:solidFill>
                <a:srgbClr val="444444"/>
              </a:solidFill>
              <a:effectLst/>
              <a:latin typeface="Arial" panose="020B0604020202020204" pitchFamily="34" charset="0"/>
            </a:endParaRPr>
          </a:p>
          <a:p>
            <a:pPr algn="l" rtl="0" fontAlgn="base">
              <a:buFont typeface="Arial" panose="020B0604020202020204" pitchFamily="34" charset="0"/>
              <a:buChar char="•"/>
            </a:pPr>
            <a:r>
              <a:rPr lang="en-US" sz="1100" b="0" i="0" u="none" strike="noStrike">
                <a:solidFill>
                  <a:srgbClr val="000000"/>
                </a:solidFill>
                <a:effectLst/>
                <a:latin typeface="Public Sans" pitchFamily="2" charset="0"/>
              </a:rPr>
              <a:t>When your child </a:t>
            </a:r>
            <a:r>
              <a:rPr lang="en-US" sz="1100" b="0" i="0" u="none" strike="noStrike" err="1">
                <a:solidFill>
                  <a:srgbClr val="000000"/>
                </a:solidFill>
                <a:effectLst/>
                <a:latin typeface="Public Sans" pitchFamily="2" charset="0"/>
              </a:rPr>
              <a:t>enrols</a:t>
            </a:r>
            <a:r>
              <a:rPr lang="en-US" sz="1100" b="0" i="0" u="none" strike="noStrike">
                <a:solidFill>
                  <a:srgbClr val="000000"/>
                </a:solidFill>
                <a:effectLst/>
                <a:latin typeface="Public Sans" pitchFamily="2" charset="0"/>
              </a:rPr>
              <a:t> in Preschool you will be asked to give consent for preschool educators to complete the Transition to school digital statement.  </a:t>
            </a:r>
          </a:p>
          <a:p>
            <a:pPr algn="l" rtl="0" fontAlgn="base">
              <a:buFont typeface="Arial" panose="020B0604020202020204" pitchFamily="34" charset="0"/>
              <a:buChar char="•"/>
            </a:pPr>
            <a:r>
              <a:rPr lang="en-US" sz="1100" b="0" i="0" u="none" strike="noStrike">
                <a:solidFill>
                  <a:srgbClr val="000000"/>
                </a:solidFill>
                <a:effectLst/>
                <a:latin typeface="Public Sans" pitchFamily="2" charset="0"/>
              </a:rPr>
              <a:t>This statement will provide information about your child’s progress against the 5 learning outcomes of the EYLF  </a:t>
            </a:r>
          </a:p>
          <a:p>
            <a:pPr algn="l" rtl="0" fontAlgn="base">
              <a:buFont typeface="Arial" panose="020B0604020202020204" pitchFamily="34" charset="0"/>
              <a:buChar char="•"/>
            </a:pPr>
            <a:r>
              <a:rPr lang="en-US" sz="1100" b="0" i="0" u="none" strike="noStrike">
                <a:solidFill>
                  <a:srgbClr val="000000"/>
                </a:solidFill>
                <a:effectLst/>
                <a:latin typeface="Public Sans" pitchFamily="2" charset="0"/>
              </a:rPr>
              <a:t>It provides a summary of your child’s strengths, interests and ways they like to learn</a:t>
            </a:r>
          </a:p>
          <a:p>
            <a:pPr algn="l" rtl="0" fontAlgn="base">
              <a:buFont typeface="Arial" panose="020B0604020202020204" pitchFamily="34" charset="0"/>
              <a:buChar char="•"/>
            </a:pPr>
            <a:r>
              <a:rPr kumimoji="0" lang="en-US" sz="1100" b="0" i="0" u="none" strike="noStrike" kern="0" cap="none" spc="0" normalizeH="0" baseline="0" noProof="0">
                <a:ln>
                  <a:noFill/>
                </a:ln>
                <a:solidFill>
                  <a:srgbClr val="000000"/>
                </a:solidFill>
                <a:effectLst/>
                <a:uLnTx/>
                <a:uFillTx/>
                <a:latin typeface="Public Sans" pitchFamily="2" charset="0"/>
                <a:cs typeface="Arial"/>
                <a:sym typeface="Arial"/>
              </a:rPr>
              <a:t>It helps Kindergarten teachers get to know your child and plan appropriate learning and teaching programs to support a positive, smooth and successful transition from preschool to Kindergarten. </a:t>
            </a:r>
            <a:endParaRPr lang="en-US" sz="1100" b="0" i="0" u="none" strike="noStrike">
              <a:solidFill>
                <a:srgbClr val="000000"/>
              </a:solidFill>
              <a:effectLst/>
              <a:latin typeface="Public Sans" pitchFamily="2" charset="0"/>
            </a:endParaRPr>
          </a:p>
          <a:p>
            <a:pPr algn="l" rtl="0" fontAlgn="base">
              <a:buFont typeface="Arial" panose="020B0604020202020204" pitchFamily="34" charset="0"/>
              <a:buChar char="•"/>
            </a:pPr>
            <a:r>
              <a:rPr lang="en-US" sz="1100" b="0" i="0" u="none" strike="noStrike">
                <a:solidFill>
                  <a:srgbClr val="000000"/>
                </a:solidFill>
                <a:effectLst/>
                <a:latin typeface="Public Sans" pitchFamily="2" charset="0"/>
              </a:rPr>
              <a:t>Toward the end of the preschool year (in Term 3 or 4) a Transition to School Statement will be completed by the preschool teacher for your child and with your consent. </a:t>
            </a:r>
          </a:p>
          <a:p>
            <a:pPr marL="158750" indent="0" algn="l" rtl="0" fontAlgn="base">
              <a:buFont typeface="Arial" panose="020B0604020202020204" pitchFamily="34" charset="0"/>
              <a:buNone/>
            </a:pPr>
            <a:endParaRPr lang="en-AU" sz="1100" b="0" i="0">
              <a:solidFill>
                <a:srgbClr val="444444"/>
              </a:solidFill>
              <a:effectLst/>
              <a:latin typeface="Arial" panose="020B0604020202020204" pitchFamily="34" charset="0"/>
            </a:endParaRPr>
          </a:p>
          <a:p>
            <a:pPr marL="158750" marR="0" lvl="0" indent="0" algn="l" defTabSz="914400" rtl="0" eaLnBrk="1" fontAlgn="base" latinLnBrk="0" hangingPunct="1">
              <a:lnSpc>
                <a:spcPct val="100000"/>
              </a:lnSpc>
              <a:spcBef>
                <a:spcPts val="0"/>
              </a:spcBef>
              <a:spcAft>
                <a:spcPts val="0"/>
              </a:spcAft>
              <a:buClr>
                <a:srgbClr val="000000"/>
              </a:buClr>
              <a:buSzPts val="1100"/>
              <a:buFont typeface="Arial"/>
              <a:buNone/>
              <a:tabLst/>
              <a:defRPr/>
            </a:pPr>
            <a:r>
              <a:rPr lang="en-AU" sz="1100">
                <a:hlinkClick r:id="rId3"/>
              </a:rPr>
              <a:t>The Transition to School Digital Statement</a:t>
            </a:r>
            <a:endParaRPr lang="en-AU" sz="1100">
              <a:solidFill>
                <a:srgbClr val="002664"/>
              </a:solidFill>
            </a:endParaRPr>
          </a:p>
          <a:p>
            <a:pPr marL="158750" indent="0" algn="l" rtl="0" fontAlgn="base">
              <a:buNone/>
            </a:pPr>
            <a:endParaRPr lang="en-AU" sz="1100" b="0" i="0">
              <a:solidFill>
                <a:srgbClr val="444444"/>
              </a:solidFill>
              <a:effectLst/>
              <a:latin typeface="Arial" panose="020B0604020202020204" pitchFamily="34" charset="0"/>
            </a:endParaRPr>
          </a:p>
          <a:p>
            <a:endParaRPr lang="en-AU"/>
          </a:p>
        </p:txBody>
      </p:sp>
    </p:spTree>
    <p:extLst>
      <p:ext uri="{BB962C8B-B14F-4D97-AF65-F5344CB8AC3E}">
        <p14:creationId xmlns:p14="http://schemas.microsoft.com/office/powerpoint/2010/main" val="39854303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3">
          <a:extLst>
            <a:ext uri="{FF2B5EF4-FFF2-40B4-BE49-F238E27FC236}">
              <a16:creationId xmlns:a16="http://schemas.microsoft.com/office/drawing/2014/main" id="{4D0BBDF4-09E9-D57A-B17A-E0A72CEBB224}"/>
            </a:ext>
          </a:extLst>
        </p:cNvPr>
        <p:cNvGrpSpPr/>
        <p:nvPr/>
      </p:nvGrpSpPr>
      <p:grpSpPr>
        <a:xfrm>
          <a:off x="0" y="0"/>
          <a:ext cx="0" cy="0"/>
          <a:chOff x="0" y="0"/>
          <a:chExt cx="0" cy="0"/>
        </a:xfrm>
      </p:grpSpPr>
      <p:sp>
        <p:nvSpPr>
          <p:cNvPr id="1254" name="Google Shape;1254;g318442bdf33_0_4084:notes">
            <a:extLst>
              <a:ext uri="{FF2B5EF4-FFF2-40B4-BE49-F238E27FC236}">
                <a16:creationId xmlns:a16="http://schemas.microsoft.com/office/drawing/2014/main" id="{1A428FD5-0436-03E1-1D0C-9F0A4D6ADE53}"/>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55" name="Google Shape;1255;g318442bdf33_0_4084:notes">
            <a:extLst>
              <a:ext uri="{FF2B5EF4-FFF2-40B4-BE49-F238E27FC236}">
                <a16:creationId xmlns:a16="http://schemas.microsoft.com/office/drawing/2014/main" id="{FEE236F6-A3BB-5720-C4CE-205C6FD236CD}"/>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defRPr/>
            </a:pPr>
            <a:r>
              <a:rPr lang="en-US" u="sng"/>
              <a:t>Presenter notes/script:</a:t>
            </a:r>
            <a:endParaRPr lang="en-US"/>
          </a:p>
          <a:p>
            <a:pPr marL="171450" marR="0" lvl="0" indent="-171450" algn="l" defTabSz="1219170">
              <a:lnSpc>
                <a:spcPct val="100000"/>
              </a:lnSpc>
              <a:spcBef>
                <a:spcPts val="0"/>
              </a:spcBef>
              <a:spcAft>
                <a:spcPts val="0"/>
              </a:spcAft>
              <a:buClrTx/>
              <a:buSzTx/>
              <a:tabLst/>
              <a:defRPr/>
            </a:pPr>
            <a:r>
              <a:rPr lang="en-AU" b="0" i="0">
                <a:effectLst/>
                <a:latin typeface="Arial"/>
                <a:cs typeface="Arial"/>
              </a:rPr>
              <a:t>Transition is an opportunity to build relationships with children, </a:t>
            </a:r>
            <a:r>
              <a:rPr lang="en-AU">
                <a:latin typeface="Arial"/>
                <a:cs typeface="Arial"/>
              </a:rPr>
              <a:t>families</a:t>
            </a:r>
            <a:r>
              <a:rPr lang="en-AU" b="0" i="0">
                <a:effectLst/>
                <a:latin typeface="Arial"/>
                <a:cs typeface="Arial"/>
              </a:rPr>
              <a:t> and community as well as an opportunity to orient children to the preschool. </a:t>
            </a:r>
          </a:p>
          <a:p>
            <a:pPr marL="171450" marR="0" lvl="0" indent="-171450" algn="l" defTabSz="1219170">
              <a:lnSpc>
                <a:spcPct val="100000"/>
              </a:lnSpc>
              <a:spcBef>
                <a:spcPts val="0"/>
              </a:spcBef>
              <a:spcAft>
                <a:spcPts val="0"/>
              </a:spcAft>
              <a:buClrTx/>
              <a:buSzTx/>
              <a:tabLst/>
              <a:defRPr/>
            </a:pPr>
            <a:r>
              <a:rPr lang="en-AU"/>
              <a:t>Preschools provide secure, positive and stimulating learning environments to ensure all children make a strong start in life and learning and make a successful transition to school. </a:t>
            </a:r>
          </a:p>
          <a:p>
            <a:pPr marL="0" lvl="0" indent="0" algn="l" rtl="0">
              <a:spcBef>
                <a:spcPts val="0"/>
              </a:spcBef>
              <a:spcAft>
                <a:spcPts val="0"/>
              </a:spcAft>
              <a:buNone/>
            </a:pPr>
            <a:endParaRPr/>
          </a:p>
        </p:txBody>
      </p:sp>
    </p:spTree>
    <p:extLst>
      <p:ext uri="{BB962C8B-B14F-4D97-AF65-F5344CB8AC3E}">
        <p14:creationId xmlns:p14="http://schemas.microsoft.com/office/powerpoint/2010/main" val="86153220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defRPr/>
            </a:pPr>
            <a:r>
              <a:rPr lang="en-US" u="sng" dirty="0"/>
              <a:t>Presenter notes/script:</a:t>
            </a:r>
          </a:p>
          <a:p>
            <a:pPr marL="158750" indent="0">
              <a:buNone/>
              <a:defRPr/>
            </a:pPr>
            <a:endParaRPr lang="en-US" u="sng" dirty="0"/>
          </a:p>
          <a:p>
            <a:pPr marL="457200" indent="-298450">
              <a:defRPr/>
            </a:pPr>
            <a:r>
              <a:rPr lang="en-AU" dirty="0"/>
              <a:t>Research shows that children who participate in quality early childhood education in the year before school are more likely to start school equipped with the social, cognitive and emotional skills needed to engage in learning. The minimum recommended level of participation is an average of 600 hours per year, or 15 hours per week.</a:t>
            </a:r>
            <a:endParaRPr lang="en-US" dirty="0">
              <a:solidFill>
                <a:schemeClr val="accent1"/>
              </a:solidFill>
              <a:latin typeface="Public Sans"/>
            </a:endParaRPr>
          </a:p>
          <a:p>
            <a:pPr algn="l" rtl="0">
              <a:buNone/>
            </a:pPr>
            <a:endParaRPr lang="en-AU" b="0" i="0" dirty="0">
              <a:solidFill>
                <a:srgbClr val="000000"/>
              </a:solidFill>
              <a:effectLst/>
              <a:latin typeface="Roboto" panose="02000000000000000000" pitchFamily="2" charset="0"/>
            </a:endParaRPr>
          </a:p>
          <a:p>
            <a:pPr algn="l" rtl="0">
              <a:buNone/>
            </a:pPr>
            <a:endParaRPr lang="en-AU" b="0" i="0" dirty="0">
              <a:solidFill>
                <a:srgbClr val="000000"/>
              </a:solidFill>
              <a:effectLst/>
              <a:latin typeface="Roboto" panose="02000000000000000000" pitchFamily="2" charset="0"/>
            </a:endParaRPr>
          </a:p>
          <a:p>
            <a:pPr marL="457200" indent="-298450" algn="l" rtl="0"/>
            <a:r>
              <a:rPr lang="en-AU" b="0" i="0" dirty="0">
                <a:solidFill>
                  <a:srgbClr val="000000"/>
                </a:solidFill>
                <a:effectLst/>
                <a:latin typeface="Roboto" panose="02000000000000000000" pitchFamily="2" charset="0"/>
              </a:rPr>
              <a:t>Starting preschool is an exciting milestone, and with support and preparation, your child can have a positive and enjoyable experience.</a:t>
            </a:r>
          </a:p>
          <a:p>
            <a:pPr marL="158750" indent="0">
              <a:buNone/>
              <a:defRPr/>
            </a:pPr>
            <a:endParaRPr lang="en-US" u="sng" dirty="0"/>
          </a:p>
          <a:p>
            <a:pPr algn="l" rtl="0">
              <a:buNone/>
            </a:pPr>
            <a:r>
              <a:rPr lang="en-AU" b="0" i="0" dirty="0">
                <a:solidFill>
                  <a:srgbClr val="000000"/>
                </a:solidFill>
                <a:effectLst/>
                <a:latin typeface="Roboto" panose="02000000000000000000" pitchFamily="2" charset="0"/>
              </a:rPr>
              <a:t>When your child is starting Preschool, several important factors can help ensure a positive and smooth transition:</a:t>
            </a:r>
          </a:p>
          <a:p>
            <a:pPr algn="l" rtl="0">
              <a:buFont typeface="+mj-lt"/>
              <a:buAutoNum type="arabicPeriod"/>
            </a:pPr>
            <a:r>
              <a:rPr lang="en-AU" b="1" i="0" dirty="0">
                <a:solidFill>
                  <a:srgbClr val="000000"/>
                </a:solidFill>
                <a:effectLst/>
                <a:latin typeface="Roboto" panose="02000000000000000000" pitchFamily="2" charset="0"/>
              </a:rPr>
              <a:t>Preparation and Routine</a:t>
            </a:r>
            <a:r>
              <a:rPr lang="en-AU" b="0" i="0" dirty="0">
                <a:solidFill>
                  <a:srgbClr val="000000"/>
                </a:solidFill>
                <a:effectLst/>
                <a:latin typeface="Roboto" panose="02000000000000000000" pitchFamily="2" charset="0"/>
              </a:rPr>
              <a:t>: Establish a consistent daily routine before preschool starts to help your child get used to the new schedule.</a:t>
            </a:r>
          </a:p>
          <a:p>
            <a:pPr algn="l" rtl="0">
              <a:buFont typeface="+mj-lt"/>
              <a:buAutoNum type="arabicPeriod"/>
            </a:pPr>
            <a:r>
              <a:rPr lang="en-AU" b="1" i="0" dirty="0">
                <a:solidFill>
                  <a:srgbClr val="000000"/>
                </a:solidFill>
                <a:effectLst/>
                <a:latin typeface="Roboto" panose="02000000000000000000" pitchFamily="2" charset="0"/>
              </a:rPr>
              <a:t>Visit the Preschool</a:t>
            </a:r>
            <a:r>
              <a:rPr lang="en-AU" b="0" i="0" dirty="0">
                <a:solidFill>
                  <a:srgbClr val="000000"/>
                </a:solidFill>
                <a:effectLst/>
                <a:latin typeface="Roboto" panose="02000000000000000000" pitchFamily="2" charset="0"/>
              </a:rPr>
              <a:t>: If possible, visit the preschool together beforehand to familiarise your child with the environment, teachers, and activities.</a:t>
            </a:r>
          </a:p>
          <a:p>
            <a:pPr algn="l" rtl="0">
              <a:buFont typeface="+mj-lt"/>
              <a:buAutoNum type="arabicPeriod"/>
            </a:pPr>
            <a:r>
              <a:rPr lang="en-AU" b="1" i="0" dirty="0">
                <a:solidFill>
                  <a:srgbClr val="000000"/>
                </a:solidFill>
                <a:effectLst/>
                <a:latin typeface="Roboto" panose="02000000000000000000" pitchFamily="2" charset="0"/>
              </a:rPr>
              <a:t>Talk About Preschool Positively</a:t>
            </a:r>
            <a:r>
              <a:rPr lang="en-AU" b="0" i="0" dirty="0">
                <a:solidFill>
                  <a:srgbClr val="000000"/>
                </a:solidFill>
                <a:effectLst/>
                <a:latin typeface="Roboto" panose="02000000000000000000" pitchFamily="2" charset="0"/>
              </a:rPr>
              <a:t>: Discuss what your child can expect in a positive and encouraging way to reduce anxiety.</a:t>
            </a:r>
          </a:p>
          <a:p>
            <a:pPr algn="l" rtl="0">
              <a:buFont typeface="+mj-lt"/>
              <a:buAutoNum type="arabicPeriod"/>
            </a:pPr>
            <a:r>
              <a:rPr lang="en-AU" b="1" i="0" dirty="0">
                <a:solidFill>
                  <a:srgbClr val="000000"/>
                </a:solidFill>
                <a:effectLst/>
                <a:latin typeface="Roboto" panose="02000000000000000000" pitchFamily="2" charset="0"/>
              </a:rPr>
              <a:t>Encourage Independence</a:t>
            </a:r>
            <a:r>
              <a:rPr lang="en-AU" b="0" i="0" dirty="0">
                <a:solidFill>
                  <a:srgbClr val="000000"/>
                </a:solidFill>
                <a:effectLst/>
                <a:latin typeface="Roboto" panose="02000000000000000000" pitchFamily="2" charset="0"/>
              </a:rPr>
              <a:t>: Help your child practice basic self-care skills like using the toilet, washing hands, eating independently, and putting on their shoes and hat. </a:t>
            </a:r>
          </a:p>
          <a:p>
            <a:pPr algn="l" rtl="0">
              <a:buFont typeface="+mj-lt"/>
              <a:buAutoNum type="arabicPeriod"/>
            </a:pPr>
            <a:r>
              <a:rPr lang="en-AU" b="1" i="0" dirty="0">
                <a:solidFill>
                  <a:srgbClr val="000000"/>
                </a:solidFill>
                <a:effectLst/>
                <a:latin typeface="Roboto" panose="02000000000000000000" pitchFamily="2" charset="0"/>
              </a:rPr>
              <a:t>Listen to Your Child’s Feelings</a:t>
            </a:r>
            <a:r>
              <a:rPr lang="en-AU" b="0" i="0" dirty="0">
                <a:solidFill>
                  <a:srgbClr val="000000"/>
                </a:solidFill>
                <a:effectLst/>
                <a:latin typeface="Roboto" panose="02000000000000000000" pitchFamily="2" charset="0"/>
              </a:rPr>
              <a:t>: Acknowledge their feelings about starting preschool and provide comfort and reassurance.</a:t>
            </a:r>
          </a:p>
          <a:p>
            <a:pPr algn="l" rtl="0">
              <a:buFont typeface="+mj-lt"/>
              <a:buAutoNum type="arabicPeriod"/>
            </a:pPr>
            <a:r>
              <a:rPr lang="en-AU" b="1" i="0" dirty="0">
                <a:solidFill>
                  <a:srgbClr val="000000"/>
                </a:solidFill>
                <a:effectLst/>
                <a:latin typeface="Roboto" panose="02000000000000000000" pitchFamily="2" charset="0"/>
              </a:rPr>
              <a:t>Stay Involved</a:t>
            </a:r>
            <a:r>
              <a:rPr lang="en-AU" b="0" i="0" dirty="0">
                <a:solidFill>
                  <a:srgbClr val="000000"/>
                </a:solidFill>
                <a:effectLst/>
                <a:latin typeface="Roboto" panose="02000000000000000000" pitchFamily="2" charset="0"/>
              </a:rPr>
              <a:t>: Build a relationship with the teachers and stay informed about your child’s experiences and progress.</a:t>
            </a:r>
          </a:p>
          <a:p>
            <a:pPr algn="l" rtl="0">
              <a:buFont typeface="+mj-lt"/>
              <a:buAutoNum type="arabicPeriod"/>
            </a:pPr>
            <a:r>
              <a:rPr lang="en-AU" b="1" i="0" dirty="0">
                <a:solidFill>
                  <a:srgbClr val="000000"/>
                </a:solidFill>
                <a:effectLst/>
                <a:latin typeface="Roboto" panose="02000000000000000000" pitchFamily="2" charset="0"/>
              </a:rPr>
              <a:t>Pack Essentials</a:t>
            </a:r>
            <a:r>
              <a:rPr lang="en-AU" b="0" i="0" dirty="0">
                <a:solidFill>
                  <a:srgbClr val="000000"/>
                </a:solidFill>
                <a:effectLst/>
                <a:latin typeface="Roboto" panose="02000000000000000000" pitchFamily="2" charset="0"/>
              </a:rPr>
              <a:t>: Ensure your child has all necessary items like a labelled bag, lunch, water bottle, and a change of clothes.</a:t>
            </a:r>
          </a:p>
          <a:p>
            <a:pPr algn="l" rtl="0">
              <a:buFont typeface="+mj-lt"/>
              <a:buAutoNum type="arabicPeriod"/>
            </a:pPr>
            <a:r>
              <a:rPr lang="en-AU" b="1" i="0" dirty="0">
                <a:solidFill>
                  <a:srgbClr val="000000"/>
                </a:solidFill>
                <a:effectLst/>
                <a:latin typeface="Roboto" panose="02000000000000000000" pitchFamily="2" charset="0"/>
              </a:rPr>
              <a:t>Health and Safety</a:t>
            </a:r>
            <a:r>
              <a:rPr lang="en-AU" b="0" i="0" dirty="0">
                <a:solidFill>
                  <a:srgbClr val="000000"/>
                </a:solidFill>
                <a:effectLst/>
                <a:latin typeface="Roboto" panose="02000000000000000000" pitchFamily="2" charset="0"/>
              </a:rPr>
              <a:t>: Make sure your child’s immunisations are up to date and inform the preschool of any allergies or health concerns.</a:t>
            </a:r>
          </a:p>
          <a:p>
            <a:pPr algn="l" rtl="0">
              <a:buNone/>
            </a:pPr>
            <a:endParaRPr lang="en-AU" b="0" i="0" dirty="0">
              <a:solidFill>
                <a:srgbClr val="000000"/>
              </a:solidFill>
              <a:effectLst/>
              <a:latin typeface="Roboto" panose="02000000000000000000" pitchFamily="2" charset="0"/>
            </a:endParaRPr>
          </a:p>
        </p:txBody>
      </p:sp>
    </p:spTree>
    <p:extLst>
      <p:ext uri="{BB962C8B-B14F-4D97-AF65-F5344CB8AC3E}">
        <p14:creationId xmlns:p14="http://schemas.microsoft.com/office/powerpoint/2010/main" val="13979648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B1E523-210E-6377-2AB8-83B0314D833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2EC17F-8333-327E-FEFF-FF0FC7F11422}"/>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E94AE95D-0CF9-DE18-D994-45512AC6BDA0}"/>
              </a:ext>
            </a:extLst>
          </p:cNvPr>
          <p:cNvSpPr>
            <a:spLocks noGrp="1"/>
          </p:cNvSpPr>
          <p:nvPr>
            <p:ph type="body" idx="1"/>
          </p:nvPr>
        </p:nvSpPr>
        <p:spPr/>
        <p:txBody>
          <a:bodyPr/>
          <a:lstStyle/>
          <a:p>
            <a:pPr marL="158750" indent="0">
              <a:buNone/>
            </a:pPr>
            <a:r>
              <a:rPr lang="en-US" u="sng">
                <a:solidFill>
                  <a:schemeClr val="accent1"/>
                </a:solidFill>
                <a:latin typeface="Public Sans"/>
              </a:rPr>
              <a:t>Presenter notes/script:</a:t>
            </a:r>
          </a:p>
          <a:p>
            <a:pPr marL="158750" indent="0">
              <a:buNone/>
            </a:pPr>
            <a:r>
              <a:rPr lang="en-US" u="none">
                <a:solidFill>
                  <a:schemeClr val="accent1"/>
                </a:solidFill>
                <a:latin typeface="Public Sans"/>
              </a:rPr>
              <a:t>Your family can support a successful transition by:</a:t>
            </a:r>
            <a:endParaRPr lang="en-US" u="none">
              <a:latin typeface="Public Sans"/>
            </a:endParaRPr>
          </a:p>
          <a:p>
            <a:pPr marL="285750" lvl="0" indent="-285750">
              <a:buFont typeface="Arial" panose="020B0604020202020204" pitchFamily="34" charset="0"/>
              <a:buChar char="•"/>
            </a:pPr>
            <a:r>
              <a:rPr lang="en-AU" sz="1100">
                <a:solidFill>
                  <a:schemeClr val="accent1"/>
                </a:solidFill>
                <a:latin typeface="Public Sans"/>
              </a:rPr>
              <a:t>Attending transition programs and events like today</a:t>
            </a:r>
            <a:endParaRPr lang="en-AU">
              <a:latin typeface="Public Sans"/>
            </a:endParaRPr>
          </a:p>
          <a:p>
            <a:pPr marL="285750" lvl="0" indent="-285750">
              <a:buFont typeface="Arial" panose="020B0604020202020204" pitchFamily="34" charset="0"/>
              <a:buChar char="•"/>
            </a:pPr>
            <a:r>
              <a:rPr lang="en-AU" sz="1100">
                <a:solidFill>
                  <a:schemeClr val="accent1"/>
                </a:solidFill>
                <a:latin typeface="Public Sans"/>
              </a:rPr>
              <a:t>Sharing information about your child with our team</a:t>
            </a:r>
          </a:p>
          <a:p>
            <a:pPr marL="285750" lvl="0" indent="-285750">
              <a:buFont typeface="Arial" panose="020B0604020202020204" pitchFamily="34" charset="0"/>
              <a:buChar char="•"/>
            </a:pPr>
            <a:r>
              <a:rPr lang="en-AU" sz="1100">
                <a:solidFill>
                  <a:schemeClr val="accent1"/>
                </a:solidFill>
                <a:latin typeface="Public Sans"/>
              </a:rPr>
              <a:t>Asking for additional transition visits if you think your child needs them</a:t>
            </a:r>
          </a:p>
          <a:p>
            <a:pPr marL="285750" marR="0" lvl="0" indent="-285750" algn="l" defTabSz="914400" rtl="0" eaLnBrk="1" fontAlgn="auto" latinLnBrk="0" hangingPunct="1">
              <a:lnSpc>
                <a:spcPct val="100000"/>
              </a:lnSpc>
              <a:spcBef>
                <a:spcPts val="0"/>
              </a:spcBef>
              <a:spcAft>
                <a:spcPts val="0"/>
              </a:spcAft>
              <a:buClr>
                <a:srgbClr val="000000"/>
              </a:buClr>
              <a:buSzPts val="1100"/>
              <a:buFont typeface="Arial" panose="020B0604020202020204" pitchFamily="34" charset="0"/>
              <a:buChar char="•"/>
              <a:tabLst/>
              <a:defRPr/>
            </a:pPr>
            <a:r>
              <a:rPr lang="en-AU" sz="1100">
                <a:solidFill>
                  <a:schemeClr val="accent1"/>
                </a:solidFill>
                <a:latin typeface="Public Sans"/>
              </a:rPr>
              <a:t>Reading the department’s </a:t>
            </a:r>
            <a:r>
              <a:rPr lang="en-AU" sz="1100" b="0" i="0" u="none" strike="noStrike" cap="none">
                <a:solidFill>
                  <a:srgbClr val="002664"/>
                </a:solidFill>
                <a:latin typeface="Public Sans Light"/>
                <a:ea typeface="Arial"/>
                <a:cs typeface="Arial"/>
                <a:sym typeface="Arial"/>
                <a:hlinkClick r:id="rId3"/>
              </a:rPr>
              <a:t>'getting ready for preschool’ guide</a:t>
            </a:r>
            <a:endParaRPr lang="en-AU" sz="1100">
              <a:solidFill>
                <a:schemeClr val="accent1"/>
              </a:solidFill>
              <a:latin typeface="Public Sans"/>
            </a:endParaRPr>
          </a:p>
          <a:p>
            <a:pPr marL="285750" lvl="0" indent="-285750">
              <a:buFont typeface="Arial" panose="020B0604020202020204" pitchFamily="34" charset="0"/>
              <a:buChar char="•"/>
            </a:pPr>
            <a:r>
              <a:rPr lang="en-AU" sz="1100">
                <a:solidFill>
                  <a:schemeClr val="accent1"/>
                </a:solidFill>
                <a:latin typeface="Public Sans"/>
              </a:rPr>
              <a:t>Speaking to the preschool if you have any questions or concerns </a:t>
            </a:r>
          </a:p>
          <a:p>
            <a:pPr marL="285750" indent="-285750">
              <a:buFont typeface="Arial" panose="020B0604020202020204" pitchFamily="34" charset="0"/>
              <a:buChar char="•"/>
            </a:pPr>
            <a:r>
              <a:rPr lang="en-AU" sz="1100">
                <a:solidFill>
                  <a:schemeClr val="accent1"/>
                </a:solidFill>
                <a:latin typeface="Public Sans"/>
              </a:rPr>
              <a:t>Organising for your child’s preschool teacher to connect with other educators, if needed</a:t>
            </a:r>
            <a:r>
              <a:rPr lang="en-AU">
                <a:solidFill>
                  <a:schemeClr val="accent1"/>
                </a:solidFill>
                <a:latin typeface="Public Sans"/>
              </a:rPr>
              <a:t>.</a:t>
            </a:r>
          </a:p>
          <a:p>
            <a:pPr marL="285750" indent="-285750">
              <a:buFont typeface="Arial" panose="020B0604020202020204" pitchFamily="34" charset="0"/>
              <a:buChar char="•"/>
            </a:pPr>
            <a:endParaRPr lang="en-AU" sz="1100" i="1">
              <a:solidFill>
                <a:schemeClr val="accent1"/>
              </a:solidFil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panose="020B0604020202020204" pitchFamily="34" charset="0"/>
              <a:buNone/>
              <a:tabLst/>
              <a:defRPr/>
            </a:pPr>
            <a:r>
              <a:rPr lang="en-AU" sz="1100" i="1">
                <a:solidFill>
                  <a:schemeClr val="accent1"/>
                </a:solidFill>
                <a:latin typeface="Public Sans"/>
              </a:rPr>
              <a:t>NOTE: The Getting ready for preschool guide is hyperlinked on the slide if you would like to open it to show families. </a:t>
            </a:r>
            <a:r>
              <a:rPr lang="en-AU" sz="1100" b="0" i="0" u="none" strike="noStrike" cap="none">
                <a:solidFill>
                  <a:srgbClr val="002664"/>
                </a:solidFill>
                <a:latin typeface="Public Sans Light"/>
                <a:ea typeface="Arial"/>
                <a:cs typeface="Arial"/>
                <a:sym typeface="Arial"/>
                <a:hlinkClick r:id="rId3"/>
              </a:rPr>
              <a:t>'getting ready for preschool’ guide</a:t>
            </a:r>
            <a:endParaRPr lang="en-AU" sz="1100">
              <a:solidFill>
                <a:schemeClr val="accent1"/>
              </a:solidFill>
              <a:latin typeface="Public Sans"/>
            </a:endParaRPr>
          </a:p>
          <a:p>
            <a:pPr marL="0" lvl="0" indent="0">
              <a:buFont typeface="Arial" panose="020B0604020202020204" pitchFamily="34" charset="0"/>
              <a:buNone/>
            </a:pPr>
            <a:r>
              <a:rPr lang="en-AU" sz="1100" i="1">
                <a:solidFill>
                  <a:schemeClr val="accent1"/>
                </a:solidFill>
                <a:latin typeface="Public Sans"/>
              </a:rPr>
              <a:t> </a:t>
            </a:r>
          </a:p>
          <a:p>
            <a:endParaRPr lang="en-AU"/>
          </a:p>
        </p:txBody>
      </p:sp>
    </p:spTree>
    <p:extLst>
      <p:ext uri="{BB962C8B-B14F-4D97-AF65-F5344CB8AC3E}">
        <p14:creationId xmlns:p14="http://schemas.microsoft.com/office/powerpoint/2010/main" val="132927659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lgn="l" rtl="0" fontAlgn="base">
              <a:buNone/>
            </a:pPr>
            <a:r>
              <a:rPr lang="en-US" b="0" i="0" u="sng" dirty="0">
                <a:solidFill>
                  <a:srgbClr val="000000"/>
                </a:solidFill>
                <a:effectLst/>
                <a:latin typeface="Public Sans"/>
              </a:rPr>
              <a:t>Presenter notes/script:</a:t>
            </a:r>
            <a:r>
              <a:rPr lang="en-US" b="0" i="0" u="sng" dirty="0">
                <a:solidFill>
                  <a:srgbClr val="444444"/>
                </a:solidFill>
                <a:effectLst/>
                <a:latin typeface="Public Sans"/>
              </a:rPr>
              <a:t>​</a:t>
            </a:r>
          </a:p>
          <a:p>
            <a:pPr marL="158750" indent="0" algn="l" rtl="0" fontAlgn="base">
              <a:buNone/>
            </a:pPr>
            <a:r>
              <a:rPr lang="en-US" b="0" i="0" u="none" strike="noStrike" dirty="0">
                <a:solidFill>
                  <a:srgbClr val="000000"/>
                </a:solidFill>
                <a:effectLst/>
                <a:latin typeface="Public Sans"/>
              </a:rPr>
              <a:t>To prepare for your child’s first day there are some things you may like to practice:</a:t>
            </a:r>
            <a:r>
              <a:rPr lang="en-US" b="0" i="0" dirty="0">
                <a:solidFill>
                  <a:srgbClr val="444444"/>
                </a:solidFill>
                <a:effectLst/>
                <a:latin typeface="Public Sans"/>
              </a:rPr>
              <a:t>​</a:t>
            </a:r>
          </a:p>
          <a:p>
            <a:pPr algn="l" rtl="0" fontAlgn="base">
              <a:buFont typeface="Arial" panose="020B0604020202020204" pitchFamily="34" charset="0"/>
              <a:buChar char="•"/>
            </a:pPr>
            <a:r>
              <a:rPr lang="en-AU" sz="1100" b="0" i="0" u="none" strike="noStrike" dirty="0">
                <a:solidFill>
                  <a:srgbClr val="000000"/>
                </a:solidFill>
                <a:effectLst/>
                <a:latin typeface="Public Sans"/>
              </a:rPr>
              <a:t>Talk to your child about their new preschool</a:t>
            </a:r>
            <a:r>
              <a:rPr lang="en-US" sz="1100" b="0" i="0" dirty="0">
                <a:solidFill>
                  <a:srgbClr val="444444"/>
                </a:solidFill>
                <a:effectLst/>
                <a:latin typeface="Public Sans"/>
              </a:rPr>
              <a:t>​</a:t>
            </a:r>
          </a:p>
          <a:p>
            <a:pPr algn="l" rtl="0" fontAlgn="base">
              <a:buFont typeface="Arial" panose="020B0604020202020204" pitchFamily="34" charset="0"/>
              <a:buChar char="•"/>
            </a:pPr>
            <a:r>
              <a:rPr lang="en-AU" sz="1100" b="0" i="0" u="none" strike="noStrike" dirty="0">
                <a:solidFill>
                  <a:srgbClr val="000000"/>
                </a:solidFill>
                <a:effectLst/>
                <a:latin typeface="Public Sans"/>
              </a:rPr>
              <a:t>Focus on positive things about going to preschool</a:t>
            </a:r>
            <a:r>
              <a:rPr lang="en-US" sz="1100" b="0" i="0" dirty="0">
                <a:solidFill>
                  <a:srgbClr val="444444"/>
                </a:solidFill>
                <a:effectLst/>
                <a:latin typeface="Public Sans"/>
              </a:rPr>
              <a:t>​</a:t>
            </a:r>
          </a:p>
          <a:p>
            <a:pPr algn="l" rtl="0" fontAlgn="base">
              <a:buFont typeface="Arial" panose="020B0604020202020204" pitchFamily="34" charset="0"/>
              <a:buChar char="•"/>
            </a:pPr>
            <a:r>
              <a:rPr lang="en-AU" sz="1100" b="0" i="0" u="none" strike="noStrike" dirty="0">
                <a:solidFill>
                  <a:srgbClr val="000000"/>
                </a:solidFill>
                <a:effectLst/>
                <a:latin typeface="Public Sans"/>
              </a:rPr>
              <a:t>Remind them about the things that will be the same in preschool and home</a:t>
            </a:r>
            <a:r>
              <a:rPr lang="en-US" sz="1100" b="0" i="0" dirty="0">
                <a:solidFill>
                  <a:srgbClr val="444444"/>
                </a:solidFill>
                <a:effectLst/>
                <a:latin typeface="Public Sans"/>
              </a:rPr>
              <a:t>​</a:t>
            </a:r>
          </a:p>
          <a:p>
            <a:pPr algn="l" rtl="0" fontAlgn="base">
              <a:buFont typeface="Arial" panose="020B0604020202020204" pitchFamily="34" charset="0"/>
              <a:buChar char="•"/>
            </a:pPr>
            <a:r>
              <a:rPr lang="en-AU" sz="1100" b="0" i="0" u="none" strike="noStrike" dirty="0">
                <a:solidFill>
                  <a:srgbClr val="000000"/>
                </a:solidFill>
                <a:effectLst/>
                <a:latin typeface="Public Sans"/>
              </a:rPr>
              <a:t>Practice wearing their school bag and hat</a:t>
            </a:r>
            <a:r>
              <a:rPr lang="en-US" sz="1100" b="0" i="0" dirty="0">
                <a:solidFill>
                  <a:srgbClr val="444444"/>
                </a:solidFill>
                <a:effectLst/>
                <a:latin typeface="Public Sans"/>
              </a:rPr>
              <a:t>​</a:t>
            </a:r>
          </a:p>
          <a:p>
            <a:pPr algn="l" rtl="0" fontAlgn="base">
              <a:buFont typeface="Arial" panose="020B0604020202020204" pitchFamily="34" charset="0"/>
              <a:buChar char="•"/>
            </a:pPr>
            <a:r>
              <a:rPr lang="en-AU" sz="1100" b="0" i="0" u="none" strike="noStrike" dirty="0">
                <a:solidFill>
                  <a:srgbClr val="000000"/>
                </a:solidFill>
                <a:effectLst/>
                <a:latin typeface="Public Sans"/>
              </a:rPr>
              <a:t>Practice opening snacks and lunch box</a:t>
            </a:r>
            <a:r>
              <a:rPr lang="en-US" sz="1100" b="0" i="0" dirty="0">
                <a:solidFill>
                  <a:srgbClr val="444444"/>
                </a:solidFill>
                <a:effectLst/>
                <a:latin typeface="Public Sans"/>
              </a:rPr>
              <a:t>​</a:t>
            </a:r>
          </a:p>
          <a:p>
            <a:pPr algn="l" rtl="0" fontAlgn="base">
              <a:buFont typeface="Arial" panose="020B0604020202020204" pitchFamily="34" charset="0"/>
              <a:buChar char="•"/>
            </a:pPr>
            <a:r>
              <a:rPr lang="en-AU" sz="1100" b="0" i="0" u="none" strike="noStrike" dirty="0">
                <a:solidFill>
                  <a:srgbClr val="000000"/>
                </a:solidFill>
                <a:effectLst/>
                <a:latin typeface="Public Sans"/>
              </a:rPr>
              <a:t>Draw pictures together about preschool </a:t>
            </a:r>
            <a:r>
              <a:rPr lang="en-US" sz="1100" b="0" i="0" dirty="0">
                <a:solidFill>
                  <a:srgbClr val="444444"/>
                </a:solidFill>
                <a:effectLst/>
                <a:latin typeface="Public Sans"/>
              </a:rPr>
              <a:t>​</a:t>
            </a:r>
          </a:p>
          <a:p>
            <a:pPr algn="l" rtl="0" fontAlgn="base">
              <a:buFont typeface="Arial" panose="020B0604020202020204" pitchFamily="34" charset="0"/>
              <a:buChar char="•"/>
            </a:pPr>
            <a:r>
              <a:rPr lang="en-AU" sz="1100" b="0" i="0" u="none" strike="noStrike" dirty="0">
                <a:solidFill>
                  <a:srgbClr val="000000"/>
                </a:solidFill>
                <a:effectLst/>
                <a:latin typeface="Public Sans"/>
              </a:rPr>
              <a:t>Organise play dates with other children that will be going to our preschool</a:t>
            </a:r>
            <a:r>
              <a:rPr lang="en-US" sz="1100" b="0" i="0" dirty="0">
                <a:solidFill>
                  <a:srgbClr val="444444"/>
                </a:solidFill>
                <a:effectLst/>
                <a:latin typeface="Public Sans"/>
              </a:rPr>
              <a:t>​</a:t>
            </a:r>
          </a:p>
          <a:p>
            <a:pPr algn="l" rtl="0" fontAlgn="base">
              <a:buFont typeface="Arial" panose="020B0604020202020204" pitchFamily="34" charset="0"/>
              <a:buChar char="•"/>
            </a:pPr>
            <a:r>
              <a:rPr lang="en-AU" sz="1100" b="0" i="0" u="none" strike="noStrike" dirty="0">
                <a:solidFill>
                  <a:srgbClr val="000000"/>
                </a:solidFill>
                <a:effectLst/>
                <a:latin typeface="Public Sans"/>
              </a:rPr>
              <a:t>Talk about what will happen during drop off and pick up times at preschool</a:t>
            </a:r>
            <a:r>
              <a:rPr lang="en-US" sz="1100" b="0" i="0" dirty="0">
                <a:solidFill>
                  <a:srgbClr val="444444"/>
                </a:solidFill>
                <a:effectLst/>
                <a:latin typeface="Public Sans"/>
              </a:rPr>
              <a:t>​</a:t>
            </a:r>
          </a:p>
          <a:p>
            <a:pPr algn="l" rtl="0" fontAlgn="base">
              <a:buFont typeface="Arial" panose="020B0604020202020204" pitchFamily="34" charset="0"/>
              <a:buChar char="•"/>
            </a:pPr>
            <a:r>
              <a:rPr lang="en-AU" sz="1100" b="0" i="0" u="none" strike="noStrike" dirty="0">
                <a:solidFill>
                  <a:srgbClr val="000000"/>
                </a:solidFill>
                <a:effectLst/>
                <a:latin typeface="Public Sans"/>
              </a:rPr>
              <a:t>Read books about starting preschool</a:t>
            </a:r>
          </a:p>
          <a:p>
            <a:pPr algn="l" rtl="0" fontAlgn="base">
              <a:buFont typeface="Arial" panose="020B0604020202020204" pitchFamily="34" charset="0"/>
              <a:buChar char="•"/>
            </a:pPr>
            <a:r>
              <a:rPr lang="en-AU" sz="1100" b="0" i="0" u="none" strike="noStrike" dirty="0">
                <a:solidFill>
                  <a:srgbClr val="000000"/>
                </a:solidFill>
                <a:effectLst/>
                <a:latin typeface="Public Sans"/>
              </a:rPr>
              <a:t>Check if your preschool has a social narrative you can share with your child</a:t>
            </a:r>
            <a:endParaRPr lang="en-AU" sz="1100" b="0" i="0" dirty="0">
              <a:solidFill>
                <a:srgbClr val="444444"/>
              </a:solidFill>
              <a:effectLst/>
              <a:latin typeface="Public Sans"/>
            </a:endParaRPr>
          </a:p>
          <a:p>
            <a:pPr algn="l" rtl="0" fontAlgn="base">
              <a:buFont typeface="Arial" panose="020B0604020202020204" pitchFamily="34" charset="0"/>
              <a:buChar char="•"/>
            </a:pPr>
            <a:r>
              <a:rPr lang="en-AU" sz="1100" b="0" i="0" u="none" strike="noStrike" dirty="0">
                <a:solidFill>
                  <a:srgbClr val="000000"/>
                </a:solidFill>
                <a:effectLst/>
                <a:latin typeface="Public Sans"/>
              </a:rPr>
              <a:t>Celebrate your child making such a big transition</a:t>
            </a:r>
            <a:r>
              <a:rPr lang="en-US" sz="1100" b="0" i="0" dirty="0">
                <a:solidFill>
                  <a:srgbClr val="444444"/>
                </a:solidFill>
                <a:effectLst/>
                <a:latin typeface="Public Sans"/>
              </a:rPr>
              <a:t>​</a:t>
            </a:r>
          </a:p>
          <a:p>
            <a:pPr algn="l" rtl="0" fontAlgn="base">
              <a:buFont typeface="Arial" panose="020B0604020202020204" pitchFamily="34" charset="0"/>
              <a:buChar char="•"/>
            </a:pPr>
            <a:r>
              <a:rPr lang="en-AU" sz="1100" b="0" i="0" u="none" strike="noStrike" dirty="0">
                <a:solidFill>
                  <a:srgbClr val="000000"/>
                </a:solidFill>
                <a:effectLst/>
                <a:latin typeface="Public Sans"/>
              </a:rPr>
              <a:t>If your child is particularly nervous speak with us about bringing something familiar with them such as a family photo or small comfort toy</a:t>
            </a:r>
            <a:r>
              <a:rPr lang="en-US" sz="1100" b="0" i="0" dirty="0">
                <a:solidFill>
                  <a:srgbClr val="444444"/>
                </a:solidFill>
                <a:effectLst/>
                <a:latin typeface="Public Sans"/>
              </a:rPr>
              <a:t>​</a:t>
            </a:r>
          </a:p>
          <a:p>
            <a:pPr marL="158750" indent="0" algn="l" rtl="0" fontAlgn="base">
              <a:buNone/>
            </a:pPr>
            <a:endParaRPr lang="en-AU" b="0" i="0" dirty="0">
              <a:solidFill>
                <a:srgbClr val="444444"/>
              </a:solidFill>
              <a:effectLst/>
              <a:latin typeface="Calibri" panose="020F0502020204030204" pitchFamily="34" charset="0"/>
            </a:endParaRPr>
          </a:p>
          <a:p>
            <a:r>
              <a:rPr lang="en-AU" dirty="0"/>
              <a:t>Social narratives for starting preschool can be found here </a:t>
            </a:r>
            <a:r>
              <a:rPr lang="en-AU" dirty="0">
                <a:hlinkClick r:id="rId3"/>
              </a:rPr>
              <a:t>Starting preschool social narratives</a:t>
            </a:r>
            <a:endParaRPr lang="en-AU" dirty="0"/>
          </a:p>
        </p:txBody>
      </p:sp>
    </p:spTree>
    <p:extLst>
      <p:ext uri="{BB962C8B-B14F-4D97-AF65-F5344CB8AC3E}">
        <p14:creationId xmlns:p14="http://schemas.microsoft.com/office/powerpoint/2010/main" val="408376019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92DFE3-0AFE-E370-88DD-6D8ACD8B263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329E4F-A837-FA3F-0475-9F0C72F6A003}"/>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C0AD200B-245A-223C-C569-72F025C7B7BA}"/>
              </a:ext>
            </a:extLst>
          </p:cNvPr>
          <p:cNvSpPr>
            <a:spLocks noGrp="1"/>
          </p:cNvSpPr>
          <p:nvPr>
            <p:ph type="body" idx="1"/>
          </p:nvPr>
        </p:nvSpPr>
        <p:spPr/>
        <p:txBody>
          <a:bodyPr/>
          <a:lstStyle/>
          <a:p>
            <a:pPr marL="158750" indent="0">
              <a:buNone/>
            </a:pPr>
            <a:r>
              <a:rPr lang="en-US" u="sng">
                <a:solidFill>
                  <a:schemeClr val="accent1"/>
                </a:solidFill>
              </a:rPr>
              <a:t>Presenter notes/script:</a:t>
            </a:r>
            <a:endParaRPr lang="en-US"/>
          </a:p>
          <a:p>
            <a:pPr marL="285750" lvl="0" indent="-285750">
              <a:buFont typeface="Arial" panose="020B0604020202020204" pitchFamily="34" charset="0"/>
              <a:buChar char="•"/>
            </a:pPr>
            <a:r>
              <a:rPr lang="en-AU" sz="1100">
                <a:solidFill>
                  <a:schemeClr val="accent1"/>
                </a:solidFill>
                <a:latin typeface="Public Sans"/>
              </a:rPr>
              <a:t>Bring your child to the Preschool playroom at their start time. Feel free to stay in the room for a little while to help your child settle in. If you are not sure of your start time let us know and we can tell you. </a:t>
            </a:r>
          </a:p>
          <a:p>
            <a:pPr marL="285750" lvl="0" indent="-285750">
              <a:buFont typeface="Arial" panose="020B0604020202020204" pitchFamily="34" charset="0"/>
              <a:buChar char="•"/>
            </a:pPr>
            <a:r>
              <a:rPr lang="en-AU" sz="1100">
                <a:solidFill>
                  <a:schemeClr val="accent1"/>
                </a:solidFill>
                <a:latin typeface="Public Sans"/>
              </a:rPr>
              <a:t>After the first day preschool will begin at 9am every day.</a:t>
            </a:r>
            <a:endParaRPr lang="en-AU">
              <a:latin typeface="Public Sans"/>
            </a:endParaRPr>
          </a:p>
          <a:p>
            <a:pPr marL="285750" lvl="0" indent="-285750">
              <a:buFont typeface="Arial" panose="020B0604020202020204" pitchFamily="34" charset="0"/>
              <a:buChar char="•"/>
            </a:pPr>
            <a:r>
              <a:rPr lang="en-AU" sz="1100">
                <a:solidFill>
                  <a:schemeClr val="accent1"/>
                </a:solidFill>
              </a:rPr>
              <a:t>Make sure you pack morning tea/fruit snack, water, lunch, hat and spare clothes.</a:t>
            </a:r>
          </a:p>
          <a:p>
            <a:pPr marL="285750" lvl="0" indent="-285750">
              <a:buFont typeface="Arial" panose="020B0604020202020204" pitchFamily="34" charset="0"/>
              <a:buChar char="•"/>
            </a:pPr>
            <a:r>
              <a:rPr lang="en-AU" sz="1100">
                <a:solidFill>
                  <a:schemeClr val="accent1"/>
                </a:solidFill>
              </a:rPr>
              <a:t>Children can be picked up by 3pm from the preschool playroom. </a:t>
            </a:r>
          </a:p>
          <a:p>
            <a:pPr marL="285750" lvl="0" indent="-285750">
              <a:buFont typeface="Arial" panose="020B0604020202020204" pitchFamily="34" charset="0"/>
              <a:buChar char="•"/>
            </a:pPr>
            <a:endParaRPr lang="en-AU" sz="1100">
              <a:solidFill>
                <a:schemeClr val="accent1"/>
              </a:solidFill>
            </a:endParaRPr>
          </a:p>
          <a:p>
            <a:pPr marL="0" lvl="0" indent="0">
              <a:buFont typeface="Arial" panose="020B0604020202020204" pitchFamily="34" charset="0"/>
              <a:buNone/>
            </a:pPr>
            <a:r>
              <a:rPr lang="en-AU" sz="1100" i="1">
                <a:solidFill>
                  <a:schemeClr val="accent1"/>
                </a:solidFill>
              </a:rPr>
              <a:t>NOTE: Adjust the details in the notes to suit your context</a:t>
            </a:r>
          </a:p>
          <a:p>
            <a:endParaRPr lang="en-AU"/>
          </a:p>
        </p:txBody>
      </p:sp>
    </p:spTree>
    <p:extLst>
      <p:ext uri="{BB962C8B-B14F-4D97-AF65-F5344CB8AC3E}">
        <p14:creationId xmlns:p14="http://schemas.microsoft.com/office/powerpoint/2010/main" val="209879337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3"/>
        <p:cNvGrpSpPr/>
        <p:nvPr/>
      </p:nvGrpSpPr>
      <p:grpSpPr>
        <a:xfrm>
          <a:off x="0" y="0"/>
          <a:ext cx="0" cy="0"/>
          <a:chOff x="0" y="0"/>
          <a:chExt cx="0" cy="0"/>
        </a:xfrm>
      </p:grpSpPr>
      <p:sp>
        <p:nvSpPr>
          <p:cNvPr id="1464" name="Google Shape;1464;g318442bdf33_0_1419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65" name="Google Shape;1465;g318442bdf33_0_141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US" u="sng"/>
              <a:t>Presenter notes/script:</a:t>
            </a:r>
            <a:endParaRPr lang="en-US"/>
          </a:p>
          <a:p>
            <a:pPr marL="158750" indent="0">
              <a:buNone/>
            </a:pPr>
            <a:r>
              <a:rPr lang="en-AU">
                <a:latin typeface="Public Sans"/>
              </a:rPr>
              <a:t>If you think your child might need some additional support in preschool organise to speak with our preschool team. We have a learning support team and a school counsellor who can provide support with any learning needs.</a:t>
            </a:r>
          </a:p>
          <a:p>
            <a:pPr marL="158750" indent="0">
              <a:buNone/>
            </a:pPr>
            <a:endParaRPr lang="en-AU">
              <a:latin typeface="Public Sans"/>
            </a:endParaRPr>
          </a:p>
          <a:p>
            <a:pPr marL="158750" indent="0">
              <a:buNone/>
            </a:pPr>
            <a:r>
              <a:rPr lang="en-AU" i="1">
                <a:latin typeface="Public Sans"/>
              </a:rPr>
              <a:t>NOTE: Add your preschool contact details in the white box on the slide. </a:t>
            </a:r>
          </a:p>
          <a:p>
            <a:pPr marL="158750" indent="0">
              <a:buNone/>
            </a:pPr>
            <a:endParaRPr lang="en-AU" i="1">
              <a:latin typeface="Public Sans"/>
            </a:endParaRPr>
          </a:p>
          <a:p>
            <a:pPr marL="0" lvl="0" indent="0" algn="l" rtl="0">
              <a:spcBef>
                <a:spcPts val="0"/>
              </a:spcBef>
              <a:spcAft>
                <a:spcPts val="0"/>
              </a:spcAft>
              <a:buNone/>
            </a:pP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3">
          <a:extLst>
            <a:ext uri="{FF2B5EF4-FFF2-40B4-BE49-F238E27FC236}">
              <a16:creationId xmlns:a16="http://schemas.microsoft.com/office/drawing/2014/main" id="{6C8A69D8-D94B-BF26-AC21-A215424CDC4F}"/>
            </a:ext>
          </a:extLst>
        </p:cNvPr>
        <p:cNvGrpSpPr/>
        <p:nvPr/>
      </p:nvGrpSpPr>
      <p:grpSpPr>
        <a:xfrm>
          <a:off x="0" y="0"/>
          <a:ext cx="0" cy="0"/>
          <a:chOff x="0" y="0"/>
          <a:chExt cx="0" cy="0"/>
        </a:xfrm>
      </p:grpSpPr>
      <p:sp>
        <p:nvSpPr>
          <p:cNvPr id="1254" name="Google Shape;1254;g318442bdf33_0_4084:notes">
            <a:extLst>
              <a:ext uri="{FF2B5EF4-FFF2-40B4-BE49-F238E27FC236}">
                <a16:creationId xmlns:a16="http://schemas.microsoft.com/office/drawing/2014/main" id="{8223BE2C-B72D-B299-356C-4DD04FC4D00F}"/>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55" name="Google Shape;1255;g318442bdf33_0_4084:notes">
            <a:extLst>
              <a:ext uri="{FF2B5EF4-FFF2-40B4-BE49-F238E27FC236}">
                <a16:creationId xmlns:a16="http://schemas.microsoft.com/office/drawing/2014/main" id="{642618DE-9C0E-C833-FFE0-7FF2D397528A}"/>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u="sng"/>
              <a:t>Presenter notes/script:</a:t>
            </a:r>
            <a:r>
              <a:rPr lang="en-US">
                <a:latin typeface="Calibri"/>
                <a:cs typeface="Calibri"/>
              </a:rPr>
              <a:t> Let us know if you have any questions.</a:t>
            </a:r>
            <a:endParaRPr lang="en-US"/>
          </a:p>
          <a:p>
            <a:pPr marL="0" lvl="0" indent="0" algn="l" rtl="0">
              <a:spcBef>
                <a:spcPts val="0"/>
              </a:spcBef>
              <a:spcAft>
                <a:spcPts val="0"/>
              </a:spcAft>
              <a:buNone/>
            </a:pPr>
            <a:endParaRPr/>
          </a:p>
        </p:txBody>
      </p:sp>
    </p:spTree>
    <p:extLst>
      <p:ext uri="{BB962C8B-B14F-4D97-AF65-F5344CB8AC3E}">
        <p14:creationId xmlns:p14="http://schemas.microsoft.com/office/powerpoint/2010/main" val="283834069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8">
          <a:extLst>
            <a:ext uri="{FF2B5EF4-FFF2-40B4-BE49-F238E27FC236}">
              <a16:creationId xmlns:a16="http://schemas.microsoft.com/office/drawing/2014/main" id="{7A5387C5-7089-2713-225A-83CEB8DC1594}"/>
            </a:ext>
          </a:extLst>
        </p:cNvPr>
        <p:cNvGrpSpPr/>
        <p:nvPr/>
      </p:nvGrpSpPr>
      <p:grpSpPr>
        <a:xfrm>
          <a:off x="0" y="0"/>
          <a:ext cx="0" cy="0"/>
          <a:chOff x="0" y="0"/>
          <a:chExt cx="0" cy="0"/>
        </a:xfrm>
      </p:grpSpPr>
      <p:sp>
        <p:nvSpPr>
          <p:cNvPr id="1299" name="Google Shape;1299;g318442bdf33_0_12173:notes">
            <a:extLst>
              <a:ext uri="{FF2B5EF4-FFF2-40B4-BE49-F238E27FC236}">
                <a16:creationId xmlns:a16="http://schemas.microsoft.com/office/drawing/2014/main" id="{C4C1F320-D004-7D47-A4ED-82DAC1C09E07}"/>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00" name="Google Shape;1300;g318442bdf33_0_12173:notes">
            <a:extLst>
              <a:ext uri="{FF2B5EF4-FFF2-40B4-BE49-F238E27FC236}">
                <a16:creationId xmlns:a16="http://schemas.microsoft.com/office/drawing/2014/main" id="{7E49E4E5-818D-31F5-525E-13E6E9851588}"/>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693382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4">
          <a:extLst>
            <a:ext uri="{FF2B5EF4-FFF2-40B4-BE49-F238E27FC236}">
              <a16:creationId xmlns:a16="http://schemas.microsoft.com/office/drawing/2014/main" id="{0CB38D14-B9A3-187D-9B03-BFD10063959C}"/>
            </a:ext>
          </a:extLst>
        </p:cNvPr>
        <p:cNvGrpSpPr/>
        <p:nvPr/>
      </p:nvGrpSpPr>
      <p:grpSpPr>
        <a:xfrm>
          <a:off x="0" y="0"/>
          <a:ext cx="0" cy="0"/>
          <a:chOff x="0" y="0"/>
          <a:chExt cx="0" cy="0"/>
        </a:xfrm>
      </p:grpSpPr>
      <p:sp>
        <p:nvSpPr>
          <p:cNvPr id="1425" name="Google Shape;1425;g318442bdf33_0_13171:notes">
            <a:extLst>
              <a:ext uri="{FF2B5EF4-FFF2-40B4-BE49-F238E27FC236}">
                <a16:creationId xmlns:a16="http://schemas.microsoft.com/office/drawing/2014/main" id="{1B0768C8-FBFD-A313-99B7-3CE7652655E9}"/>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26" name="Google Shape;1426;g318442bdf33_0_13171:notes">
            <a:extLst>
              <a:ext uri="{FF2B5EF4-FFF2-40B4-BE49-F238E27FC236}">
                <a16:creationId xmlns:a16="http://schemas.microsoft.com/office/drawing/2014/main" id="{C3CC7A32-A6C6-BE0E-6198-8085E3C0D8D9}"/>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3617148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4">
          <a:extLst>
            <a:ext uri="{FF2B5EF4-FFF2-40B4-BE49-F238E27FC236}">
              <a16:creationId xmlns:a16="http://schemas.microsoft.com/office/drawing/2014/main" id="{F579B6BD-1721-7C9E-7986-C14BDD08FB54}"/>
            </a:ext>
          </a:extLst>
        </p:cNvPr>
        <p:cNvGrpSpPr/>
        <p:nvPr/>
      </p:nvGrpSpPr>
      <p:grpSpPr>
        <a:xfrm>
          <a:off x="0" y="0"/>
          <a:ext cx="0" cy="0"/>
          <a:chOff x="0" y="0"/>
          <a:chExt cx="0" cy="0"/>
        </a:xfrm>
      </p:grpSpPr>
      <p:sp>
        <p:nvSpPr>
          <p:cNvPr id="1425" name="Google Shape;1425;g318442bdf33_0_13171:notes">
            <a:extLst>
              <a:ext uri="{FF2B5EF4-FFF2-40B4-BE49-F238E27FC236}">
                <a16:creationId xmlns:a16="http://schemas.microsoft.com/office/drawing/2014/main" id="{6B622D35-6EBA-F90F-F37B-1FDF3F2A3A80}"/>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26" name="Google Shape;1426;g318442bdf33_0_13171:notes">
            <a:extLst>
              <a:ext uri="{FF2B5EF4-FFF2-40B4-BE49-F238E27FC236}">
                <a16:creationId xmlns:a16="http://schemas.microsoft.com/office/drawing/2014/main" id="{3B608AF4-579E-C5F9-7AC6-9D549CB71F20}"/>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44149193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4">
          <a:extLst>
            <a:ext uri="{FF2B5EF4-FFF2-40B4-BE49-F238E27FC236}">
              <a16:creationId xmlns:a16="http://schemas.microsoft.com/office/drawing/2014/main" id="{F16222D3-5A95-9523-4977-AF3E7083FA79}"/>
            </a:ext>
          </a:extLst>
        </p:cNvPr>
        <p:cNvGrpSpPr/>
        <p:nvPr/>
      </p:nvGrpSpPr>
      <p:grpSpPr>
        <a:xfrm>
          <a:off x="0" y="0"/>
          <a:ext cx="0" cy="0"/>
          <a:chOff x="0" y="0"/>
          <a:chExt cx="0" cy="0"/>
        </a:xfrm>
      </p:grpSpPr>
      <p:sp>
        <p:nvSpPr>
          <p:cNvPr id="1425" name="Google Shape;1425;g318442bdf33_0_13171:notes">
            <a:extLst>
              <a:ext uri="{FF2B5EF4-FFF2-40B4-BE49-F238E27FC236}">
                <a16:creationId xmlns:a16="http://schemas.microsoft.com/office/drawing/2014/main" id="{931F40DE-D7A2-0659-8AFC-CE539943986F}"/>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26" name="Google Shape;1426;g318442bdf33_0_13171:notes">
            <a:extLst>
              <a:ext uri="{FF2B5EF4-FFF2-40B4-BE49-F238E27FC236}">
                <a16:creationId xmlns:a16="http://schemas.microsoft.com/office/drawing/2014/main" id="{D232BA35-6301-6A13-8D36-A2D4C570B505}"/>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3651447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54"/>
        <p:cNvGrpSpPr/>
        <p:nvPr/>
      </p:nvGrpSpPr>
      <p:grpSpPr>
        <a:xfrm>
          <a:off x="0" y="0"/>
          <a:ext cx="0" cy="0"/>
          <a:chOff x="0" y="0"/>
          <a:chExt cx="0" cy="0"/>
        </a:xfrm>
      </p:grpSpPr>
      <p:grpSp>
        <p:nvGrpSpPr>
          <p:cNvPr id="55" name="Google Shape;55;p14"/>
          <p:cNvGrpSpPr/>
          <p:nvPr userDrawn="1"/>
        </p:nvGrpSpPr>
        <p:grpSpPr>
          <a:xfrm>
            <a:off x="2963492" y="577913"/>
            <a:ext cx="3753689" cy="3987668"/>
            <a:chOff x="1629281" y="544050"/>
            <a:chExt cx="4356144" cy="4627675"/>
          </a:xfrm>
        </p:grpSpPr>
        <p:sp>
          <p:nvSpPr>
            <p:cNvPr id="56" name="Google Shape;56;p14"/>
            <p:cNvSpPr/>
            <p:nvPr/>
          </p:nvSpPr>
          <p:spPr>
            <a:xfrm>
              <a:off x="1705525" y="867425"/>
              <a:ext cx="4279900" cy="4304300"/>
            </a:xfrm>
            <a:custGeom>
              <a:avLst/>
              <a:gdLst/>
              <a:ahLst/>
              <a:cxnLst/>
              <a:rect l="l" t="t" r="r" b="b"/>
              <a:pathLst>
                <a:path w="171196" h="172172" extrusionOk="0">
                  <a:moveTo>
                    <a:pt x="6003" y="0"/>
                  </a:moveTo>
                  <a:lnTo>
                    <a:pt x="1" y="142301"/>
                  </a:lnTo>
                  <a:lnTo>
                    <a:pt x="23188" y="166216"/>
                  </a:lnTo>
                  <a:lnTo>
                    <a:pt x="164216" y="172172"/>
                  </a:lnTo>
                  <a:lnTo>
                    <a:pt x="171196" y="6979"/>
                  </a:lnTo>
                  <a:lnTo>
                    <a:pt x="6003" y="0"/>
                  </a:ln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14"/>
            <p:cNvSpPr/>
            <p:nvPr/>
          </p:nvSpPr>
          <p:spPr>
            <a:xfrm>
              <a:off x="1634950" y="705925"/>
              <a:ext cx="4280300" cy="4303925"/>
            </a:xfrm>
            <a:custGeom>
              <a:avLst/>
              <a:gdLst/>
              <a:ahLst/>
              <a:cxnLst/>
              <a:rect l="l" t="t" r="r" b="b"/>
              <a:pathLst>
                <a:path w="171212" h="172157" extrusionOk="0">
                  <a:moveTo>
                    <a:pt x="6019" y="0"/>
                  </a:moveTo>
                  <a:lnTo>
                    <a:pt x="1" y="142285"/>
                  </a:lnTo>
                  <a:lnTo>
                    <a:pt x="23188" y="166217"/>
                  </a:lnTo>
                  <a:lnTo>
                    <a:pt x="164232" y="172157"/>
                  </a:lnTo>
                  <a:lnTo>
                    <a:pt x="171211" y="6964"/>
                  </a:lnTo>
                  <a:lnTo>
                    <a:pt x="6019" y="0"/>
                  </a:lnTo>
                  <a:close/>
                </a:path>
              </a:pathLst>
            </a:custGeom>
            <a:solidFill>
              <a:srgbClr val="FFE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14"/>
            <p:cNvSpPr/>
            <p:nvPr/>
          </p:nvSpPr>
          <p:spPr>
            <a:xfrm>
              <a:off x="1629281" y="4260484"/>
              <a:ext cx="604125" cy="598300"/>
            </a:xfrm>
            <a:custGeom>
              <a:avLst/>
              <a:gdLst/>
              <a:ahLst/>
              <a:cxnLst/>
              <a:rect l="l" t="t" r="r" b="b"/>
              <a:pathLst>
                <a:path w="24165" h="23932" extrusionOk="0">
                  <a:moveTo>
                    <a:pt x="1" y="0"/>
                  </a:moveTo>
                  <a:lnTo>
                    <a:pt x="23188" y="23932"/>
                  </a:lnTo>
                  <a:lnTo>
                    <a:pt x="24165" y="1024"/>
                  </a:lnTo>
                  <a:lnTo>
                    <a:pt x="1" y="0"/>
                  </a:lnTo>
                  <a:close/>
                </a:path>
              </a:pathLst>
            </a:custGeom>
            <a:solidFill>
              <a:srgbClr val="FFB8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14"/>
            <p:cNvSpPr/>
            <p:nvPr/>
          </p:nvSpPr>
          <p:spPr>
            <a:xfrm>
              <a:off x="2789422" y="544050"/>
              <a:ext cx="2087675" cy="529675"/>
            </a:xfrm>
            <a:custGeom>
              <a:avLst/>
              <a:gdLst/>
              <a:ahLst/>
              <a:cxnLst/>
              <a:rect l="l" t="t" r="r" b="b"/>
              <a:pathLst>
                <a:path w="83507" h="21187" extrusionOk="0">
                  <a:moveTo>
                    <a:pt x="1346" y="0"/>
                  </a:moveTo>
                  <a:cubicBezTo>
                    <a:pt x="1113" y="1256"/>
                    <a:pt x="726" y="2590"/>
                    <a:pt x="648" y="3257"/>
                  </a:cubicBezTo>
                  <a:cubicBezTo>
                    <a:pt x="105" y="7817"/>
                    <a:pt x="-96" y="12423"/>
                    <a:pt x="43" y="16999"/>
                  </a:cubicBezTo>
                  <a:lnTo>
                    <a:pt x="83423" y="21186"/>
                  </a:lnTo>
                  <a:cubicBezTo>
                    <a:pt x="83423" y="17386"/>
                    <a:pt x="83423" y="13571"/>
                    <a:pt x="83500" y="9771"/>
                  </a:cubicBezTo>
                  <a:cubicBezTo>
                    <a:pt x="83547" y="8081"/>
                    <a:pt x="83330" y="6002"/>
                    <a:pt x="83469" y="4126"/>
                  </a:cubicBezTo>
                  <a:lnTo>
                    <a:pt x="1346" y="0"/>
                  </a:lnTo>
                  <a:close/>
                </a:path>
              </a:pathLst>
            </a:custGeom>
            <a:solidFill>
              <a:srgbClr val="8CE0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0" name="Google Shape;60;p14"/>
          <p:cNvSpPr/>
          <p:nvPr/>
        </p:nvSpPr>
        <p:spPr>
          <a:xfrm>
            <a:off x="5744500" y="-453947"/>
            <a:ext cx="872100" cy="872700"/>
          </a:xfrm>
          <a:prstGeom prst="ellipse">
            <a:avLst/>
          </a:prstGeom>
          <a:solidFill>
            <a:srgbClr val="FFB8C1"/>
          </a:solidFill>
          <a:ln w="28575" cap="flat" cmpd="sng">
            <a:solidFill>
              <a:srgbClr val="FFE6EA"/>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61" name="Google Shape;61;p14"/>
          <p:cNvSpPr/>
          <p:nvPr/>
        </p:nvSpPr>
        <p:spPr>
          <a:xfrm>
            <a:off x="5983384" y="-214898"/>
            <a:ext cx="394200" cy="394200"/>
          </a:xfrm>
          <a:prstGeom prst="ellipse">
            <a:avLst/>
          </a:prstGeom>
          <a:solidFill>
            <a:srgbClr val="FFB8C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62" name="Google Shape;62;p14"/>
          <p:cNvSpPr txBox="1">
            <a:spLocks noGrp="1"/>
          </p:cNvSpPr>
          <p:nvPr>
            <p:ph type="title"/>
          </p:nvPr>
        </p:nvSpPr>
        <p:spPr>
          <a:xfrm>
            <a:off x="2841925" y="2168721"/>
            <a:ext cx="4089000" cy="599700"/>
          </a:xfrm>
          <a:prstGeom prst="rect">
            <a:avLst/>
          </a:prstGeom>
        </p:spPr>
        <p:txBody>
          <a:bodyPr spcFirstLastPara="1" wrap="square" lIns="91425" tIns="91425" rIns="91425" bIns="91425" anchor="ctr" anchorCtr="0">
            <a:normAutofit/>
          </a:bodyPr>
          <a:lstStyle>
            <a:lvl1pPr lvl="0" algn="ctr">
              <a:spcBef>
                <a:spcPts val="0"/>
              </a:spcBef>
              <a:spcAft>
                <a:spcPts val="0"/>
              </a:spcAft>
              <a:buClr>
                <a:srgbClr val="002664"/>
              </a:buClr>
              <a:buSzPts val="2000"/>
              <a:buFont typeface="Public Sans Black"/>
              <a:buNone/>
              <a:defRPr sz="2000">
                <a:solidFill>
                  <a:srgbClr val="002664"/>
                </a:solidFill>
                <a:latin typeface="Public Sans Black"/>
                <a:ea typeface="Public Sans Black"/>
                <a:cs typeface="Public Sans Black"/>
                <a:sym typeface="Public Sans Black"/>
              </a:defRPr>
            </a:lvl1pPr>
            <a:lvl2pPr lvl="1" algn="ctr">
              <a:spcBef>
                <a:spcPts val="0"/>
              </a:spcBef>
              <a:spcAft>
                <a:spcPts val="0"/>
              </a:spcAft>
              <a:buSzPts val="3600"/>
              <a:buFont typeface="Public Sans Black"/>
              <a:buNone/>
              <a:defRPr sz="3600">
                <a:latin typeface="Public Sans Black"/>
                <a:ea typeface="Public Sans Black"/>
                <a:cs typeface="Public Sans Black"/>
                <a:sym typeface="Public Sans Black"/>
              </a:defRPr>
            </a:lvl2pPr>
            <a:lvl3pPr lvl="2" algn="ctr">
              <a:spcBef>
                <a:spcPts val="0"/>
              </a:spcBef>
              <a:spcAft>
                <a:spcPts val="0"/>
              </a:spcAft>
              <a:buSzPts val="3600"/>
              <a:buFont typeface="Public Sans Black"/>
              <a:buNone/>
              <a:defRPr sz="3600">
                <a:latin typeface="Public Sans Black"/>
                <a:ea typeface="Public Sans Black"/>
                <a:cs typeface="Public Sans Black"/>
                <a:sym typeface="Public Sans Black"/>
              </a:defRPr>
            </a:lvl3pPr>
            <a:lvl4pPr lvl="3" algn="ctr">
              <a:spcBef>
                <a:spcPts val="0"/>
              </a:spcBef>
              <a:spcAft>
                <a:spcPts val="0"/>
              </a:spcAft>
              <a:buSzPts val="3600"/>
              <a:buFont typeface="Public Sans Black"/>
              <a:buNone/>
              <a:defRPr sz="3600">
                <a:latin typeface="Public Sans Black"/>
                <a:ea typeface="Public Sans Black"/>
                <a:cs typeface="Public Sans Black"/>
                <a:sym typeface="Public Sans Black"/>
              </a:defRPr>
            </a:lvl4pPr>
            <a:lvl5pPr lvl="4" algn="ctr">
              <a:spcBef>
                <a:spcPts val="0"/>
              </a:spcBef>
              <a:spcAft>
                <a:spcPts val="0"/>
              </a:spcAft>
              <a:buSzPts val="3600"/>
              <a:buFont typeface="Public Sans Black"/>
              <a:buNone/>
              <a:defRPr sz="3600">
                <a:latin typeface="Public Sans Black"/>
                <a:ea typeface="Public Sans Black"/>
                <a:cs typeface="Public Sans Black"/>
                <a:sym typeface="Public Sans Black"/>
              </a:defRPr>
            </a:lvl5pPr>
            <a:lvl6pPr lvl="5" algn="ctr">
              <a:spcBef>
                <a:spcPts val="0"/>
              </a:spcBef>
              <a:spcAft>
                <a:spcPts val="0"/>
              </a:spcAft>
              <a:buSzPts val="3600"/>
              <a:buFont typeface="Public Sans Black"/>
              <a:buNone/>
              <a:defRPr sz="3600">
                <a:latin typeface="Public Sans Black"/>
                <a:ea typeface="Public Sans Black"/>
                <a:cs typeface="Public Sans Black"/>
                <a:sym typeface="Public Sans Black"/>
              </a:defRPr>
            </a:lvl6pPr>
            <a:lvl7pPr lvl="6" algn="ctr">
              <a:spcBef>
                <a:spcPts val="0"/>
              </a:spcBef>
              <a:spcAft>
                <a:spcPts val="0"/>
              </a:spcAft>
              <a:buSzPts val="3600"/>
              <a:buFont typeface="Public Sans Black"/>
              <a:buNone/>
              <a:defRPr sz="3600">
                <a:latin typeface="Public Sans Black"/>
                <a:ea typeface="Public Sans Black"/>
                <a:cs typeface="Public Sans Black"/>
                <a:sym typeface="Public Sans Black"/>
              </a:defRPr>
            </a:lvl7pPr>
            <a:lvl8pPr lvl="7" algn="ctr">
              <a:spcBef>
                <a:spcPts val="0"/>
              </a:spcBef>
              <a:spcAft>
                <a:spcPts val="0"/>
              </a:spcAft>
              <a:buSzPts val="3600"/>
              <a:buFont typeface="Public Sans Black"/>
              <a:buNone/>
              <a:defRPr sz="3600">
                <a:latin typeface="Public Sans Black"/>
                <a:ea typeface="Public Sans Black"/>
                <a:cs typeface="Public Sans Black"/>
                <a:sym typeface="Public Sans Black"/>
              </a:defRPr>
            </a:lvl8pPr>
            <a:lvl9pPr lvl="8" algn="ctr">
              <a:spcBef>
                <a:spcPts val="0"/>
              </a:spcBef>
              <a:spcAft>
                <a:spcPts val="0"/>
              </a:spcAft>
              <a:buSzPts val="3600"/>
              <a:buFont typeface="Public Sans Black"/>
              <a:buNone/>
              <a:defRPr sz="3600">
                <a:latin typeface="Public Sans Black"/>
                <a:ea typeface="Public Sans Black"/>
                <a:cs typeface="Public Sans Black"/>
                <a:sym typeface="Public Sans Black"/>
              </a:defRPr>
            </a:lvl9pPr>
          </a:lstStyle>
          <a:p>
            <a:endParaRPr/>
          </a:p>
        </p:txBody>
      </p:sp>
      <p:sp>
        <p:nvSpPr>
          <p:cNvPr id="63" name="Google Shape;63;p14"/>
          <p:cNvSpPr/>
          <p:nvPr/>
        </p:nvSpPr>
        <p:spPr>
          <a:xfrm>
            <a:off x="1429825" y="4596800"/>
            <a:ext cx="1269900" cy="1269900"/>
          </a:xfrm>
          <a:prstGeom prst="ellipse">
            <a:avLst/>
          </a:prstGeom>
          <a:solidFill>
            <a:srgbClr val="8CE0F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64" name="Google Shape;64;p14"/>
          <p:cNvSpPr txBox="1">
            <a:spLocks noGrp="1"/>
          </p:cNvSpPr>
          <p:nvPr>
            <p:ph type="title" idx="2"/>
          </p:nvPr>
        </p:nvSpPr>
        <p:spPr>
          <a:xfrm>
            <a:off x="2645100" y="3118675"/>
            <a:ext cx="4482600" cy="624300"/>
          </a:xfrm>
          <a:prstGeom prst="rect">
            <a:avLst/>
          </a:prstGeom>
        </p:spPr>
        <p:txBody>
          <a:bodyPr spcFirstLastPara="1" wrap="square" lIns="91425" tIns="91425" rIns="91425" bIns="91425" anchor="ctr" anchorCtr="0">
            <a:normAutofit/>
          </a:bodyPr>
          <a:lstStyle>
            <a:lvl1pPr lvl="0" algn="ctr">
              <a:spcBef>
                <a:spcPts val="0"/>
              </a:spcBef>
              <a:spcAft>
                <a:spcPts val="0"/>
              </a:spcAft>
              <a:buClr>
                <a:srgbClr val="002664"/>
              </a:buClr>
              <a:buSzPts val="2000"/>
              <a:buFont typeface="Public Sans Medium"/>
              <a:buNone/>
              <a:defRPr sz="2000">
                <a:solidFill>
                  <a:srgbClr val="002664"/>
                </a:solidFill>
                <a:latin typeface="Public Sans Medium"/>
                <a:ea typeface="Public Sans Medium"/>
                <a:cs typeface="Public Sans Medium"/>
                <a:sym typeface="Public Sans Medium"/>
              </a:defRPr>
            </a:lvl1pPr>
            <a:lvl2pPr lvl="1" algn="ctr">
              <a:spcBef>
                <a:spcPts val="0"/>
              </a:spcBef>
              <a:spcAft>
                <a:spcPts val="0"/>
              </a:spcAft>
              <a:buSzPts val="2000"/>
              <a:buFont typeface="Public Sans Medium"/>
              <a:buNone/>
              <a:defRPr sz="2000">
                <a:latin typeface="Public Sans Medium"/>
                <a:ea typeface="Public Sans Medium"/>
                <a:cs typeface="Public Sans Medium"/>
                <a:sym typeface="Public Sans Medium"/>
              </a:defRPr>
            </a:lvl2pPr>
            <a:lvl3pPr lvl="2" algn="ctr">
              <a:spcBef>
                <a:spcPts val="0"/>
              </a:spcBef>
              <a:spcAft>
                <a:spcPts val="0"/>
              </a:spcAft>
              <a:buSzPts val="2000"/>
              <a:buFont typeface="Public Sans Medium"/>
              <a:buNone/>
              <a:defRPr sz="2000">
                <a:latin typeface="Public Sans Medium"/>
                <a:ea typeface="Public Sans Medium"/>
                <a:cs typeface="Public Sans Medium"/>
                <a:sym typeface="Public Sans Medium"/>
              </a:defRPr>
            </a:lvl3pPr>
            <a:lvl4pPr lvl="3" algn="ctr">
              <a:spcBef>
                <a:spcPts val="0"/>
              </a:spcBef>
              <a:spcAft>
                <a:spcPts val="0"/>
              </a:spcAft>
              <a:buSzPts val="2000"/>
              <a:buFont typeface="Public Sans Medium"/>
              <a:buNone/>
              <a:defRPr sz="2000">
                <a:latin typeface="Public Sans Medium"/>
                <a:ea typeface="Public Sans Medium"/>
                <a:cs typeface="Public Sans Medium"/>
                <a:sym typeface="Public Sans Medium"/>
              </a:defRPr>
            </a:lvl4pPr>
            <a:lvl5pPr lvl="4" algn="ctr">
              <a:spcBef>
                <a:spcPts val="0"/>
              </a:spcBef>
              <a:spcAft>
                <a:spcPts val="0"/>
              </a:spcAft>
              <a:buSzPts val="2000"/>
              <a:buFont typeface="Public Sans Medium"/>
              <a:buNone/>
              <a:defRPr sz="2000">
                <a:latin typeface="Public Sans Medium"/>
                <a:ea typeface="Public Sans Medium"/>
                <a:cs typeface="Public Sans Medium"/>
                <a:sym typeface="Public Sans Medium"/>
              </a:defRPr>
            </a:lvl5pPr>
            <a:lvl6pPr lvl="5" algn="ctr">
              <a:spcBef>
                <a:spcPts val="0"/>
              </a:spcBef>
              <a:spcAft>
                <a:spcPts val="0"/>
              </a:spcAft>
              <a:buSzPts val="2000"/>
              <a:buFont typeface="Public Sans Medium"/>
              <a:buNone/>
              <a:defRPr sz="2000">
                <a:latin typeface="Public Sans Medium"/>
                <a:ea typeface="Public Sans Medium"/>
                <a:cs typeface="Public Sans Medium"/>
                <a:sym typeface="Public Sans Medium"/>
              </a:defRPr>
            </a:lvl6pPr>
            <a:lvl7pPr lvl="6" algn="ctr">
              <a:spcBef>
                <a:spcPts val="0"/>
              </a:spcBef>
              <a:spcAft>
                <a:spcPts val="0"/>
              </a:spcAft>
              <a:buSzPts val="2000"/>
              <a:buFont typeface="Public Sans Medium"/>
              <a:buNone/>
              <a:defRPr sz="2000">
                <a:latin typeface="Public Sans Medium"/>
                <a:ea typeface="Public Sans Medium"/>
                <a:cs typeface="Public Sans Medium"/>
                <a:sym typeface="Public Sans Medium"/>
              </a:defRPr>
            </a:lvl7pPr>
            <a:lvl8pPr lvl="7" algn="ctr">
              <a:spcBef>
                <a:spcPts val="0"/>
              </a:spcBef>
              <a:spcAft>
                <a:spcPts val="0"/>
              </a:spcAft>
              <a:buSzPts val="2000"/>
              <a:buFont typeface="Public Sans Medium"/>
              <a:buNone/>
              <a:defRPr sz="2000">
                <a:latin typeface="Public Sans Medium"/>
                <a:ea typeface="Public Sans Medium"/>
                <a:cs typeface="Public Sans Medium"/>
                <a:sym typeface="Public Sans Medium"/>
              </a:defRPr>
            </a:lvl8pPr>
            <a:lvl9pPr lvl="8" algn="ctr">
              <a:spcBef>
                <a:spcPts val="0"/>
              </a:spcBef>
              <a:spcAft>
                <a:spcPts val="0"/>
              </a:spcAft>
              <a:buSzPts val="2000"/>
              <a:buFont typeface="Public Sans Medium"/>
              <a:buNone/>
              <a:defRPr sz="2000">
                <a:latin typeface="Public Sans Medium"/>
                <a:ea typeface="Public Sans Medium"/>
                <a:cs typeface="Public Sans Medium"/>
                <a:sym typeface="Public Sans Medium"/>
              </a:defRPr>
            </a:lvl9pPr>
          </a:lstStyle>
          <a:p>
            <a:endParaRPr/>
          </a:p>
        </p:txBody>
      </p:sp>
      <p:sp>
        <p:nvSpPr>
          <p:cNvPr id="65" name="Google Shape;65;p14"/>
          <p:cNvSpPr/>
          <p:nvPr/>
        </p:nvSpPr>
        <p:spPr>
          <a:xfrm>
            <a:off x="8073800" y="4276375"/>
            <a:ext cx="1498800" cy="1499700"/>
          </a:xfrm>
          <a:prstGeom prst="ellipse">
            <a:avLst/>
          </a:prstGeom>
          <a:noFill/>
          <a:ln w="28575" cap="flat" cmpd="sng">
            <a:solidFill>
              <a:srgbClr val="8CE0FF"/>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66" name="Google Shape;66;p14"/>
          <p:cNvSpPr txBox="1">
            <a:spLocks noGrp="1"/>
          </p:cNvSpPr>
          <p:nvPr>
            <p:ph type="title" idx="3"/>
          </p:nvPr>
        </p:nvSpPr>
        <p:spPr>
          <a:xfrm>
            <a:off x="2841925" y="2655921"/>
            <a:ext cx="4089000" cy="599700"/>
          </a:xfrm>
          <a:prstGeom prst="rect">
            <a:avLst/>
          </a:prstGeom>
        </p:spPr>
        <p:txBody>
          <a:bodyPr spcFirstLastPara="1" wrap="square" lIns="91425" tIns="91425" rIns="91425" bIns="91425" anchor="ctr" anchorCtr="0">
            <a:normAutofit/>
          </a:bodyPr>
          <a:lstStyle>
            <a:lvl1pPr lvl="0" algn="ctr">
              <a:spcBef>
                <a:spcPts val="0"/>
              </a:spcBef>
              <a:spcAft>
                <a:spcPts val="0"/>
              </a:spcAft>
              <a:buClr>
                <a:srgbClr val="002664"/>
              </a:buClr>
              <a:buSzPts val="2900"/>
              <a:buFont typeface="Public Sans Black"/>
              <a:buNone/>
              <a:defRPr sz="2900">
                <a:solidFill>
                  <a:srgbClr val="002664"/>
                </a:solidFill>
                <a:latin typeface="Public Sans Black"/>
                <a:ea typeface="Public Sans Black"/>
                <a:cs typeface="Public Sans Black"/>
                <a:sym typeface="Public Sans Black"/>
              </a:defRPr>
            </a:lvl1pPr>
            <a:lvl2pPr lvl="1" algn="ctr">
              <a:spcBef>
                <a:spcPts val="0"/>
              </a:spcBef>
              <a:spcAft>
                <a:spcPts val="0"/>
              </a:spcAft>
              <a:buSzPts val="2900"/>
              <a:buFont typeface="Public Sans Black"/>
              <a:buNone/>
              <a:defRPr sz="2900">
                <a:latin typeface="Public Sans Black"/>
                <a:ea typeface="Public Sans Black"/>
                <a:cs typeface="Public Sans Black"/>
                <a:sym typeface="Public Sans Black"/>
              </a:defRPr>
            </a:lvl2pPr>
            <a:lvl3pPr lvl="2" algn="ctr">
              <a:spcBef>
                <a:spcPts val="0"/>
              </a:spcBef>
              <a:spcAft>
                <a:spcPts val="0"/>
              </a:spcAft>
              <a:buSzPts val="2900"/>
              <a:buFont typeface="Public Sans Black"/>
              <a:buNone/>
              <a:defRPr sz="2900">
                <a:latin typeface="Public Sans Black"/>
                <a:ea typeface="Public Sans Black"/>
                <a:cs typeface="Public Sans Black"/>
                <a:sym typeface="Public Sans Black"/>
              </a:defRPr>
            </a:lvl3pPr>
            <a:lvl4pPr lvl="3" algn="ctr">
              <a:spcBef>
                <a:spcPts val="0"/>
              </a:spcBef>
              <a:spcAft>
                <a:spcPts val="0"/>
              </a:spcAft>
              <a:buSzPts val="2900"/>
              <a:buFont typeface="Public Sans Black"/>
              <a:buNone/>
              <a:defRPr sz="2900">
                <a:latin typeface="Public Sans Black"/>
                <a:ea typeface="Public Sans Black"/>
                <a:cs typeface="Public Sans Black"/>
                <a:sym typeface="Public Sans Black"/>
              </a:defRPr>
            </a:lvl4pPr>
            <a:lvl5pPr lvl="4" algn="ctr">
              <a:spcBef>
                <a:spcPts val="0"/>
              </a:spcBef>
              <a:spcAft>
                <a:spcPts val="0"/>
              </a:spcAft>
              <a:buSzPts val="2900"/>
              <a:buFont typeface="Public Sans Black"/>
              <a:buNone/>
              <a:defRPr sz="2900">
                <a:latin typeface="Public Sans Black"/>
                <a:ea typeface="Public Sans Black"/>
                <a:cs typeface="Public Sans Black"/>
                <a:sym typeface="Public Sans Black"/>
              </a:defRPr>
            </a:lvl5pPr>
            <a:lvl6pPr lvl="5" algn="ctr">
              <a:spcBef>
                <a:spcPts val="0"/>
              </a:spcBef>
              <a:spcAft>
                <a:spcPts val="0"/>
              </a:spcAft>
              <a:buSzPts val="2900"/>
              <a:buFont typeface="Public Sans Black"/>
              <a:buNone/>
              <a:defRPr sz="2900">
                <a:latin typeface="Public Sans Black"/>
                <a:ea typeface="Public Sans Black"/>
                <a:cs typeface="Public Sans Black"/>
                <a:sym typeface="Public Sans Black"/>
              </a:defRPr>
            </a:lvl6pPr>
            <a:lvl7pPr lvl="6" algn="ctr">
              <a:spcBef>
                <a:spcPts val="0"/>
              </a:spcBef>
              <a:spcAft>
                <a:spcPts val="0"/>
              </a:spcAft>
              <a:buSzPts val="2900"/>
              <a:buFont typeface="Public Sans Black"/>
              <a:buNone/>
              <a:defRPr sz="2900">
                <a:latin typeface="Public Sans Black"/>
                <a:ea typeface="Public Sans Black"/>
                <a:cs typeface="Public Sans Black"/>
                <a:sym typeface="Public Sans Black"/>
              </a:defRPr>
            </a:lvl7pPr>
            <a:lvl8pPr lvl="7" algn="ctr">
              <a:spcBef>
                <a:spcPts val="0"/>
              </a:spcBef>
              <a:spcAft>
                <a:spcPts val="0"/>
              </a:spcAft>
              <a:buSzPts val="2900"/>
              <a:buFont typeface="Public Sans Black"/>
              <a:buNone/>
              <a:defRPr sz="2900">
                <a:latin typeface="Public Sans Black"/>
                <a:ea typeface="Public Sans Black"/>
                <a:cs typeface="Public Sans Black"/>
                <a:sym typeface="Public Sans Black"/>
              </a:defRPr>
            </a:lvl8pPr>
            <a:lvl9pPr lvl="8" algn="ctr">
              <a:spcBef>
                <a:spcPts val="0"/>
              </a:spcBef>
              <a:spcAft>
                <a:spcPts val="0"/>
              </a:spcAft>
              <a:buSzPts val="2900"/>
              <a:buFont typeface="Public Sans Black"/>
              <a:buNone/>
              <a:defRPr sz="2900">
                <a:latin typeface="Public Sans Black"/>
                <a:ea typeface="Public Sans Black"/>
                <a:cs typeface="Public Sans Black"/>
                <a:sym typeface="Public Sans Black"/>
              </a:defRPr>
            </a:lvl9pPr>
          </a:lstStyle>
          <a:p>
            <a:endParaRPr/>
          </a:p>
        </p:txBody>
      </p:sp>
      <p:sp>
        <p:nvSpPr>
          <p:cNvPr id="67" name="Google Shape;67;p14"/>
          <p:cNvSpPr/>
          <p:nvPr/>
        </p:nvSpPr>
        <p:spPr>
          <a:xfrm>
            <a:off x="7331373" y="3780365"/>
            <a:ext cx="647700" cy="647700"/>
          </a:xfrm>
          <a:prstGeom prst="ellipse">
            <a:avLst/>
          </a:prstGeom>
          <a:solidFill>
            <a:srgbClr val="FFE6EA"/>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68" name="Google Shape;68;p14"/>
          <p:cNvSpPr/>
          <p:nvPr/>
        </p:nvSpPr>
        <p:spPr>
          <a:xfrm>
            <a:off x="8263254" y="4465905"/>
            <a:ext cx="1120200" cy="1120500"/>
          </a:xfrm>
          <a:prstGeom prst="ellipse">
            <a:avLst/>
          </a:prstGeom>
          <a:noFill/>
          <a:ln w="28575" cap="flat" cmpd="sng">
            <a:solidFill>
              <a:srgbClr val="8CE0FF"/>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69" name="Google Shape;69;p14"/>
          <p:cNvSpPr txBox="1"/>
          <p:nvPr/>
        </p:nvSpPr>
        <p:spPr>
          <a:xfrm>
            <a:off x="115150" y="103750"/>
            <a:ext cx="2754000" cy="196800"/>
          </a:xfrm>
          <a:prstGeom prst="rect">
            <a:avLst/>
          </a:prstGeom>
          <a:noFill/>
          <a:ln>
            <a:noFill/>
          </a:ln>
        </p:spPr>
        <p:txBody>
          <a:bodyPr spcFirstLastPara="1" wrap="square" lIns="0" tIns="0" rIns="0" bIns="0" anchor="t" anchorCtr="0">
            <a:noAutofit/>
          </a:bodyPr>
          <a:lstStyle/>
          <a:p>
            <a:pPr marL="0" lvl="0" indent="0" algn="l" rtl="0">
              <a:spcBef>
                <a:spcPts val="0"/>
              </a:spcBef>
              <a:spcAft>
                <a:spcPts val="0"/>
              </a:spcAft>
              <a:buNone/>
            </a:pPr>
            <a:r>
              <a:rPr lang="en" sz="800" b="1">
                <a:solidFill>
                  <a:srgbClr val="002664"/>
                </a:solidFill>
                <a:latin typeface="Public Sans"/>
                <a:ea typeface="Public Sans"/>
                <a:cs typeface="Public Sans"/>
                <a:sym typeface="Public Sans"/>
              </a:rPr>
              <a:t>NSW Department of Education</a:t>
            </a:r>
            <a:endParaRPr sz="800" b="1">
              <a:solidFill>
                <a:srgbClr val="002664"/>
              </a:solidFill>
              <a:latin typeface="Public Sans"/>
              <a:ea typeface="Public Sans"/>
              <a:cs typeface="Public Sans"/>
              <a:sym typeface="Public Sans"/>
            </a:endParaRPr>
          </a:p>
        </p:txBody>
      </p:sp>
      <p:grpSp>
        <p:nvGrpSpPr>
          <p:cNvPr id="70" name="Google Shape;70;p14"/>
          <p:cNvGrpSpPr/>
          <p:nvPr/>
        </p:nvGrpSpPr>
        <p:grpSpPr>
          <a:xfrm>
            <a:off x="8408751" y="168823"/>
            <a:ext cx="479230" cy="503608"/>
            <a:chOff x="1317200" y="238100"/>
            <a:chExt cx="4976425" cy="5229575"/>
          </a:xfrm>
        </p:grpSpPr>
        <p:sp>
          <p:nvSpPr>
            <p:cNvPr id="71" name="Google Shape;71;p14"/>
            <p:cNvSpPr/>
            <p:nvPr/>
          </p:nvSpPr>
          <p:spPr>
            <a:xfrm>
              <a:off x="1561300" y="3393950"/>
              <a:ext cx="4486650" cy="1414475"/>
            </a:xfrm>
            <a:custGeom>
              <a:avLst/>
              <a:gdLst/>
              <a:ahLst/>
              <a:cxnLst/>
              <a:rect l="l" t="t" r="r" b="b"/>
              <a:pathLst>
                <a:path w="179466" h="56579" extrusionOk="0">
                  <a:moveTo>
                    <a:pt x="0" y="0"/>
                  </a:moveTo>
                  <a:lnTo>
                    <a:pt x="0" y="56578"/>
                  </a:lnTo>
                  <a:lnTo>
                    <a:pt x="12740" y="56578"/>
                  </a:lnTo>
                  <a:lnTo>
                    <a:pt x="12740" y="20507"/>
                  </a:lnTo>
                  <a:lnTo>
                    <a:pt x="43531" y="56578"/>
                  </a:lnTo>
                  <a:lnTo>
                    <a:pt x="56701" y="56578"/>
                  </a:lnTo>
                  <a:lnTo>
                    <a:pt x="56701" y="0"/>
                  </a:lnTo>
                  <a:lnTo>
                    <a:pt x="43961" y="0"/>
                  </a:lnTo>
                  <a:lnTo>
                    <a:pt x="43961" y="36148"/>
                  </a:lnTo>
                  <a:lnTo>
                    <a:pt x="13078" y="0"/>
                  </a:lnTo>
                  <a:close/>
                  <a:moveTo>
                    <a:pt x="106218" y="16"/>
                  </a:moveTo>
                  <a:lnTo>
                    <a:pt x="120984" y="56578"/>
                  </a:lnTo>
                  <a:lnTo>
                    <a:pt x="134108" y="56578"/>
                  </a:lnTo>
                  <a:lnTo>
                    <a:pt x="142765" y="20784"/>
                  </a:lnTo>
                  <a:lnTo>
                    <a:pt x="151575" y="56578"/>
                  </a:lnTo>
                  <a:lnTo>
                    <a:pt x="164469" y="56578"/>
                  </a:lnTo>
                  <a:lnTo>
                    <a:pt x="164607" y="56087"/>
                  </a:lnTo>
                  <a:lnTo>
                    <a:pt x="179465" y="16"/>
                  </a:lnTo>
                  <a:lnTo>
                    <a:pt x="166326" y="16"/>
                  </a:lnTo>
                  <a:lnTo>
                    <a:pt x="157868" y="36240"/>
                  </a:lnTo>
                  <a:lnTo>
                    <a:pt x="148981" y="16"/>
                  </a:lnTo>
                  <a:lnTo>
                    <a:pt x="136778" y="16"/>
                  </a:lnTo>
                  <a:lnTo>
                    <a:pt x="127753" y="35826"/>
                  </a:lnTo>
                  <a:lnTo>
                    <a:pt x="119556" y="16"/>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14"/>
            <p:cNvSpPr/>
            <p:nvPr/>
          </p:nvSpPr>
          <p:spPr>
            <a:xfrm>
              <a:off x="1527150" y="5014850"/>
              <a:ext cx="411375" cy="452825"/>
            </a:xfrm>
            <a:custGeom>
              <a:avLst/>
              <a:gdLst/>
              <a:ahLst/>
              <a:cxnLst/>
              <a:rect l="l" t="t" r="r" b="b"/>
              <a:pathLst>
                <a:path w="16455" h="18113" extrusionOk="0">
                  <a:moveTo>
                    <a:pt x="9056" y="0"/>
                  </a:moveTo>
                  <a:cubicBezTo>
                    <a:pt x="3776" y="0"/>
                    <a:pt x="0" y="4145"/>
                    <a:pt x="0" y="9056"/>
                  </a:cubicBezTo>
                  <a:lnTo>
                    <a:pt x="0" y="9103"/>
                  </a:lnTo>
                  <a:cubicBezTo>
                    <a:pt x="0" y="14199"/>
                    <a:pt x="3623" y="18113"/>
                    <a:pt x="9118" y="18113"/>
                  </a:cubicBezTo>
                  <a:cubicBezTo>
                    <a:pt x="12234" y="18113"/>
                    <a:pt x="14720" y="16854"/>
                    <a:pt x="16455" y="15380"/>
                  </a:cubicBezTo>
                  <a:lnTo>
                    <a:pt x="16455" y="8028"/>
                  </a:lnTo>
                  <a:lnTo>
                    <a:pt x="8964" y="8028"/>
                  </a:lnTo>
                  <a:lnTo>
                    <a:pt x="8964" y="10699"/>
                  </a:lnTo>
                  <a:lnTo>
                    <a:pt x="13462" y="10699"/>
                  </a:lnTo>
                  <a:lnTo>
                    <a:pt x="13462" y="13984"/>
                  </a:lnTo>
                  <a:cubicBezTo>
                    <a:pt x="12387" y="14782"/>
                    <a:pt x="10867" y="15304"/>
                    <a:pt x="9225" y="15304"/>
                  </a:cubicBezTo>
                  <a:cubicBezTo>
                    <a:pt x="5633" y="15304"/>
                    <a:pt x="3239" y="12648"/>
                    <a:pt x="3239" y="9056"/>
                  </a:cubicBezTo>
                  <a:lnTo>
                    <a:pt x="3239" y="8995"/>
                  </a:lnTo>
                  <a:cubicBezTo>
                    <a:pt x="3239" y="5649"/>
                    <a:pt x="5710" y="2825"/>
                    <a:pt x="8949" y="2825"/>
                  </a:cubicBezTo>
                  <a:cubicBezTo>
                    <a:pt x="11174" y="2825"/>
                    <a:pt x="12510" y="3546"/>
                    <a:pt x="13861" y="4697"/>
                  </a:cubicBezTo>
                  <a:lnTo>
                    <a:pt x="15825" y="2379"/>
                  </a:lnTo>
                  <a:cubicBezTo>
                    <a:pt x="14014" y="845"/>
                    <a:pt x="12126" y="0"/>
                    <a:pt x="9056" y="0"/>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14"/>
            <p:cNvSpPr/>
            <p:nvPr/>
          </p:nvSpPr>
          <p:spPr>
            <a:xfrm>
              <a:off x="1984925" y="5014850"/>
              <a:ext cx="459375" cy="452825"/>
            </a:xfrm>
            <a:custGeom>
              <a:avLst/>
              <a:gdLst/>
              <a:ahLst/>
              <a:cxnLst/>
              <a:rect l="l" t="t" r="r" b="b"/>
              <a:pathLst>
                <a:path w="18375" h="18113" extrusionOk="0">
                  <a:moveTo>
                    <a:pt x="9164" y="2825"/>
                  </a:moveTo>
                  <a:cubicBezTo>
                    <a:pt x="12649" y="2825"/>
                    <a:pt x="15135" y="5649"/>
                    <a:pt x="15135" y="9056"/>
                  </a:cubicBezTo>
                  <a:lnTo>
                    <a:pt x="15135" y="9103"/>
                  </a:lnTo>
                  <a:cubicBezTo>
                    <a:pt x="15135" y="12510"/>
                    <a:pt x="12695" y="15273"/>
                    <a:pt x="9211" y="15273"/>
                  </a:cubicBezTo>
                  <a:cubicBezTo>
                    <a:pt x="5726" y="15273"/>
                    <a:pt x="3240" y="12464"/>
                    <a:pt x="3240" y="9056"/>
                  </a:cubicBezTo>
                  <a:lnTo>
                    <a:pt x="3240" y="8995"/>
                  </a:lnTo>
                  <a:cubicBezTo>
                    <a:pt x="3240" y="5603"/>
                    <a:pt x="5665" y="2825"/>
                    <a:pt x="9164" y="2825"/>
                  </a:cubicBezTo>
                  <a:close/>
                  <a:moveTo>
                    <a:pt x="9211" y="0"/>
                  </a:moveTo>
                  <a:cubicBezTo>
                    <a:pt x="3823" y="0"/>
                    <a:pt x="1" y="4129"/>
                    <a:pt x="1" y="9056"/>
                  </a:cubicBezTo>
                  <a:lnTo>
                    <a:pt x="1" y="9103"/>
                  </a:lnTo>
                  <a:cubicBezTo>
                    <a:pt x="1" y="14030"/>
                    <a:pt x="3762" y="18113"/>
                    <a:pt x="9164" y="18113"/>
                  </a:cubicBezTo>
                  <a:cubicBezTo>
                    <a:pt x="14552" y="18113"/>
                    <a:pt x="18374" y="13984"/>
                    <a:pt x="18374" y="9056"/>
                  </a:cubicBezTo>
                  <a:lnTo>
                    <a:pt x="18374" y="8995"/>
                  </a:lnTo>
                  <a:cubicBezTo>
                    <a:pt x="18374" y="4068"/>
                    <a:pt x="14614" y="0"/>
                    <a:pt x="9211" y="0"/>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14"/>
            <p:cNvSpPr/>
            <p:nvPr/>
          </p:nvSpPr>
          <p:spPr>
            <a:xfrm>
              <a:off x="2438500" y="5022125"/>
              <a:ext cx="433275" cy="440950"/>
            </a:xfrm>
            <a:custGeom>
              <a:avLst/>
              <a:gdLst/>
              <a:ahLst/>
              <a:cxnLst/>
              <a:rect l="l" t="t" r="r" b="b"/>
              <a:pathLst>
                <a:path w="17331" h="17638" extrusionOk="0">
                  <a:moveTo>
                    <a:pt x="1" y="1"/>
                  </a:moveTo>
                  <a:lnTo>
                    <a:pt x="7307" y="17637"/>
                  </a:lnTo>
                  <a:lnTo>
                    <a:pt x="10024" y="17637"/>
                  </a:lnTo>
                  <a:lnTo>
                    <a:pt x="17330" y="1"/>
                  </a:lnTo>
                  <a:lnTo>
                    <a:pt x="13984" y="1"/>
                  </a:lnTo>
                  <a:lnTo>
                    <a:pt x="8719" y="13462"/>
                  </a:lnTo>
                  <a:lnTo>
                    <a:pt x="3424"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14"/>
            <p:cNvSpPr/>
            <p:nvPr/>
          </p:nvSpPr>
          <p:spPr>
            <a:xfrm>
              <a:off x="2923550" y="5022125"/>
              <a:ext cx="328875" cy="437875"/>
            </a:xfrm>
            <a:custGeom>
              <a:avLst/>
              <a:gdLst/>
              <a:ahLst/>
              <a:cxnLst/>
              <a:rect l="l" t="t" r="r" b="b"/>
              <a:pathLst>
                <a:path w="13155" h="17515" extrusionOk="0">
                  <a:moveTo>
                    <a:pt x="0" y="1"/>
                  </a:moveTo>
                  <a:lnTo>
                    <a:pt x="0" y="17515"/>
                  </a:lnTo>
                  <a:lnTo>
                    <a:pt x="13155" y="17515"/>
                  </a:lnTo>
                  <a:lnTo>
                    <a:pt x="13155" y="14767"/>
                  </a:lnTo>
                  <a:lnTo>
                    <a:pt x="3086" y="14767"/>
                  </a:lnTo>
                  <a:lnTo>
                    <a:pt x="3086" y="10070"/>
                  </a:lnTo>
                  <a:lnTo>
                    <a:pt x="11912" y="10070"/>
                  </a:lnTo>
                  <a:lnTo>
                    <a:pt x="11912" y="7307"/>
                  </a:lnTo>
                  <a:lnTo>
                    <a:pt x="3086" y="7307"/>
                  </a:lnTo>
                  <a:lnTo>
                    <a:pt x="3086" y="2764"/>
                  </a:lnTo>
                  <a:lnTo>
                    <a:pt x="13032" y="2764"/>
                  </a:lnTo>
                  <a:lnTo>
                    <a:pt x="13032"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14"/>
            <p:cNvSpPr/>
            <p:nvPr/>
          </p:nvSpPr>
          <p:spPr>
            <a:xfrm>
              <a:off x="3327250" y="5022125"/>
              <a:ext cx="373000" cy="437875"/>
            </a:xfrm>
            <a:custGeom>
              <a:avLst/>
              <a:gdLst/>
              <a:ahLst/>
              <a:cxnLst/>
              <a:rect l="l" t="t" r="r" b="b"/>
              <a:pathLst>
                <a:path w="14920" h="17515" extrusionOk="0">
                  <a:moveTo>
                    <a:pt x="7583" y="2810"/>
                  </a:moveTo>
                  <a:cubicBezTo>
                    <a:pt x="9870" y="2810"/>
                    <a:pt x="11220" y="3838"/>
                    <a:pt x="11220" y="5711"/>
                  </a:cubicBezTo>
                  <a:lnTo>
                    <a:pt x="11220" y="5757"/>
                  </a:lnTo>
                  <a:cubicBezTo>
                    <a:pt x="11220" y="7538"/>
                    <a:pt x="9824" y="8689"/>
                    <a:pt x="7613" y="8689"/>
                  </a:cubicBezTo>
                  <a:lnTo>
                    <a:pt x="3085" y="8689"/>
                  </a:lnTo>
                  <a:lnTo>
                    <a:pt x="3085" y="2810"/>
                  </a:lnTo>
                  <a:close/>
                  <a:moveTo>
                    <a:pt x="0" y="1"/>
                  </a:moveTo>
                  <a:lnTo>
                    <a:pt x="0" y="17515"/>
                  </a:lnTo>
                  <a:lnTo>
                    <a:pt x="3085" y="17515"/>
                  </a:lnTo>
                  <a:lnTo>
                    <a:pt x="3085" y="11421"/>
                  </a:lnTo>
                  <a:lnTo>
                    <a:pt x="6953" y="11421"/>
                  </a:lnTo>
                  <a:lnTo>
                    <a:pt x="11282" y="17515"/>
                  </a:lnTo>
                  <a:lnTo>
                    <a:pt x="14920" y="17515"/>
                  </a:lnTo>
                  <a:lnTo>
                    <a:pt x="10177" y="10884"/>
                  </a:lnTo>
                  <a:cubicBezTo>
                    <a:pt x="12633" y="10193"/>
                    <a:pt x="14352" y="8458"/>
                    <a:pt x="14352" y="5588"/>
                  </a:cubicBezTo>
                  <a:lnTo>
                    <a:pt x="14352" y="5527"/>
                  </a:lnTo>
                  <a:cubicBezTo>
                    <a:pt x="14352" y="4007"/>
                    <a:pt x="13845" y="2702"/>
                    <a:pt x="12909" y="1751"/>
                  </a:cubicBezTo>
                  <a:cubicBezTo>
                    <a:pt x="11773" y="661"/>
                    <a:pt x="10054" y="1"/>
                    <a:pt x="7828" y="1"/>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14"/>
            <p:cNvSpPr/>
            <p:nvPr/>
          </p:nvSpPr>
          <p:spPr>
            <a:xfrm>
              <a:off x="3754325" y="5022125"/>
              <a:ext cx="382625" cy="437875"/>
            </a:xfrm>
            <a:custGeom>
              <a:avLst/>
              <a:gdLst/>
              <a:ahLst/>
              <a:cxnLst/>
              <a:rect l="l" t="t" r="r" b="b"/>
              <a:pathLst>
                <a:path w="15305" h="17515" extrusionOk="0">
                  <a:moveTo>
                    <a:pt x="1" y="1"/>
                  </a:moveTo>
                  <a:lnTo>
                    <a:pt x="1" y="17515"/>
                  </a:lnTo>
                  <a:lnTo>
                    <a:pt x="3040" y="17515"/>
                  </a:lnTo>
                  <a:lnTo>
                    <a:pt x="3040" y="5051"/>
                  </a:lnTo>
                  <a:lnTo>
                    <a:pt x="12725" y="17515"/>
                  </a:lnTo>
                  <a:lnTo>
                    <a:pt x="15304" y="17515"/>
                  </a:lnTo>
                  <a:lnTo>
                    <a:pt x="15304" y="1"/>
                  </a:lnTo>
                  <a:lnTo>
                    <a:pt x="12265" y="1"/>
                  </a:lnTo>
                  <a:lnTo>
                    <a:pt x="12265" y="12112"/>
                  </a:lnTo>
                  <a:lnTo>
                    <a:pt x="2856"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14"/>
            <p:cNvSpPr/>
            <p:nvPr/>
          </p:nvSpPr>
          <p:spPr>
            <a:xfrm>
              <a:off x="4215200" y="5022125"/>
              <a:ext cx="432100" cy="437875"/>
            </a:xfrm>
            <a:custGeom>
              <a:avLst/>
              <a:gdLst/>
              <a:ahLst/>
              <a:cxnLst/>
              <a:rect l="l" t="t" r="r" b="b"/>
              <a:pathLst>
                <a:path w="17284" h="17515" extrusionOk="0">
                  <a:moveTo>
                    <a:pt x="0" y="1"/>
                  </a:moveTo>
                  <a:lnTo>
                    <a:pt x="0" y="17515"/>
                  </a:lnTo>
                  <a:lnTo>
                    <a:pt x="3055" y="17515"/>
                  </a:lnTo>
                  <a:lnTo>
                    <a:pt x="3055" y="5005"/>
                  </a:lnTo>
                  <a:lnTo>
                    <a:pt x="8535" y="13217"/>
                  </a:lnTo>
                  <a:lnTo>
                    <a:pt x="8642" y="13217"/>
                  </a:lnTo>
                  <a:lnTo>
                    <a:pt x="14183" y="4959"/>
                  </a:lnTo>
                  <a:lnTo>
                    <a:pt x="14183" y="17515"/>
                  </a:lnTo>
                  <a:lnTo>
                    <a:pt x="17284" y="17515"/>
                  </a:lnTo>
                  <a:lnTo>
                    <a:pt x="17284" y="1"/>
                  </a:lnTo>
                  <a:lnTo>
                    <a:pt x="13984" y="1"/>
                  </a:lnTo>
                  <a:lnTo>
                    <a:pt x="8642" y="8290"/>
                  </a:lnTo>
                  <a:lnTo>
                    <a:pt x="3301"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14"/>
            <p:cNvSpPr/>
            <p:nvPr/>
          </p:nvSpPr>
          <p:spPr>
            <a:xfrm>
              <a:off x="4720575" y="5022125"/>
              <a:ext cx="329275" cy="437875"/>
            </a:xfrm>
            <a:custGeom>
              <a:avLst/>
              <a:gdLst/>
              <a:ahLst/>
              <a:cxnLst/>
              <a:rect l="l" t="t" r="r" b="b"/>
              <a:pathLst>
                <a:path w="13171" h="17515" extrusionOk="0">
                  <a:moveTo>
                    <a:pt x="1" y="1"/>
                  </a:moveTo>
                  <a:lnTo>
                    <a:pt x="1" y="17515"/>
                  </a:lnTo>
                  <a:lnTo>
                    <a:pt x="13170" y="17515"/>
                  </a:lnTo>
                  <a:lnTo>
                    <a:pt x="13170" y="14767"/>
                  </a:lnTo>
                  <a:lnTo>
                    <a:pt x="3086" y="14767"/>
                  </a:lnTo>
                  <a:lnTo>
                    <a:pt x="3086" y="10070"/>
                  </a:lnTo>
                  <a:lnTo>
                    <a:pt x="11896" y="10070"/>
                  </a:lnTo>
                  <a:lnTo>
                    <a:pt x="11896" y="7307"/>
                  </a:lnTo>
                  <a:lnTo>
                    <a:pt x="3086" y="7307"/>
                  </a:lnTo>
                  <a:lnTo>
                    <a:pt x="3086" y="2764"/>
                  </a:lnTo>
                  <a:lnTo>
                    <a:pt x="13032" y="2764"/>
                  </a:lnTo>
                  <a:lnTo>
                    <a:pt x="13032"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14"/>
            <p:cNvSpPr/>
            <p:nvPr/>
          </p:nvSpPr>
          <p:spPr>
            <a:xfrm>
              <a:off x="5125425" y="5022125"/>
              <a:ext cx="382975" cy="437875"/>
            </a:xfrm>
            <a:custGeom>
              <a:avLst/>
              <a:gdLst/>
              <a:ahLst/>
              <a:cxnLst/>
              <a:rect l="l" t="t" r="r" b="b"/>
              <a:pathLst>
                <a:path w="15319" h="17515" extrusionOk="0">
                  <a:moveTo>
                    <a:pt x="0" y="1"/>
                  </a:moveTo>
                  <a:lnTo>
                    <a:pt x="0" y="17515"/>
                  </a:lnTo>
                  <a:lnTo>
                    <a:pt x="3039" y="17515"/>
                  </a:lnTo>
                  <a:lnTo>
                    <a:pt x="3039" y="5051"/>
                  </a:lnTo>
                  <a:lnTo>
                    <a:pt x="12725" y="17515"/>
                  </a:lnTo>
                  <a:lnTo>
                    <a:pt x="15319" y="17515"/>
                  </a:lnTo>
                  <a:lnTo>
                    <a:pt x="15319" y="1"/>
                  </a:lnTo>
                  <a:lnTo>
                    <a:pt x="12280" y="1"/>
                  </a:lnTo>
                  <a:lnTo>
                    <a:pt x="12280" y="12112"/>
                  </a:lnTo>
                  <a:lnTo>
                    <a:pt x="2870"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14"/>
            <p:cNvSpPr/>
            <p:nvPr/>
          </p:nvSpPr>
          <p:spPr>
            <a:xfrm>
              <a:off x="5569400" y="5022125"/>
              <a:ext cx="356500" cy="437875"/>
            </a:xfrm>
            <a:custGeom>
              <a:avLst/>
              <a:gdLst/>
              <a:ahLst/>
              <a:cxnLst/>
              <a:rect l="l" t="t" r="r" b="b"/>
              <a:pathLst>
                <a:path w="14260" h="17515" extrusionOk="0">
                  <a:moveTo>
                    <a:pt x="0" y="1"/>
                  </a:moveTo>
                  <a:lnTo>
                    <a:pt x="0" y="2856"/>
                  </a:lnTo>
                  <a:lnTo>
                    <a:pt x="5572" y="2856"/>
                  </a:lnTo>
                  <a:lnTo>
                    <a:pt x="5572" y="17515"/>
                  </a:lnTo>
                  <a:lnTo>
                    <a:pt x="8688" y="17515"/>
                  </a:lnTo>
                  <a:lnTo>
                    <a:pt x="8688" y="2856"/>
                  </a:lnTo>
                  <a:lnTo>
                    <a:pt x="14260" y="2856"/>
                  </a:lnTo>
                  <a:lnTo>
                    <a:pt x="14260"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14"/>
            <p:cNvSpPr/>
            <p:nvPr/>
          </p:nvSpPr>
          <p:spPr>
            <a:xfrm>
              <a:off x="3066675" y="3363625"/>
              <a:ext cx="1140875" cy="1477800"/>
            </a:xfrm>
            <a:custGeom>
              <a:avLst/>
              <a:gdLst/>
              <a:ahLst/>
              <a:cxnLst/>
              <a:rect l="l" t="t" r="r" b="b"/>
              <a:pathLst>
                <a:path w="45635" h="59112" extrusionOk="0">
                  <a:moveTo>
                    <a:pt x="22488" y="1"/>
                  </a:moveTo>
                  <a:cubicBezTo>
                    <a:pt x="10715" y="1"/>
                    <a:pt x="2303" y="6893"/>
                    <a:pt x="2303" y="17315"/>
                  </a:cubicBezTo>
                  <a:lnTo>
                    <a:pt x="2303" y="17484"/>
                  </a:lnTo>
                  <a:cubicBezTo>
                    <a:pt x="2303" y="28904"/>
                    <a:pt x="9809" y="32096"/>
                    <a:pt x="21413" y="35059"/>
                  </a:cubicBezTo>
                  <a:cubicBezTo>
                    <a:pt x="31053" y="37515"/>
                    <a:pt x="33033" y="39157"/>
                    <a:pt x="33033" y="42365"/>
                  </a:cubicBezTo>
                  <a:lnTo>
                    <a:pt x="33033" y="42534"/>
                  </a:lnTo>
                  <a:cubicBezTo>
                    <a:pt x="33033" y="45896"/>
                    <a:pt x="29901" y="47952"/>
                    <a:pt x="24713" y="47952"/>
                  </a:cubicBezTo>
                  <a:cubicBezTo>
                    <a:pt x="18128" y="47952"/>
                    <a:pt x="12679" y="45236"/>
                    <a:pt x="7491" y="40968"/>
                  </a:cubicBezTo>
                  <a:lnTo>
                    <a:pt x="1" y="49917"/>
                  </a:lnTo>
                  <a:cubicBezTo>
                    <a:pt x="6923" y="56072"/>
                    <a:pt x="15734" y="59111"/>
                    <a:pt x="24468" y="59111"/>
                  </a:cubicBezTo>
                  <a:cubicBezTo>
                    <a:pt x="36916" y="59111"/>
                    <a:pt x="45634" y="52711"/>
                    <a:pt x="45634" y="41291"/>
                  </a:cubicBezTo>
                  <a:lnTo>
                    <a:pt x="45634" y="41137"/>
                  </a:lnTo>
                  <a:cubicBezTo>
                    <a:pt x="45634" y="31114"/>
                    <a:pt x="39050" y="26924"/>
                    <a:pt x="27353" y="23885"/>
                  </a:cubicBezTo>
                  <a:cubicBezTo>
                    <a:pt x="17376" y="21337"/>
                    <a:pt x="14905" y="20109"/>
                    <a:pt x="14905" y="16333"/>
                  </a:cubicBezTo>
                  <a:lnTo>
                    <a:pt x="14905" y="16164"/>
                  </a:lnTo>
                  <a:cubicBezTo>
                    <a:pt x="14905" y="13386"/>
                    <a:pt x="17468" y="11160"/>
                    <a:pt x="22319" y="11160"/>
                  </a:cubicBezTo>
                  <a:cubicBezTo>
                    <a:pt x="27185" y="11160"/>
                    <a:pt x="32204" y="13293"/>
                    <a:pt x="37330" y="16824"/>
                  </a:cubicBezTo>
                  <a:lnTo>
                    <a:pt x="43915" y="7307"/>
                  </a:lnTo>
                  <a:cubicBezTo>
                    <a:pt x="38067" y="2626"/>
                    <a:pt x="30884" y="1"/>
                    <a:pt x="22488" y="1"/>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14"/>
            <p:cNvSpPr/>
            <p:nvPr/>
          </p:nvSpPr>
          <p:spPr>
            <a:xfrm>
              <a:off x="1317200" y="238100"/>
              <a:ext cx="4976425" cy="3038625"/>
            </a:xfrm>
            <a:custGeom>
              <a:avLst/>
              <a:gdLst/>
              <a:ahLst/>
              <a:cxnLst/>
              <a:rect l="l" t="t" r="r" b="b"/>
              <a:pathLst>
                <a:path w="199057" h="121545" extrusionOk="0">
                  <a:moveTo>
                    <a:pt x="99550" y="1"/>
                  </a:moveTo>
                  <a:cubicBezTo>
                    <a:pt x="99532" y="1"/>
                    <a:pt x="99514" y="1"/>
                    <a:pt x="99497" y="1"/>
                  </a:cubicBezTo>
                  <a:cubicBezTo>
                    <a:pt x="98315" y="1"/>
                    <a:pt x="97486" y="538"/>
                    <a:pt x="96749" y="1275"/>
                  </a:cubicBezTo>
                  <a:cubicBezTo>
                    <a:pt x="95352" y="2672"/>
                    <a:pt x="93449" y="5803"/>
                    <a:pt x="92712" y="6954"/>
                  </a:cubicBezTo>
                  <a:cubicBezTo>
                    <a:pt x="90809" y="9963"/>
                    <a:pt x="89581" y="12311"/>
                    <a:pt x="87570" y="15627"/>
                  </a:cubicBezTo>
                  <a:cubicBezTo>
                    <a:pt x="84623" y="13171"/>
                    <a:pt x="75720" y="6893"/>
                    <a:pt x="73679" y="5634"/>
                  </a:cubicBezTo>
                  <a:cubicBezTo>
                    <a:pt x="72722" y="5055"/>
                    <a:pt x="71673" y="4321"/>
                    <a:pt x="70023" y="4321"/>
                  </a:cubicBezTo>
                  <a:cubicBezTo>
                    <a:pt x="69661" y="4321"/>
                    <a:pt x="69269" y="4357"/>
                    <a:pt x="68844" y="4437"/>
                  </a:cubicBezTo>
                  <a:cubicBezTo>
                    <a:pt x="66511" y="4882"/>
                    <a:pt x="65743" y="7077"/>
                    <a:pt x="65221" y="8274"/>
                  </a:cubicBezTo>
                  <a:cubicBezTo>
                    <a:pt x="64485" y="9932"/>
                    <a:pt x="62413" y="16456"/>
                    <a:pt x="60448" y="23378"/>
                  </a:cubicBezTo>
                  <a:cubicBezTo>
                    <a:pt x="56181" y="21168"/>
                    <a:pt x="53203" y="19694"/>
                    <a:pt x="49197" y="17852"/>
                  </a:cubicBezTo>
                  <a:cubicBezTo>
                    <a:pt x="46971" y="16844"/>
                    <a:pt x="44352" y="15573"/>
                    <a:pt x="41774" y="15573"/>
                  </a:cubicBezTo>
                  <a:cubicBezTo>
                    <a:pt x="40939" y="15573"/>
                    <a:pt x="40108" y="15706"/>
                    <a:pt x="39296" y="16026"/>
                  </a:cubicBezTo>
                  <a:cubicBezTo>
                    <a:pt x="37393" y="16809"/>
                    <a:pt x="36641" y="19464"/>
                    <a:pt x="36211" y="21199"/>
                  </a:cubicBezTo>
                  <a:cubicBezTo>
                    <a:pt x="34553" y="28873"/>
                    <a:pt x="34369" y="36456"/>
                    <a:pt x="34431" y="41076"/>
                  </a:cubicBezTo>
                  <a:cubicBezTo>
                    <a:pt x="33640" y="40999"/>
                    <a:pt x="27228" y="40601"/>
                    <a:pt x="21499" y="40601"/>
                  </a:cubicBezTo>
                  <a:cubicBezTo>
                    <a:pt x="18110" y="40601"/>
                    <a:pt x="14959" y="40740"/>
                    <a:pt x="13356" y="41168"/>
                  </a:cubicBezTo>
                  <a:cubicBezTo>
                    <a:pt x="11483" y="41675"/>
                    <a:pt x="9672" y="42979"/>
                    <a:pt x="8920" y="45036"/>
                  </a:cubicBezTo>
                  <a:cubicBezTo>
                    <a:pt x="8291" y="46725"/>
                    <a:pt x="9012" y="50040"/>
                    <a:pt x="9427" y="51575"/>
                  </a:cubicBezTo>
                  <a:cubicBezTo>
                    <a:pt x="11038" y="57699"/>
                    <a:pt x="14354" y="62995"/>
                    <a:pt x="17991" y="68106"/>
                  </a:cubicBezTo>
                  <a:cubicBezTo>
                    <a:pt x="18744" y="69150"/>
                    <a:pt x="19066" y="69687"/>
                    <a:pt x="19849" y="70685"/>
                  </a:cubicBezTo>
                  <a:cubicBezTo>
                    <a:pt x="9764" y="76533"/>
                    <a:pt x="4392" y="80417"/>
                    <a:pt x="3225" y="81384"/>
                  </a:cubicBezTo>
                  <a:cubicBezTo>
                    <a:pt x="2074" y="82351"/>
                    <a:pt x="48" y="84100"/>
                    <a:pt x="2" y="86710"/>
                  </a:cubicBezTo>
                  <a:cubicBezTo>
                    <a:pt x="-13" y="87861"/>
                    <a:pt x="109" y="88813"/>
                    <a:pt x="1169" y="90302"/>
                  </a:cubicBezTo>
                  <a:cubicBezTo>
                    <a:pt x="3087" y="93003"/>
                    <a:pt x="13801" y="103256"/>
                    <a:pt x="37777" y="106925"/>
                  </a:cubicBezTo>
                  <a:cubicBezTo>
                    <a:pt x="33679" y="109903"/>
                    <a:pt x="34492" y="113617"/>
                    <a:pt x="35106" y="115121"/>
                  </a:cubicBezTo>
                  <a:cubicBezTo>
                    <a:pt x="35582" y="116288"/>
                    <a:pt x="36748" y="117654"/>
                    <a:pt x="39081" y="118928"/>
                  </a:cubicBezTo>
                  <a:cubicBezTo>
                    <a:pt x="42842" y="120985"/>
                    <a:pt x="47508" y="121476"/>
                    <a:pt x="51468" y="121538"/>
                  </a:cubicBezTo>
                  <a:cubicBezTo>
                    <a:pt x="51711" y="121542"/>
                    <a:pt x="51954" y="121544"/>
                    <a:pt x="52198" y="121544"/>
                  </a:cubicBezTo>
                  <a:cubicBezTo>
                    <a:pt x="57673" y="121544"/>
                    <a:pt x="63386" y="120415"/>
                    <a:pt x="68706" y="119343"/>
                  </a:cubicBezTo>
                  <a:cubicBezTo>
                    <a:pt x="74001" y="118268"/>
                    <a:pt x="79558" y="116089"/>
                    <a:pt x="84976" y="115828"/>
                  </a:cubicBezTo>
                  <a:cubicBezTo>
                    <a:pt x="86091" y="115779"/>
                    <a:pt x="87206" y="115755"/>
                    <a:pt x="88320" y="115755"/>
                  </a:cubicBezTo>
                  <a:cubicBezTo>
                    <a:pt x="90381" y="115755"/>
                    <a:pt x="92440" y="115837"/>
                    <a:pt x="94493" y="115996"/>
                  </a:cubicBezTo>
                  <a:cubicBezTo>
                    <a:pt x="95598" y="116089"/>
                    <a:pt x="97041" y="116257"/>
                    <a:pt x="99558" y="116257"/>
                  </a:cubicBezTo>
                  <a:cubicBezTo>
                    <a:pt x="101799" y="116257"/>
                    <a:pt x="103472" y="116073"/>
                    <a:pt x="104577" y="115996"/>
                  </a:cubicBezTo>
                  <a:cubicBezTo>
                    <a:pt x="106634" y="115837"/>
                    <a:pt x="108697" y="115748"/>
                    <a:pt x="110758" y="115748"/>
                  </a:cubicBezTo>
                  <a:cubicBezTo>
                    <a:pt x="111866" y="115748"/>
                    <a:pt x="112973" y="115774"/>
                    <a:pt x="114079" y="115828"/>
                  </a:cubicBezTo>
                  <a:cubicBezTo>
                    <a:pt x="119512" y="116073"/>
                    <a:pt x="125053" y="118253"/>
                    <a:pt x="130364" y="119327"/>
                  </a:cubicBezTo>
                  <a:cubicBezTo>
                    <a:pt x="135684" y="120415"/>
                    <a:pt x="141384" y="121544"/>
                    <a:pt x="146857" y="121544"/>
                  </a:cubicBezTo>
                  <a:cubicBezTo>
                    <a:pt x="147100" y="121544"/>
                    <a:pt x="147344" y="121542"/>
                    <a:pt x="147586" y="121538"/>
                  </a:cubicBezTo>
                  <a:cubicBezTo>
                    <a:pt x="151546" y="121461"/>
                    <a:pt x="156213" y="120985"/>
                    <a:pt x="159973" y="118928"/>
                  </a:cubicBezTo>
                  <a:cubicBezTo>
                    <a:pt x="162322" y="117654"/>
                    <a:pt x="163473" y="116288"/>
                    <a:pt x="163949" y="115106"/>
                  </a:cubicBezTo>
                  <a:cubicBezTo>
                    <a:pt x="164563" y="113617"/>
                    <a:pt x="165391" y="109903"/>
                    <a:pt x="161278" y="106910"/>
                  </a:cubicBezTo>
                  <a:cubicBezTo>
                    <a:pt x="185269" y="103256"/>
                    <a:pt x="195967" y="93003"/>
                    <a:pt x="197901" y="90286"/>
                  </a:cubicBezTo>
                  <a:cubicBezTo>
                    <a:pt x="198961" y="88813"/>
                    <a:pt x="199083" y="87861"/>
                    <a:pt x="199053" y="86694"/>
                  </a:cubicBezTo>
                  <a:cubicBezTo>
                    <a:pt x="199007" y="84085"/>
                    <a:pt x="196996" y="82335"/>
                    <a:pt x="195829" y="81384"/>
                  </a:cubicBezTo>
                  <a:cubicBezTo>
                    <a:pt x="194678" y="80417"/>
                    <a:pt x="189290" y="76518"/>
                    <a:pt x="179206" y="70685"/>
                  </a:cubicBezTo>
                  <a:cubicBezTo>
                    <a:pt x="179989" y="69672"/>
                    <a:pt x="180326" y="69135"/>
                    <a:pt x="181063" y="68091"/>
                  </a:cubicBezTo>
                  <a:cubicBezTo>
                    <a:pt x="184701" y="62980"/>
                    <a:pt x="188032" y="57699"/>
                    <a:pt x="189643" y="51575"/>
                  </a:cubicBezTo>
                  <a:cubicBezTo>
                    <a:pt x="190043" y="50025"/>
                    <a:pt x="190764" y="46725"/>
                    <a:pt x="190135" y="45036"/>
                  </a:cubicBezTo>
                  <a:cubicBezTo>
                    <a:pt x="189383" y="42979"/>
                    <a:pt x="187571" y="41675"/>
                    <a:pt x="185714" y="41168"/>
                  </a:cubicBezTo>
                  <a:cubicBezTo>
                    <a:pt x="184108" y="40734"/>
                    <a:pt x="180950" y="40593"/>
                    <a:pt x="177552" y="40593"/>
                  </a:cubicBezTo>
                  <a:cubicBezTo>
                    <a:pt x="171823" y="40593"/>
                    <a:pt x="165414" y="40993"/>
                    <a:pt x="164624" y="41061"/>
                  </a:cubicBezTo>
                  <a:cubicBezTo>
                    <a:pt x="164685" y="36440"/>
                    <a:pt x="164517" y="28858"/>
                    <a:pt x="162843" y="21183"/>
                  </a:cubicBezTo>
                  <a:cubicBezTo>
                    <a:pt x="162414" y="19449"/>
                    <a:pt x="161677" y="16809"/>
                    <a:pt x="159774" y="16010"/>
                  </a:cubicBezTo>
                  <a:cubicBezTo>
                    <a:pt x="158962" y="15693"/>
                    <a:pt x="158132" y="15560"/>
                    <a:pt x="157298" y="15560"/>
                  </a:cubicBezTo>
                  <a:cubicBezTo>
                    <a:pt x="154706" y="15560"/>
                    <a:pt x="152076" y="16842"/>
                    <a:pt x="149858" y="17852"/>
                  </a:cubicBezTo>
                  <a:cubicBezTo>
                    <a:pt x="145852" y="19694"/>
                    <a:pt x="142889" y="21168"/>
                    <a:pt x="138607" y="23363"/>
                  </a:cubicBezTo>
                  <a:cubicBezTo>
                    <a:pt x="136642" y="16440"/>
                    <a:pt x="134570" y="9917"/>
                    <a:pt x="133849" y="8274"/>
                  </a:cubicBezTo>
                  <a:cubicBezTo>
                    <a:pt x="133311" y="7062"/>
                    <a:pt x="132544" y="4867"/>
                    <a:pt x="130226" y="4437"/>
                  </a:cubicBezTo>
                  <a:cubicBezTo>
                    <a:pt x="129787" y="4352"/>
                    <a:pt x="129385" y="4315"/>
                    <a:pt x="129015" y="4315"/>
                  </a:cubicBezTo>
                  <a:cubicBezTo>
                    <a:pt x="127375" y="4315"/>
                    <a:pt x="126342" y="5046"/>
                    <a:pt x="125391" y="5634"/>
                  </a:cubicBezTo>
                  <a:cubicBezTo>
                    <a:pt x="123334" y="6893"/>
                    <a:pt x="114447" y="13171"/>
                    <a:pt x="111484" y="15611"/>
                  </a:cubicBezTo>
                  <a:cubicBezTo>
                    <a:pt x="109489" y="12296"/>
                    <a:pt x="108261" y="9963"/>
                    <a:pt x="106342" y="6954"/>
                  </a:cubicBezTo>
                  <a:cubicBezTo>
                    <a:pt x="105606" y="5788"/>
                    <a:pt x="103702" y="2656"/>
                    <a:pt x="102321" y="1275"/>
                  </a:cubicBezTo>
                  <a:cubicBezTo>
                    <a:pt x="101580" y="519"/>
                    <a:pt x="100764" y="1"/>
                    <a:pt x="9955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14"/>
            <p:cNvSpPr/>
            <p:nvPr/>
          </p:nvSpPr>
          <p:spPr>
            <a:xfrm>
              <a:off x="4427025" y="711625"/>
              <a:ext cx="914200" cy="2190025"/>
            </a:xfrm>
            <a:custGeom>
              <a:avLst/>
              <a:gdLst/>
              <a:ahLst/>
              <a:cxnLst/>
              <a:rect l="l" t="t" r="r" b="b"/>
              <a:pathLst>
                <a:path w="36568" h="87601" extrusionOk="0">
                  <a:moveTo>
                    <a:pt x="32898" y="0"/>
                  </a:moveTo>
                  <a:cubicBezTo>
                    <a:pt x="32866" y="0"/>
                    <a:pt x="32834" y="0"/>
                    <a:pt x="32802" y="1"/>
                  </a:cubicBezTo>
                  <a:cubicBezTo>
                    <a:pt x="30193" y="47"/>
                    <a:pt x="19156" y="4959"/>
                    <a:pt x="8842" y="12296"/>
                  </a:cubicBezTo>
                  <a:cubicBezTo>
                    <a:pt x="10315" y="13079"/>
                    <a:pt x="11343" y="14399"/>
                    <a:pt x="11835" y="16502"/>
                  </a:cubicBezTo>
                  <a:cubicBezTo>
                    <a:pt x="12341" y="18605"/>
                    <a:pt x="14889" y="31698"/>
                    <a:pt x="14889" y="45420"/>
                  </a:cubicBezTo>
                  <a:cubicBezTo>
                    <a:pt x="14889" y="55351"/>
                    <a:pt x="13677" y="64177"/>
                    <a:pt x="11282" y="71637"/>
                  </a:cubicBezTo>
                  <a:cubicBezTo>
                    <a:pt x="8765" y="79496"/>
                    <a:pt x="3991" y="84561"/>
                    <a:pt x="0" y="87600"/>
                  </a:cubicBezTo>
                  <a:cubicBezTo>
                    <a:pt x="10254" y="87262"/>
                    <a:pt x="19448" y="80908"/>
                    <a:pt x="25956" y="69626"/>
                  </a:cubicBezTo>
                  <a:cubicBezTo>
                    <a:pt x="34444" y="54829"/>
                    <a:pt x="36256" y="36256"/>
                    <a:pt x="36516" y="22688"/>
                  </a:cubicBezTo>
                  <a:cubicBezTo>
                    <a:pt x="36823" y="7215"/>
                    <a:pt x="35657" y="3578"/>
                    <a:pt x="35212" y="2073"/>
                  </a:cubicBezTo>
                  <a:cubicBezTo>
                    <a:pt x="34762" y="606"/>
                    <a:pt x="34167" y="0"/>
                    <a:pt x="32898"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14"/>
            <p:cNvSpPr/>
            <p:nvPr/>
          </p:nvSpPr>
          <p:spPr>
            <a:xfrm>
              <a:off x="3753150" y="1106200"/>
              <a:ext cx="944825" cy="1847725"/>
            </a:xfrm>
            <a:custGeom>
              <a:avLst/>
              <a:gdLst/>
              <a:ahLst/>
              <a:cxnLst/>
              <a:rect l="l" t="t" r="r" b="b"/>
              <a:pathLst>
                <a:path w="37793" h="73909" extrusionOk="0">
                  <a:moveTo>
                    <a:pt x="33217" y="1"/>
                  </a:moveTo>
                  <a:cubicBezTo>
                    <a:pt x="32174" y="1"/>
                    <a:pt x="31148" y="1120"/>
                    <a:pt x="30486" y="1670"/>
                  </a:cubicBezTo>
                  <a:cubicBezTo>
                    <a:pt x="29764" y="2269"/>
                    <a:pt x="11821" y="17879"/>
                    <a:pt x="4008" y="37220"/>
                  </a:cubicBezTo>
                  <a:cubicBezTo>
                    <a:pt x="2580" y="41210"/>
                    <a:pt x="79" y="45339"/>
                    <a:pt x="2" y="57711"/>
                  </a:cubicBezTo>
                  <a:cubicBezTo>
                    <a:pt x="-29" y="62162"/>
                    <a:pt x="401" y="67151"/>
                    <a:pt x="2642" y="69945"/>
                  </a:cubicBezTo>
                  <a:cubicBezTo>
                    <a:pt x="3874" y="71477"/>
                    <a:pt x="6107" y="73908"/>
                    <a:pt x="10450" y="73908"/>
                  </a:cubicBezTo>
                  <a:cubicBezTo>
                    <a:pt x="10543" y="73908"/>
                    <a:pt x="10636" y="73907"/>
                    <a:pt x="10731" y="73905"/>
                  </a:cubicBezTo>
                  <a:cubicBezTo>
                    <a:pt x="18068" y="73751"/>
                    <a:pt x="30163" y="67872"/>
                    <a:pt x="34369" y="54611"/>
                  </a:cubicBezTo>
                  <a:cubicBezTo>
                    <a:pt x="36610" y="47657"/>
                    <a:pt x="37393" y="40735"/>
                    <a:pt x="37746" y="29637"/>
                  </a:cubicBezTo>
                  <a:cubicBezTo>
                    <a:pt x="38176" y="16314"/>
                    <a:pt x="35474" y="3528"/>
                    <a:pt x="35305" y="2791"/>
                  </a:cubicBezTo>
                  <a:cubicBezTo>
                    <a:pt x="35106" y="1793"/>
                    <a:pt x="34737" y="274"/>
                    <a:pt x="33494" y="28"/>
                  </a:cubicBezTo>
                  <a:cubicBezTo>
                    <a:pt x="33402" y="9"/>
                    <a:pt x="33309" y="1"/>
                    <a:pt x="33217"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14"/>
            <p:cNvSpPr/>
            <p:nvPr/>
          </p:nvSpPr>
          <p:spPr>
            <a:xfrm>
              <a:off x="4158800" y="421075"/>
              <a:ext cx="539150" cy="727275"/>
            </a:xfrm>
            <a:custGeom>
              <a:avLst/>
              <a:gdLst/>
              <a:ahLst/>
              <a:cxnLst/>
              <a:rect l="l" t="t" r="r" b="b"/>
              <a:pathLst>
                <a:path w="21566" h="29091" extrusionOk="0">
                  <a:moveTo>
                    <a:pt x="15157" y="0"/>
                  </a:moveTo>
                  <a:cubicBezTo>
                    <a:pt x="14451" y="0"/>
                    <a:pt x="13899" y="283"/>
                    <a:pt x="13108" y="863"/>
                  </a:cubicBezTo>
                  <a:cubicBezTo>
                    <a:pt x="11850" y="1784"/>
                    <a:pt x="2916" y="8799"/>
                    <a:pt x="0" y="11209"/>
                  </a:cubicBezTo>
                  <a:cubicBezTo>
                    <a:pt x="2993" y="16735"/>
                    <a:pt x="5403" y="23611"/>
                    <a:pt x="7368" y="29091"/>
                  </a:cubicBezTo>
                  <a:cubicBezTo>
                    <a:pt x="11758" y="25622"/>
                    <a:pt x="14413" y="22552"/>
                    <a:pt x="21566" y="17732"/>
                  </a:cubicBezTo>
                  <a:cubicBezTo>
                    <a:pt x="19555" y="8507"/>
                    <a:pt x="17621" y="2214"/>
                    <a:pt x="17606" y="2183"/>
                  </a:cubicBezTo>
                  <a:cubicBezTo>
                    <a:pt x="17191" y="1047"/>
                    <a:pt x="16577" y="188"/>
                    <a:pt x="15702" y="50"/>
                  </a:cubicBezTo>
                  <a:cubicBezTo>
                    <a:pt x="15508" y="17"/>
                    <a:pt x="15328" y="0"/>
                    <a:pt x="1515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14"/>
            <p:cNvSpPr/>
            <p:nvPr/>
          </p:nvSpPr>
          <p:spPr>
            <a:xfrm>
              <a:off x="5393650" y="1333050"/>
              <a:ext cx="596000" cy="615775"/>
            </a:xfrm>
            <a:custGeom>
              <a:avLst/>
              <a:gdLst/>
              <a:ahLst/>
              <a:cxnLst/>
              <a:rect l="l" t="t" r="r" b="b"/>
              <a:pathLst>
                <a:path w="23840" h="24631" extrusionOk="0">
                  <a:moveTo>
                    <a:pt x="18214" y="0"/>
                  </a:moveTo>
                  <a:cubicBezTo>
                    <a:pt x="12822" y="0"/>
                    <a:pt x="1597" y="1054"/>
                    <a:pt x="1597" y="1054"/>
                  </a:cubicBezTo>
                  <a:cubicBezTo>
                    <a:pt x="1443" y="7455"/>
                    <a:pt x="906" y="13502"/>
                    <a:pt x="0" y="19043"/>
                  </a:cubicBezTo>
                  <a:cubicBezTo>
                    <a:pt x="4344" y="20701"/>
                    <a:pt x="8427" y="22390"/>
                    <a:pt x="12971" y="24631"/>
                  </a:cubicBezTo>
                  <a:cubicBezTo>
                    <a:pt x="21812" y="13518"/>
                    <a:pt x="23623" y="6380"/>
                    <a:pt x="23807" y="4369"/>
                  </a:cubicBezTo>
                  <a:cubicBezTo>
                    <a:pt x="23899" y="3356"/>
                    <a:pt x="23807" y="2159"/>
                    <a:pt x="23377" y="1545"/>
                  </a:cubicBezTo>
                  <a:cubicBezTo>
                    <a:pt x="22810" y="701"/>
                    <a:pt x="22073" y="317"/>
                    <a:pt x="20262" y="87"/>
                  </a:cubicBezTo>
                  <a:cubicBezTo>
                    <a:pt x="19768" y="26"/>
                    <a:pt x="19063" y="0"/>
                    <a:pt x="18214"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14"/>
            <p:cNvSpPr/>
            <p:nvPr/>
          </p:nvSpPr>
          <p:spPr>
            <a:xfrm>
              <a:off x="4797325" y="1912350"/>
              <a:ext cx="1396525" cy="981625"/>
            </a:xfrm>
            <a:custGeom>
              <a:avLst/>
              <a:gdLst/>
              <a:ahLst/>
              <a:cxnLst/>
              <a:rect l="l" t="t" r="r" b="b"/>
              <a:pathLst>
                <a:path w="55861" h="39265" extrusionOk="0">
                  <a:moveTo>
                    <a:pt x="23101" y="0"/>
                  </a:moveTo>
                  <a:cubicBezTo>
                    <a:pt x="21290" y="9087"/>
                    <a:pt x="18466" y="17038"/>
                    <a:pt x="14674" y="23639"/>
                  </a:cubicBezTo>
                  <a:cubicBezTo>
                    <a:pt x="10776" y="30454"/>
                    <a:pt x="5741" y="35811"/>
                    <a:pt x="0" y="39264"/>
                  </a:cubicBezTo>
                  <a:cubicBezTo>
                    <a:pt x="17345" y="38082"/>
                    <a:pt x="31896" y="35411"/>
                    <a:pt x="42380" y="30362"/>
                  </a:cubicBezTo>
                  <a:cubicBezTo>
                    <a:pt x="54353" y="24606"/>
                    <a:pt x="55949" y="21704"/>
                    <a:pt x="55857" y="19786"/>
                  </a:cubicBezTo>
                  <a:cubicBezTo>
                    <a:pt x="55795" y="18328"/>
                    <a:pt x="55105" y="17115"/>
                    <a:pt x="52710" y="15503"/>
                  </a:cubicBezTo>
                  <a:cubicBezTo>
                    <a:pt x="48351" y="12618"/>
                    <a:pt x="37299" y="5357"/>
                    <a:pt x="23101"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14"/>
            <p:cNvSpPr/>
            <p:nvPr/>
          </p:nvSpPr>
          <p:spPr>
            <a:xfrm>
              <a:off x="3923850" y="2963325"/>
              <a:ext cx="1423225" cy="229950"/>
            </a:xfrm>
            <a:custGeom>
              <a:avLst/>
              <a:gdLst/>
              <a:ahLst/>
              <a:cxnLst/>
              <a:rect l="l" t="t" r="r" b="b"/>
              <a:pathLst>
                <a:path w="56929" h="9198" extrusionOk="0">
                  <a:moveTo>
                    <a:pt x="52818" y="0"/>
                  </a:moveTo>
                  <a:cubicBezTo>
                    <a:pt x="52729" y="0"/>
                    <a:pt x="52638" y="1"/>
                    <a:pt x="52545" y="3"/>
                  </a:cubicBezTo>
                  <a:cubicBezTo>
                    <a:pt x="49659" y="80"/>
                    <a:pt x="47434" y="556"/>
                    <a:pt x="42645" y="1354"/>
                  </a:cubicBezTo>
                  <a:cubicBezTo>
                    <a:pt x="39379" y="1888"/>
                    <a:pt x="36731" y="2112"/>
                    <a:pt x="33831" y="2112"/>
                  </a:cubicBezTo>
                  <a:cubicBezTo>
                    <a:pt x="33310" y="2112"/>
                    <a:pt x="32781" y="2105"/>
                    <a:pt x="32238" y="2091"/>
                  </a:cubicBezTo>
                  <a:cubicBezTo>
                    <a:pt x="30150" y="2045"/>
                    <a:pt x="25484" y="1999"/>
                    <a:pt x="25484" y="1999"/>
                  </a:cubicBezTo>
                  <a:cubicBezTo>
                    <a:pt x="23289" y="1937"/>
                    <a:pt x="20818" y="1891"/>
                    <a:pt x="18347" y="1891"/>
                  </a:cubicBezTo>
                  <a:cubicBezTo>
                    <a:pt x="13174" y="1891"/>
                    <a:pt x="6512" y="2091"/>
                    <a:pt x="649" y="3718"/>
                  </a:cubicBezTo>
                  <a:cubicBezTo>
                    <a:pt x="342" y="3810"/>
                    <a:pt x="-42" y="3918"/>
                    <a:pt x="4" y="4271"/>
                  </a:cubicBezTo>
                  <a:cubicBezTo>
                    <a:pt x="35" y="4562"/>
                    <a:pt x="495" y="4562"/>
                    <a:pt x="941" y="4562"/>
                  </a:cubicBezTo>
                  <a:cubicBezTo>
                    <a:pt x="952" y="4563"/>
                    <a:pt x="966" y="4563"/>
                    <a:pt x="982" y="4563"/>
                  </a:cubicBezTo>
                  <a:cubicBezTo>
                    <a:pt x="1625" y="4563"/>
                    <a:pt x="5766" y="4271"/>
                    <a:pt x="7832" y="4271"/>
                  </a:cubicBezTo>
                  <a:cubicBezTo>
                    <a:pt x="15507" y="4271"/>
                    <a:pt x="20741" y="5591"/>
                    <a:pt x="25807" y="6865"/>
                  </a:cubicBezTo>
                  <a:cubicBezTo>
                    <a:pt x="30580" y="8062"/>
                    <a:pt x="35078" y="9198"/>
                    <a:pt x="41325" y="9198"/>
                  </a:cubicBezTo>
                  <a:cubicBezTo>
                    <a:pt x="47925" y="9198"/>
                    <a:pt x="53635" y="8354"/>
                    <a:pt x="55769" y="6005"/>
                  </a:cubicBezTo>
                  <a:cubicBezTo>
                    <a:pt x="56490" y="5222"/>
                    <a:pt x="57196" y="3749"/>
                    <a:pt x="56828" y="2413"/>
                  </a:cubicBezTo>
                  <a:cubicBezTo>
                    <a:pt x="56354" y="800"/>
                    <a:pt x="55224" y="0"/>
                    <a:pt x="52818"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14"/>
            <p:cNvSpPr/>
            <p:nvPr/>
          </p:nvSpPr>
          <p:spPr>
            <a:xfrm>
              <a:off x="2265800" y="715450"/>
              <a:ext cx="914500" cy="2190025"/>
            </a:xfrm>
            <a:custGeom>
              <a:avLst/>
              <a:gdLst/>
              <a:ahLst/>
              <a:cxnLst/>
              <a:rect l="l" t="t" r="r" b="b"/>
              <a:pathLst>
                <a:path w="36580" h="87601" extrusionOk="0">
                  <a:moveTo>
                    <a:pt x="3682" y="1"/>
                  </a:moveTo>
                  <a:cubicBezTo>
                    <a:pt x="2412" y="1"/>
                    <a:pt x="1802" y="606"/>
                    <a:pt x="1368" y="2074"/>
                  </a:cubicBezTo>
                  <a:cubicBezTo>
                    <a:pt x="907" y="3563"/>
                    <a:pt x="-244" y="7216"/>
                    <a:pt x="48" y="22688"/>
                  </a:cubicBezTo>
                  <a:cubicBezTo>
                    <a:pt x="324" y="36257"/>
                    <a:pt x="2135" y="54830"/>
                    <a:pt x="10608" y="69627"/>
                  </a:cubicBezTo>
                  <a:cubicBezTo>
                    <a:pt x="17116" y="80908"/>
                    <a:pt x="26310" y="87263"/>
                    <a:pt x="36579" y="87601"/>
                  </a:cubicBezTo>
                  <a:cubicBezTo>
                    <a:pt x="32573" y="84546"/>
                    <a:pt x="27815" y="79496"/>
                    <a:pt x="25282" y="71637"/>
                  </a:cubicBezTo>
                  <a:cubicBezTo>
                    <a:pt x="22903" y="64177"/>
                    <a:pt x="21690" y="55352"/>
                    <a:pt x="21690" y="45421"/>
                  </a:cubicBezTo>
                  <a:cubicBezTo>
                    <a:pt x="21690" y="31698"/>
                    <a:pt x="24238" y="18605"/>
                    <a:pt x="24729" y="16502"/>
                  </a:cubicBezTo>
                  <a:cubicBezTo>
                    <a:pt x="25236" y="14399"/>
                    <a:pt x="26249" y="13064"/>
                    <a:pt x="27738" y="12297"/>
                  </a:cubicBezTo>
                  <a:cubicBezTo>
                    <a:pt x="17285" y="4576"/>
                    <a:pt x="6387" y="32"/>
                    <a:pt x="3778" y="2"/>
                  </a:cubicBezTo>
                  <a:cubicBezTo>
                    <a:pt x="3745" y="1"/>
                    <a:pt x="3713" y="1"/>
                    <a:pt x="3682"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14"/>
            <p:cNvSpPr/>
            <p:nvPr/>
          </p:nvSpPr>
          <p:spPr>
            <a:xfrm>
              <a:off x="2912800" y="1106200"/>
              <a:ext cx="846550" cy="1845750"/>
            </a:xfrm>
            <a:custGeom>
              <a:avLst/>
              <a:gdLst/>
              <a:ahLst/>
              <a:cxnLst/>
              <a:rect l="l" t="t" r="r" b="b"/>
              <a:pathLst>
                <a:path w="33862" h="73830" extrusionOk="0">
                  <a:moveTo>
                    <a:pt x="4579" y="1"/>
                  </a:moveTo>
                  <a:cubicBezTo>
                    <a:pt x="4486" y="1"/>
                    <a:pt x="4392" y="9"/>
                    <a:pt x="4299" y="28"/>
                  </a:cubicBezTo>
                  <a:cubicBezTo>
                    <a:pt x="3071" y="274"/>
                    <a:pt x="2702" y="1793"/>
                    <a:pt x="2487" y="2791"/>
                  </a:cubicBezTo>
                  <a:cubicBezTo>
                    <a:pt x="2334" y="3528"/>
                    <a:pt x="-383" y="16314"/>
                    <a:pt x="47" y="29637"/>
                  </a:cubicBezTo>
                  <a:cubicBezTo>
                    <a:pt x="415" y="40735"/>
                    <a:pt x="1183" y="47657"/>
                    <a:pt x="3424" y="54611"/>
                  </a:cubicBezTo>
                  <a:cubicBezTo>
                    <a:pt x="7629" y="67872"/>
                    <a:pt x="19863" y="73828"/>
                    <a:pt x="27215" y="73828"/>
                  </a:cubicBezTo>
                  <a:cubicBezTo>
                    <a:pt x="27215" y="73828"/>
                    <a:pt x="27254" y="73829"/>
                    <a:pt x="27326" y="73829"/>
                  </a:cubicBezTo>
                  <a:cubicBezTo>
                    <a:pt x="27784" y="73829"/>
                    <a:pt x="29591" y="73783"/>
                    <a:pt x="31329" y="73107"/>
                  </a:cubicBezTo>
                  <a:cubicBezTo>
                    <a:pt x="31927" y="72861"/>
                    <a:pt x="32511" y="72539"/>
                    <a:pt x="33155" y="72109"/>
                  </a:cubicBezTo>
                  <a:cubicBezTo>
                    <a:pt x="32618" y="71387"/>
                    <a:pt x="32142" y="70574"/>
                    <a:pt x="31697" y="69653"/>
                  </a:cubicBezTo>
                  <a:cubicBezTo>
                    <a:pt x="30270" y="66690"/>
                    <a:pt x="29533" y="63083"/>
                    <a:pt x="29502" y="58632"/>
                  </a:cubicBezTo>
                  <a:cubicBezTo>
                    <a:pt x="29425" y="46260"/>
                    <a:pt x="33769" y="36989"/>
                    <a:pt x="33861" y="36728"/>
                  </a:cubicBezTo>
                  <a:cubicBezTo>
                    <a:pt x="26049" y="17404"/>
                    <a:pt x="8028" y="2269"/>
                    <a:pt x="7307" y="1670"/>
                  </a:cubicBezTo>
                  <a:cubicBezTo>
                    <a:pt x="6644" y="1120"/>
                    <a:pt x="5632" y="1"/>
                    <a:pt x="4579"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14"/>
            <p:cNvSpPr/>
            <p:nvPr/>
          </p:nvSpPr>
          <p:spPr>
            <a:xfrm>
              <a:off x="3342575" y="315250"/>
              <a:ext cx="925600" cy="1564500"/>
            </a:xfrm>
            <a:custGeom>
              <a:avLst/>
              <a:gdLst/>
              <a:ahLst/>
              <a:cxnLst/>
              <a:rect l="l" t="t" r="r" b="b"/>
              <a:pathLst>
                <a:path w="37024" h="62580" extrusionOk="0">
                  <a:moveTo>
                    <a:pt x="18497" y="0"/>
                  </a:moveTo>
                  <a:cubicBezTo>
                    <a:pt x="17806" y="0"/>
                    <a:pt x="17499" y="445"/>
                    <a:pt x="17023" y="1105"/>
                  </a:cubicBezTo>
                  <a:cubicBezTo>
                    <a:pt x="13815" y="5664"/>
                    <a:pt x="3562" y="24283"/>
                    <a:pt x="1" y="37376"/>
                  </a:cubicBezTo>
                  <a:cubicBezTo>
                    <a:pt x="5711" y="43055"/>
                    <a:pt x="13340" y="51881"/>
                    <a:pt x="18512" y="62580"/>
                  </a:cubicBezTo>
                  <a:cubicBezTo>
                    <a:pt x="23700" y="51881"/>
                    <a:pt x="31314" y="43055"/>
                    <a:pt x="37024" y="37376"/>
                  </a:cubicBezTo>
                  <a:cubicBezTo>
                    <a:pt x="33463" y="24283"/>
                    <a:pt x="23209" y="5664"/>
                    <a:pt x="20001" y="1105"/>
                  </a:cubicBezTo>
                  <a:cubicBezTo>
                    <a:pt x="19525" y="445"/>
                    <a:pt x="19172" y="0"/>
                    <a:pt x="1849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14"/>
            <p:cNvSpPr/>
            <p:nvPr/>
          </p:nvSpPr>
          <p:spPr>
            <a:xfrm>
              <a:off x="2909350" y="424900"/>
              <a:ext cx="538800" cy="726900"/>
            </a:xfrm>
            <a:custGeom>
              <a:avLst/>
              <a:gdLst/>
              <a:ahLst/>
              <a:cxnLst/>
              <a:rect l="l" t="t" r="r" b="b"/>
              <a:pathLst>
                <a:path w="21552" h="29076" extrusionOk="0">
                  <a:moveTo>
                    <a:pt x="6410" y="1"/>
                  </a:moveTo>
                  <a:cubicBezTo>
                    <a:pt x="6239" y="1"/>
                    <a:pt x="6059" y="17"/>
                    <a:pt x="5864" y="50"/>
                  </a:cubicBezTo>
                  <a:cubicBezTo>
                    <a:pt x="4974" y="188"/>
                    <a:pt x="4375" y="1048"/>
                    <a:pt x="3945" y="2168"/>
                  </a:cubicBezTo>
                  <a:cubicBezTo>
                    <a:pt x="3930" y="2214"/>
                    <a:pt x="2011" y="8492"/>
                    <a:pt x="1" y="17733"/>
                  </a:cubicBezTo>
                  <a:cubicBezTo>
                    <a:pt x="7153" y="22552"/>
                    <a:pt x="9793" y="25622"/>
                    <a:pt x="14199" y="29076"/>
                  </a:cubicBezTo>
                  <a:cubicBezTo>
                    <a:pt x="16163" y="23612"/>
                    <a:pt x="18558" y="16735"/>
                    <a:pt x="21551" y="11209"/>
                  </a:cubicBezTo>
                  <a:cubicBezTo>
                    <a:pt x="18635" y="8799"/>
                    <a:pt x="9717" y="1785"/>
                    <a:pt x="8443" y="848"/>
                  </a:cubicBezTo>
                  <a:cubicBezTo>
                    <a:pt x="7653" y="281"/>
                    <a:pt x="7111" y="1"/>
                    <a:pt x="6410"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14"/>
            <p:cNvSpPr/>
            <p:nvPr/>
          </p:nvSpPr>
          <p:spPr>
            <a:xfrm>
              <a:off x="1617650" y="1336750"/>
              <a:ext cx="596025" cy="615925"/>
            </a:xfrm>
            <a:custGeom>
              <a:avLst/>
              <a:gdLst/>
              <a:ahLst/>
              <a:cxnLst/>
              <a:rect l="l" t="t" r="r" b="b"/>
              <a:pathLst>
                <a:path w="23841" h="24637" extrusionOk="0">
                  <a:moveTo>
                    <a:pt x="5664" y="1"/>
                  </a:moveTo>
                  <a:cubicBezTo>
                    <a:pt x="4790" y="1"/>
                    <a:pt x="4067" y="28"/>
                    <a:pt x="3564" y="92"/>
                  </a:cubicBezTo>
                  <a:cubicBezTo>
                    <a:pt x="1752" y="307"/>
                    <a:pt x="1031" y="706"/>
                    <a:pt x="463" y="1535"/>
                  </a:cubicBezTo>
                  <a:cubicBezTo>
                    <a:pt x="33" y="2165"/>
                    <a:pt x="-59" y="3347"/>
                    <a:pt x="33" y="4375"/>
                  </a:cubicBezTo>
                  <a:cubicBezTo>
                    <a:pt x="202" y="6386"/>
                    <a:pt x="2029" y="13523"/>
                    <a:pt x="10870" y="24636"/>
                  </a:cubicBezTo>
                  <a:cubicBezTo>
                    <a:pt x="15398" y="22395"/>
                    <a:pt x="19481" y="20707"/>
                    <a:pt x="23840" y="19049"/>
                  </a:cubicBezTo>
                  <a:cubicBezTo>
                    <a:pt x="22935" y="13508"/>
                    <a:pt x="22397" y="7460"/>
                    <a:pt x="22244" y="1059"/>
                  </a:cubicBezTo>
                  <a:cubicBezTo>
                    <a:pt x="22244" y="1059"/>
                    <a:pt x="11078" y="1"/>
                    <a:pt x="5664"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14"/>
            <p:cNvSpPr/>
            <p:nvPr/>
          </p:nvSpPr>
          <p:spPr>
            <a:xfrm>
              <a:off x="1413475" y="1916175"/>
              <a:ext cx="1396125" cy="981250"/>
            </a:xfrm>
            <a:custGeom>
              <a:avLst/>
              <a:gdLst/>
              <a:ahLst/>
              <a:cxnLst/>
              <a:rect l="l" t="t" r="r" b="b"/>
              <a:pathLst>
                <a:path w="55845" h="39250" extrusionOk="0">
                  <a:moveTo>
                    <a:pt x="32759" y="1"/>
                  </a:moveTo>
                  <a:cubicBezTo>
                    <a:pt x="18561" y="5358"/>
                    <a:pt x="7494" y="12603"/>
                    <a:pt x="3150" y="15504"/>
                  </a:cubicBezTo>
                  <a:cubicBezTo>
                    <a:pt x="740" y="17116"/>
                    <a:pt x="65" y="18313"/>
                    <a:pt x="4" y="19786"/>
                  </a:cubicBezTo>
                  <a:cubicBezTo>
                    <a:pt x="-88" y="21705"/>
                    <a:pt x="1493" y="24606"/>
                    <a:pt x="13465" y="30362"/>
                  </a:cubicBezTo>
                  <a:cubicBezTo>
                    <a:pt x="23949" y="35412"/>
                    <a:pt x="38515" y="38083"/>
                    <a:pt x="55845" y="39249"/>
                  </a:cubicBezTo>
                  <a:cubicBezTo>
                    <a:pt x="50104" y="35811"/>
                    <a:pt x="45069" y="30454"/>
                    <a:pt x="41171" y="23624"/>
                  </a:cubicBezTo>
                  <a:cubicBezTo>
                    <a:pt x="37395" y="17039"/>
                    <a:pt x="34570" y="9088"/>
                    <a:pt x="32759"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14"/>
            <p:cNvSpPr/>
            <p:nvPr/>
          </p:nvSpPr>
          <p:spPr>
            <a:xfrm>
              <a:off x="2263925" y="2963325"/>
              <a:ext cx="1423000" cy="229950"/>
            </a:xfrm>
            <a:custGeom>
              <a:avLst/>
              <a:gdLst/>
              <a:ahLst/>
              <a:cxnLst/>
              <a:rect l="l" t="t" r="r" b="b"/>
              <a:pathLst>
                <a:path w="56920" h="9198" extrusionOk="0">
                  <a:moveTo>
                    <a:pt x="4117" y="0"/>
                  </a:moveTo>
                  <a:cubicBezTo>
                    <a:pt x="1710" y="0"/>
                    <a:pt x="566" y="800"/>
                    <a:pt x="107" y="2413"/>
                  </a:cubicBezTo>
                  <a:cubicBezTo>
                    <a:pt x="-276" y="3749"/>
                    <a:pt x="445" y="5222"/>
                    <a:pt x="1151" y="6005"/>
                  </a:cubicBezTo>
                  <a:cubicBezTo>
                    <a:pt x="3285" y="8354"/>
                    <a:pt x="8995" y="9198"/>
                    <a:pt x="15595" y="9198"/>
                  </a:cubicBezTo>
                  <a:cubicBezTo>
                    <a:pt x="21842" y="9198"/>
                    <a:pt x="26355" y="8062"/>
                    <a:pt x="31113" y="6865"/>
                  </a:cubicBezTo>
                  <a:cubicBezTo>
                    <a:pt x="36178" y="5591"/>
                    <a:pt x="41412" y="4271"/>
                    <a:pt x="49087" y="4271"/>
                  </a:cubicBezTo>
                  <a:cubicBezTo>
                    <a:pt x="51154" y="4271"/>
                    <a:pt x="55309" y="4563"/>
                    <a:pt x="55939" y="4563"/>
                  </a:cubicBezTo>
                  <a:cubicBezTo>
                    <a:pt x="55954" y="4563"/>
                    <a:pt x="55968" y="4563"/>
                    <a:pt x="55979" y="4562"/>
                  </a:cubicBezTo>
                  <a:cubicBezTo>
                    <a:pt x="56424" y="4562"/>
                    <a:pt x="56885" y="4562"/>
                    <a:pt x="56915" y="4271"/>
                  </a:cubicBezTo>
                  <a:cubicBezTo>
                    <a:pt x="56961" y="3918"/>
                    <a:pt x="56593" y="3810"/>
                    <a:pt x="56286" y="3718"/>
                  </a:cubicBezTo>
                  <a:cubicBezTo>
                    <a:pt x="50407" y="2091"/>
                    <a:pt x="43746" y="1891"/>
                    <a:pt x="38588" y="1891"/>
                  </a:cubicBezTo>
                  <a:cubicBezTo>
                    <a:pt x="36102" y="1891"/>
                    <a:pt x="33630" y="1937"/>
                    <a:pt x="31451" y="1999"/>
                  </a:cubicBezTo>
                  <a:cubicBezTo>
                    <a:pt x="31451" y="1999"/>
                    <a:pt x="26769" y="2045"/>
                    <a:pt x="24682" y="2091"/>
                  </a:cubicBezTo>
                  <a:cubicBezTo>
                    <a:pt x="24141" y="2105"/>
                    <a:pt x="23613" y="2112"/>
                    <a:pt x="23094" y="2112"/>
                  </a:cubicBezTo>
                  <a:cubicBezTo>
                    <a:pt x="20192" y="2112"/>
                    <a:pt x="17543" y="1886"/>
                    <a:pt x="14275" y="1339"/>
                  </a:cubicBezTo>
                  <a:cubicBezTo>
                    <a:pt x="9486" y="556"/>
                    <a:pt x="7260" y="80"/>
                    <a:pt x="4390" y="3"/>
                  </a:cubicBezTo>
                  <a:cubicBezTo>
                    <a:pt x="4297" y="1"/>
                    <a:pt x="4206" y="0"/>
                    <a:pt x="411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7" name="Google Shape;97;p14"/>
          <p:cNvSpPr/>
          <p:nvPr/>
        </p:nvSpPr>
        <p:spPr>
          <a:xfrm>
            <a:off x="7898963" y="-329225"/>
            <a:ext cx="1498800" cy="1499700"/>
          </a:xfrm>
          <a:prstGeom prst="ellipse">
            <a:avLst/>
          </a:prstGeom>
          <a:noFill/>
          <a:ln w="28575" cap="flat" cmpd="sng">
            <a:solidFill>
              <a:srgbClr val="CBEDFD"/>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2">
  <p:cSld name="TITLE_AND_BODY_2">
    <p:bg>
      <p:bgPr>
        <a:solidFill>
          <a:srgbClr val="FFE6EA"/>
        </a:solidFill>
        <a:effectLst/>
      </p:bgPr>
    </p:bg>
    <p:spTree>
      <p:nvGrpSpPr>
        <p:cNvPr id="1" name="Shape 98"/>
        <p:cNvGrpSpPr/>
        <p:nvPr/>
      </p:nvGrpSpPr>
      <p:grpSpPr>
        <a:xfrm>
          <a:off x="0" y="0"/>
          <a:ext cx="0" cy="0"/>
          <a:chOff x="0" y="0"/>
          <a:chExt cx="0" cy="0"/>
        </a:xfrm>
      </p:grpSpPr>
      <p:sp>
        <p:nvSpPr>
          <p:cNvPr id="99" name="Google Shape;99;p15"/>
          <p:cNvSpPr txBox="1">
            <a:spLocks noGrp="1"/>
          </p:cNvSpPr>
          <p:nvPr>
            <p:ph type="title"/>
          </p:nvPr>
        </p:nvSpPr>
        <p:spPr>
          <a:xfrm>
            <a:off x="311700" y="1069950"/>
            <a:ext cx="4806000" cy="572700"/>
          </a:xfrm>
          <a:prstGeom prst="rect">
            <a:avLst/>
          </a:prstGeom>
        </p:spPr>
        <p:txBody>
          <a:bodyPr spcFirstLastPara="1" wrap="square" lIns="91425" tIns="91425" rIns="91425" bIns="91425" anchor="t" anchorCtr="0">
            <a:normAutofit/>
          </a:bodyPr>
          <a:lstStyle>
            <a:lvl1pPr lvl="0">
              <a:spcBef>
                <a:spcPts val="0"/>
              </a:spcBef>
              <a:spcAft>
                <a:spcPts val="0"/>
              </a:spcAft>
              <a:buClr>
                <a:srgbClr val="002664"/>
              </a:buClr>
              <a:buSzPts val="2500"/>
              <a:buFont typeface="Public Sans"/>
              <a:buNone/>
              <a:defRPr sz="2500" b="1">
                <a:solidFill>
                  <a:srgbClr val="002664"/>
                </a:solidFill>
                <a:latin typeface="Public Sans"/>
                <a:ea typeface="Public Sans"/>
                <a:cs typeface="Public Sans"/>
                <a:sym typeface="Public Sans"/>
              </a:defRPr>
            </a:lvl1pPr>
            <a:lvl2pPr lvl="1">
              <a:spcBef>
                <a:spcPts val="0"/>
              </a:spcBef>
              <a:spcAft>
                <a:spcPts val="0"/>
              </a:spcAft>
              <a:buClr>
                <a:srgbClr val="002664"/>
              </a:buClr>
              <a:buSzPts val="2800"/>
              <a:buFont typeface="Public Sans"/>
              <a:buNone/>
              <a:defRPr>
                <a:solidFill>
                  <a:srgbClr val="002664"/>
                </a:solidFill>
                <a:latin typeface="Public Sans"/>
                <a:ea typeface="Public Sans"/>
                <a:cs typeface="Public Sans"/>
                <a:sym typeface="Public Sans"/>
              </a:defRPr>
            </a:lvl2pPr>
            <a:lvl3pPr lvl="2">
              <a:spcBef>
                <a:spcPts val="0"/>
              </a:spcBef>
              <a:spcAft>
                <a:spcPts val="0"/>
              </a:spcAft>
              <a:buClr>
                <a:srgbClr val="002664"/>
              </a:buClr>
              <a:buSzPts val="2800"/>
              <a:buFont typeface="Public Sans"/>
              <a:buNone/>
              <a:defRPr>
                <a:solidFill>
                  <a:srgbClr val="002664"/>
                </a:solidFill>
                <a:latin typeface="Public Sans"/>
                <a:ea typeface="Public Sans"/>
                <a:cs typeface="Public Sans"/>
                <a:sym typeface="Public Sans"/>
              </a:defRPr>
            </a:lvl3pPr>
            <a:lvl4pPr lvl="3">
              <a:spcBef>
                <a:spcPts val="0"/>
              </a:spcBef>
              <a:spcAft>
                <a:spcPts val="0"/>
              </a:spcAft>
              <a:buClr>
                <a:srgbClr val="002664"/>
              </a:buClr>
              <a:buSzPts val="2800"/>
              <a:buFont typeface="Public Sans"/>
              <a:buNone/>
              <a:defRPr>
                <a:solidFill>
                  <a:srgbClr val="002664"/>
                </a:solidFill>
                <a:latin typeface="Public Sans"/>
                <a:ea typeface="Public Sans"/>
                <a:cs typeface="Public Sans"/>
                <a:sym typeface="Public Sans"/>
              </a:defRPr>
            </a:lvl4pPr>
            <a:lvl5pPr lvl="4">
              <a:spcBef>
                <a:spcPts val="0"/>
              </a:spcBef>
              <a:spcAft>
                <a:spcPts val="0"/>
              </a:spcAft>
              <a:buClr>
                <a:srgbClr val="002664"/>
              </a:buClr>
              <a:buSzPts val="2800"/>
              <a:buFont typeface="Public Sans"/>
              <a:buNone/>
              <a:defRPr>
                <a:solidFill>
                  <a:srgbClr val="002664"/>
                </a:solidFill>
                <a:latin typeface="Public Sans"/>
                <a:ea typeface="Public Sans"/>
                <a:cs typeface="Public Sans"/>
                <a:sym typeface="Public Sans"/>
              </a:defRPr>
            </a:lvl5pPr>
            <a:lvl6pPr lvl="5">
              <a:spcBef>
                <a:spcPts val="0"/>
              </a:spcBef>
              <a:spcAft>
                <a:spcPts val="0"/>
              </a:spcAft>
              <a:buClr>
                <a:srgbClr val="002664"/>
              </a:buClr>
              <a:buSzPts val="2800"/>
              <a:buFont typeface="Public Sans"/>
              <a:buNone/>
              <a:defRPr>
                <a:solidFill>
                  <a:srgbClr val="002664"/>
                </a:solidFill>
                <a:latin typeface="Public Sans"/>
                <a:ea typeface="Public Sans"/>
                <a:cs typeface="Public Sans"/>
                <a:sym typeface="Public Sans"/>
              </a:defRPr>
            </a:lvl6pPr>
            <a:lvl7pPr lvl="6">
              <a:spcBef>
                <a:spcPts val="0"/>
              </a:spcBef>
              <a:spcAft>
                <a:spcPts val="0"/>
              </a:spcAft>
              <a:buClr>
                <a:srgbClr val="002664"/>
              </a:buClr>
              <a:buSzPts val="2800"/>
              <a:buFont typeface="Public Sans"/>
              <a:buNone/>
              <a:defRPr>
                <a:solidFill>
                  <a:srgbClr val="002664"/>
                </a:solidFill>
                <a:latin typeface="Public Sans"/>
                <a:ea typeface="Public Sans"/>
                <a:cs typeface="Public Sans"/>
                <a:sym typeface="Public Sans"/>
              </a:defRPr>
            </a:lvl7pPr>
            <a:lvl8pPr lvl="7">
              <a:spcBef>
                <a:spcPts val="0"/>
              </a:spcBef>
              <a:spcAft>
                <a:spcPts val="0"/>
              </a:spcAft>
              <a:buClr>
                <a:srgbClr val="002664"/>
              </a:buClr>
              <a:buSzPts val="2800"/>
              <a:buFont typeface="Public Sans"/>
              <a:buNone/>
              <a:defRPr>
                <a:solidFill>
                  <a:srgbClr val="002664"/>
                </a:solidFill>
                <a:latin typeface="Public Sans"/>
                <a:ea typeface="Public Sans"/>
                <a:cs typeface="Public Sans"/>
                <a:sym typeface="Public Sans"/>
              </a:defRPr>
            </a:lvl8pPr>
            <a:lvl9pPr lvl="8">
              <a:spcBef>
                <a:spcPts val="0"/>
              </a:spcBef>
              <a:spcAft>
                <a:spcPts val="0"/>
              </a:spcAft>
              <a:buClr>
                <a:srgbClr val="002664"/>
              </a:buClr>
              <a:buSzPts val="2800"/>
              <a:buFont typeface="Public Sans"/>
              <a:buNone/>
              <a:defRPr>
                <a:solidFill>
                  <a:srgbClr val="002664"/>
                </a:solidFill>
                <a:latin typeface="Public Sans"/>
                <a:ea typeface="Public Sans"/>
                <a:cs typeface="Public Sans"/>
                <a:sym typeface="Public Sans"/>
              </a:defRPr>
            </a:lvl9pPr>
          </a:lstStyle>
          <a:p>
            <a:endParaRPr/>
          </a:p>
        </p:txBody>
      </p:sp>
      <p:sp>
        <p:nvSpPr>
          <p:cNvPr id="100" name="Google Shape;100;p15"/>
          <p:cNvSpPr txBox="1">
            <a:spLocks noGrp="1"/>
          </p:cNvSpPr>
          <p:nvPr>
            <p:ph type="body" idx="1"/>
          </p:nvPr>
        </p:nvSpPr>
        <p:spPr>
          <a:xfrm>
            <a:off x="311700" y="1642650"/>
            <a:ext cx="4393200" cy="24501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Clr>
                <a:srgbClr val="002664"/>
              </a:buClr>
              <a:buSzPts val="1800"/>
              <a:buFont typeface="Public Sans"/>
              <a:buChar char="●"/>
              <a:defRPr>
                <a:solidFill>
                  <a:srgbClr val="002664"/>
                </a:solidFill>
                <a:latin typeface="Public Sans"/>
                <a:ea typeface="Public Sans"/>
                <a:cs typeface="Public Sans"/>
                <a:sym typeface="Public Sans"/>
              </a:defRPr>
            </a:lvl1pPr>
            <a:lvl2pPr marL="914400" lvl="1" indent="-317500">
              <a:spcBef>
                <a:spcPts val="0"/>
              </a:spcBef>
              <a:spcAft>
                <a:spcPts val="0"/>
              </a:spcAft>
              <a:buClr>
                <a:srgbClr val="002664"/>
              </a:buClr>
              <a:buSzPts val="1400"/>
              <a:buFont typeface="Public Sans"/>
              <a:buChar char="○"/>
              <a:defRPr>
                <a:solidFill>
                  <a:srgbClr val="002664"/>
                </a:solidFill>
                <a:latin typeface="Public Sans"/>
                <a:ea typeface="Public Sans"/>
                <a:cs typeface="Public Sans"/>
                <a:sym typeface="Public Sans"/>
              </a:defRPr>
            </a:lvl2pPr>
            <a:lvl3pPr marL="1371600" lvl="2" indent="-317500">
              <a:spcBef>
                <a:spcPts val="0"/>
              </a:spcBef>
              <a:spcAft>
                <a:spcPts val="0"/>
              </a:spcAft>
              <a:buClr>
                <a:srgbClr val="002664"/>
              </a:buClr>
              <a:buSzPts val="1400"/>
              <a:buFont typeface="Public Sans"/>
              <a:buChar char="■"/>
              <a:defRPr>
                <a:solidFill>
                  <a:srgbClr val="002664"/>
                </a:solidFill>
                <a:latin typeface="Public Sans"/>
                <a:ea typeface="Public Sans"/>
                <a:cs typeface="Public Sans"/>
                <a:sym typeface="Public Sans"/>
              </a:defRPr>
            </a:lvl3pPr>
            <a:lvl4pPr marL="1828800" lvl="3" indent="-317500">
              <a:spcBef>
                <a:spcPts val="0"/>
              </a:spcBef>
              <a:spcAft>
                <a:spcPts val="0"/>
              </a:spcAft>
              <a:buClr>
                <a:srgbClr val="002664"/>
              </a:buClr>
              <a:buSzPts val="1400"/>
              <a:buFont typeface="Public Sans"/>
              <a:buChar char="●"/>
              <a:defRPr>
                <a:solidFill>
                  <a:srgbClr val="002664"/>
                </a:solidFill>
                <a:latin typeface="Public Sans"/>
                <a:ea typeface="Public Sans"/>
                <a:cs typeface="Public Sans"/>
                <a:sym typeface="Public Sans"/>
              </a:defRPr>
            </a:lvl4pPr>
            <a:lvl5pPr marL="2286000" lvl="4" indent="-317500">
              <a:spcBef>
                <a:spcPts val="0"/>
              </a:spcBef>
              <a:spcAft>
                <a:spcPts val="0"/>
              </a:spcAft>
              <a:buClr>
                <a:srgbClr val="002664"/>
              </a:buClr>
              <a:buSzPts val="1400"/>
              <a:buFont typeface="Public Sans"/>
              <a:buChar char="○"/>
              <a:defRPr>
                <a:solidFill>
                  <a:srgbClr val="002664"/>
                </a:solidFill>
                <a:latin typeface="Public Sans"/>
                <a:ea typeface="Public Sans"/>
                <a:cs typeface="Public Sans"/>
                <a:sym typeface="Public Sans"/>
              </a:defRPr>
            </a:lvl5pPr>
            <a:lvl6pPr marL="2743200" lvl="5" indent="-317500">
              <a:spcBef>
                <a:spcPts val="0"/>
              </a:spcBef>
              <a:spcAft>
                <a:spcPts val="0"/>
              </a:spcAft>
              <a:buClr>
                <a:srgbClr val="002664"/>
              </a:buClr>
              <a:buSzPts val="1400"/>
              <a:buFont typeface="Public Sans"/>
              <a:buChar char="■"/>
              <a:defRPr>
                <a:solidFill>
                  <a:srgbClr val="002664"/>
                </a:solidFill>
                <a:latin typeface="Public Sans"/>
                <a:ea typeface="Public Sans"/>
                <a:cs typeface="Public Sans"/>
                <a:sym typeface="Public Sans"/>
              </a:defRPr>
            </a:lvl6pPr>
            <a:lvl7pPr marL="3200400" lvl="6" indent="-317500">
              <a:spcBef>
                <a:spcPts val="0"/>
              </a:spcBef>
              <a:spcAft>
                <a:spcPts val="0"/>
              </a:spcAft>
              <a:buClr>
                <a:srgbClr val="002664"/>
              </a:buClr>
              <a:buSzPts val="1400"/>
              <a:buFont typeface="Public Sans"/>
              <a:buChar char="●"/>
              <a:defRPr>
                <a:solidFill>
                  <a:srgbClr val="002664"/>
                </a:solidFill>
                <a:latin typeface="Public Sans"/>
                <a:ea typeface="Public Sans"/>
                <a:cs typeface="Public Sans"/>
                <a:sym typeface="Public Sans"/>
              </a:defRPr>
            </a:lvl7pPr>
            <a:lvl8pPr marL="3657600" lvl="7" indent="-317500">
              <a:spcBef>
                <a:spcPts val="0"/>
              </a:spcBef>
              <a:spcAft>
                <a:spcPts val="0"/>
              </a:spcAft>
              <a:buClr>
                <a:srgbClr val="002664"/>
              </a:buClr>
              <a:buSzPts val="1400"/>
              <a:buFont typeface="Public Sans"/>
              <a:buChar char="○"/>
              <a:defRPr>
                <a:solidFill>
                  <a:srgbClr val="002664"/>
                </a:solidFill>
                <a:latin typeface="Public Sans"/>
                <a:ea typeface="Public Sans"/>
                <a:cs typeface="Public Sans"/>
                <a:sym typeface="Public Sans"/>
              </a:defRPr>
            </a:lvl8pPr>
            <a:lvl9pPr marL="4114800" lvl="8" indent="-317500">
              <a:spcBef>
                <a:spcPts val="0"/>
              </a:spcBef>
              <a:spcAft>
                <a:spcPts val="0"/>
              </a:spcAft>
              <a:buClr>
                <a:srgbClr val="002664"/>
              </a:buClr>
              <a:buSzPts val="1400"/>
              <a:buFont typeface="Public Sans"/>
              <a:buChar char="■"/>
              <a:defRPr>
                <a:solidFill>
                  <a:srgbClr val="002664"/>
                </a:solidFill>
                <a:latin typeface="Public Sans"/>
                <a:ea typeface="Public Sans"/>
                <a:cs typeface="Public Sans"/>
                <a:sym typeface="Public Sans"/>
              </a:defRPr>
            </a:lvl9pPr>
          </a:lstStyle>
          <a:p>
            <a:endParaRPr/>
          </a:p>
        </p:txBody>
      </p:sp>
      <p:sp>
        <p:nvSpPr>
          <p:cNvPr id="101" name="Google Shape;101;p15"/>
          <p:cNvSpPr>
            <a:spLocks noGrp="1"/>
          </p:cNvSpPr>
          <p:nvPr>
            <p:ph type="pic" idx="2"/>
          </p:nvPr>
        </p:nvSpPr>
        <p:spPr>
          <a:xfrm>
            <a:off x="4704900" y="-447850"/>
            <a:ext cx="6069900" cy="6072900"/>
          </a:xfrm>
          <a:prstGeom prst="ellipse">
            <a:avLst/>
          </a:prstGeom>
          <a:noFill/>
          <a:ln>
            <a:noFill/>
          </a:ln>
        </p:spPr>
        <p:txBody>
          <a:bodyPr/>
          <a:lstStyle/>
          <a:p>
            <a:endParaRPr lang="en-AU"/>
          </a:p>
        </p:txBody>
      </p:sp>
      <p:sp>
        <p:nvSpPr>
          <p:cNvPr id="102" name="Google Shape;102;p15"/>
          <p:cNvSpPr/>
          <p:nvPr/>
        </p:nvSpPr>
        <p:spPr>
          <a:xfrm>
            <a:off x="8602550" y="4753107"/>
            <a:ext cx="441300" cy="292800"/>
          </a:xfrm>
          <a:prstGeom prst="roundRect">
            <a:avLst>
              <a:gd name="adj" fmla="val 16667"/>
            </a:avLst>
          </a:prstGeom>
          <a:solidFill>
            <a:srgbClr val="D7153A"/>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3" name="Google Shape;103;p15"/>
          <p:cNvSpPr txBox="1">
            <a:spLocks noGrp="1"/>
          </p:cNvSpPr>
          <p:nvPr>
            <p:ph type="sldNum" idx="12"/>
          </p:nvPr>
        </p:nvSpPr>
        <p:spPr>
          <a:xfrm>
            <a:off x="8548858" y="4702699"/>
            <a:ext cx="548700" cy="393600"/>
          </a:xfrm>
          <a:prstGeom prst="rect">
            <a:avLst/>
          </a:prstGeom>
        </p:spPr>
        <p:txBody>
          <a:bodyPr spcFirstLastPara="1" wrap="square" lIns="91425" tIns="91425" rIns="91425" bIns="91425" anchor="ctr" anchorCtr="0">
            <a:normAutofit/>
          </a:bodyPr>
          <a:lstStyle>
            <a:lvl1pPr lvl="0" algn="ctr">
              <a:buNone/>
              <a:defRPr>
                <a:solidFill>
                  <a:schemeClr val="lt1"/>
                </a:solidFill>
                <a:latin typeface="Public Sans"/>
                <a:ea typeface="Public Sans"/>
                <a:cs typeface="Public Sans"/>
                <a:sym typeface="Public Sans"/>
              </a:defRPr>
            </a:lvl1pPr>
            <a:lvl2pPr lvl="1" algn="ctr">
              <a:buNone/>
              <a:defRPr>
                <a:solidFill>
                  <a:schemeClr val="lt1"/>
                </a:solidFill>
                <a:latin typeface="Public Sans"/>
                <a:ea typeface="Public Sans"/>
                <a:cs typeface="Public Sans"/>
                <a:sym typeface="Public Sans"/>
              </a:defRPr>
            </a:lvl2pPr>
            <a:lvl3pPr lvl="2" algn="ctr">
              <a:buNone/>
              <a:defRPr>
                <a:solidFill>
                  <a:schemeClr val="lt1"/>
                </a:solidFill>
                <a:latin typeface="Public Sans"/>
                <a:ea typeface="Public Sans"/>
                <a:cs typeface="Public Sans"/>
                <a:sym typeface="Public Sans"/>
              </a:defRPr>
            </a:lvl3pPr>
            <a:lvl4pPr lvl="3" algn="ctr">
              <a:buNone/>
              <a:defRPr>
                <a:solidFill>
                  <a:schemeClr val="lt1"/>
                </a:solidFill>
                <a:latin typeface="Public Sans"/>
                <a:ea typeface="Public Sans"/>
                <a:cs typeface="Public Sans"/>
                <a:sym typeface="Public Sans"/>
              </a:defRPr>
            </a:lvl4pPr>
            <a:lvl5pPr lvl="4" algn="ctr">
              <a:buNone/>
              <a:defRPr>
                <a:solidFill>
                  <a:schemeClr val="lt1"/>
                </a:solidFill>
                <a:latin typeface="Public Sans"/>
                <a:ea typeface="Public Sans"/>
                <a:cs typeface="Public Sans"/>
                <a:sym typeface="Public Sans"/>
              </a:defRPr>
            </a:lvl5pPr>
            <a:lvl6pPr lvl="5" algn="ctr">
              <a:buNone/>
              <a:defRPr>
                <a:solidFill>
                  <a:schemeClr val="lt1"/>
                </a:solidFill>
                <a:latin typeface="Public Sans"/>
                <a:ea typeface="Public Sans"/>
                <a:cs typeface="Public Sans"/>
                <a:sym typeface="Public Sans"/>
              </a:defRPr>
            </a:lvl6pPr>
            <a:lvl7pPr lvl="6" algn="ctr">
              <a:buNone/>
              <a:defRPr>
                <a:solidFill>
                  <a:schemeClr val="lt1"/>
                </a:solidFill>
                <a:latin typeface="Public Sans"/>
                <a:ea typeface="Public Sans"/>
                <a:cs typeface="Public Sans"/>
                <a:sym typeface="Public Sans"/>
              </a:defRPr>
            </a:lvl7pPr>
            <a:lvl8pPr lvl="7" algn="ctr">
              <a:buNone/>
              <a:defRPr>
                <a:solidFill>
                  <a:schemeClr val="lt1"/>
                </a:solidFill>
                <a:latin typeface="Public Sans"/>
                <a:ea typeface="Public Sans"/>
                <a:cs typeface="Public Sans"/>
                <a:sym typeface="Public Sans"/>
              </a:defRPr>
            </a:lvl8pPr>
            <a:lvl9pPr lvl="8" algn="ctr">
              <a:buNone/>
              <a:defRPr>
                <a:solidFill>
                  <a:schemeClr val="lt1"/>
                </a:solidFill>
                <a:latin typeface="Public Sans"/>
                <a:ea typeface="Public Sans"/>
                <a:cs typeface="Public Sans"/>
                <a:sym typeface="Public Sans"/>
              </a:defRPr>
            </a:lvl9pPr>
          </a:lstStyle>
          <a:p>
            <a:pPr marL="0" lvl="0" indent="0" algn="ctr" rtl="0">
              <a:spcBef>
                <a:spcPts val="0"/>
              </a:spcBef>
              <a:spcAft>
                <a:spcPts val="0"/>
              </a:spcAft>
              <a:buNone/>
            </a:pPr>
            <a:fld id="{00000000-1234-1234-1234-123412341234}" type="slidenum">
              <a:rPr lang="en"/>
              <a:t>‹#›</a:t>
            </a:fld>
            <a:endParaRPr/>
          </a:p>
        </p:txBody>
      </p:sp>
      <p:sp>
        <p:nvSpPr>
          <p:cNvPr id="104" name="Google Shape;104;p15"/>
          <p:cNvSpPr/>
          <p:nvPr/>
        </p:nvSpPr>
        <p:spPr>
          <a:xfrm rot="6299581">
            <a:off x="3857320" y="-190794"/>
            <a:ext cx="718976" cy="718976"/>
          </a:xfrm>
          <a:prstGeom prst="ellipse">
            <a:avLst/>
          </a:prstGeom>
          <a:solidFill>
            <a:srgbClr val="CBEDFD"/>
          </a:solidFill>
          <a:ln w="114300" cap="flat" cmpd="sng">
            <a:solidFill>
              <a:srgbClr val="8CE0FF"/>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5" name="Google Shape;105;p15"/>
          <p:cNvSpPr/>
          <p:nvPr/>
        </p:nvSpPr>
        <p:spPr>
          <a:xfrm rot="6299392">
            <a:off x="4937848" y="373290"/>
            <a:ext cx="454672" cy="454672"/>
          </a:xfrm>
          <a:prstGeom prst="ellipse">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grpSp>
        <p:nvGrpSpPr>
          <p:cNvPr id="108" name="Google Shape;108;p15"/>
          <p:cNvGrpSpPr/>
          <p:nvPr/>
        </p:nvGrpSpPr>
        <p:grpSpPr>
          <a:xfrm>
            <a:off x="8408751" y="168823"/>
            <a:ext cx="479230" cy="503608"/>
            <a:chOff x="1317200" y="238100"/>
            <a:chExt cx="4976425" cy="5229575"/>
          </a:xfrm>
        </p:grpSpPr>
        <p:sp>
          <p:nvSpPr>
            <p:cNvPr id="109" name="Google Shape;109;p15"/>
            <p:cNvSpPr/>
            <p:nvPr/>
          </p:nvSpPr>
          <p:spPr>
            <a:xfrm>
              <a:off x="1561300" y="3393950"/>
              <a:ext cx="4486650" cy="1414475"/>
            </a:xfrm>
            <a:custGeom>
              <a:avLst/>
              <a:gdLst/>
              <a:ahLst/>
              <a:cxnLst/>
              <a:rect l="l" t="t" r="r" b="b"/>
              <a:pathLst>
                <a:path w="179466" h="56579" extrusionOk="0">
                  <a:moveTo>
                    <a:pt x="0" y="0"/>
                  </a:moveTo>
                  <a:lnTo>
                    <a:pt x="0" y="56578"/>
                  </a:lnTo>
                  <a:lnTo>
                    <a:pt x="12740" y="56578"/>
                  </a:lnTo>
                  <a:lnTo>
                    <a:pt x="12740" y="20507"/>
                  </a:lnTo>
                  <a:lnTo>
                    <a:pt x="43531" y="56578"/>
                  </a:lnTo>
                  <a:lnTo>
                    <a:pt x="56701" y="56578"/>
                  </a:lnTo>
                  <a:lnTo>
                    <a:pt x="56701" y="0"/>
                  </a:lnTo>
                  <a:lnTo>
                    <a:pt x="43961" y="0"/>
                  </a:lnTo>
                  <a:lnTo>
                    <a:pt x="43961" y="36148"/>
                  </a:lnTo>
                  <a:lnTo>
                    <a:pt x="13078" y="0"/>
                  </a:lnTo>
                  <a:close/>
                  <a:moveTo>
                    <a:pt x="106218" y="16"/>
                  </a:moveTo>
                  <a:lnTo>
                    <a:pt x="120984" y="56578"/>
                  </a:lnTo>
                  <a:lnTo>
                    <a:pt x="134108" y="56578"/>
                  </a:lnTo>
                  <a:lnTo>
                    <a:pt x="142765" y="20784"/>
                  </a:lnTo>
                  <a:lnTo>
                    <a:pt x="151575" y="56578"/>
                  </a:lnTo>
                  <a:lnTo>
                    <a:pt x="164469" y="56578"/>
                  </a:lnTo>
                  <a:lnTo>
                    <a:pt x="164607" y="56087"/>
                  </a:lnTo>
                  <a:lnTo>
                    <a:pt x="179465" y="16"/>
                  </a:lnTo>
                  <a:lnTo>
                    <a:pt x="166326" y="16"/>
                  </a:lnTo>
                  <a:lnTo>
                    <a:pt x="157868" y="36240"/>
                  </a:lnTo>
                  <a:lnTo>
                    <a:pt x="148981" y="16"/>
                  </a:lnTo>
                  <a:lnTo>
                    <a:pt x="136778" y="16"/>
                  </a:lnTo>
                  <a:lnTo>
                    <a:pt x="127753" y="35826"/>
                  </a:lnTo>
                  <a:lnTo>
                    <a:pt x="119556" y="16"/>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15"/>
            <p:cNvSpPr/>
            <p:nvPr/>
          </p:nvSpPr>
          <p:spPr>
            <a:xfrm>
              <a:off x="1527150" y="5014850"/>
              <a:ext cx="411375" cy="452825"/>
            </a:xfrm>
            <a:custGeom>
              <a:avLst/>
              <a:gdLst/>
              <a:ahLst/>
              <a:cxnLst/>
              <a:rect l="l" t="t" r="r" b="b"/>
              <a:pathLst>
                <a:path w="16455" h="18113" extrusionOk="0">
                  <a:moveTo>
                    <a:pt x="9056" y="0"/>
                  </a:moveTo>
                  <a:cubicBezTo>
                    <a:pt x="3776" y="0"/>
                    <a:pt x="0" y="4145"/>
                    <a:pt x="0" y="9056"/>
                  </a:cubicBezTo>
                  <a:lnTo>
                    <a:pt x="0" y="9103"/>
                  </a:lnTo>
                  <a:cubicBezTo>
                    <a:pt x="0" y="14199"/>
                    <a:pt x="3623" y="18113"/>
                    <a:pt x="9118" y="18113"/>
                  </a:cubicBezTo>
                  <a:cubicBezTo>
                    <a:pt x="12234" y="18113"/>
                    <a:pt x="14720" y="16854"/>
                    <a:pt x="16455" y="15380"/>
                  </a:cubicBezTo>
                  <a:lnTo>
                    <a:pt x="16455" y="8028"/>
                  </a:lnTo>
                  <a:lnTo>
                    <a:pt x="8964" y="8028"/>
                  </a:lnTo>
                  <a:lnTo>
                    <a:pt x="8964" y="10699"/>
                  </a:lnTo>
                  <a:lnTo>
                    <a:pt x="13462" y="10699"/>
                  </a:lnTo>
                  <a:lnTo>
                    <a:pt x="13462" y="13984"/>
                  </a:lnTo>
                  <a:cubicBezTo>
                    <a:pt x="12387" y="14782"/>
                    <a:pt x="10867" y="15304"/>
                    <a:pt x="9225" y="15304"/>
                  </a:cubicBezTo>
                  <a:cubicBezTo>
                    <a:pt x="5633" y="15304"/>
                    <a:pt x="3239" y="12648"/>
                    <a:pt x="3239" y="9056"/>
                  </a:cubicBezTo>
                  <a:lnTo>
                    <a:pt x="3239" y="8995"/>
                  </a:lnTo>
                  <a:cubicBezTo>
                    <a:pt x="3239" y="5649"/>
                    <a:pt x="5710" y="2825"/>
                    <a:pt x="8949" y="2825"/>
                  </a:cubicBezTo>
                  <a:cubicBezTo>
                    <a:pt x="11174" y="2825"/>
                    <a:pt x="12510" y="3546"/>
                    <a:pt x="13861" y="4697"/>
                  </a:cubicBezTo>
                  <a:lnTo>
                    <a:pt x="15825" y="2379"/>
                  </a:lnTo>
                  <a:cubicBezTo>
                    <a:pt x="14014" y="845"/>
                    <a:pt x="12126" y="0"/>
                    <a:pt x="9056" y="0"/>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15"/>
            <p:cNvSpPr/>
            <p:nvPr/>
          </p:nvSpPr>
          <p:spPr>
            <a:xfrm>
              <a:off x="1984925" y="5014850"/>
              <a:ext cx="459375" cy="452825"/>
            </a:xfrm>
            <a:custGeom>
              <a:avLst/>
              <a:gdLst/>
              <a:ahLst/>
              <a:cxnLst/>
              <a:rect l="l" t="t" r="r" b="b"/>
              <a:pathLst>
                <a:path w="18375" h="18113" extrusionOk="0">
                  <a:moveTo>
                    <a:pt x="9164" y="2825"/>
                  </a:moveTo>
                  <a:cubicBezTo>
                    <a:pt x="12649" y="2825"/>
                    <a:pt x="15135" y="5649"/>
                    <a:pt x="15135" y="9056"/>
                  </a:cubicBezTo>
                  <a:lnTo>
                    <a:pt x="15135" y="9103"/>
                  </a:lnTo>
                  <a:cubicBezTo>
                    <a:pt x="15135" y="12510"/>
                    <a:pt x="12695" y="15273"/>
                    <a:pt x="9211" y="15273"/>
                  </a:cubicBezTo>
                  <a:cubicBezTo>
                    <a:pt x="5726" y="15273"/>
                    <a:pt x="3240" y="12464"/>
                    <a:pt x="3240" y="9056"/>
                  </a:cubicBezTo>
                  <a:lnTo>
                    <a:pt x="3240" y="8995"/>
                  </a:lnTo>
                  <a:cubicBezTo>
                    <a:pt x="3240" y="5603"/>
                    <a:pt x="5665" y="2825"/>
                    <a:pt x="9164" y="2825"/>
                  </a:cubicBezTo>
                  <a:close/>
                  <a:moveTo>
                    <a:pt x="9211" y="0"/>
                  </a:moveTo>
                  <a:cubicBezTo>
                    <a:pt x="3823" y="0"/>
                    <a:pt x="1" y="4129"/>
                    <a:pt x="1" y="9056"/>
                  </a:cubicBezTo>
                  <a:lnTo>
                    <a:pt x="1" y="9103"/>
                  </a:lnTo>
                  <a:cubicBezTo>
                    <a:pt x="1" y="14030"/>
                    <a:pt x="3762" y="18113"/>
                    <a:pt x="9164" y="18113"/>
                  </a:cubicBezTo>
                  <a:cubicBezTo>
                    <a:pt x="14552" y="18113"/>
                    <a:pt x="18374" y="13984"/>
                    <a:pt x="18374" y="9056"/>
                  </a:cubicBezTo>
                  <a:lnTo>
                    <a:pt x="18374" y="8995"/>
                  </a:lnTo>
                  <a:cubicBezTo>
                    <a:pt x="18374" y="4068"/>
                    <a:pt x="14614" y="0"/>
                    <a:pt x="9211" y="0"/>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15"/>
            <p:cNvSpPr/>
            <p:nvPr/>
          </p:nvSpPr>
          <p:spPr>
            <a:xfrm>
              <a:off x="2438500" y="5022125"/>
              <a:ext cx="433275" cy="440950"/>
            </a:xfrm>
            <a:custGeom>
              <a:avLst/>
              <a:gdLst/>
              <a:ahLst/>
              <a:cxnLst/>
              <a:rect l="l" t="t" r="r" b="b"/>
              <a:pathLst>
                <a:path w="17331" h="17638" extrusionOk="0">
                  <a:moveTo>
                    <a:pt x="1" y="1"/>
                  </a:moveTo>
                  <a:lnTo>
                    <a:pt x="7307" y="17637"/>
                  </a:lnTo>
                  <a:lnTo>
                    <a:pt x="10024" y="17637"/>
                  </a:lnTo>
                  <a:lnTo>
                    <a:pt x="17330" y="1"/>
                  </a:lnTo>
                  <a:lnTo>
                    <a:pt x="13984" y="1"/>
                  </a:lnTo>
                  <a:lnTo>
                    <a:pt x="8719" y="13462"/>
                  </a:lnTo>
                  <a:lnTo>
                    <a:pt x="3424"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5"/>
            <p:cNvSpPr/>
            <p:nvPr/>
          </p:nvSpPr>
          <p:spPr>
            <a:xfrm>
              <a:off x="2923550" y="5022125"/>
              <a:ext cx="328875" cy="437875"/>
            </a:xfrm>
            <a:custGeom>
              <a:avLst/>
              <a:gdLst/>
              <a:ahLst/>
              <a:cxnLst/>
              <a:rect l="l" t="t" r="r" b="b"/>
              <a:pathLst>
                <a:path w="13155" h="17515" extrusionOk="0">
                  <a:moveTo>
                    <a:pt x="0" y="1"/>
                  </a:moveTo>
                  <a:lnTo>
                    <a:pt x="0" y="17515"/>
                  </a:lnTo>
                  <a:lnTo>
                    <a:pt x="13155" y="17515"/>
                  </a:lnTo>
                  <a:lnTo>
                    <a:pt x="13155" y="14767"/>
                  </a:lnTo>
                  <a:lnTo>
                    <a:pt x="3086" y="14767"/>
                  </a:lnTo>
                  <a:lnTo>
                    <a:pt x="3086" y="10070"/>
                  </a:lnTo>
                  <a:lnTo>
                    <a:pt x="11912" y="10070"/>
                  </a:lnTo>
                  <a:lnTo>
                    <a:pt x="11912" y="7307"/>
                  </a:lnTo>
                  <a:lnTo>
                    <a:pt x="3086" y="7307"/>
                  </a:lnTo>
                  <a:lnTo>
                    <a:pt x="3086" y="2764"/>
                  </a:lnTo>
                  <a:lnTo>
                    <a:pt x="13032" y="2764"/>
                  </a:lnTo>
                  <a:lnTo>
                    <a:pt x="13032"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15"/>
            <p:cNvSpPr/>
            <p:nvPr/>
          </p:nvSpPr>
          <p:spPr>
            <a:xfrm>
              <a:off x="3327250" y="5022125"/>
              <a:ext cx="373000" cy="437875"/>
            </a:xfrm>
            <a:custGeom>
              <a:avLst/>
              <a:gdLst/>
              <a:ahLst/>
              <a:cxnLst/>
              <a:rect l="l" t="t" r="r" b="b"/>
              <a:pathLst>
                <a:path w="14920" h="17515" extrusionOk="0">
                  <a:moveTo>
                    <a:pt x="7583" y="2810"/>
                  </a:moveTo>
                  <a:cubicBezTo>
                    <a:pt x="9870" y="2810"/>
                    <a:pt x="11220" y="3838"/>
                    <a:pt x="11220" y="5711"/>
                  </a:cubicBezTo>
                  <a:lnTo>
                    <a:pt x="11220" y="5757"/>
                  </a:lnTo>
                  <a:cubicBezTo>
                    <a:pt x="11220" y="7538"/>
                    <a:pt x="9824" y="8689"/>
                    <a:pt x="7613" y="8689"/>
                  </a:cubicBezTo>
                  <a:lnTo>
                    <a:pt x="3085" y="8689"/>
                  </a:lnTo>
                  <a:lnTo>
                    <a:pt x="3085" y="2810"/>
                  </a:lnTo>
                  <a:close/>
                  <a:moveTo>
                    <a:pt x="0" y="1"/>
                  </a:moveTo>
                  <a:lnTo>
                    <a:pt x="0" y="17515"/>
                  </a:lnTo>
                  <a:lnTo>
                    <a:pt x="3085" y="17515"/>
                  </a:lnTo>
                  <a:lnTo>
                    <a:pt x="3085" y="11421"/>
                  </a:lnTo>
                  <a:lnTo>
                    <a:pt x="6953" y="11421"/>
                  </a:lnTo>
                  <a:lnTo>
                    <a:pt x="11282" y="17515"/>
                  </a:lnTo>
                  <a:lnTo>
                    <a:pt x="14920" y="17515"/>
                  </a:lnTo>
                  <a:lnTo>
                    <a:pt x="10177" y="10884"/>
                  </a:lnTo>
                  <a:cubicBezTo>
                    <a:pt x="12633" y="10193"/>
                    <a:pt x="14352" y="8458"/>
                    <a:pt x="14352" y="5588"/>
                  </a:cubicBezTo>
                  <a:lnTo>
                    <a:pt x="14352" y="5527"/>
                  </a:lnTo>
                  <a:cubicBezTo>
                    <a:pt x="14352" y="4007"/>
                    <a:pt x="13845" y="2702"/>
                    <a:pt x="12909" y="1751"/>
                  </a:cubicBezTo>
                  <a:cubicBezTo>
                    <a:pt x="11773" y="661"/>
                    <a:pt x="10054" y="1"/>
                    <a:pt x="7828" y="1"/>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15"/>
            <p:cNvSpPr/>
            <p:nvPr/>
          </p:nvSpPr>
          <p:spPr>
            <a:xfrm>
              <a:off x="3754325" y="5022125"/>
              <a:ext cx="382625" cy="437875"/>
            </a:xfrm>
            <a:custGeom>
              <a:avLst/>
              <a:gdLst/>
              <a:ahLst/>
              <a:cxnLst/>
              <a:rect l="l" t="t" r="r" b="b"/>
              <a:pathLst>
                <a:path w="15305" h="17515" extrusionOk="0">
                  <a:moveTo>
                    <a:pt x="1" y="1"/>
                  </a:moveTo>
                  <a:lnTo>
                    <a:pt x="1" y="17515"/>
                  </a:lnTo>
                  <a:lnTo>
                    <a:pt x="3040" y="17515"/>
                  </a:lnTo>
                  <a:lnTo>
                    <a:pt x="3040" y="5051"/>
                  </a:lnTo>
                  <a:lnTo>
                    <a:pt x="12725" y="17515"/>
                  </a:lnTo>
                  <a:lnTo>
                    <a:pt x="15304" y="17515"/>
                  </a:lnTo>
                  <a:lnTo>
                    <a:pt x="15304" y="1"/>
                  </a:lnTo>
                  <a:lnTo>
                    <a:pt x="12265" y="1"/>
                  </a:lnTo>
                  <a:lnTo>
                    <a:pt x="12265" y="12112"/>
                  </a:lnTo>
                  <a:lnTo>
                    <a:pt x="2856"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15"/>
            <p:cNvSpPr/>
            <p:nvPr/>
          </p:nvSpPr>
          <p:spPr>
            <a:xfrm>
              <a:off x="4215200" y="5022125"/>
              <a:ext cx="432100" cy="437875"/>
            </a:xfrm>
            <a:custGeom>
              <a:avLst/>
              <a:gdLst/>
              <a:ahLst/>
              <a:cxnLst/>
              <a:rect l="l" t="t" r="r" b="b"/>
              <a:pathLst>
                <a:path w="17284" h="17515" extrusionOk="0">
                  <a:moveTo>
                    <a:pt x="0" y="1"/>
                  </a:moveTo>
                  <a:lnTo>
                    <a:pt x="0" y="17515"/>
                  </a:lnTo>
                  <a:lnTo>
                    <a:pt x="3055" y="17515"/>
                  </a:lnTo>
                  <a:lnTo>
                    <a:pt x="3055" y="5005"/>
                  </a:lnTo>
                  <a:lnTo>
                    <a:pt x="8535" y="13217"/>
                  </a:lnTo>
                  <a:lnTo>
                    <a:pt x="8642" y="13217"/>
                  </a:lnTo>
                  <a:lnTo>
                    <a:pt x="14183" y="4959"/>
                  </a:lnTo>
                  <a:lnTo>
                    <a:pt x="14183" y="17515"/>
                  </a:lnTo>
                  <a:lnTo>
                    <a:pt x="17284" y="17515"/>
                  </a:lnTo>
                  <a:lnTo>
                    <a:pt x="17284" y="1"/>
                  </a:lnTo>
                  <a:lnTo>
                    <a:pt x="13984" y="1"/>
                  </a:lnTo>
                  <a:lnTo>
                    <a:pt x="8642" y="8290"/>
                  </a:lnTo>
                  <a:lnTo>
                    <a:pt x="3301"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15"/>
            <p:cNvSpPr/>
            <p:nvPr/>
          </p:nvSpPr>
          <p:spPr>
            <a:xfrm>
              <a:off x="4720575" y="5022125"/>
              <a:ext cx="329275" cy="437875"/>
            </a:xfrm>
            <a:custGeom>
              <a:avLst/>
              <a:gdLst/>
              <a:ahLst/>
              <a:cxnLst/>
              <a:rect l="l" t="t" r="r" b="b"/>
              <a:pathLst>
                <a:path w="13171" h="17515" extrusionOk="0">
                  <a:moveTo>
                    <a:pt x="1" y="1"/>
                  </a:moveTo>
                  <a:lnTo>
                    <a:pt x="1" y="17515"/>
                  </a:lnTo>
                  <a:lnTo>
                    <a:pt x="13170" y="17515"/>
                  </a:lnTo>
                  <a:lnTo>
                    <a:pt x="13170" y="14767"/>
                  </a:lnTo>
                  <a:lnTo>
                    <a:pt x="3086" y="14767"/>
                  </a:lnTo>
                  <a:lnTo>
                    <a:pt x="3086" y="10070"/>
                  </a:lnTo>
                  <a:lnTo>
                    <a:pt x="11896" y="10070"/>
                  </a:lnTo>
                  <a:lnTo>
                    <a:pt x="11896" y="7307"/>
                  </a:lnTo>
                  <a:lnTo>
                    <a:pt x="3086" y="7307"/>
                  </a:lnTo>
                  <a:lnTo>
                    <a:pt x="3086" y="2764"/>
                  </a:lnTo>
                  <a:lnTo>
                    <a:pt x="13032" y="2764"/>
                  </a:lnTo>
                  <a:lnTo>
                    <a:pt x="13032"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15"/>
            <p:cNvSpPr/>
            <p:nvPr/>
          </p:nvSpPr>
          <p:spPr>
            <a:xfrm>
              <a:off x="5125425" y="5022125"/>
              <a:ext cx="382975" cy="437875"/>
            </a:xfrm>
            <a:custGeom>
              <a:avLst/>
              <a:gdLst/>
              <a:ahLst/>
              <a:cxnLst/>
              <a:rect l="l" t="t" r="r" b="b"/>
              <a:pathLst>
                <a:path w="15319" h="17515" extrusionOk="0">
                  <a:moveTo>
                    <a:pt x="0" y="1"/>
                  </a:moveTo>
                  <a:lnTo>
                    <a:pt x="0" y="17515"/>
                  </a:lnTo>
                  <a:lnTo>
                    <a:pt x="3039" y="17515"/>
                  </a:lnTo>
                  <a:lnTo>
                    <a:pt x="3039" y="5051"/>
                  </a:lnTo>
                  <a:lnTo>
                    <a:pt x="12725" y="17515"/>
                  </a:lnTo>
                  <a:lnTo>
                    <a:pt x="15319" y="17515"/>
                  </a:lnTo>
                  <a:lnTo>
                    <a:pt x="15319" y="1"/>
                  </a:lnTo>
                  <a:lnTo>
                    <a:pt x="12280" y="1"/>
                  </a:lnTo>
                  <a:lnTo>
                    <a:pt x="12280" y="12112"/>
                  </a:lnTo>
                  <a:lnTo>
                    <a:pt x="2870"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15"/>
            <p:cNvSpPr/>
            <p:nvPr/>
          </p:nvSpPr>
          <p:spPr>
            <a:xfrm>
              <a:off x="5569400" y="5022125"/>
              <a:ext cx="356500" cy="437875"/>
            </a:xfrm>
            <a:custGeom>
              <a:avLst/>
              <a:gdLst/>
              <a:ahLst/>
              <a:cxnLst/>
              <a:rect l="l" t="t" r="r" b="b"/>
              <a:pathLst>
                <a:path w="14260" h="17515" extrusionOk="0">
                  <a:moveTo>
                    <a:pt x="0" y="1"/>
                  </a:moveTo>
                  <a:lnTo>
                    <a:pt x="0" y="2856"/>
                  </a:lnTo>
                  <a:lnTo>
                    <a:pt x="5572" y="2856"/>
                  </a:lnTo>
                  <a:lnTo>
                    <a:pt x="5572" y="17515"/>
                  </a:lnTo>
                  <a:lnTo>
                    <a:pt x="8688" y="17515"/>
                  </a:lnTo>
                  <a:lnTo>
                    <a:pt x="8688" y="2856"/>
                  </a:lnTo>
                  <a:lnTo>
                    <a:pt x="14260" y="2856"/>
                  </a:lnTo>
                  <a:lnTo>
                    <a:pt x="14260"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15"/>
            <p:cNvSpPr/>
            <p:nvPr/>
          </p:nvSpPr>
          <p:spPr>
            <a:xfrm>
              <a:off x="3066675" y="3363625"/>
              <a:ext cx="1140875" cy="1477800"/>
            </a:xfrm>
            <a:custGeom>
              <a:avLst/>
              <a:gdLst/>
              <a:ahLst/>
              <a:cxnLst/>
              <a:rect l="l" t="t" r="r" b="b"/>
              <a:pathLst>
                <a:path w="45635" h="59112" extrusionOk="0">
                  <a:moveTo>
                    <a:pt x="22488" y="1"/>
                  </a:moveTo>
                  <a:cubicBezTo>
                    <a:pt x="10715" y="1"/>
                    <a:pt x="2303" y="6893"/>
                    <a:pt x="2303" y="17315"/>
                  </a:cubicBezTo>
                  <a:lnTo>
                    <a:pt x="2303" y="17484"/>
                  </a:lnTo>
                  <a:cubicBezTo>
                    <a:pt x="2303" y="28904"/>
                    <a:pt x="9809" y="32096"/>
                    <a:pt x="21413" y="35059"/>
                  </a:cubicBezTo>
                  <a:cubicBezTo>
                    <a:pt x="31053" y="37515"/>
                    <a:pt x="33033" y="39157"/>
                    <a:pt x="33033" y="42365"/>
                  </a:cubicBezTo>
                  <a:lnTo>
                    <a:pt x="33033" y="42534"/>
                  </a:lnTo>
                  <a:cubicBezTo>
                    <a:pt x="33033" y="45896"/>
                    <a:pt x="29901" y="47952"/>
                    <a:pt x="24713" y="47952"/>
                  </a:cubicBezTo>
                  <a:cubicBezTo>
                    <a:pt x="18128" y="47952"/>
                    <a:pt x="12679" y="45236"/>
                    <a:pt x="7491" y="40968"/>
                  </a:cubicBezTo>
                  <a:lnTo>
                    <a:pt x="1" y="49917"/>
                  </a:lnTo>
                  <a:cubicBezTo>
                    <a:pt x="6923" y="56072"/>
                    <a:pt x="15734" y="59111"/>
                    <a:pt x="24468" y="59111"/>
                  </a:cubicBezTo>
                  <a:cubicBezTo>
                    <a:pt x="36916" y="59111"/>
                    <a:pt x="45634" y="52711"/>
                    <a:pt x="45634" y="41291"/>
                  </a:cubicBezTo>
                  <a:lnTo>
                    <a:pt x="45634" y="41137"/>
                  </a:lnTo>
                  <a:cubicBezTo>
                    <a:pt x="45634" y="31114"/>
                    <a:pt x="39050" y="26924"/>
                    <a:pt x="27353" y="23885"/>
                  </a:cubicBezTo>
                  <a:cubicBezTo>
                    <a:pt x="17376" y="21337"/>
                    <a:pt x="14905" y="20109"/>
                    <a:pt x="14905" y="16333"/>
                  </a:cubicBezTo>
                  <a:lnTo>
                    <a:pt x="14905" y="16164"/>
                  </a:lnTo>
                  <a:cubicBezTo>
                    <a:pt x="14905" y="13386"/>
                    <a:pt x="17468" y="11160"/>
                    <a:pt x="22319" y="11160"/>
                  </a:cubicBezTo>
                  <a:cubicBezTo>
                    <a:pt x="27185" y="11160"/>
                    <a:pt x="32204" y="13293"/>
                    <a:pt x="37330" y="16824"/>
                  </a:cubicBezTo>
                  <a:lnTo>
                    <a:pt x="43915" y="7307"/>
                  </a:lnTo>
                  <a:cubicBezTo>
                    <a:pt x="38067" y="2626"/>
                    <a:pt x="30884" y="1"/>
                    <a:pt x="22488" y="1"/>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15"/>
            <p:cNvSpPr/>
            <p:nvPr/>
          </p:nvSpPr>
          <p:spPr>
            <a:xfrm>
              <a:off x="1317200" y="238100"/>
              <a:ext cx="4976425" cy="3038625"/>
            </a:xfrm>
            <a:custGeom>
              <a:avLst/>
              <a:gdLst/>
              <a:ahLst/>
              <a:cxnLst/>
              <a:rect l="l" t="t" r="r" b="b"/>
              <a:pathLst>
                <a:path w="199057" h="121545" extrusionOk="0">
                  <a:moveTo>
                    <a:pt x="99550" y="1"/>
                  </a:moveTo>
                  <a:cubicBezTo>
                    <a:pt x="99532" y="1"/>
                    <a:pt x="99514" y="1"/>
                    <a:pt x="99497" y="1"/>
                  </a:cubicBezTo>
                  <a:cubicBezTo>
                    <a:pt x="98315" y="1"/>
                    <a:pt x="97486" y="538"/>
                    <a:pt x="96749" y="1275"/>
                  </a:cubicBezTo>
                  <a:cubicBezTo>
                    <a:pt x="95352" y="2672"/>
                    <a:pt x="93449" y="5803"/>
                    <a:pt x="92712" y="6954"/>
                  </a:cubicBezTo>
                  <a:cubicBezTo>
                    <a:pt x="90809" y="9963"/>
                    <a:pt x="89581" y="12311"/>
                    <a:pt x="87570" y="15627"/>
                  </a:cubicBezTo>
                  <a:cubicBezTo>
                    <a:pt x="84623" y="13171"/>
                    <a:pt x="75720" y="6893"/>
                    <a:pt x="73679" y="5634"/>
                  </a:cubicBezTo>
                  <a:cubicBezTo>
                    <a:pt x="72722" y="5055"/>
                    <a:pt x="71673" y="4321"/>
                    <a:pt x="70023" y="4321"/>
                  </a:cubicBezTo>
                  <a:cubicBezTo>
                    <a:pt x="69661" y="4321"/>
                    <a:pt x="69269" y="4357"/>
                    <a:pt x="68844" y="4437"/>
                  </a:cubicBezTo>
                  <a:cubicBezTo>
                    <a:pt x="66511" y="4882"/>
                    <a:pt x="65743" y="7077"/>
                    <a:pt x="65221" y="8274"/>
                  </a:cubicBezTo>
                  <a:cubicBezTo>
                    <a:pt x="64485" y="9932"/>
                    <a:pt x="62413" y="16456"/>
                    <a:pt x="60448" y="23378"/>
                  </a:cubicBezTo>
                  <a:cubicBezTo>
                    <a:pt x="56181" y="21168"/>
                    <a:pt x="53203" y="19694"/>
                    <a:pt x="49197" y="17852"/>
                  </a:cubicBezTo>
                  <a:cubicBezTo>
                    <a:pt x="46971" y="16844"/>
                    <a:pt x="44352" y="15573"/>
                    <a:pt x="41774" y="15573"/>
                  </a:cubicBezTo>
                  <a:cubicBezTo>
                    <a:pt x="40939" y="15573"/>
                    <a:pt x="40108" y="15706"/>
                    <a:pt x="39296" y="16026"/>
                  </a:cubicBezTo>
                  <a:cubicBezTo>
                    <a:pt x="37393" y="16809"/>
                    <a:pt x="36641" y="19464"/>
                    <a:pt x="36211" y="21199"/>
                  </a:cubicBezTo>
                  <a:cubicBezTo>
                    <a:pt x="34553" y="28873"/>
                    <a:pt x="34369" y="36456"/>
                    <a:pt x="34431" y="41076"/>
                  </a:cubicBezTo>
                  <a:cubicBezTo>
                    <a:pt x="33640" y="40999"/>
                    <a:pt x="27228" y="40601"/>
                    <a:pt x="21499" y="40601"/>
                  </a:cubicBezTo>
                  <a:cubicBezTo>
                    <a:pt x="18110" y="40601"/>
                    <a:pt x="14959" y="40740"/>
                    <a:pt x="13356" y="41168"/>
                  </a:cubicBezTo>
                  <a:cubicBezTo>
                    <a:pt x="11483" y="41675"/>
                    <a:pt x="9672" y="42979"/>
                    <a:pt x="8920" y="45036"/>
                  </a:cubicBezTo>
                  <a:cubicBezTo>
                    <a:pt x="8291" y="46725"/>
                    <a:pt x="9012" y="50040"/>
                    <a:pt x="9427" y="51575"/>
                  </a:cubicBezTo>
                  <a:cubicBezTo>
                    <a:pt x="11038" y="57699"/>
                    <a:pt x="14354" y="62995"/>
                    <a:pt x="17991" y="68106"/>
                  </a:cubicBezTo>
                  <a:cubicBezTo>
                    <a:pt x="18744" y="69150"/>
                    <a:pt x="19066" y="69687"/>
                    <a:pt x="19849" y="70685"/>
                  </a:cubicBezTo>
                  <a:cubicBezTo>
                    <a:pt x="9764" y="76533"/>
                    <a:pt x="4392" y="80417"/>
                    <a:pt x="3225" y="81384"/>
                  </a:cubicBezTo>
                  <a:cubicBezTo>
                    <a:pt x="2074" y="82351"/>
                    <a:pt x="48" y="84100"/>
                    <a:pt x="2" y="86710"/>
                  </a:cubicBezTo>
                  <a:cubicBezTo>
                    <a:pt x="-13" y="87861"/>
                    <a:pt x="109" y="88813"/>
                    <a:pt x="1169" y="90302"/>
                  </a:cubicBezTo>
                  <a:cubicBezTo>
                    <a:pt x="3087" y="93003"/>
                    <a:pt x="13801" y="103256"/>
                    <a:pt x="37777" y="106925"/>
                  </a:cubicBezTo>
                  <a:cubicBezTo>
                    <a:pt x="33679" y="109903"/>
                    <a:pt x="34492" y="113617"/>
                    <a:pt x="35106" y="115121"/>
                  </a:cubicBezTo>
                  <a:cubicBezTo>
                    <a:pt x="35582" y="116288"/>
                    <a:pt x="36748" y="117654"/>
                    <a:pt x="39081" y="118928"/>
                  </a:cubicBezTo>
                  <a:cubicBezTo>
                    <a:pt x="42842" y="120985"/>
                    <a:pt x="47508" y="121476"/>
                    <a:pt x="51468" y="121538"/>
                  </a:cubicBezTo>
                  <a:cubicBezTo>
                    <a:pt x="51711" y="121542"/>
                    <a:pt x="51954" y="121544"/>
                    <a:pt x="52198" y="121544"/>
                  </a:cubicBezTo>
                  <a:cubicBezTo>
                    <a:pt x="57673" y="121544"/>
                    <a:pt x="63386" y="120415"/>
                    <a:pt x="68706" y="119343"/>
                  </a:cubicBezTo>
                  <a:cubicBezTo>
                    <a:pt x="74001" y="118268"/>
                    <a:pt x="79558" y="116089"/>
                    <a:pt x="84976" y="115828"/>
                  </a:cubicBezTo>
                  <a:cubicBezTo>
                    <a:pt x="86091" y="115779"/>
                    <a:pt x="87206" y="115755"/>
                    <a:pt x="88320" y="115755"/>
                  </a:cubicBezTo>
                  <a:cubicBezTo>
                    <a:pt x="90381" y="115755"/>
                    <a:pt x="92440" y="115837"/>
                    <a:pt x="94493" y="115996"/>
                  </a:cubicBezTo>
                  <a:cubicBezTo>
                    <a:pt x="95598" y="116089"/>
                    <a:pt x="97041" y="116257"/>
                    <a:pt x="99558" y="116257"/>
                  </a:cubicBezTo>
                  <a:cubicBezTo>
                    <a:pt x="101799" y="116257"/>
                    <a:pt x="103472" y="116073"/>
                    <a:pt x="104577" y="115996"/>
                  </a:cubicBezTo>
                  <a:cubicBezTo>
                    <a:pt x="106634" y="115837"/>
                    <a:pt x="108697" y="115748"/>
                    <a:pt x="110758" y="115748"/>
                  </a:cubicBezTo>
                  <a:cubicBezTo>
                    <a:pt x="111866" y="115748"/>
                    <a:pt x="112973" y="115774"/>
                    <a:pt x="114079" y="115828"/>
                  </a:cubicBezTo>
                  <a:cubicBezTo>
                    <a:pt x="119512" y="116073"/>
                    <a:pt x="125053" y="118253"/>
                    <a:pt x="130364" y="119327"/>
                  </a:cubicBezTo>
                  <a:cubicBezTo>
                    <a:pt x="135684" y="120415"/>
                    <a:pt x="141384" y="121544"/>
                    <a:pt x="146857" y="121544"/>
                  </a:cubicBezTo>
                  <a:cubicBezTo>
                    <a:pt x="147100" y="121544"/>
                    <a:pt x="147344" y="121542"/>
                    <a:pt x="147586" y="121538"/>
                  </a:cubicBezTo>
                  <a:cubicBezTo>
                    <a:pt x="151546" y="121461"/>
                    <a:pt x="156213" y="120985"/>
                    <a:pt x="159973" y="118928"/>
                  </a:cubicBezTo>
                  <a:cubicBezTo>
                    <a:pt x="162322" y="117654"/>
                    <a:pt x="163473" y="116288"/>
                    <a:pt x="163949" y="115106"/>
                  </a:cubicBezTo>
                  <a:cubicBezTo>
                    <a:pt x="164563" y="113617"/>
                    <a:pt x="165391" y="109903"/>
                    <a:pt x="161278" y="106910"/>
                  </a:cubicBezTo>
                  <a:cubicBezTo>
                    <a:pt x="185269" y="103256"/>
                    <a:pt x="195967" y="93003"/>
                    <a:pt x="197901" y="90286"/>
                  </a:cubicBezTo>
                  <a:cubicBezTo>
                    <a:pt x="198961" y="88813"/>
                    <a:pt x="199083" y="87861"/>
                    <a:pt x="199053" y="86694"/>
                  </a:cubicBezTo>
                  <a:cubicBezTo>
                    <a:pt x="199007" y="84085"/>
                    <a:pt x="196996" y="82335"/>
                    <a:pt x="195829" y="81384"/>
                  </a:cubicBezTo>
                  <a:cubicBezTo>
                    <a:pt x="194678" y="80417"/>
                    <a:pt x="189290" y="76518"/>
                    <a:pt x="179206" y="70685"/>
                  </a:cubicBezTo>
                  <a:cubicBezTo>
                    <a:pt x="179989" y="69672"/>
                    <a:pt x="180326" y="69135"/>
                    <a:pt x="181063" y="68091"/>
                  </a:cubicBezTo>
                  <a:cubicBezTo>
                    <a:pt x="184701" y="62980"/>
                    <a:pt x="188032" y="57699"/>
                    <a:pt x="189643" y="51575"/>
                  </a:cubicBezTo>
                  <a:cubicBezTo>
                    <a:pt x="190043" y="50025"/>
                    <a:pt x="190764" y="46725"/>
                    <a:pt x="190135" y="45036"/>
                  </a:cubicBezTo>
                  <a:cubicBezTo>
                    <a:pt x="189383" y="42979"/>
                    <a:pt x="187571" y="41675"/>
                    <a:pt x="185714" y="41168"/>
                  </a:cubicBezTo>
                  <a:cubicBezTo>
                    <a:pt x="184108" y="40734"/>
                    <a:pt x="180950" y="40593"/>
                    <a:pt x="177552" y="40593"/>
                  </a:cubicBezTo>
                  <a:cubicBezTo>
                    <a:pt x="171823" y="40593"/>
                    <a:pt x="165414" y="40993"/>
                    <a:pt x="164624" y="41061"/>
                  </a:cubicBezTo>
                  <a:cubicBezTo>
                    <a:pt x="164685" y="36440"/>
                    <a:pt x="164517" y="28858"/>
                    <a:pt x="162843" y="21183"/>
                  </a:cubicBezTo>
                  <a:cubicBezTo>
                    <a:pt x="162414" y="19449"/>
                    <a:pt x="161677" y="16809"/>
                    <a:pt x="159774" y="16010"/>
                  </a:cubicBezTo>
                  <a:cubicBezTo>
                    <a:pt x="158962" y="15693"/>
                    <a:pt x="158132" y="15560"/>
                    <a:pt x="157298" y="15560"/>
                  </a:cubicBezTo>
                  <a:cubicBezTo>
                    <a:pt x="154706" y="15560"/>
                    <a:pt x="152076" y="16842"/>
                    <a:pt x="149858" y="17852"/>
                  </a:cubicBezTo>
                  <a:cubicBezTo>
                    <a:pt x="145852" y="19694"/>
                    <a:pt x="142889" y="21168"/>
                    <a:pt x="138607" y="23363"/>
                  </a:cubicBezTo>
                  <a:cubicBezTo>
                    <a:pt x="136642" y="16440"/>
                    <a:pt x="134570" y="9917"/>
                    <a:pt x="133849" y="8274"/>
                  </a:cubicBezTo>
                  <a:cubicBezTo>
                    <a:pt x="133311" y="7062"/>
                    <a:pt x="132544" y="4867"/>
                    <a:pt x="130226" y="4437"/>
                  </a:cubicBezTo>
                  <a:cubicBezTo>
                    <a:pt x="129787" y="4352"/>
                    <a:pt x="129385" y="4315"/>
                    <a:pt x="129015" y="4315"/>
                  </a:cubicBezTo>
                  <a:cubicBezTo>
                    <a:pt x="127375" y="4315"/>
                    <a:pt x="126342" y="5046"/>
                    <a:pt x="125391" y="5634"/>
                  </a:cubicBezTo>
                  <a:cubicBezTo>
                    <a:pt x="123334" y="6893"/>
                    <a:pt x="114447" y="13171"/>
                    <a:pt x="111484" y="15611"/>
                  </a:cubicBezTo>
                  <a:cubicBezTo>
                    <a:pt x="109489" y="12296"/>
                    <a:pt x="108261" y="9963"/>
                    <a:pt x="106342" y="6954"/>
                  </a:cubicBezTo>
                  <a:cubicBezTo>
                    <a:pt x="105606" y="5788"/>
                    <a:pt x="103702" y="2656"/>
                    <a:pt x="102321" y="1275"/>
                  </a:cubicBezTo>
                  <a:cubicBezTo>
                    <a:pt x="101580" y="519"/>
                    <a:pt x="100764" y="1"/>
                    <a:pt x="9955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15"/>
            <p:cNvSpPr/>
            <p:nvPr/>
          </p:nvSpPr>
          <p:spPr>
            <a:xfrm>
              <a:off x="4427025" y="711625"/>
              <a:ext cx="914200" cy="2190025"/>
            </a:xfrm>
            <a:custGeom>
              <a:avLst/>
              <a:gdLst/>
              <a:ahLst/>
              <a:cxnLst/>
              <a:rect l="l" t="t" r="r" b="b"/>
              <a:pathLst>
                <a:path w="36568" h="87601" extrusionOk="0">
                  <a:moveTo>
                    <a:pt x="32898" y="0"/>
                  </a:moveTo>
                  <a:cubicBezTo>
                    <a:pt x="32866" y="0"/>
                    <a:pt x="32834" y="0"/>
                    <a:pt x="32802" y="1"/>
                  </a:cubicBezTo>
                  <a:cubicBezTo>
                    <a:pt x="30193" y="47"/>
                    <a:pt x="19156" y="4959"/>
                    <a:pt x="8842" y="12296"/>
                  </a:cubicBezTo>
                  <a:cubicBezTo>
                    <a:pt x="10315" y="13079"/>
                    <a:pt x="11343" y="14399"/>
                    <a:pt x="11835" y="16502"/>
                  </a:cubicBezTo>
                  <a:cubicBezTo>
                    <a:pt x="12341" y="18605"/>
                    <a:pt x="14889" y="31698"/>
                    <a:pt x="14889" y="45420"/>
                  </a:cubicBezTo>
                  <a:cubicBezTo>
                    <a:pt x="14889" y="55351"/>
                    <a:pt x="13677" y="64177"/>
                    <a:pt x="11282" y="71637"/>
                  </a:cubicBezTo>
                  <a:cubicBezTo>
                    <a:pt x="8765" y="79496"/>
                    <a:pt x="3991" y="84561"/>
                    <a:pt x="0" y="87600"/>
                  </a:cubicBezTo>
                  <a:cubicBezTo>
                    <a:pt x="10254" y="87262"/>
                    <a:pt x="19448" y="80908"/>
                    <a:pt x="25956" y="69626"/>
                  </a:cubicBezTo>
                  <a:cubicBezTo>
                    <a:pt x="34444" y="54829"/>
                    <a:pt x="36256" y="36256"/>
                    <a:pt x="36516" y="22688"/>
                  </a:cubicBezTo>
                  <a:cubicBezTo>
                    <a:pt x="36823" y="7215"/>
                    <a:pt x="35657" y="3578"/>
                    <a:pt x="35212" y="2073"/>
                  </a:cubicBezTo>
                  <a:cubicBezTo>
                    <a:pt x="34762" y="606"/>
                    <a:pt x="34167" y="0"/>
                    <a:pt x="32898"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15"/>
            <p:cNvSpPr/>
            <p:nvPr/>
          </p:nvSpPr>
          <p:spPr>
            <a:xfrm>
              <a:off x="3753150" y="1106200"/>
              <a:ext cx="944825" cy="1847725"/>
            </a:xfrm>
            <a:custGeom>
              <a:avLst/>
              <a:gdLst/>
              <a:ahLst/>
              <a:cxnLst/>
              <a:rect l="l" t="t" r="r" b="b"/>
              <a:pathLst>
                <a:path w="37793" h="73909" extrusionOk="0">
                  <a:moveTo>
                    <a:pt x="33217" y="1"/>
                  </a:moveTo>
                  <a:cubicBezTo>
                    <a:pt x="32174" y="1"/>
                    <a:pt x="31148" y="1120"/>
                    <a:pt x="30486" y="1670"/>
                  </a:cubicBezTo>
                  <a:cubicBezTo>
                    <a:pt x="29764" y="2269"/>
                    <a:pt x="11821" y="17879"/>
                    <a:pt x="4008" y="37220"/>
                  </a:cubicBezTo>
                  <a:cubicBezTo>
                    <a:pt x="2580" y="41210"/>
                    <a:pt x="79" y="45339"/>
                    <a:pt x="2" y="57711"/>
                  </a:cubicBezTo>
                  <a:cubicBezTo>
                    <a:pt x="-29" y="62162"/>
                    <a:pt x="401" y="67151"/>
                    <a:pt x="2642" y="69945"/>
                  </a:cubicBezTo>
                  <a:cubicBezTo>
                    <a:pt x="3874" y="71477"/>
                    <a:pt x="6107" y="73908"/>
                    <a:pt x="10450" y="73908"/>
                  </a:cubicBezTo>
                  <a:cubicBezTo>
                    <a:pt x="10543" y="73908"/>
                    <a:pt x="10636" y="73907"/>
                    <a:pt x="10731" y="73905"/>
                  </a:cubicBezTo>
                  <a:cubicBezTo>
                    <a:pt x="18068" y="73751"/>
                    <a:pt x="30163" y="67872"/>
                    <a:pt x="34369" y="54611"/>
                  </a:cubicBezTo>
                  <a:cubicBezTo>
                    <a:pt x="36610" y="47657"/>
                    <a:pt x="37393" y="40735"/>
                    <a:pt x="37746" y="29637"/>
                  </a:cubicBezTo>
                  <a:cubicBezTo>
                    <a:pt x="38176" y="16314"/>
                    <a:pt x="35474" y="3528"/>
                    <a:pt x="35305" y="2791"/>
                  </a:cubicBezTo>
                  <a:cubicBezTo>
                    <a:pt x="35106" y="1793"/>
                    <a:pt x="34737" y="274"/>
                    <a:pt x="33494" y="28"/>
                  </a:cubicBezTo>
                  <a:cubicBezTo>
                    <a:pt x="33402" y="9"/>
                    <a:pt x="33309" y="1"/>
                    <a:pt x="33217"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15"/>
            <p:cNvSpPr/>
            <p:nvPr/>
          </p:nvSpPr>
          <p:spPr>
            <a:xfrm>
              <a:off x="4158800" y="421075"/>
              <a:ext cx="539150" cy="727275"/>
            </a:xfrm>
            <a:custGeom>
              <a:avLst/>
              <a:gdLst/>
              <a:ahLst/>
              <a:cxnLst/>
              <a:rect l="l" t="t" r="r" b="b"/>
              <a:pathLst>
                <a:path w="21566" h="29091" extrusionOk="0">
                  <a:moveTo>
                    <a:pt x="15157" y="0"/>
                  </a:moveTo>
                  <a:cubicBezTo>
                    <a:pt x="14451" y="0"/>
                    <a:pt x="13899" y="283"/>
                    <a:pt x="13108" y="863"/>
                  </a:cubicBezTo>
                  <a:cubicBezTo>
                    <a:pt x="11850" y="1784"/>
                    <a:pt x="2916" y="8799"/>
                    <a:pt x="0" y="11209"/>
                  </a:cubicBezTo>
                  <a:cubicBezTo>
                    <a:pt x="2993" y="16735"/>
                    <a:pt x="5403" y="23611"/>
                    <a:pt x="7368" y="29091"/>
                  </a:cubicBezTo>
                  <a:cubicBezTo>
                    <a:pt x="11758" y="25622"/>
                    <a:pt x="14413" y="22552"/>
                    <a:pt x="21566" y="17732"/>
                  </a:cubicBezTo>
                  <a:cubicBezTo>
                    <a:pt x="19555" y="8507"/>
                    <a:pt x="17621" y="2214"/>
                    <a:pt x="17606" y="2183"/>
                  </a:cubicBezTo>
                  <a:cubicBezTo>
                    <a:pt x="17191" y="1047"/>
                    <a:pt x="16577" y="188"/>
                    <a:pt x="15702" y="50"/>
                  </a:cubicBezTo>
                  <a:cubicBezTo>
                    <a:pt x="15508" y="17"/>
                    <a:pt x="15328" y="0"/>
                    <a:pt x="1515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15"/>
            <p:cNvSpPr/>
            <p:nvPr/>
          </p:nvSpPr>
          <p:spPr>
            <a:xfrm>
              <a:off x="5393650" y="1333050"/>
              <a:ext cx="596000" cy="615775"/>
            </a:xfrm>
            <a:custGeom>
              <a:avLst/>
              <a:gdLst/>
              <a:ahLst/>
              <a:cxnLst/>
              <a:rect l="l" t="t" r="r" b="b"/>
              <a:pathLst>
                <a:path w="23840" h="24631" extrusionOk="0">
                  <a:moveTo>
                    <a:pt x="18214" y="0"/>
                  </a:moveTo>
                  <a:cubicBezTo>
                    <a:pt x="12822" y="0"/>
                    <a:pt x="1597" y="1054"/>
                    <a:pt x="1597" y="1054"/>
                  </a:cubicBezTo>
                  <a:cubicBezTo>
                    <a:pt x="1443" y="7455"/>
                    <a:pt x="906" y="13502"/>
                    <a:pt x="0" y="19043"/>
                  </a:cubicBezTo>
                  <a:cubicBezTo>
                    <a:pt x="4344" y="20701"/>
                    <a:pt x="8427" y="22390"/>
                    <a:pt x="12971" y="24631"/>
                  </a:cubicBezTo>
                  <a:cubicBezTo>
                    <a:pt x="21812" y="13518"/>
                    <a:pt x="23623" y="6380"/>
                    <a:pt x="23807" y="4369"/>
                  </a:cubicBezTo>
                  <a:cubicBezTo>
                    <a:pt x="23899" y="3356"/>
                    <a:pt x="23807" y="2159"/>
                    <a:pt x="23377" y="1545"/>
                  </a:cubicBezTo>
                  <a:cubicBezTo>
                    <a:pt x="22810" y="701"/>
                    <a:pt x="22073" y="317"/>
                    <a:pt x="20262" y="87"/>
                  </a:cubicBezTo>
                  <a:cubicBezTo>
                    <a:pt x="19768" y="26"/>
                    <a:pt x="19063" y="0"/>
                    <a:pt x="18214"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15"/>
            <p:cNvSpPr/>
            <p:nvPr/>
          </p:nvSpPr>
          <p:spPr>
            <a:xfrm>
              <a:off x="4797325" y="1912350"/>
              <a:ext cx="1396525" cy="981625"/>
            </a:xfrm>
            <a:custGeom>
              <a:avLst/>
              <a:gdLst/>
              <a:ahLst/>
              <a:cxnLst/>
              <a:rect l="l" t="t" r="r" b="b"/>
              <a:pathLst>
                <a:path w="55861" h="39265" extrusionOk="0">
                  <a:moveTo>
                    <a:pt x="23101" y="0"/>
                  </a:moveTo>
                  <a:cubicBezTo>
                    <a:pt x="21290" y="9087"/>
                    <a:pt x="18466" y="17038"/>
                    <a:pt x="14674" y="23639"/>
                  </a:cubicBezTo>
                  <a:cubicBezTo>
                    <a:pt x="10776" y="30454"/>
                    <a:pt x="5741" y="35811"/>
                    <a:pt x="0" y="39264"/>
                  </a:cubicBezTo>
                  <a:cubicBezTo>
                    <a:pt x="17345" y="38082"/>
                    <a:pt x="31896" y="35411"/>
                    <a:pt x="42380" y="30362"/>
                  </a:cubicBezTo>
                  <a:cubicBezTo>
                    <a:pt x="54353" y="24606"/>
                    <a:pt x="55949" y="21704"/>
                    <a:pt x="55857" y="19786"/>
                  </a:cubicBezTo>
                  <a:cubicBezTo>
                    <a:pt x="55795" y="18328"/>
                    <a:pt x="55105" y="17115"/>
                    <a:pt x="52710" y="15503"/>
                  </a:cubicBezTo>
                  <a:cubicBezTo>
                    <a:pt x="48351" y="12618"/>
                    <a:pt x="37299" y="5357"/>
                    <a:pt x="23101"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15"/>
            <p:cNvSpPr/>
            <p:nvPr/>
          </p:nvSpPr>
          <p:spPr>
            <a:xfrm>
              <a:off x="3923850" y="2963325"/>
              <a:ext cx="1423225" cy="229950"/>
            </a:xfrm>
            <a:custGeom>
              <a:avLst/>
              <a:gdLst/>
              <a:ahLst/>
              <a:cxnLst/>
              <a:rect l="l" t="t" r="r" b="b"/>
              <a:pathLst>
                <a:path w="56929" h="9198" extrusionOk="0">
                  <a:moveTo>
                    <a:pt x="52818" y="0"/>
                  </a:moveTo>
                  <a:cubicBezTo>
                    <a:pt x="52729" y="0"/>
                    <a:pt x="52638" y="1"/>
                    <a:pt x="52545" y="3"/>
                  </a:cubicBezTo>
                  <a:cubicBezTo>
                    <a:pt x="49659" y="80"/>
                    <a:pt x="47434" y="556"/>
                    <a:pt x="42645" y="1354"/>
                  </a:cubicBezTo>
                  <a:cubicBezTo>
                    <a:pt x="39379" y="1888"/>
                    <a:pt x="36731" y="2112"/>
                    <a:pt x="33831" y="2112"/>
                  </a:cubicBezTo>
                  <a:cubicBezTo>
                    <a:pt x="33310" y="2112"/>
                    <a:pt x="32781" y="2105"/>
                    <a:pt x="32238" y="2091"/>
                  </a:cubicBezTo>
                  <a:cubicBezTo>
                    <a:pt x="30150" y="2045"/>
                    <a:pt x="25484" y="1999"/>
                    <a:pt x="25484" y="1999"/>
                  </a:cubicBezTo>
                  <a:cubicBezTo>
                    <a:pt x="23289" y="1937"/>
                    <a:pt x="20818" y="1891"/>
                    <a:pt x="18347" y="1891"/>
                  </a:cubicBezTo>
                  <a:cubicBezTo>
                    <a:pt x="13174" y="1891"/>
                    <a:pt x="6512" y="2091"/>
                    <a:pt x="649" y="3718"/>
                  </a:cubicBezTo>
                  <a:cubicBezTo>
                    <a:pt x="342" y="3810"/>
                    <a:pt x="-42" y="3918"/>
                    <a:pt x="4" y="4271"/>
                  </a:cubicBezTo>
                  <a:cubicBezTo>
                    <a:pt x="35" y="4562"/>
                    <a:pt x="495" y="4562"/>
                    <a:pt x="941" y="4562"/>
                  </a:cubicBezTo>
                  <a:cubicBezTo>
                    <a:pt x="952" y="4563"/>
                    <a:pt x="966" y="4563"/>
                    <a:pt x="982" y="4563"/>
                  </a:cubicBezTo>
                  <a:cubicBezTo>
                    <a:pt x="1625" y="4563"/>
                    <a:pt x="5766" y="4271"/>
                    <a:pt x="7832" y="4271"/>
                  </a:cubicBezTo>
                  <a:cubicBezTo>
                    <a:pt x="15507" y="4271"/>
                    <a:pt x="20741" y="5591"/>
                    <a:pt x="25807" y="6865"/>
                  </a:cubicBezTo>
                  <a:cubicBezTo>
                    <a:pt x="30580" y="8062"/>
                    <a:pt x="35078" y="9198"/>
                    <a:pt x="41325" y="9198"/>
                  </a:cubicBezTo>
                  <a:cubicBezTo>
                    <a:pt x="47925" y="9198"/>
                    <a:pt x="53635" y="8354"/>
                    <a:pt x="55769" y="6005"/>
                  </a:cubicBezTo>
                  <a:cubicBezTo>
                    <a:pt x="56490" y="5222"/>
                    <a:pt x="57196" y="3749"/>
                    <a:pt x="56828" y="2413"/>
                  </a:cubicBezTo>
                  <a:cubicBezTo>
                    <a:pt x="56354" y="800"/>
                    <a:pt x="55224" y="0"/>
                    <a:pt x="52818"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15"/>
            <p:cNvSpPr/>
            <p:nvPr/>
          </p:nvSpPr>
          <p:spPr>
            <a:xfrm>
              <a:off x="2265800" y="715450"/>
              <a:ext cx="914500" cy="2190025"/>
            </a:xfrm>
            <a:custGeom>
              <a:avLst/>
              <a:gdLst/>
              <a:ahLst/>
              <a:cxnLst/>
              <a:rect l="l" t="t" r="r" b="b"/>
              <a:pathLst>
                <a:path w="36580" h="87601" extrusionOk="0">
                  <a:moveTo>
                    <a:pt x="3682" y="1"/>
                  </a:moveTo>
                  <a:cubicBezTo>
                    <a:pt x="2412" y="1"/>
                    <a:pt x="1802" y="606"/>
                    <a:pt x="1368" y="2074"/>
                  </a:cubicBezTo>
                  <a:cubicBezTo>
                    <a:pt x="907" y="3563"/>
                    <a:pt x="-244" y="7216"/>
                    <a:pt x="48" y="22688"/>
                  </a:cubicBezTo>
                  <a:cubicBezTo>
                    <a:pt x="324" y="36257"/>
                    <a:pt x="2135" y="54830"/>
                    <a:pt x="10608" y="69627"/>
                  </a:cubicBezTo>
                  <a:cubicBezTo>
                    <a:pt x="17116" y="80908"/>
                    <a:pt x="26310" y="87263"/>
                    <a:pt x="36579" y="87601"/>
                  </a:cubicBezTo>
                  <a:cubicBezTo>
                    <a:pt x="32573" y="84546"/>
                    <a:pt x="27815" y="79496"/>
                    <a:pt x="25282" y="71637"/>
                  </a:cubicBezTo>
                  <a:cubicBezTo>
                    <a:pt x="22903" y="64177"/>
                    <a:pt x="21690" y="55352"/>
                    <a:pt x="21690" y="45421"/>
                  </a:cubicBezTo>
                  <a:cubicBezTo>
                    <a:pt x="21690" y="31698"/>
                    <a:pt x="24238" y="18605"/>
                    <a:pt x="24729" y="16502"/>
                  </a:cubicBezTo>
                  <a:cubicBezTo>
                    <a:pt x="25236" y="14399"/>
                    <a:pt x="26249" y="13064"/>
                    <a:pt x="27738" y="12297"/>
                  </a:cubicBezTo>
                  <a:cubicBezTo>
                    <a:pt x="17285" y="4576"/>
                    <a:pt x="6387" y="32"/>
                    <a:pt x="3778" y="2"/>
                  </a:cubicBezTo>
                  <a:cubicBezTo>
                    <a:pt x="3745" y="1"/>
                    <a:pt x="3713" y="1"/>
                    <a:pt x="3682"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15"/>
            <p:cNvSpPr/>
            <p:nvPr/>
          </p:nvSpPr>
          <p:spPr>
            <a:xfrm>
              <a:off x="2912800" y="1106200"/>
              <a:ext cx="846550" cy="1845750"/>
            </a:xfrm>
            <a:custGeom>
              <a:avLst/>
              <a:gdLst/>
              <a:ahLst/>
              <a:cxnLst/>
              <a:rect l="l" t="t" r="r" b="b"/>
              <a:pathLst>
                <a:path w="33862" h="73830" extrusionOk="0">
                  <a:moveTo>
                    <a:pt x="4579" y="1"/>
                  </a:moveTo>
                  <a:cubicBezTo>
                    <a:pt x="4486" y="1"/>
                    <a:pt x="4392" y="9"/>
                    <a:pt x="4299" y="28"/>
                  </a:cubicBezTo>
                  <a:cubicBezTo>
                    <a:pt x="3071" y="274"/>
                    <a:pt x="2702" y="1793"/>
                    <a:pt x="2487" y="2791"/>
                  </a:cubicBezTo>
                  <a:cubicBezTo>
                    <a:pt x="2334" y="3528"/>
                    <a:pt x="-383" y="16314"/>
                    <a:pt x="47" y="29637"/>
                  </a:cubicBezTo>
                  <a:cubicBezTo>
                    <a:pt x="415" y="40735"/>
                    <a:pt x="1183" y="47657"/>
                    <a:pt x="3424" y="54611"/>
                  </a:cubicBezTo>
                  <a:cubicBezTo>
                    <a:pt x="7629" y="67872"/>
                    <a:pt x="19863" y="73828"/>
                    <a:pt x="27215" y="73828"/>
                  </a:cubicBezTo>
                  <a:cubicBezTo>
                    <a:pt x="27215" y="73828"/>
                    <a:pt x="27254" y="73829"/>
                    <a:pt x="27326" y="73829"/>
                  </a:cubicBezTo>
                  <a:cubicBezTo>
                    <a:pt x="27784" y="73829"/>
                    <a:pt x="29591" y="73783"/>
                    <a:pt x="31329" y="73107"/>
                  </a:cubicBezTo>
                  <a:cubicBezTo>
                    <a:pt x="31927" y="72861"/>
                    <a:pt x="32511" y="72539"/>
                    <a:pt x="33155" y="72109"/>
                  </a:cubicBezTo>
                  <a:cubicBezTo>
                    <a:pt x="32618" y="71387"/>
                    <a:pt x="32142" y="70574"/>
                    <a:pt x="31697" y="69653"/>
                  </a:cubicBezTo>
                  <a:cubicBezTo>
                    <a:pt x="30270" y="66690"/>
                    <a:pt x="29533" y="63083"/>
                    <a:pt x="29502" y="58632"/>
                  </a:cubicBezTo>
                  <a:cubicBezTo>
                    <a:pt x="29425" y="46260"/>
                    <a:pt x="33769" y="36989"/>
                    <a:pt x="33861" y="36728"/>
                  </a:cubicBezTo>
                  <a:cubicBezTo>
                    <a:pt x="26049" y="17404"/>
                    <a:pt x="8028" y="2269"/>
                    <a:pt x="7307" y="1670"/>
                  </a:cubicBezTo>
                  <a:cubicBezTo>
                    <a:pt x="6644" y="1120"/>
                    <a:pt x="5632" y="1"/>
                    <a:pt x="4579"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15"/>
            <p:cNvSpPr/>
            <p:nvPr/>
          </p:nvSpPr>
          <p:spPr>
            <a:xfrm>
              <a:off x="3342575" y="315250"/>
              <a:ext cx="925600" cy="1564500"/>
            </a:xfrm>
            <a:custGeom>
              <a:avLst/>
              <a:gdLst/>
              <a:ahLst/>
              <a:cxnLst/>
              <a:rect l="l" t="t" r="r" b="b"/>
              <a:pathLst>
                <a:path w="37024" h="62580" extrusionOk="0">
                  <a:moveTo>
                    <a:pt x="18497" y="0"/>
                  </a:moveTo>
                  <a:cubicBezTo>
                    <a:pt x="17806" y="0"/>
                    <a:pt x="17499" y="445"/>
                    <a:pt x="17023" y="1105"/>
                  </a:cubicBezTo>
                  <a:cubicBezTo>
                    <a:pt x="13815" y="5664"/>
                    <a:pt x="3562" y="24283"/>
                    <a:pt x="1" y="37376"/>
                  </a:cubicBezTo>
                  <a:cubicBezTo>
                    <a:pt x="5711" y="43055"/>
                    <a:pt x="13340" y="51881"/>
                    <a:pt x="18512" y="62580"/>
                  </a:cubicBezTo>
                  <a:cubicBezTo>
                    <a:pt x="23700" y="51881"/>
                    <a:pt x="31314" y="43055"/>
                    <a:pt x="37024" y="37376"/>
                  </a:cubicBezTo>
                  <a:cubicBezTo>
                    <a:pt x="33463" y="24283"/>
                    <a:pt x="23209" y="5664"/>
                    <a:pt x="20001" y="1105"/>
                  </a:cubicBezTo>
                  <a:cubicBezTo>
                    <a:pt x="19525" y="445"/>
                    <a:pt x="19172" y="0"/>
                    <a:pt x="1849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15"/>
            <p:cNvSpPr/>
            <p:nvPr/>
          </p:nvSpPr>
          <p:spPr>
            <a:xfrm>
              <a:off x="2909350" y="424900"/>
              <a:ext cx="538800" cy="726900"/>
            </a:xfrm>
            <a:custGeom>
              <a:avLst/>
              <a:gdLst/>
              <a:ahLst/>
              <a:cxnLst/>
              <a:rect l="l" t="t" r="r" b="b"/>
              <a:pathLst>
                <a:path w="21552" h="29076" extrusionOk="0">
                  <a:moveTo>
                    <a:pt x="6410" y="1"/>
                  </a:moveTo>
                  <a:cubicBezTo>
                    <a:pt x="6239" y="1"/>
                    <a:pt x="6059" y="17"/>
                    <a:pt x="5864" y="50"/>
                  </a:cubicBezTo>
                  <a:cubicBezTo>
                    <a:pt x="4974" y="188"/>
                    <a:pt x="4375" y="1048"/>
                    <a:pt x="3945" y="2168"/>
                  </a:cubicBezTo>
                  <a:cubicBezTo>
                    <a:pt x="3930" y="2214"/>
                    <a:pt x="2011" y="8492"/>
                    <a:pt x="1" y="17733"/>
                  </a:cubicBezTo>
                  <a:cubicBezTo>
                    <a:pt x="7153" y="22552"/>
                    <a:pt x="9793" y="25622"/>
                    <a:pt x="14199" y="29076"/>
                  </a:cubicBezTo>
                  <a:cubicBezTo>
                    <a:pt x="16163" y="23612"/>
                    <a:pt x="18558" y="16735"/>
                    <a:pt x="21551" y="11209"/>
                  </a:cubicBezTo>
                  <a:cubicBezTo>
                    <a:pt x="18635" y="8799"/>
                    <a:pt x="9717" y="1785"/>
                    <a:pt x="8443" y="848"/>
                  </a:cubicBezTo>
                  <a:cubicBezTo>
                    <a:pt x="7653" y="281"/>
                    <a:pt x="7111" y="1"/>
                    <a:pt x="6410"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15"/>
            <p:cNvSpPr/>
            <p:nvPr/>
          </p:nvSpPr>
          <p:spPr>
            <a:xfrm>
              <a:off x="1617650" y="1336750"/>
              <a:ext cx="596025" cy="615925"/>
            </a:xfrm>
            <a:custGeom>
              <a:avLst/>
              <a:gdLst/>
              <a:ahLst/>
              <a:cxnLst/>
              <a:rect l="l" t="t" r="r" b="b"/>
              <a:pathLst>
                <a:path w="23841" h="24637" extrusionOk="0">
                  <a:moveTo>
                    <a:pt x="5664" y="1"/>
                  </a:moveTo>
                  <a:cubicBezTo>
                    <a:pt x="4790" y="1"/>
                    <a:pt x="4067" y="28"/>
                    <a:pt x="3564" y="92"/>
                  </a:cubicBezTo>
                  <a:cubicBezTo>
                    <a:pt x="1752" y="307"/>
                    <a:pt x="1031" y="706"/>
                    <a:pt x="463" y="1535"/>
                  </a:cubicBezTo>
                  <a:cubicBezTo>
                    <a:pt x="33" y="2165"/>
                    <a:pt x="-59" y="3347"/>
                    <a:pt x="33" y="4375"/>
                  </a:cubicBezTo>
                  <a:cubicBezTo>
                    <a:pt x="202" y="6386"/>
                    <a:pt x="2029" y="13523"/>
                    <a:pt x="10870" y="24636"/>
                  </a:cubicBezTo>
                  <a:cubicBezTo>
                    <a:pt x="15398" y="22395"/>
                    <a:pt x="19481" y="20707"/>
                    <a:pt x="23840" y="19049"/>
                  </a:cubicBezTo>
                  <a:cubicBezTo>
                    <a:pt x="22935" y="13508"/>
                    <a:pt x="22397" y="7460"/>
                    <a:pt x="22244" y="1059"/>
                  </a:cubicBezTo>
                  <a:cubicBezTo>
                    <a:pt x="22244" y="1059"/>
                    <a:pt x="11078" y="1"/>
                    <a:pt x="5664"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15"/>
            <p:cNvSpPr/>
            <p:nvPr/>
          </p:nvSpPr>
          <p:spPr>
            <a:xfrm>
              <a:off x="1413475" y="1916175"/>
              <a:ext cx="1396125" cy="981250"/>
            </a:xfrm>
            <a:custGeom>
              <a:avLst/>
              <a:gdLst/>
              <a:ahLst/>
              <a:cxnLst/>
              <a:rect l="l" t="t" r="r" b="b"/>
              <a:pathLst>
                <a:path w="55845" h="39250" extrusionOk="0">
                  <a:moveTo>
                    <a:pt x="32759" y="1"/>
                  </a:moveTo>
                  <a:cubicBezTo>
                    <a:pt x="18561" y="5358"/>
                    <a:pt x="7494" y="12603"/>
                    <a:pt x="3150" y="15504"/>
                  </a:cubicBezTo>
                  <a:cubicBezTo>
                    <a:pt x="740" y="17116"/>
                    <a:pt x="65" y="18313"/>
                    <a:pt x="4" y="19786"/>
                  </a:cubicBezTo>
                  <a:cubicBezTo>
                    <a:pt x="-88" y="21705"/>
                    <a:pt x="1493" y="24606"/>
                    <a:pt x="13465" y="30362"/>
                  </a:cubicBezTo>
                  <a:cubicBezTo>
                    <a:pt x="23949" y="35412"/>
                    <a:pt x="38515" y="38083"/>
                    <a:pt x="55845" y="39249"/>
                  </a:cubicBezTo>
                  <a:cubicBezTo>
                    <a:pt x="50104" y="35811"/>
                    <a:pt x="45069" y="30454"/>
                    <a:pt x="41171" y="23624"/>
                  </a:cubicBezTo>
                  <a:cubicBezTo>
                    <a:pt x="37395" y="17039"/>
                    <a:pt x="34570" y="9088"/>
                    <a:pt x="32759"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15"/>
            <p:cNvSpPr/>
            <p:nvPr/>
          </p:nvSpPr>
          <p:spPr>
            <a:xfrm>
              <a:off x="2263925" y="2963325"/>
              <a:ext cx="1423000" cy="229950"/>
            </a:xfrm>
            <a:custGeom>
              <a:avLst/>
              <a:gdLst/>
              <a:ahLst/>
              <a:cxnLst/>
              <a:rect l="l" t="t" r="r" b="b"/>
              <a:pathLst>
                <a:path w="56920" h="9198" extrusionOk="0">
                  <a:moveTo>
                    <a:pt x="4117" y="0"/>
                  </a:moveTo>
                  <a:cubicBezTo>
                    <a:pt x="1710" y="0"/>
                    <a:pt x="566" y="800"/>
                    <a:pt x="107" y="2413"/>
                  </a:cubicBezTo>
                  <a:cubicBezTo>
                    <a:pt x="-276" y="3749"/>
                    <a:pt x="445" y="5222"/>
                    <a:pt x="1151" y="6005"/>
                  </a:cubicBezTo>
                  <a:cubicBezTo>
                    <a:pt x="3285" y="8354"/>
                    <a:pt x="8995" y="9198"/>
                    <a:pt x="15595" y="9198"/>
                  </a:cubicBezTo>
                  <a:cubicBezTo>
                    <a:pt x="21842" y="9198"/>
                    <a:pt x="26355" y="8062"/>
                    <a:pt x="31113" y="6865"/>
                  </a:cubicBezTo>
                  <a:cubicBezTo>
                    <a:pt x="36178" y="5591"/>
                    <a:pt x="41412" y="4271"/>
                    <a:pt x="49087" y="4271"/>
                  </a:cubicBezTo>
                  <a:cubicBezTo>
                    <a:pt x="51154" y="4271"/>
                    <a:pt x="55309" y="4563"/>
                    <a:pt x="55939" y="4563"/>
                  </a:cubicBezTo>
                  <a:cubicBezTo>
                    <a:pt x="55954" y="4563"/>
                    <a:pt x="55968" y="4563"/>
                    <a:pt x="55979" y="4562"/>
                  </a:cubicBezTo>
                  <a:cubicBezTo>
                    <a:pt x="56424" y="4562"/>
                    <a:pt x="56885" y="4562"/>
                    <a:pt x="56915" y="4271"/>
                  </a:cubicBezTo>
                  <a:cubicBezTo>
                    <a:pt x="56961" y="3918"/>
                    <a:pt x="56593" y="3810"/>
                    <a:pt x="56286" y="3718"/>
                  </a:cubicBezTo>
                  <a:cubicBezTo>
                    <a:pt x="50407" y="2091"/>
                    <a:pt x="43746" y="1891"/>
                    <a:pt x="38588" y="1891"/>
                  </a:cubicBezTo>
                  <a:cubicBezTo>
                    <a:pt x="36102" y="1891"/>
                    <a:pt x="33630" y="1937"/>
                    <a:pt x="31451" y="1999"/>
                  </a:cubicBezTo>
                  <a:cubicBezTo>
                    <a:pt x="31451" y="1999"/>
                    <a:pt x="26769" y="2045"/>
                    <a:pt x="24682" y="2091"/>
                  </a:cubicBezTo>
                  <a:cubicBezTo>
                    <a:pt x="24141" y="2105"/>
                    <a:pt x="23613" y="2112"/>
                    <a:pt x="23094" y="2112"/>
                  </a:cubicBezTo>
                  <a:cubicBezTo>
                    <a:pt x="20192" y="2112"/>
                    <a:pt x="17543" y="1886"/>
                    <a:pt x="14275" y="1339"/>
                  </a:cubicBezTo>
                  <a:cubicBezTo>
                    <a:pt x="9486" y="556"/>
                    <a:pt x="7260" y="80"/>
                    <a:pt x="4390" y="3"/>
                  </a:cubicBezTo>
                  <a:cubicBezTo>
                    <a:pt x="4297" y="1"/>
                    <a:pt x="4206" y="0"/>
                    <a:pt x="411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5" name="Google Shape;135;p15"/>
          <p:cNvSpPr txBox="1"/>
          <p:nvPr/>
        </p:nvSpPr>
        <p:spPr>
          <a:xfrm>
            <a:off x="115150" y="103750"/>
            <a:ext cx="2754000" cy="196800"/>
          </a:xfrm>
          <a:prstGeom prst="rect">
            <a:avLst/>
          </a:prstGeom>
          <a:noFill/>
          <a:ln>
            <a:noFill/>
          </a:ln>
        </p:spPr>
        <p:txBody>
          <a:bodyPr spcFirstLastPara="1" wrap="square" lIns="0" tIns="0" rIns="0" bIns="0" anchor="t" anchorCtr="0">
            <a:noAutofit/>
          </a:bodyPr>
          <a:lstStyle/>
          <a:p>
            <a:pPr marL="0" lvl="0" indent="0" algn="l" rtl="0">
              <a:spcBef>
                <a:spcPts val="0"/>
              </a:spcBef>
              <a:spcAft>
                <a:spcPts val="0"/>
              </a:spcAft>
              <a:buNone/>
            </a:pPr>
            <a:r>
              <a:rPr lang="en" sz="800" b="1">
                <a:solidFill>
                  <a:srgbClr val="002664"/>
                </a:solidFill>
                <a:latin typeface="Public Sans"/>
                <a:ea typeface="Public Sans"/>
                <a:cs typeface="Public Sans"/>
                <a:sym typeface="Public Sans"/>
              </a:rPr>
              <a:t>NSW Department of Education</a:t>
            </a:r>
            <a:endParaRPr sz="800" b="1">
              <a:solidFill>
                <a:srgbClr val="002664"/>
              </a:solidFill>
              <a:latin typeface="Public Sans"/>
              <a:ea typeface="Public Sans"/>
              <a:cs typeface="Public Sans"/>
              <a:sym typeface="Public Sans"/>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2 4" userDrawn="1">
  <p:cSld name="TITLE_AND_BODY_2_4">
    <p:bg>
      <p:bgPr>
        <a:solidFill>
          <a:srgbClr val="FFE6EA"/>
        </a:solidFill>
        <a:effectLst/>
      </p:bgPr>
    </p:bg>
    <p:spTree>
      <p:nvGrpSpPr>
        <p:cNvPr id="1" name="Shape 139"/>
        <p:cNvGrpSpPr/>
        <p:nvPr/>
      </p:nvGrpSpPr>
      <p:grpSpPr>
        <a:xfrm>
          <a:off x="0" y="0"/>
          <a:ext cx="0" cy="0"/>
          <a:chOff x="0" y="0"/>
          <a:chExt cx="0" cy="0"/>
        </a:xfrm>
      </p:grpSpPr>
      <p:sp>
        <p:nvSpPr>
          <p:cNvPr id="140" name="Google Shape;140;p16"/>
          <p:cNvSpPr txBox="1">
            <a:spLocks noGrp="1"/>
          </p:cNvSpPr>
          <p:nvPr>
            <p:ph type="title"/>
          </p:nvPr>
        </p:nvSpPr>
        <p:spPr>
          <a:xfrm>
            <a:off x="311700" y="1069950"/>
            <a:ext cx="4806000" cy="572700"/>
          </a:xfrm>
          <a:prstGeom prst="rect">
            <a:avLst/>
          </a:prstGeom>
        </p:spPr>
        <p:txBody>
          <a:bodyPr spcFirstLastPara="1" wrap="square" lIns="91425" tIns="91425" rIns="91425" bIns="91425" anchor="t" anchorCtr="0">
            <a:normAutofit/>
          </a:bodyPr>
          <a:lstStyle>
            <a:lvl1pPr lvl="0">
              <a:spcBef>
                <a:spcPts val="0"/>
              </a:spcBef>
              <a:spcAft>
                <a:spcPts val="0"/>
              </a:spcAft>
              <a:buClr>
                <a:srgbClr val="002664"/>
              </a:buClr>
              <a:buSzPts val="2500"/>
              <a:buFont typeface="Public Sans"/>
              <a:buNone/>
              <a:defRPr sz="2500" b="1">
                <a:solidFill>
                  <a:srgbClr val="002664"/>
                </a:solidFill>
                <a:latin typeface="Public Sans"/>
                <a:ea typeface="Public Sans"/>
                <a:cs typeface="Public Sans"/>
                <a:sym typeface="Public Sans"/>
              </a:defRPr>
            </a:lvl1pPr>
            <a:lvl2pPr lvl="1">
              <a:spcBef>
                <a:spcPts val="0"/>
              </a:spcBef>
              <a:spcAft>
                <a:spcPts val="0"/>
              </a:spcAft>
              <a:buClr>
                <a:srgbClr val="002664"/>
              </a:buClr>
              <a:buSzPts val="2800"/>
              <a:buFont typeface="Public Sans"/>
              <a:buNone/>
              <a:defRPr>
                <a:solidFill>
                  <a:srgbClr val="002664"/>
                </a:solidFill>
                <a:latin typeface="Public Sans"/>
                <a:ea typeface="Public Sans"/>
                <a:cs typeface="Public Sans"/>
                <a:sym typeface="Public Sans"/>
              </a:defRPr>
            </a:lvl2pPr>
            <a:lvl3pPr lvl="2">
              <a:spcBef>
                <a:spcPts val="0"/>
              </a:spcBef>
              <a:spcAft>
                <a:spcPts val="0"/>
              </a:spcAft>
              <a:buClr>
                <a:srgbClr val="002664"/>
              </a:buClr>
              <a:buSzPts val="2800"/>
              <a:buFont typeface="Public Sans"/>
              <a:buNone/>
              <a:defRPr>
                <a:solidFill>
                  <a:srgbClr val="002664"/>
                </a:solidFill>
                <a:latin typeface="Public Sans"/>
                <a:ea typeface="Public Sans"/>
                <a:cs typeface="Public Sans"/>
                <a:sym typeface="Public Sans"/>
              </a:defRPr>
            </a:lvl3pPr>
            <a:lvl4pPr lvl="3">
              <a:spcBef>
                <a:spcPts val="0"/>
              </a:spcBef>
              <a:spcAft>
                <a:spcPts val="0"/>
              </a:spcAft>
              <a:buClr>
                <a:srgbClr val="002664"/>
              </a:buClr>
              <a:buSzPts val="2800"/>
              <a:buFont typeface="Public Sans"/>
              <a:buNone/>
              <a:defRPr>
                <a:solidFill>
                  <a:srgbClr val="002664"/>
                </a:solidFill>
                <a:latin typeface="Public Sans"/>
                <a:ea typeface="Public Sans"/>
                <a:cs typeface="Public Sans"/>
                <a:sym typeface="Public Sans"/>
              </a:defRPr>
            </a:lvl4pPr>
            <a:lvl5pPr lvl="4">
              <a:spcBef>
                <a:spcPts val="0"/>
              </a:spcBef>
              <a:spcAft>
                <a:spcPts val="0"/>
              </a:spcAft>
              <a:buClr>
                <a:srgbClr val="002664"/>
              </a:buClr>
              <a:buSzPts val="2800"/>
              <a:buFont typeface="Public Sans"/>
              <a:buNone/>
              <a:defRPr>
                <a:solidFill>
                  <a:srgbClr val="002664"/>
                </a:solidFill>
                <a:latin typeface="Public Sans"/>
                <a:ea typeface="Public Sans"/>
                <a:cs typeface="Public Sans"/>
                <a:sym typeface="Public Sans"/>
              </a:defRPr>
            </a:lvl5pPr>
            <a:lvl6pPr lvl="5">
              <a:spcBef>
                <a:spcPts val="0"/>
              </a:spcBef>
              <a:spcAft>
                <a:spcPts val="0"/>
              </a:spcAft>
              <a:buClr>
                <a:srgbClr val="002664"/>
              </a:buClr>
              <a:buSzPts val="2800"/>
              <a:buFont typeface="Public Sans"/>
              <a:buNone/>
              <a:defRPr>
                <a:solidFill>
                  <a:srgbClr val="002664"/>
                </a:solidFill>
                <a:latin typeface="Public Sans"/>
                <a:ea typeface="Public Sans"/>
                <a:cs typeface="Public Sans"/>
                <a:sym typeface="Public Sans"/>
              </a:defRPr>
            </a:lvl6pPr>
            <a:lvl7pPr lvl="6">
              <a:spcBef>
                <a:spcPts val="0"/>
              </a:spcBef>
              <a:spcAft>
                <a:spcPts val="0"/>
              </a:spcAft>
              <a:buClr>
                <a:srgbClr val="002664"/>
              </a:buClr>
              <a:buSzPts val="2800"/>
              <a:buFont typeface="Public Sans"/>
              <a:buNone/>
              <a:defRPr>
                <a:solidFill>
                  <a:srgbClr val="002664"/>
                </a:solidFill>
                <a:latin typeface="Public Sans"/>
                <a:ea typeface="Public Sans"/>
                <a:cs typeface="Public Sans"/>
                <a:sym typeface="Public Sans"/>
              </a:defRPr>
            </a:lvl7pPr>
            <a:lvl8pPr lvl="7">
              <a:spcBef>
                <a:spcPts val="0"/>
              </a:spcBef>
              <a:spcAft>
                <a:spcPts val="0"/>
              </a:spcAft>
              <a:buClr>
                <a:srgbClr val="002664"/>
              </a:buClr>
              <a:buSzPts val="2800"/>
              <a:buFont typeface="Public Sans"/>
              <a:buNone/>
              <a:defRPr>
                <a:solidFill>
                  <a:srgbClr val="002664"/>
                </a:solidFill>
                <a:latin typeface="Public Sans"/>
                <a:ea typeface="Public Sans"/>
                <a:cs typeface="Public Sans"/>
                <a:sym typeface="Public Sans"/>
              </a:defRPr>
            </a:lvl8pPr>
            <a:lvl9pPr lvl="8">
              <a:spcBef>
                <a:spcPts val="0"/>
              </a:spcBef>
              <a:spcAft>
                <a:spcPts val="0"/>
              </a:spcAft>
              <a:buClr>
                <a:srgbClr val="002664"/>
              </a:buClr>
              <a:buSzPts val="2800"/>
              <a:buFont typeface="Public Sans"/>
              <a:buNone/>
              <a:defRPr>
                <a:solidFill>
                  <a:srgbClr val="002664"/>
                </a:solidFill>
                <a:latin typeface="Public Sans"/>
                <a:ea typeface="Public Sans"/>
                <a:cs typeface="Public Sans"/>
                <a:sym typeface="Public Sans"/>
              </a:defRPr>
            </a:lvl9pPr>
          </a:lstStyle>
          <a:p>
            <a:endParaRPr/>
          </a:p>
        </p:txBody>
      </p:sp>
      <p:grpSp>
        <p:nvGrpSpPr>
          <p:cNvPr id="141" name="Google Shape;141;p16"/>
          <p:cNvGrpSpPr/>
          <p:nvPr userDrawn="1"/>
        </p:nvGrpSpPr>
        <p:grpSpPr>
          <a:xfrm rot="21298344" flipH="1">
            <a:off x="5132342" y="942737"/>
            <a:ext cx="3944578" cy="3816336"/>
            <a:chOff x="-5745691" y="-2031148"/>
            <a:chExt cx="5107342" cy="5567881"/>
          </a:xfrm>
        </p:grpSpPr>
        <p:sp>
          <p:nvSpPr>
            <p:cNvPr id="142" name="Google Shape;142;p16"/>
            <p:cNvSpPr/>
            <p:nvPr userDrawn="1"/>
          </p:nvSpPr>
          <p:spPr>
            <a:xfrm>
              <a:off x="-5668506" y="-1902072"/>
              <a:ext cx="5030157" cy="5438805"/>
            </a:xfrm>
            <a:custGeom>
              <a:avLst/>
              <a:gdLst/>
              <a:ahLst/>
              <a:cxnLst/>
              <a:rect l="l" t="t" r="r" b="b"/>
              <a:pathLst>
                <a:path w="181634" h="181633" extrusionOk="0">
                  <a:moveTo>
                    <a:pt x="12681" y="24560"/>
                  </a:moveTo>
                  <a:cubicBezTo>
                    <a:pt x="14662" y="24560"/>
                    <a:pt x="16379" y="26044"/>
                    <a:pt x="16596" y="28041"/>
                  </a:cubicBezTo>
                  <a:cubicBezTo>
                    <a:pt x="16828" y="30197"/>
                    <a:pt x="15278" y="32151"/>
                    <a:pt x="13122" y="32384"/>
                  </a:cubicBezTo>
                  <a:cubicBezTo>
                    <a:pt x="12979" y="32400"/>
                    <a:pt x="12837" y="32407"/>
                    <a:pt x="12697" y="32407"/>
                  </a:cubicBezTo>
                  <a:cubicBezTo>
                    <a:pt x="10730" y="32407"/>
                    <a:pt x="9025" y="30923"/>
                    <a:pt x="8779" y="28925"/>
                  </a:cubicBezTo>
                  <a:cubicBezTo>
                    <a:pt x="8546" y="26770"/>
                    <a:pt x="10097" y="24815"/>
                    <a:pt x="12253" y="24583"/>
                  </a:cubicBezTo>
                  <a:cubicBezTo>
                    <a:pt x="12397" y="24567"/>
                    <a:pt x="12540" y="24560"/>
                    <a:pt x="12681" y="24560"/>
                  </a:cubicBezTo>
                  <a:close/>
                  <a:moveTo>
                    <a:pt x="14682" y="42318"/>
                  </a:moveTo>
                  <a:cubicBezTo>
                    <a:pt x="16663" y="42318"/>
                    <a:pt x="18379" y="43802"/>
                    <a:pt x="18597" y="45800"/>
                  </a:cubicBezTo>
                  <a:cubicBezTo>
                    <a:pt x="18829" y="47956"/>
                    <a:pt x="17278" y="49910"/>
                    <a:pt x="15122" y="50143"/>
                  </a:cubicBezTo>
                  <a:cubicBezTo>
                    <a:pt x="14979" y="50158"/>
                    <a:pt x="14836" y="50166"/>
                    <a:pt x="14694" y="50166"/>
                  </a:cubicBezTo>
                  <a:cubicBezTo>
                    <a:pt x="12715" y="50166"/>
                    <a:pt x="11011" y="48681"/>
                    <a:pt x="10780" y="46684"/>
                  </a:cubicBezTo>
                  <a:cubicBezTo>
                    <a:pt x="10547" y="44528"/>
                    <a:pt x="12098" y="42574"/>
                    <a:pt x="14254" y="42341"/>
                  </a:cubicBezTo>
                  <a:cubicBezTo>
                    <a:pt x="14398" y="42326"/>
                    <a:pt x="14541" y="42318"/>
                    <a:pt x="14682" y="42318"/>
                  </a:cubicBezTo>
                  <a:close/>
                  <a:moveTo>
                    <a:pt x="16680" y="60092"/>
                  </a:moveTo>
                  <a:cubicBezTo>
                    <a:pt x="18650" y="60092"/>
                    <a:pt x="20380" y="61577"/>
                    <a:pt x="20597" y="63589"/>
                  </a:cubicBezTo>
                  <a:cubicBezTo>
                    <a:pt x="20830" y="65730"/>
                    <a:pt x="19279" y="67699"/>
                    <a:pt x="17123" y="67932"/>
                  </a:cubicBezTo>
                  <a:cubicBezTo>
                    <a:pt x="16979" y="67948"/>
                    <a:pt x="16837" y="67955"/>
                    <a:pt x="16695" y="67955"/>
                  </a:cubicBezTo>
                  <a:cubicBezTo>
                    <a:pt x="14716" y="67955"/>
                    <a:pt x="13012" y="66470"/>
                    <a:pt x="12780" y="64458"/>
                  </a:cubicBezTo>
                  <a:cubicBezTo>
                    <a:pt x="12548" y="62302"/>
                    <a:pt x="14099" y="60348"/>
                    <a:pt x="16255" y="60115"/>
                  </a:cubicBezTo>
                  <a:cubicBezTo>
                    <a:pt x="16397" y="60100"/>
                    <a:pt x="16539" y="60092"/>
                    <a:pt x="16680" y="60092"/>
                  </a:cubicBezTo>
                  <a:close/>
                  <a:moveTo>
                    <a:pt x="18668" y="77851"/>
                  </a:moveTo>
                  <a:cubicBezTo>
                    <a:pt x="20649" y="77851"/>
                    <a:pt x="22365" y="79336"/>
                    <a:pt x="22583" y="81348"/>
                  </a:cubicBezTo>
                  <a:cubicBezTo>
                    <a:pt x="22815" y="83488"/>
                    <a:pt x="21264" y="85458"/>
                    <a:pt x="19124" y="85675"/>
                  </a:cubicBezTo>
                  <a:cubicBezTo>
                    <a:pt x="18963" y="85695"/>
                    <a:pt x="18804" y="85704"/>
                    <a:pt x="18646" y="85704"/>
                  </a:cubicBezTo>
                  <a:cubicBezTo>
                    <a:pt x="16686" y="85704"/>
                    <a:pt x="14995" y="84226"/>
                    <a:pt x="14766" y="82216"/>
                  </a:cubicBezTo>
                  <a:cubicBezTo>
                    <a:pt x="14549" y="80061"/>
                    <a:pt x="16100" y="78106"/>
                    <a:pt x="18240" y="77874"/>
                  </a:cubicBezTo>
                  <a:cubicBezTo>
                    <a:pt x="18384" y="77858"/>
                    <a:pt x="18526" y="77851"/>
                    <a:pt x="18668" y="77851"/>
                  </a:cubicBezTo>
                  <a:close/>
                  <a:moveTo>
                    <a:pt x="20669" y="95625"/>
                  </a:moveTo>
                  <a:cubicBezTo>
                    <a:pt x="22649" y="95625"/>
                    <a:pt x="24366" y="97110"/>
                    <a:pt x="24583" y="99122"/>
                  </a:cubicBezTo>
                  <a:cubicBezTo>
                    <a:pt x="24816" y="101278"/>
                    <a:pt x="23265" y="103232"/>
                    <a:pt x="21109" y="103464"/>
                  </a:cubicBezTo>
                  <a:cubicBezTo>
                    <a:pt x="20966" y="103480"/>
                    <a:pt x="20824" y="103488"/>
                    <a:pt x="20684" y="103488"/>
                  </a:cubicBezTo>
                  <a:cubicBezTo>
                    <a:pt x="18714" y="103488"/>
                    <a:pt x="16984" y="102002"/>
                    <a:pt x="16766" y="99990"/>
                  </a:cubicBezTo>
                  <a:cubicBezTo>
                    <a:pt x="16534" y="97835"/>
                    <a:pt x="18085" y="95880"/>
                    <a:pt x="20241" y="95648"/>
                  </a:cubicBezTo>
                  <a:cubicBezTo>
                    <a:pt x="20384" y="95632"/>
                    <a:pt x="20527" y="95625"/>
                    <a:pt x="20669" y="95625"/>
                  </a:cubicBezTo>
                  <a:close/>
                  <a:moveTo>
                    <a:pt x="22669" y="113383"/>
                  </a:moveTo>
                  <a:cubicBezTo>
                    <a:pt x="24650" y="113383"/>
                    <a:pt x="26367" y="114868"/>
                    <a:pt x="26584" y="116880"/>
                  </a:cubicBezTo>
                  <a:cubicBezTo>
                    <a:pt x="26817" y="119036"/>
                    <a:pt x="25266" y="120990"/>
                    <a:pt x="23110" y="121223"/>
                  </a:cubicBezTo>
                  <a:cubicBezTo>
                    <a:pt x="22958" y="121240"/>
                    <a:pt x="22806" y="121249"/>
                    <a:pt x="22657" y="121249"/>
                  </a:cubicBezTo>
                  <a:cubicBezTo>
                    <a:pt x="20687" y="121249"/>
                    <a:pt x="18983" y="119767"/>
                    <a:pt x="18767" y="117749"/>
                  </a:cubicBezTo>
                  <a:cubicBezTo>
                    <a:pt x="18535" y="115593"/>
                    <a:pt x="20086" y="113639"/>
                    <a:pt x="22241" y="113406"/>
                  </a:cubicBezTo>
                  <a:cubicBezTo>
                    <a:pt x="22385" y="113391"/>
                    <a:pt x="22528" y="113383"/>
                    <a:pt x="22669" y="113383"/>
                  </a:cubicBezTo>
                  <a:close/>
                  <a:moveTo>
                    <a:pt x="24668" y="131157"/>
                  </a:moveTo>
                  <a:cubicBezTo>
                    <a:pt x="26637" y="131157"/>
                    <a:pt x="28368" y="132642"/>
                    <a:pt x="28585" y="134654"/>
                  </a:cubicBezTo>
                  <a:cubicBezTo>
                    <a:pt x="28817" y="136810"/>
                    <a:pt x="27266" y="138764"/>
                    <a:pt x="25111" y="138997"/>
                  </a:cubicBezTo>
                  <a:cubicBezTo>
                    <a:pt x="24967" y="139012"/>
                    <a:pt x="24824" y="139020"/>
                    <a:pt x="24682" y="139020"/>
                  </a:cubicBezTo>
                  <a:cubicBezTo>
                    <a:pt x="22702" y="139020"/>
                    <a:pt x="20985" y="137535"/>
                    <a:pt x="20768" y="135523"/>
                  </a:cubicBezTo>
                  <a:cubicBezTo>
                    <a:pt x="20535" y="133382"/>
                    <a:pt x="22086" y="131413"/>
                    <a:pt x="24242" y="131180"/>
                  </a:cubicBezTo>
                  <a:cubicBezTo>
                    <a:pt x="24385" y="131165"/>
                    <a:pt x="24527" y="131157"/>
                    <a:pt x="24668" y="131157"/>
                  </a:cubicBezTo>
                  <a:close/>
                  <a:moveTo>
                    <a:pt x="26655" y="148915"/>
                  </a:moveTo>
                  <a:cubicBezTo>
                    <a:pt x="28636" y="148915"/>
                    <a:pt x="30353" y="150401"/>
                    <a:pt x="30570" y="152413"/>
                  </a:cubicBezTo>
                  <a:cubicBezTo>
                    <a:pt x="30803" y="154569"/>
                    <a:pt x="29252" y="156523"/>
                    <a:pt x="27111" y="156755"/>
                  </a:cubicBezTo>
                  <a:cubicBezTo>
                    <a:pt x="26959" y="156773"/>
                    <a:pt x="26808" y="156781"/>
                    <a:pt x="26658" y="156781"/>
                  </a:cubicBezTo>
                  <a:cubicBezTo>
                    <a:pt x="24688" y="156781"/>
                    <a:pt x="22985" y="155299"/>
                    <a:pt x="22769" y="153281"/>
                  </a:cubicBezTo>
                  <a:cubicBezTo>
                    <a:pt x="22536" y="151141"/>
                    <a:pt x="24087" y="149171"/>
                    <a:pt x="26227" y="148939"/>
                  </a:cubicBezTo>
                  <a:cubicBezTo>
                    <a:pt x="26371" y="148923"/>
                    <a:pt x="26514" y="148915"/>
                    <a:pt x="26655" y="148915"/>
                  </a:cubicBezTo>
                  <a:close/>
                  <a:moveTo>
                    <a:pt x="28656" y="166705"/>
                  </a:moveTo>
                  <a:cubicBezTo>
                    <a:pt x="30637" y="166705"/>
                    <a:pt x="32354" y="168189"/>
                    <a:pt x="32571" y="170187"/>
                  </a:cubicBezTo>
                  <a:cubicBezTo>
                    <a:pt x="32803" y="172343"/>
                    <a:pt x="31252" y="174281"/>
                    <a:pt x="29097" y="174529"/>
                  </a:cubicBezTo>
                  <a:cubicBezTo>
                    <a:pt x="28954" y="174545"/>
                    <a:pt x="28812" y="174553"/>
                    <a:pt x="28671" y="174553"/>
                  </a:cubicBezTo>
                  <a:cubicBezTo>
                    <a:pt x="26701" y="174553"/>
                    <a:pt x="24971" y="173068"/>
                    <a:pt x="24754" y="171071"/>
                  </a:cubicBezTo>
                  <a:cubicBezTo>
                    <a:pt x="24521" y="168915"/>
                    <a:pt x="26072" y="166961"/>
                    <a:pt x="28228" y="166728"/>
                  </a:cubicBezTo>
                  <a:cubicBezTo>
                    <a:pt x="28372" y="166713"/>
                    <a:pt x="28515" y="166705"/>
                    <a:pt x="28656" y="166705"/>
                  </a:cubicBezTo>
                  <a:close/>
                  <a:moveTo>
                    <a:pt x="163286" y="0"/>
                  </a:moveTo>
                  <a:lnTo>
                    <a:pt x="1" y="18332"/>
                  </a:lnTo>
                  <a:lnTo>
                    <a:pt x="18348" y="181633"/>
                  </a:lnTo>
                  <a:lnTo>
                    <a:pt x="181633" y="163285"/>
                  </a:lnTo>
                  <a:lnTo>
                    <a:pt x="163286" y="0"/>
                  </a:ln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16"/>
            <p:cNvSpPr/>
            <p:nvPr/>
          </p:nvSpPr>
          <p:spPr>
            <a:xfrm>
              <a:off x="-5745691" y="-1965289"/>
              <a:ext cx="5030574" cy="5438834"/>
            </a:xfrm>
            <a:custGeom>
              <a:avLst/>
              <a:gdLst/>
              <a:ahLst/>
              <a:cxnLst/>
              <a:rect l="l" t="t" r="r" b="b"/>
              <a:pathLst>
                <a:path w="181649" h="181634" extrusionOk="0">
                  <a:moveTo>
                    <a:pt x="12709" y="24561"/>
                  </a:moveTo>
                  <a:cubicBezTo>
                    <a:pt x="14679" y="24561"/>
                    <a:pt x="16409" y="26046"/>
                    <a:pt x="16626" y="28058"/>
                  </a:cubicBezTo>
                  <a:cubicBezTo>
                    <a:pt x="16859" y="30214"/>
                    <a:pt x="15308" y="32168"/>
                    <a:pt x="13152" y="32401"/>
                  </a:cubicBezTo>
                  <a:cubicBezTo>
                    <a:pt x="13008" y="32416"/>
                    <a:pt x="12864" y="32424"/>
                    <a:pt x="12721" y="32424"/>
                  </a:cubicBezTo>
                  <a:cubicBezTo>
                    <a:pt x="10730" y="32424"/>
                    <a:pt x="9027" y="30938"/>
                    <a:pt x="8810" y="28926"/>
                  </a:cubicBezTo>
                  <a:cubicBezTo>
                    <a:pt x="8577" y="26771"/>
                    <a:pt x="10128" y="24816"/>
                    <a:pt x="12284" y="24584"/>
                  </a:cubicBezTo>
                  <a:cubicBezTo>
                    <a:pt x="12427" y="24568"/>
                    <a:pt x="12568" y="24561"/>
                    <a:pt x="12709" y="24561"/>
                  </a:cubicBezTo>
                  <a:close/>
                  <a:moveTo>
                    <a:pt x="14697" y="42335"/>
                  </a:moveTo>
                  <a:cubicBezTo>
                    <a:pt x="16678" y="42335"/>
                    <a:pt x="18395" y="43820"/>
                    <a:pt x="18612" y="45832"/>
                  </a:cubicBezTo>
                  <a:cubicBezTo>
                    <a:pt x="18844" y="47988"/>
                    <a:pt x="17293" y="49942"/>
                    <a:pt x="15138" y="50174"/>
                  </a:cubicBezTo>
                  <a:cubicBezTo>
                    <a:pt x="14994" y="50190"/>
                    <a:pt x="14851" y="50198"/>
                    <a:pt x="14710" y="50198"/>
                  </a:cubicBezTo>
                  <a:cubicBezTo>
                    <a:pt x="12731" y="50198"/>
                    <a:pt x="11027" y="48712"/>
                    <a:pt x="10810" y="46700"/>
                  </a:cubicBezTo>
                  <a:cubicBezTo>
                    <a:pt x="10578" y="44545"/>
                    <a:pt x="12129" y="42590"/>
                    <a:pt x="14269" y="42358"/>
                  </a:cubicBezTo>
                  <a:cubicBezTo>
                    <a:pt x="14413" y="42342"/>
                    <a:pt x="14556" y="42335"/>
                    <a:pt x="14697" y="42335"/>
                  </a:cubicBezTo>
                  <a:close/>
                  <a:moveTo>
                    <a:pt x="16698" y="60093"/>
                  </a:moveTo>
                  <a:cubicBezTo>
                    <a:pt x="18679" y="60093"/>
                    <a:pt x="20395" y="61578"/>
                    <a:pt x="20612" y="63590"/>
                  </a:cubicBezTo>
                  <a:cubicBezTo>
                    <a:pt x="20845" y="65746"/>
                    <a:pt x="19294" y="67700"/>
                    <a:pt x="17138" y="67933"/>
                  </a:cubicBezTo>
                  <a:cubicBezTo>
                    <a:pt x="16986" y="67950"/>
                    <a:pt x="16835" y="67959"/>
                    <a:pt x="16686" y="67959"/>
                  </a:cubicBezTo>
                  <a:cubicBezTo>
                    <a:pt x="14704" y="67959"/>
                    <a:pt x="13012" y="66464"/>
                    <a:pt x="12796" y="64459"/>
                  </a:cubicBezTo>
                  <a:cubicBezTo>
                    <a:pt x="12563" y="62318"/>
                    <a:pt x="14114" y="60349"/>
                    <a:pt x="16270" y="60116"/>
                  </a:cubicBezTo>
                  <a:cubicBezTo>
                    <a:pt x="16414" y="60101"/>
                    <a:pt x="16556" y="60093"/>
                    <a:pt x="16698" y="60093"/>
                  </a:cubicBezTo>
                  <a:close/>
                  <a:moveTo>
                    <a:pt x="18699" y="77883"/>
                  </a:moveTo>
                  <a:cubicBezTo>
                    <a:pt x="20679" y="77883"/>
                    <a:pt x="22396" y="79367"/>
                    <a:pt x="22613" y="81364"/>
                  </a:cubicBezTo>
                  <a:cubicBezTo>
                    <a:pt x="22846" y="83520"/>
                    <a:pt x="21295" y="85474"/>
                    <a:pt x="19139" y="85707"/>
                  </a:cubicBezTo>
                  <a:cubicBezTo>
                    <a:pt x="18994" y="85722"/>
                    <a:pt x="18850" y="85730"/>
                    <a:pt x="18708" y="85730"/>
                  </a:cubicBezTo>
                  <a:cubicBezTo>
                    <a:pt x="16717" y="85730"/>
                    <a:pt x="15013" y="84246"/>
                    <a:pt x="14796" y="82248"/>
                  </a:cubicBezTo>
                  <a:cubicBezTo>
                    <a:pt x="14564" y="80092"/>
                    <a:pt x="16115" y="78138"/>
                    <a:pt x="18270" y="77906"/>
                  </a:cubicBezTo>
                  <a:cubicBezTo>
                    <a:pt x="18414" y="77890"/>
                    <a:pt x="18557" y="77883"/>
                    <a:pt x="18699" y="77883"/>
                  </a:cubicBezTo>
                  <a:close/>
                  <a:moveTo>
                    <a:pt x="20668" y="95641"/>
                  </a:moveTo>
                  <a:cubicBezTo>
                    <a:pt x="22649" y="95641"/>
                    <a:pt x="24366" y="97125"/>
                    <a:pt x="24583" y="99123"/>
                  </a:cubicBezTo>
                  <a:cubicBezTo>
                    <a:pt x="24816" y="101279"/>
                    <a:pt x="23265" y="103233"/>
                    <a:pt x="21124" y="103465"/>
                  </a:cubicBezTo>
                  <a:cubicBezTo>
                    <a:pt x="20972" y="103483"/>
                    <a:pt x="20821" y="103492"/>
                    <a:pt x="20671" y="103492"/>
                  </a:cubicBezTo>
                  <a:cubicBezTo>
                    <a:pt x="18703" y="103492"/>
                    <a:pt x="17012" y="102010"/>
                    <a:pt x="16782" y="100007"/>
                  </a:cubicBezTo>
                  <a:cubicBezTo>
                    <a:pt x="16549" y="97851"/>
                    <a:pt x="18100" y="95897"/>
                    <a:pt x="20240" y="95664"/>
                  </a:cubicBezTo>
                  <a:cubicBezTo>
                    <a:pt x="20384" y="95649"/>
                    <a:pt x="20527" y="95641"/>
                    <a:pt x="20668" y="95641"/>
                  </a:cubicBezTo>
                  <a:close/>
                  <a:moveTo>
                    <a:pt x="22669" y="113415"/>
                  </a:moveTo>
                  <a:cubicBezTo>
                    <a:pt x="24650" y="113415"/>
                    <a:pt x="26366" y="114900"/>
                    <a:pt x="26584" y="116912"/>
                  </a:cubicBezTo>
                  <a:cubicBezTo>
                    <a:pt x="26816" y="119053"/>
                    <a:pt x="25265" y="121022"/>
                    <a:pt x="23109" y="121255"/>
                  </a:cubicBezTo>
                  <a:cubicBezTo>
                    <a:pt x="22967" y="121270"/>
                    <a:pt x="22825" y="121278"/>
                    <a:pt x="22684" y="121278"/>
                  </a:cubicBezTo>
                  <a:cubicBezTo>
                    <a:pt x="20716" y="121278"/>
                    <a:pt x="18998" y="119793"/>
                    <a:pt x="18767" y="117781"/>
                  </a:cubicBezTo>
                  <a:cubicBezTo>
                    <a:pt x="18534" y="115625"/>
                    <a:pt x="20085" y="113671"/>
                    <a:pt x="22241" y="113438"/>
                  </a:cubicBezTo>
                  <a:cubicBezTo>
                    <a:pt x="22385" y="113423"/>
                    <a:pt x="22528" y="113415"/>
                    <a:pt x="22669" y="113415"/>
                  </a:cubicBezTo>
                  <a:close/>
                  <a:moveTo>
                    <a:pt x="24670" y="131173"/>
                  </a:moveTo>
                  <a:cubicBezTo>
                    <a:pt x="26650" y="131173"/>
                    <a:pt x="28367" y="132659"/>
                    <a:pt x="28584" y="134671"/>
                  </a:cubicBezTo>
                  <a:cubicBezTo>
                    <a:pt x="28817" y="136811"/>
                    <a:pt x="27266" y="138781"/>
                    <a:pt x="25110" y="139013"/>
                  </a:cubicBezTo>
                  <a:cubicBezTo>
                    <a:pt x="24958" y="139031"/>
                    <a:pt x="24807" y="139039"/>
                    <a:pt x="24657" y="139039"/>
                  </a:cubicBezTo>
                  <a:cubicBezTo>
                    <a:pt x="22689" y="139039"/>
                    <a:pt x="20998" y="137557"/>
                    <a:pt x="20768" y="135539"/>
                  </a:cubicBezTo>
                  <a:cubicBezTo>
                    <a:pt x="20535" y="133383"/>
                    <a:pt x="22086" y="131429"/>
                    <a:pt x="24242" y="131197"/>
                  </a:cubicBezTo>
                  <a:cubicBezTo>
                    <a:pt x="24385" y="131181"/>
                    <a:pt x="24528" y="131173"/>
                    <a:pt x="24670" y="131173"/>
                  </a:cubicBezTo>
                  <a:close/>
                  <a:moveTo>
                    <a:pt x="26668" y="148947"/>
                  </a:moveTo>
                  <a:cubicBezTo>
                    <a:pt x="28638" y="148947"/>
                    <a:pt x="30368" y="150433"/>
                    <a:pt x="30585" y="152445"/>
                  </a:cubicBezTo>
                  <a:cubicBezTo>
                    <a:pt x="30818" y="154601"/>
                    <a:pt x="29267" y="156555"/>
                    <a:pt x="27111" y="156787"/>
                  </a:cubicBezTo>
                  <a:cubicBezTo>
                    <a:pt x="26967" y="156803"/>
                    <a:pt x="26824" y="156810"/>
                    <a:pt x="26683" y="156810"/>
                  </a:cubicBezTo>
                  <a:cubicBezTo>
                    <a:pt x="24704" y="156810"/>
                    <a:pt x="23000" y="155325"/>
                    <a:pt x="22768" y="153313"/>
                  </a:cubicBezTo>
                  <a:cubicBezTo>
                    <a:pt x="22536" y="151157"/>
                    <a:pt x="24087" y="149203"/>
                    <a:pt x="26242" y="148971"/>
                  </a:cubicBezTo>
                  <a:cubicBezTo>
                    <a:pt x="26385" y="148955"/>
                    <a:pt x="26527" y="148947"/>
                    <a:pt x="26668" y="148947"/>
                  </a:cubicBezTo>
                  <a:close/>
                  <a:moveTo>
                    <a:pt x="28656" y="166706"/>
                  </a:moveTo>
                  <a:cubicBezTo>
                    <a:pt x="30636" y="166706"/>
                    <a:pt x="32353" y="168191"/>
                    <a:pt x="32570" y="170203"/>
                  </a:cubicBezTo>
                  <a:cubicBezTo>
                    <a:pt x="32834" y="172359"/>
                    <a:pt x="31283" y="174313"/>
                    <a:pt x="29112" y="174546"/>
                  </a:cubicBezTo>
                  <a:cubicBezTo>
                    <a:pt x="28968" y="174561"/>
                    <a:pt x="28825" y="174569"/>
                    <a:pt x="28684" y="174569"/>
                  </a:cubicBezTo>
                  <a:cubicBezTo>
                    <a:pt x="26703" y="174569"/>
                    <a:pt x="24986" y="173084"/>
                    <a:pt x="24769" y="171072"/>
                  </a:cubicBezTo>
                  <a:cubicBezTo>
                    <a:pt x="24536" y="168916"/>
                    <a:pt x="26087" y="166962"/>
                    <a:pt x="28228" y="166729"/>
                  </a:cubicBezTo>
                  <a:cubicBezTo>
                    <a:pt x="28371" y="166714"/>
                    <a:pt x="28514" y="166706"/>
                    <a:pt x="28656" y="166706"/>
                  </a:cubicBezTo>
                  <a:close/>
                  <a:moveTo>
                    <a:pt x="163301" y="1"/>
                  </a:moveTo>
                  <a:lnTo>
                    <a:pt x="0" y="18349"/>
                  </a:lnTo>
                  <a:lnTo>
                    <a:pt x="18348" y="181634"/>
                  </a:lnTo>
                  <a:lnTo>
                    <a:pt x="181648" y="163301"/>
                  </a:lnTo>
                  <a:lnTo>
                    <a:pt x="16330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16"/>
            <p:cNvSpPr/>
            <p:nvPr userDrawn="1"/>
          </p:nvSpPr>
          <p:spPr>
            <a:xfrm>
              <a:off x="-4319251" y="-2031148"/>
              <a:ext cx="1702976" cy="719675"/>
            </a:xfrm>
            <a:custGeom>
              <a:avLst/>
              <a:gdLst/>
              <a:ahLst/>
              <a:cxnLst/>
              <a:rect l="l" t="t" r="r" b="b"/>
              <a:pathLst>
                <a:path w="68119" h="28787" extrusionOk="0">
                  <a:moveTo>
                    <a:pt x="64489" y="1"/>
                  </a:moveTo>
                  <a:lnTo>
                    <a:pt x="0" y="12222"/>
                  </a:lnTo>
                  <a:cubicBezTo>
                    <a:pt x="264" y="13044"/>
                    <a:pt x="342" y="14130"/>
                    <a:pt x="512" y="14890"/>
                  </a:cubicBezTo>
                  <a:cubicBezTo>
                    <a:pt x="1024" y="17108"/>
                    <a:pt x="1505" y="19310"/>
                    <a:pt x="1955" y="21544"/>
                  </a:cubicBezTo>
                  <a:cubicBezTo>
                    <a:pt x="2420" y="23948"/>
                    <a:pt x="2854" y="26367"/>
                    <a:pt x="3273" y="28787"/>
                  </a:cubicBezTo>
                  <a:lnTo>
                    <a:pt x="68118" y="16518"/>
                  </a:lnTo>
                  <a:cubicBezTo>
                    <a:pt x="67483" y="14239"/>
                    <a:pt x="67002" y="11912"/>
                    <a:pt x="66676" y="9555"/>
                  </a:cubicBezTo>
                  <a:cubicBezTo>
                    <a:pt x="66536" y="8578"/>
                    <a:pt x="66412" y="7585"/>
                    <a:pt x="65994" y="6685"/>
                  </a:cubicBezTo>
                  <a:cubicBezTo>
                    <a:pt x="65823" y="6344"/>
                    <a:pt x="65606" y="6018"/>
                    <a:pt x="65559" y="5631"/>
                  </a:cubicBezTo>
                  <a:cubicBezTo>
                    <a:pt x="65544" y="5336"/>
                    <a:pt x="65621" y="5041"/>
                    <a:pt x="65637" y="4747"/>
                  </a:cubicBezTo>
                  <a:cubicBezTo>
                    <a:pt x="65668" y="4312"/>
                    <a:pt x="65544" y="3878"/>
                    <a:pt x="65420" y="3459"/>
                  </a:cubicBezTo>
                  <a:cubicBezTo>
                    <a:pt x="65234" y="2467"/>
                    <a:pt x="64381" y="1055"/>
                    <a:pt x="64489" y="1"/>
                  </a:cubicBezTo>
                  <a:close/>
                </a:path>
              </a:pathLst>
            </a:custGeom>
            <a:solidFill>
              <a:srgbClr val="146CF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6" name="Google Shape;146;p16"/>
          <p:cNvSpPr/>
          <p:nvPr/>
        </p:nvSpPr>
        <p:spPr>
          <a:xfrm>
            <a:off x="8602550" y="4753107"/>
            <a:ext cx="441300" cy="292800"/>
          </a:xfrm>
          <a:prstGeom prst="roundRect">
            <a:avLst>
              <a:gd name="adj" fmla="val 16667"/>
            </a:avLst>
          </a:prstGeom>
          <a:solidFill>
            <a:srgbClr val="D7153A"/>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7" name="Google Shape;147;p16"/>
          <p:cNvSpPr txBox="1">
            <a:spLocks noGrp="1"/>
          </p:cNvSpPr>
          <p:nvPr>
            <p:ph type="sldNum" idx="12"/>
          </p:nvPr>
        </p:nvSpPr>
        <p:spPr>
          <a:xfrm>
            <a:off x="8548858" y="4702699"/>
            <a:ext cx="548700" cy="393600"/>
          </a:xfrm>
          <a:prstGeom prst="rect">
            <a:avLst/>
          </a:prstGeom>
        </p:spPr>
        <p:txBody>
          <a:bodyPr spcFirstLastPara="1" wrap="square" lIns="91425" tIns="91425" rIns="91425" bIns="91425" anchor="ctr" anchorCtr="0">
            <a:normAutofit/>
          </a:bodyPr>
          <a:lstStyle>
            <a:lvl1pPr lvl="0" algn="ctr">
              <a:buNone/>
              <a:defRPr>
                <a:solidFill>
                  <a:schemeClr val="lt1"/>
                </a:solidFill>
                <a:latin typeface="Public Sans"/>
                <a:ea typeface="Public Sans"/>
                <a:cs typeface="Public Sans"/>
                <a:sym typeface="Public Sans"/>
              </a:defRPr>
            </a:lvl1pPr>
            <a:lvl2pPr lvl="1" algn="ctr">
              <a:buNone/>
              <a:defRPr>
                <a:solidFill>
                  <a:schemeClr val="lt1"/>
                </a:solidFill>
                <a:latin typeface="Public Sans"/>
                <a:ea typeface="Public Sans"/>
                <a:cs typeface="Public Sans"/>
                <a:sym typeface="Public Sans"/>
              </a:defRPr>
            </a:lvl2pPr>
            <a:lvl3pPr lvl="2" algn="ctr">
              <a:buNone/>
              <a:defRPr>
                <a:solidFill>
                  <a:schemeClr val="lt1"/>
                </a:solidFill>
                <a:latin typeface="Public Sans"/>
                <a:ea typeface="Public Sans"/>
                <a:cs typeface="Public Sans"/>
                <a:sym typeface="Public Sans"/>
              </a:defRPr>
            </a:lvl3pPr>
            <a:lvl4pPr lvl="3" algn="ctr">
              <a:buNone/>
              <a:defRPr>
                <a:solidFill>
                  <a:schemeClr val="lt1"/>
                </a:solidFill>
                <a:latin typeface="Public Sans"/>
                <a:ea typeface="Public Sans"/>
                <a:cs typeface="Public Sans"/>
                <a:sym typeface="Public Sans"/>
              </a:defRPr>
            </a:lvl4pPr>
            <a:lvl5pPr lvl="4" algn="ctr">
              <a:buNone/>
              <a:defRPr>
                <a:solidFill>
                  <a:schemeClr val="lt1"/>
                </a:solidFill>
                <a:latin typeface="Public Sans"/>
                <a:ea typeface="Public Sans"/>
                <a:cs typeface="Public Sans"/>
                <a:sym typeface="Public Sans"/>
              </a:defRPr>
            </a:lvl5pPr>
            <a:lvl6pPr lvl="5" algn="ctr">
              <a:buNone/>
              <a:defRPr>
                <a:solidFill>
                  <a:schemeClr val="lt1"/>
                </a:solidFill>
                <a:latin typeface="Public Sans"/>
                <a:ea typeface="Public Sans"/>
                <a:cs typeface="Public Sans"/>
                <a:sym typeface="Public Sans"/>
              </a:defRPr>
            </a:lvl6pPr>
            <a:lvl7pPr lvl="6" algn="ctr">
              <a:buNone/>
              <a:defRPr>
                <a:solidFill>
                  <a:schemeClr val="lt1"/>
                </a:solidFill>
                <a:latin typeface="Public Sans"/>
                <a:ea typeface="Public Sans"/>
                <a:cs typeface="Public Sans"/>
                <a:sym typeface="Public Sans"/>
              </a:defRPr>
            </a:lvl7pPr>
            <a:lvl8pPr lvl="7" algn="ctr">
              <a:buNone/>
              <a:defRPr>
                <a:solidFill>
                  <a:schemeClr val="lt1"/>
                </a:solidFill>
                <a:latin typeface="Public Sans"/>
                <a:ea typeface="Public Sans"/>
                <a:cs typeface="Public Sans"/>
                <a:sym typeface="Public Sans"/>
              </a:defRPr>
            </a:lvl8pPr>
            <a:lvl9pPr lvl="8" algn="ctr">
              <a:buNone/>
              <a:defRPr>
                <a:solidFill>
                  <a:schemeClr val="lt1"/>
                </a:solidFill>
                <a:latin typeface="Public Sans"/>
                <a:ea typeface="Public Sans"/>
                <a:cs typeface="Public Sans"/>
                <a:sym typeface="Public Sans"/>
              </a:defRPr>
            </a:lvl9pPr>
          </a:lstStyle>
          <a:p>
            <a:pPr marL="0" lvl="0" indent="0" algn="ctr" rtl="0">
              <a:spcBef>
                <a:spcPts val="0"/>
              </a:spcBef>
              <a:spcAft>
                <a:spcPts val="0"/>
              </a:spcAft>
              <a:buNone/>
            </a:pPr>
            <a:fld id="{00000000-1234-1234-1234-123412341234}" type="slidenum">
              <a:rPr lang="en"/>
              <a:t>‹#›</a:t>
            </a:fld>
            <a:endParaRPr/>
          </a:p>
        </p:txBody>
      </p:sp>
      <p:sp>
        <p:nvSpPr>
          <p:cNvPr id="148" name="Google Shape;148;p16"/>
          <p:cNvSpPr/>
          <p:nvPr/>
        </p:nvSpPr>
        <p:spPr>
          <a:xfrm rot="-7863312">
            <a:off x="6073426" y="-714207"/>
            <a:ext cx="1063817" cy="1063817"/>
          </a:xfrm>
          <a:prstGeom prst="ellipse">
            <a:avLst/>
          </a:prstGeom>
          <a:solidFill>
            <a:srgbClr val="CBEDFD"/>
          </a:solidFill>
          <a:ln w="114300" cap="flat" cmpd="sng">
            <a:solidFill>
              <a:srgbClr val="8CE0FF"/>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9" name="Google Shape;149;p16"/>
          <p:cNvSpPr/>
          <p:nvPr/>
        </p:nvSpPr>
        <p:spPr>
          <a:xfrm rot="-7863513">
            <a:off x="5388321" y="138211"/>
            <a:ext cx="672777" cy="672777"/>
          </a:xfrm>
          <a:prstGeom prst="ellipse">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grpSp>
        <p:nvGrpSpPr>
          <p:cNvPr id="150" name="Google Shape;150;p16"/>
          <p:cNvGrpSpPr/>
          <p:nvPr/>
        </p:nvGrpSpPr>
        <p:grpSpPr>
          <a:xfrm>
            <a:off x="8408751" y="168823"/>
            <a:ext cx="479230" cy="503608"/>
            <a:chOff x="1317200" y="238100"/>
            <a:chExt cx="4976425" cy="5229575"/>
          </a:xfrm>
        </p:grpSpPr>
        <p:sp>
          <p:nvSpPr>
            <p:cNvPr id="151" name="Google Shape;151;p16"/>
            <p:cNvSpPr/>
            <p:nvPr/>
          </p:nvSpPr>
          <p:spPr>
            <a:xfrm>
              <a:off x="1561300" y="3393950"/>
              <a:ext cx="4486650" cy="1414475"/>
            </a:xfrm>
            <a:custGeom>
              <a:avLst/>
              <a:gdLst/>
              <a:ahLst/>
              <a:cxnLst/>
              <a:rect l="l" t="t" r="r" b="b"/>
              <a:pathLst>
                <a:path w="179466" h="56579" extrusionOk="0">
                  <a:moveTo>
                    <a:pt x="0" y="0"/>
                  </a:moveTo>
                  <a:lnTo>
                    <a:pt x="0" y="56578"/>
                  </a:lnTo>
                  <a:lnTo>
                    <a:pt x="12740" y="56578"/>
                  </a:lnTo>
                  <a:lnTo>
                    <a:pt x="12740" y="20507"/>
                  </a:lnTo>
                  <a:lnTo>
                    <a:pt x="43531" y="56578"/>
                  </a:lnTo>
                  <a:lnTo>
                    <a:pt x="56701" y="56578"/>
                  </a:lnTo>
                  <a:lnTo>
                    <a:pt x="56701" y="0"/>
                  </a:lnTo>
                  <a:lnTo>
                    <a:pt x="43961" y="0"/>
                  </a:lnTo>
                  <a:lnTo>
                    <a:pt x="43961" y="36148"/>
                  </a:lnTo>
                  <a:lnTo>
                    <a:pt x="13078" y="0"/>
                  </a:lnTo>
                  <a:close/>
                  <a:moveTo>
                    <a:pt x="106218" y="16"/>
                  </a:moveTo>
                  <a:lnTo>
                    <a:pt x="120984" y="56578"/>
                  </a:lnTo>
                  <a:lnTo>
                    <a:pt x="134108" y="56578"/>
                  </a:lnTo>
                  <a:lnTo>
                    <a:pt x="142765" y="20784"/>
                  </a:lnTo>
                  <a:lnTo>
                    <a:pt x="151575" y="56578"/>
                  </a:lnTo>
                  <a:lnTo>
                    <a:pt x="164469" y="56578"/>
                  </a:lnTo>
                  <a:lnTo>
                    <a:pt x="164607" y="56087"/>
                  </a:lnTo>
                  <a:lnTo>
                    <a:pt x="179465" y="16"/>
                  </a:lnTo>
                  <a:lnTo>
                    <a:pt x="166326" y="16"/>
                  </a:lnTo>
                  <a:lnTo>
                    <a:pt x="157868" y="36240"/>
                  </a:lnTo>
                  <a:lnTo>
                    <a:pt x="148981" y="16"/>
                  </a:lnTo>
                  <a:lnTo>
                    <a:pt x="136778" y="16"/>
                  </a:lnTo>
                  <a:lnTo>
                    <a:pt x="127753" y="35826"/>
                  </a:lnTo>
                  <a:lnTo>
                    <a:pt x="119556" y="16"/>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16"/>
            <p:cNvSpPr/>
            <p:nvPr/>
          </p:nvSpPr>
          <p:spPr>
            <a:xfrm>
              <a:off x="1527150" y="5014850"/>
              <a:ext cx="411375" cy="452825"/>
            </a:xfrm>
            <a:custGeom>
              <a:avLst/>
              <a:gdLst/>
              <a:ahLst/>
              <a:cxnLst/>
              <a:rect l="l" t="t" r="r" b="b"/>
              <a:pathLst>
                <a:path w="16455" h="18113" extrusionOk="0">
                  <a:moveTo>
                    <a:pt x="9056" y="0"/>
                  </a:moveTo>
                  <a:cubicBezTo>
                    <a:pt x="3776" y="0"/>
                    <a:pt x="0" y="4145"/>
                    <a:pt x="0" y="9056"/>
                  </a:cubicBezTo>
                  <a:lnTo>
                    <a:pt x="0" y="9103"/>
                  </a:lnTo>
                  <a:cubicBezTo>
                    <a:pt x="0" y="14199"/>
                    <a:pt x="3623" y="18113"/>
                    <a:pt x="9118" y="18113"/>
                  </a:cubicBezTo>
                  <a:cubicBezTo>
                    <a:pt x="12234" y="18113"/>
                    <a:pt x="14720" y="16854"/>
                    <a:pt x="16455" y="15380"/>
                  </a:cubicBezTo>
                  <a:lnTo>
                    <a:pt x="16455" y="8028"/>
                  </a:lnTo>
                  <a:lnTo>
                    <a:pt x="8964" y="8028"/>
                  </a:lnTo>
                  <a:lnTo>
                    <a:pt x="8964" y="10699"/>
                  </a:lnTo>
                  <a:lnTo>
                    <a:pt x="13462" y="10699"/>
                  </a:lnTo>
                  <a:lnTo>
                    <a:pt x="13462" y="13984"/>
                  </a:lnTo>
                  <a:cubicBezTo>
                    <a:pt x="12387" y="14782"/>
                    <a:pt x="10867" y="15304"/>
                    <a:pt x="9225" y="15304"/>
                  </a:cubicBezTo>
                  <a:cubicBezTo>
                    <a:pt x="5633" y="15304"/>
                    <a:pt x="3239" y="12648"/>
                    <a:pt x="3239" y="9056"/>
                  </a:cubicBezTo>
                  <a:lnTo>
                    <a:pt x="3239" y="8995"/>
                  </a:lnTo>
                  <a:cubicBezTo>
                    <a:pt x="3239" y="5649"/>
                    <a:pt x="5710" y="2825"/>
                    <a:pt x="8949" y="2825"/>
                  </a:cubicBezTo>
                  <a:cubicBezTo>
                    <a:pt x="11174" y="2825"/>
                    <a:pt x="12510" y="3546"/>
                    <a:pt x="13861" y="4697"/>
                  </a:cubicBezTo>
                  <a:lnTo>
                    <a:pt x="15825" y="2379"/>
                  </a:lnTo>
                  <a:cubicBezTo>
                    <a:pt x="14014" y="845"/>
                    <a:pt x="12126" y="0"/>
                    <a:pt x="9056" y="0"/>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16"/>
            <p:cNvSpPr/>
            <p:nvPr/>
          </p:nvSpPr>
          <p:spPr>
            <a:xfrm>
              <a:off x="1984925" y="5014850"/>
              <a:ext cx="459375" cy="452825"/>
            </a:xfrm>
            <a:custGeom>
              <a:avLst/>
              <a:gdLst/>
              <a:ahLst/>
              <a:cxnLst/>
              <a:rect l="l" t="t" r="r" b="b"/>
              <a:pathLst>
                <a:path w="18375" h="18113" extrusionOk="0">
                  <a:moveTo>
                    <a:pt x="9164" y="2825"/>
                  </a:moveTo>
                  <a:cubicBezTo>
                    <a:pt x="12649" y="2825"/>
                    <a:pt x="15135" y="5649"/>
                    <a:pt x="15135" y="9056"/>
                  </a:cubicBezTo>
                  <a:lnTo>
                    <a:pt x="15135" y="9103"/>
                  </a:lnTo>
                  <a:cubicBezTo>
                    <a:pt x="15135" y="12510"/>
                    <a:pt x="12695" y="15273"/>
                    <a:pt x="9211" y="15273"/>
                  </a:cubicBezTo>
                  <a:cubicBezTo>
                    <a:pt x="5726" y="15273"/>
                    <a:pt x="3240" y="12464"/>
                    <a:pt x="3240" y="9056"/>
                  </a:cubicBezTo>
                  <a:lnTo>
                    <a:pt x="3240" y="8995"/>
                  </a:lnTo>
                  <a:cubicBezTo>
                    <a:pt x="3240" y="5603"/>
                    <a:pt x="5665" y="2825"/>
                    <a:pt x="9164" y="2825"/>
                  </a:cubicBezTo>
                  <a:close/>
                  <a:moveTo>
                    <a:pt x="9211" y="0"/>
                  </a:moveTo>
                  <a:cubicBezTo>
                    <a:pt x="3823" y="0"/>
                    <a:pt x="1" y="4129"/>
                    <a:pt x="1" y="9056"/>
                  </a:cubicBezTo>
                  <a:lnTo>
                    <a:pt x="1" y="9103"/>
                  </a:lnTo>
                  <a:cubicBezTo>
                    <a:pt x="1" y="14030"/>
                    <a:pt x="3762" y="18113"/>
                    <a:pt x="9164" y="18113"/>
                  </a:cubicBezTo>
                  <a:cubicBezTo>
                    <a:pt x="14552" y="18113"/>
                    <a:pt x="18374" y="13984"/>
                    <a:pt x="18374" y="9056"/>
                  </a:cubicBezTo>
                  <a:lnTo>
                    <a:pt x="18374" y="8995"/>
                  </a:lnTo>
                  <a:cubicBezTo>
                    <a:pt x="18374" y="4068"/>
                    <a:pt x="14614" y="0"/>
                    <a:pt x="9211" y="0"/>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16"/>
            <p:cNvSpPr/>
            <p:nvPr/>
          </p:nvSpPr>
          <p:spPr>
            <a:xfrm>
              <a:off x="2438500" y="5022125"/>
              <a:ext cx="433275" cy="440950"/>
            </a:xfrm>
            <a:custGeom>
              <a:avLst/>
              <a:gdLst/>
              <a:ahLst/>
              <a:cxnLst/>
              <a:rect l="l" t="t" r="r" b="b"/>
              <a:pathLst>
                <a:path w="17331" h="17638" extrusionOk="0">
                  <a:moveTo>
                    <a:pt x="1" y="1"/>
                  </a:moveTo>
                  <a:lnTo>
                    <a:pt x="7307" y="17637"/>
                  </a:lnTo>
                  <a:lnTo>
                    <a:pt x="10024" y="17637"/>
                  </a:lnTo>
                  <a:lnTo>
                    <a:pt x="17330" y="1"/>
                  </a:lnTo>
                  <a:lnTo>
                    <a:pt x="13984" y="1"/>
                  </a:lnTo>
                  <a:lnTo>
                    <a:pt x="8719" y="13462"/>
                  </a:lnTo>
                  <a:lnTo>
                    <a:pt x="3424"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16"/>
            <p:cNvSpPr/>
            <p:nvPr/>
          </p:nvSpPr>
          <p:spPr>
            <a:xfrm>
              <a:off x="2923550" y="5022125"/>
              <a:ext cx="328875" cy="437875"/>
            </a:xfrm>
            <a:custGeom>
              <a:avLst/>
              <a:gdLst/>
              <a:ahLst/>
              <a:cxnLst/>
              <a:rect l="l" t="t" r="r" b="b"/>
              <a:pathLst>
                <a:path w="13155" h="17515" extrusionOk="0">
                  <a:moveTo>
                    <a:pt x="0" y="1"/>
                  </a:moveTo>
                  <a:lnTo>
                    <a:pt x="0" y="17515"/>
                  </a:lnTo>
                  <a:lnTo>
                    <a:pt x="13155" y="17515"/>
                  </a:lnTo>
                  <a:lnTo>
                    <a:pt x="13155" y="14767"/>
                  </a:lnTo>
                  <a:lnTo>
                    <a:pt x="3086" y="14767"/>
                  </a:lnTo>
                  <a:lnTo>
                    <a:pt x="3086" y="10070"/>
                  </a:lnTo>
                  <a:lnTo>
                    <a:pt x="11912" y="10070"/>
                  </a:lnTo>
                  <a:lnTo>
                    <a:pt x="11912" y="7307"/>
                  </a:lnTo>
                  <a:lnTo>
                    <a:pt x="3086" y="7307"/>
                  </a:lnTo>
                  <a:lnTo>
                    <a:pt x="3086" y="2764"/>
                  </a:lnTo>
                  <a:lnTo>
                    <a:pt x="13032" y="2764"/>
                  </a:lnTo>
                  <a:lnTo>
                    <a:pt x="13032"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16"/>
            <p:cNvSpPr/>
            <p:nvPr/>
          </p:nvSpPr>
          <p:spPr>
            <a:xfrm>
              <a:off x="3327250" y="5022125"/>
              <a:ext cx="373000" cy="437875"/>
            </a:xfrm>
            <a:custGeom>
              <a:avLst/>
              <a:gdLst/>
              <a:ahLst/>
              <a:cxnLst/>
              <a:rect l="l" t="t" r="r" b="b"/>
              <a:pathLst>
                <a:path w="14920" h="17515" extrusionOk="0">
                  <a:moveTo>
                    <a:pt x="7583" y="2810"/>
                  </a:moveTo>
                  <a:cubicBezTo>
                    <a:pt x="9870" y="2810"/>
                    <a:pt x="11220" y="3838"/>
                    <a:pt x="11220" y="5711"/>
                  </a:cubicBezTo>
                  <a:lnTo>
                    <a:pt x="11220" y="5757"/>
                  </a:lnTo>
                  <a:cubicBezTo>
                    <a:pt x="11220" y="7538"/>
                    <a:pt x="9824" y="8689"/>
                    <a:pt x="7613" y="8689"/>
                  </a:cubicBezTo>
                  <a:lnTo>
                    <a:pt x="3085" y="8689"/>
                  </a:lnTo>
                  <a:lnTo>
                    <a:pt x="3085" y="2810"/>
                  </a:lnTo>
                  <a:close/>
                  <a:moveTo>
                    <a:pt x="0" y="1"/>
                  </a:moveTo>
                  <a:lnTo>
                    <a:pt x="0" y="17515"/>
                  </a:lnTo>
                  <a:lnTo>
                    <a:pt x="3085" y="17515"/>
                  </a:lnTo>
                  <a:lnTo>
                    <a:pt x="3085" y="11421"/>
                  </a:lnTo>
                  <a:lnTo>
                    <a:pt x="6953" y="11421"/>
                  </a:lnTo>
                  <a:lnTo>
                    <a:pt x="11282" y="17515"/>
                  </a:lnTo>
                  <a:lnTo>
                    <a:pt x="14920" y="17515"/>
                  </a:lnTo>
                  <a:lnTo>
                    <a:pt x="10177" y="10884"/>
                  </a:lnTo>
                  <a:cubicBezTo>
                    <a:pt x="12633" y="10193"/>
                    <a:pt x="14352" y="8458"/>
                    <a:pt x="14352" y="5588"/>
                  </a:cubicBezTo>
                  <a:lnTo>
                    <a:pt x="14352" y="5527"/>
                  </a:lnTo>
                  <a:cubicBezTo>
                    <a:pt x="14352" y="4007"/>
                    <a:pt x="13845" y="2702"/>
                    <a:pt x="12909" y="1751"/>
                  </a:cubicBezTo>
                  <a:cubicBezTo>
                    <a:pt x="11773" y="661"/>
                    <a:pt x="10054" y="1"/>
                    <a:pt x="7828" y="1"/>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16"/>
            <p:cNvSpPr/>
            <p:nvPr/>
          </p:nvSpPr>
          <p:spPr>
            <a:xfrm>
              <a:off x="3754325" y="5022125"/>
              <a:ext cx="382625" cy="437875"/>
            </a:xfrm>
            <a:custGeom>
              <a:avLst/>
              <a:gdLst/>
              <a:ahLst/>
              <a:cxnLst/>
              <a:rect l="l" t="t" r="r" b="b"/>
              <a:pathLst>
                <a:path w="15305" h="17515" extrusionOk="0">
                  <a:moveTo>
                    <a:pt x="1" y="1"/>
                  </a:moveTo>
                  <a:lnTo>
                    <a:pt x="1" y="17515"/>
                  </a:lnTo>
                  <a:lnTo>
                    <a:pt x="3040" y="17515"/>
                  </a:lnTo>
                  <a:lnTo>
                    <a:pt x="3040" y="5051"/>
                  </a:lnTo>
                  <a:lnTo>
                    <a:pt x="12725" y="17515"/>
                  </a:lnTo>
                  <a:lnTo>
                    <a:pt x="15304" y="17515"/>
                  </a:lnTo>
                  <a:lnTo>
                    <a:pt x="15304" y="1"/>
                  </a:lnTo>
                  <a:lnTo>
                    <a:pt x="12265" y="1"/>
                  </a:lnTo>
                  <a:lnTo>
                    <a:pt x="12265" y="12112"/>
                  </a:lnTo>
                  <a:lnTo>
                    <a:pt x="2856"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16"/>
            <p:cNvSpPr/>
            <p:nvPr/>
          </p:nvSpPr>
          <p:spPr>
            <a:xfrm>
              <a:off x="4215200" y="5022125"/>
              <a:ext cx="432100" cy="437875"/>
            </a:xfrm>
            <a:custGeom>
              <a:avLst/>
              <a:gdLst/>
              <a:ahLst/>
              <a:cxnLst/>
              <a:rect l="l" t="t" r="r" b="b"/>
              <a:pathLst>
                <a:path w="17284" h="17515" extrusionOk="0">
                  <a:moveTo>
                    <a:pt x="0" y="1"/>
                  </a:moveTo>
                  <a:lnTo>
                    <a:pt x="0" y="17515"/>
                  </a:lnTo>
                  <a:lnTo>
                    <a:pt x="3055" y="17515"/>
                  </a:lnTo>
                  <a:lnTo>
                    <a:pt x="3055" y="5005"/>
                  </a:lnTo>
                  <a:lnTo>
                    <a:pt x="8535" y="13217"/>
                  </a:lnTo>
                  <a:lnTo>
                    <a:pt x="8642" y="13217"/>
                  </a:lnTo>
                  <a:lnTo>
                    <a:pt x="14183" y="4959"/>
                  </a:lnTo>
                  <a:lnTo>
                    <a:pt x="14183" y="17515"/>
                  </a:lnTo>
                  <a:lnTo>
                    <a:pt x="17284" y="17515"/>
                  </a:lnTo>
                  <a:lnTo>
                    <a:pt x="17284" y="1"/>
                  </a:lnTo>
                  <a:lnTo>
                    <a:pt x="13984" y="1"/>
                  </a:lnTo>
                  <a:lnTo>
                    <a:pt x="8642" y="8290"/>
                  </a:lnTo>
                  <a:lnTo>
                    <a:pt x="3301"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59;p16"/>
            <p:cNvSpPr/>
            <p:nvPr/>
          </p:nvSpPr>
          <p:spPr>
            <a:xfrm>
              <a:off x="4720575" y="5022125"/>
              <a:ext cx="329275" cy="437875"/>
            </a:xfrm>
            <a:custGeom>
              <a:avLst/>
              <a:gdLst/>
              <a:ahLst/>
              <a:cxnLst/>
              <a:rect l="l" t="t" r="r" b="b"/>
              <a:pathLst>
                <a:path w="13171" h="17515" extrusionOk="0">
                  <a:moveTo>
                    <a:pt x="1" y="1"/>
                  </a:moveTo>
                  <a:lnTo>
                    <a:pt x="1" y="17515"/>
                  </a:lnTo>
                  <a:lnTo>
                    <a:pt x="13170" y="17515"/>
                  </a:lnTo>
                  <a:lnTo>
                    <a:pt x="13170" y="14767"/>
                  </a:lnTo>
                  <a:lnTo>
                    <a:pt x="3086" y="14767"/>
                  </a:lnTo>
                  <a:lnTo>
                    <a:pt x="3086" y="10070"/>
                  </a:lnTo>
                  <a:lnTo>
                    <a:pt x="11896" y="10070"/>
                  </a:lnTo>
                  <a:lnTo>
                    <a:pt x="11896" y="7307"/>
                  </a:lnTo>
                  <a:lnTo>
                    <a:pt x="3086" y="7307"/>
                  </a:lnTo>
                  <a:lnTo>
                    <a:pt x="3086" y="2764"/>
                  </a:lnTo>
                  <a:lnTo>
                    <a:pt x="13032" y="2764"/>
                  </a:lnTo>
                  <a:lnTo>
                    <a:pt x="13032"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60;p16"/>
            <p:cNvSpPr/>
            <p:nvPr/>
          </p:nvSpPr>
          <p:spPr>
            <a:xfrm>
              <a:off x="5125425" y="5022125"/>
              <a:ext cx="382975" cy="437875"/>
            </a:xfrm>
            <a:custGeom>
              <a:avLst/>
              <a:gdLst/>
              <a:ahLst/>
              <a:cxnLst/>
              <a:rect l="l" t="t" r="r" b="b"/>
              <a:pathLst>
                <a:path w="15319" h="17515" extrusionOk="0">
                  <a:moveTo>
                    <a:pt x="0" y="1"/>
                  </a:moveTo>
                  <a:lnTo>
                    <a:pt x="0" y="17515"/>
                  </a:lnTo>
                  <a:lnTo>
                    <a:pt x="3039" y="17515"/>
                  </a:lnTo>
                  <a:lnTo>
                    <a:pt x="3039" y="5051"/>
                  </a:lnTo>
                  <a:lnTo>
                    <a:pt x="12725" y="17515"/>
                  </a:lnTo>
                  <a:lnTo>
                    <a:pt x="15319" y="17515"/>
                  </a:lnTo>
                  <a:lnTo>
                    <a:pt x="15319" y="1"/>
                  </a:lnTo>
                  <a:lnTo>
                    <a:pt x="12280" y="1"/>
                  </a:lnTo>
                  <a:lnTo>
                    <a:pt x="12280" y="12112"/>
                  </a:lnTo>
                  <a:lnTo>
                    <a:pt x="2870"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16"/>
            <p:cNvSpPr/>
            <p:nvPr/>
          </p:nvSpPr>
          <p:spPr>
            <a:xfrm>
              <a:off x="5569400" y="5022125"/>
              <a:ext cx="356500" cy="437875"/>
            </a:xfrm>
            <a:custGeom>
              <a:avLst/>
              <a:gdLst/>
              <a:ahLst/>
              <a:cxnLst/>
              <a:rect l="l" t="t" r="r" b="b"/>
              <a:pathLst>
                <a:path w="14260" h="17515" extrusionOk="0">
                  <a:moveTo>
                    <a:pt x="0" y="1"/>
                  </a:moveTo>
                  <a:lnTo>
                    <a:pt x="0" y="2856"/>
                  </a:lnTo>
                  <a:lnTo>
                    <a:pt x="5572" y="2856"/>
                  </a:lnTo>
                  <a:lnTo>
                    <a:pt x="5572" y="17515"/>
                  </a:lnTo>
                  <a:lnTo>
                    <a:pt x="8688" y="17515"/>
                  </a:lnTo>
                  <a:lnTo>
                    <a:pt x="8688" y="2856"/>
                  </a:lnTo>
                  <a:lnTo>
                    <a:pt x="14260" y="2856"/>
                  </a:lnTo>
                  <a:lnTo>
                    <a:pt x="14260"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16"/>
            <p:cNvSpPr/>
            <p:nvPr/>
          </p:nvSpPr>
          <p:spPr>
            <a:xfrm>
              <a:off x="3066675" y="3363625"/>
              <a:ext cx="1140875" cy="1477800"/>
            </a:xfrm>
            <a:custGeom>
              <a:avLst/>
              <a:gdLst/>
              <a:ahLst/>
              <a:cxnLst/>
              <a:rect l="l" t="t" r="r" b="b"/>
              <a:pathLst>
                <a:path w="45635" h="59112" extrusionOk="0">
                  <a:moveTo>
                    <a:pt x="22488" y="1"/>
                  </a:moveTo>
                  <a:cubicBezTo>
                    <a:pt x="10715" y="1"/>
                    <a:pt x="2303" y="6893"/>
                    <a:pt x="2303" y="17315"/>
                  </a:cubicBezTo>
                  <a:lnTo>
                    <a:pt x="2303" y="17484"/>
                  </a:lnTo>
                  <a:cubicBezTo>
                    <a:pt x="2303" y="28904"/>
                    <a:pt x="9809" y="32096"/>
                    <a:pt x="21413" y="35059"/>
                  </a:cubicBezTo>
                  <a:cubicBezTo>
                    <a:pt x="31053" y="37515"/>
                    <a:pt x="33033" y="39157"/>
                    <a:pt x="33033" y="42365"/>
                  </a:cubicBezTo>
                  <a:lnTo>
                    <a:pt x="33033" y="42534"/>
                  </a:lnTo>
                  <a:cubicBezTo>
                    <a:pt x="33033" y="45896"/>
                    <a:pt x="29901" y="47952"/>
                    <a:pt x="24713" y="47952"/>
                  </a:cubicBezTo>
                  <a:cubicBezTo>
                    <a:pt x="18128" y="47952"/>
                    <a:pt x="12679" y="45236"/>
                    <a:pt x="7491" y="40968"/>
                  </a:cubicBezTo>
                  <a:lnTo>
                    <a:pt x="1" y="49917"/>
                  </a:lnTo>
                  <a:cubicBezTo>
                    <a:pt x="6923" y="56072"/>
                    <a:pt x="15734" y="59111"/>
                    <a:pt x="24468" y="59111"/>
                  </a:cubicBezTo>
                  <a:cubicBezTo>
                    <a:pt x="36916" y="59111"/>
                    <a:pt x="45634" y="52711"/>
                    <a:pt x="45634" y="41291"/>
                  </a:cubicBezTo>
                  <a:lnTo>
                    <a:pt x="45634" y="41137"/>
                  </a:lnTo>
                  <a:cubicBezTo>
                    <a:pt x="45634" y="31114"/>
                    <a:pt x="39050" y="26924"/>
                    <a:pt x="27353" y="23885"/>
                  </a:cubicBezTo>
                  <a:cubicBezTo>
                    <a:pt x="17376" y="21337"/>
                    <a:pt x="14905" y="20109"/>
                    <a:pt x="14905" y="16333"/>
                  </a:cubicBezTo>
                  <a:lnTo>
                    <a:pt x="14905" y="16164"/>
                  </a:lnTo>
                  <a:cubicBezTo>
                    <a:pt x="14905" y="13386"/>
                    <a:pt x="17468" y="11160"/>
                    <a:pt x="22319" y="11160"/>
                  </a:cubicBezTo>
                  <a:cubicBezTo>
                    <a:pt x="27185" y="11160"/>
                    <a:pt x="32204" y="13293"/>
                    <a:pt x="37330" y="16824"/>
                  </a:cubicBezTo>
                  <a:lnTo>
                    <a:pt x="43915" y="7307"/>
                  </a:lnTo>
                  <a:cubicBezTo>
                    <a:pt x="38067" y="2626"/>
                    <a:pt x="30884" y="1"/>
                    <a:pt x="22488" y="1"/>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16"/>
            <p:cNvSpPr/>
            <p:nvPr/>
          </p:nvSpPr>
          <p:spPr>
            <a:xfrm>
              <a:off x="1317200" y="238100"/>
              <a:ext cx="4976425" cy="3038625"/>
            </a:xfrm>
            <a:custGeom>
              <a:avLst/>
              <a:gdLst/>
              <a:ahLst/>
              <a:cxnLst/>
              <a:rect l="l" t="t" r="r" b="b"/>
              <a:pathLst>
                <a:path w="199057" h="121545" extrusionOk="0">
                  <a:moveTo>
                    <a:pt x="99550" y="1"/>
                  </a:moveTo>
                  <a:cubicBezTo>
                    <a:pt x="99532" y="1"/>
                    <a:pt x="99514" y="1"/>
                    <a:pt x="99497" y="1"/>
                  </a:cubicBezTo>
                  <a:cubicBezTo>
                    <a:pt x="98315" y="1"/>
                    <a:pt x="97486" y="538"/>
                    <a:pt x="96749" y="1275"/>
                  </a:cubicBezTo>
                  <a:cubicBezTo>
                    <a:pt x="95352" y="2672"/>
                    <a:pt x="93449" y="5803"/>
                    <a:pt x="92712" y="6954"/>
                  </a:cubicBezTo>
                  <a:cubicBezTo>
                    <a:pt x="90809" y="9963"/>
                    <a:pt x="89581" y="12311"/>
                    <a:pt x="87570" y="15627"/>
                  </a:cubicBezTo>
                  <a:cubicBezTo>
                    <a:pt x="84623" y="13171"/>
                    <a:pt x="75720" y="6893"/>
                    <a:pt x="73679" y="5634"/>
                  </a:cubicBezTo>
                  <a:cubicBezTo>
                    <a:pt x="72722" y="5055"/>
                    <a:pt x="71673" y="4321"/>
                    <a:pt x="70023" y="4321"/>
                  </a:cubicBezTo>
                  <a:cubicBezTo>
                    <a:pt x="69661" y="4321"/>
                    <a:pt x="69269" y="4357"/>
                    <a:pt x="68844" y="4437"/>
                  </a:cubicBezTo>
                  <a:cubicBezTo>
                    <a:pt x="66511" y="4882"/>
                    <a:pt x="65743" y="7077"/>
                    <a:pt x="65221" y="8274"/>
                  </a:cubicBezTo>
                  <a:cubicBezTo>
                    <a:pt x="64485" y="9932"/>
                    <a:pt x="62413" y="16456"/>
                    <a:pt x="60448" y="23378"/>
                  </a:cubicBezTo>
                  <a:cubicBezTo>
                    <a:pt x="56181" y="21168"/>
                    <a:pt x="53203" y="19694"/>
                    <a:pt x="49197" y="17852"/>
                  </a:cubicBezTo>
                  <a:cubicBezTo>
                    <a:pt x="46971" y="16844"/>
                    <a:pt x="44352" y="15573"/>
                    <a:pt x="41774" y="15573"/>
                  </a:cubicBezTo>
                  <a:cubicBezTo>
                    <a:pt x="40939" y="15573"/>
                    <a:pt x="40108" y="15706"/>
                    <a:pt x="39296" y="16026"/>
                  </a:cubicBezTo>
                  <a:cubicBezTo>
                    <a:pt x="37393" y="16809"/>
                    <a:pt x="36641" y="19464"/>
                    <a:pt x="36211" y="21199"/>
                  </a:cubicBezTo>
                  <a:cubicBezTo>
                    <a:pt x="34553" y="28873"/>
                    <a:pt x="34369" y="36456"/>
                    <a:pt x="34431" y="41076"/>
                  </a:cubicBezTo>
                  <a:cubicBezTo>
                    <a:pt x="33640" y="40999"/>
                    <a:pt x="27228" y="40601"/>
                    <a:pt x="21499" y="40601"/>
                  </a:cubicBezTo>
                  <a:cubicBezTo>
                    <a:pt x="18110" y="40601"/>
                    <a:pt x="14959" y="40740"/>
                    <a:pt x="13356" y="41168"/>
                  </a:cubicBezTo>
                  <a:cubicBezTo>
                    <a:pt x="11483" y="41675"/>
                    <a:pt x="9672" y="42979"/>
                    <a:pt x="8920" y="45036"/>
                  </a:cubicBezTo>
                  <a:cubicBezTo>
                    <a:pt x="8291" y="46725"/>
                    <a:pt x="9012" y="50040"/>
                    <a:pt x="9427" y="51575"/>
                  </a:cubicBezTo>
                  <a:cubicBezTo>
                    <a:pt x="11038" y="57699"/>
                    <a:pt x="14354" y="62995"/>
                    <a:pt x="17991" y="68106"/>
                  </a:cubicBezTo>
                  <a:cubicBezTo>
                    <a:pt x="18744" y="69150"/>
                    <a:pt x="19066" y="69687"/>
                    <a:pt x="19849" y="70685"/>
                  </a:cubicBezTo>
                  <a:cubicBezTo>
                    <a:pt x="9764" y="76533"/>
                    <a:pt x="4392" y="80417"/>
                    <a:pt x="3225" y="81384"/>
                  </a:cubicBezTo>
                  <a:cubicBezTo>
                    <a:pt x="2074" y="82351"/>
                    <a:pt x="48" y="84100"/>
                    <a:pt x="2" y="86710"/>
                  </a:cubicBezTo>
                  <a:cubicBezTo>
                    <a:pt x="-13" y="87861"/>
                    <a:pt x="109" y="88813"/>
                    <a:pt x="1169" y="90302"/>
                  </a:cubicBezTo>
                  <a:cubicBezTo>
                    <a:pt x="3087" y="93003"/>
                    <a:pt x="13801" y="103256"/>
                    <a:pt x="37777" y="106925"/>
                  </a:cubicBezTo>
                  <a:cubicBezTo>
                    <a:pt x="33679" y="109903"/>
                    <a:pt x="34492" y="113617"/>
                    <a:pt x="35106" y="115121"/>
                  </a:cubicBezTo>
                  <a:cubicBezTo>
                    <a:pt x="35582" y="116288"/>
                    <a:pt x="36748" y="117654"/>
                    <a:pt x="39081" y="118928"/>
                  </a:cubicBezTo>
                  <a:cubicBezTo>
                    <a:pt x="42842" y="120985"/>
                    <a:pt x="47508" y="121476"/>
                    <a:pt x="51468" y="121538"/>
                  </a:cubicBezTo>
                  <a:cubicBezTo>
                    <a:pt x="51711" y="121542"/>
                    <a:pt x="51954" y="121544"/>
                    <a:pt x="52198" y="121544"/>
                  </a:cubicBezTo>
                  <a:cubicBezTo>
                    <a:pt x="57673" y="121544"/>
                    <a:pt x="63386" y="120415"/>
                    <a:pt x="68706" y="119343"/>
                  </a:cubicBezTo>
                  <a:cubicBezTo>
                    <a:pt x="74001" y="118268"/>
                    <a:pt x="79558" y="116089"/>
                    <a:pt x="84976" y="115828"/>
                  </a:cubicBezTo>
                  <a:cubicBezTo>
                    <a:pt x="86091" y="115779"/>
                    <a:pt x="87206" y="115755"/>
                    <a:pt x="88320" y="115755"/>
                  </a:cubicBezTo>
                  <a:cubicBezTo>
                    <a:pt x="90381" y="115755"/>
                    <a:pt x="92440" y="115837"/>
                    <a:pt x="94493" y="115996"/>
                  </a:cubicBezTo>
                  <a:cubicBezTo>
                    <a:pt x="95598" y="116089"/>
                    <a:pt x="97041" y="116257"/>
                    <a:pt x="99558" y="116257"/>
                  </a:cubicBezTo>
                  <a:cubicBezTo>
                    <a:pt x="101799" y="116257"/>
                    <a:pt x="103472" y="116073"/>
                    <a:pt x="104577" y="115996"/>
                  </a:cubicBezTo>
                  <a:cubicBezTo>
                    <a:pt x="106634" y="115837"/>
                    <a:pt x="108697" y="115748"/>
                    <a:pt x="110758" y="115748"/>
                  </a:cubicBezTo>
                  <a:cubicBezTo>
                    <a:pt x="111866" y="115748"/>
                    <a:pt x="112973" y="115774"/>
                    <a:pt x="114079" y="115828"/>
                  </a:cubicBezTo>
                  <a:cubicBezTo>
                    <a:pt x="119512" y="116073"/>
                    <a:pt x="125053" y="118253"/>
                    <a:pt x="130364" y="119327"/>
                  </a:cubicBezTo>
                  <a:cubicBezTo>
                    <a:pt x="135684" y="120415"/>
                    <a:pt x="141384" y="121544"/>
                    <a:pt x="146857" y="121544"/>
                  </a:cubicBezTo>
                  <a:cubicBezTo>
                    <a:pt x="147100" y="121544"/>
                    <a:pt x="147344" y="121542"/>
                    <a:pt x="147586" y="121538"/>
                  </a:cubicBezTo>
                  <a:cubicBezTo>
                    <a:pt x="151546" y="121461"/>
                    <a:pt x="156213" y="120985"/>
                    <a:pt x="159973" y="118928"/>
                  </a:cubicBezTo>
                  <a:cubicBezTo>
                    <a:pt x="162322" y="117654"/>
                    <a:pt x="163473" y="116288"/>
                    <a:pt x="163949" y="115106"/>
                  </a:cubicBezTo>
                  <a:cubicBezTo>
                    <a:pt x="164563" y="113617"/>
                    <a:pt x="165391" y="109903"/>
                    <a:pt x="161278" y="106910"/>
                  </a:cubicBezTo>
                  <a:cubicBezTo>
                    <a:pt x="185269" y="103256"/>
                    <a:pt x="195967" y="93003"/>
                    <a:pt x="197901" y="90286"/>
                  </a:cubicBezTo>
                  <a:cubicBezTo>
                    <a:pt x="198961" y="88813"/>
                    <a:pt x="199083" y="87861"/>
                    <a:pt x="199053" y="86694"/>
                  </a:cubicBezTo>
                  <a:cubicBezTo>
                    <a:pt x="199007" y="84085"/>
                    <a:pt x="196996" y="82335"/>
                    <a:pt x="195829" y="81384"/>
                  </a:cubicBezTo>
                  <a:cubicBezTo>
                    <a:pt x="194678" y="80417"/>
                    <a:pt x="189290" y="76518"/>
                    <a:pt x="179206" y="70685"/>
                  </a:cubicBezTo>
                  <a:cubicBezTo>
                    <a:pt x="179989" y="69672"/>
                    <a:pt x="180326" y="69135"/>
                    <a:pt x="181063" y="68091"/>
                  </a:cubicBezTo>
                  <a:cubicBezTo>
                    <a:pt x="184701" y="62980"/>
                    <a:pt x="188032" y="57699"/>
                    <a:pt x="189643" y="51575"/>
                  </a:cubicBezTo>
                  <a:cubicBezTo>
                    <a:pt x="190043" y="50025"/>
                    <a:pt x="190764" y="46725"/>
                    <a:pt x="190135" y="45036"/>
                  </a:cubicBezTo>
                  <a:cubicBezTo>
                    <a:pt x="189383" y="42979"/>
                    <a:pt x="187571" y="41675"/>
                    <a:pt x="185714" y="41168"/>
                  </a:cubicBezTo>
                  <a:cubicBezTo>
                    <a:pt x="184108" y="40734"/>
                    <a:pt x="180950" y="40593"/>
                    <a:pt x="177552" y="40593"/>
                  </a:cubicBezTo>
                  <a:cubicBezTo>
                    <a:pt x="171823" y="40593"/>
                    <a:pt x="165414" y="40993"/>
                    <a:pt x="164624" y="41061"/>
                  </a:cubicBezTo>
                  <a:cubicBezTo>
                    <a:pt x="164685" y="36440"/>
                    <a:pt x="164517" y="28858"/>
                    <a:pt x="162843" y="21183"/>
                  </a:cubicBezTo>
                  <a:cubicBezTo>
                    <a:pt x="162414" y="19449"/>
                    <a:pt x="161677" y="16809"/>
                    <a:pt x="159774" y="16010"/>
                  </a:cubicBezTo>
                  <a:cubicBezTo>
                    <a:pt x="158962" y="15693"/>
                    <a:pt x="158132" y="15560"/>
                    <a:pt x="157298" y="15560"/>
                  </a:cubicBezTo>
                  <a:cubicBezTo>
                    <a:pt x="154706" y="15560"/>
                    <a:pt x="152076" y="16842"/>
                    <a:pt x="149858" y="17852"/>
                  </a:cubicBezTo>
                  <a:cubicBezTo>
                    <a:pt x="145852" y="19694"/>
                    <a:pt x="142889" y="21168"/>
                    <a:pt x="138607" y="23363"/>
                  </a:cubicBezTo>
                  <a:cubicBezTo>
                    <a:pt x="136642" y="16440"/>
                    <a:pt x="134570" y="9917"/>
                    <a:pt x="133849" y="8274"/>
                  </a:cubicBezTo>
                  <a:cubicBezTo>
                    <a:pt x="133311" y="7062"/>
                    <a:pt x="132544" y="4867"/>
                    <a:pt x="130226" y="4437"/>
                  </a:cubicBezTo>
                  <a:cubicBezTo>
                    <a:pt x="129787" y="4352"/>
                    <a:pt x="129385" y="4315"/>
                    <a:pt x="129015" y="4315"/>
                  </a:cubicBezTo>
                  <a:cubicBezTo>
                    <a:pt x="127375" y="4315"/>
                    <a:pt x="126342" y="5046"/>
                    <a:pt x="125391" y="5634"/>
                  </a:cubicBezTo>
                  <a:cubicBezTo>
                    <a:pt x="123334" y="6893"/>
                    <a:pt x="114447" y="13171"/>
                    <a:pt x="111484" y="15611"/>
                  </a:cubicBezTo>
                  <a:cubicBezTo>
                    <a:pt x="109489" y="12296"/>
                    <a:pt x="108261" y="9963"/>
                    <a:pt x="106342" y="6954"/>
                  </a:cubicBezTo>
                  <a:cubicBezTo>
                    <a:pt x="105606" y="5788"/>
                    <a:pt x="103702" y="2656"/>
                    <a:pt x="102321" y="1275"/>
                  </a:cubicBezTo>
                  <a:cubicBezTo>
                    <a:pt x="101580" y="519"/>
                    <a:pt x="100764" y="1"/>
                    <a:pt x="9955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64;p16"/>
            <p:cNvSpPr/>
            <p:nvPr/>
          </p:nvSpPr>
          <p:spPr>
            <a:xfrm>
              <a:off x="4427025" y="711625"/>
              <a:ext cx="914200" cy="2190025"/>
            </a:xfrm>
            <a:custGeom>
              <a:avLst/>
              <a:gdLst/>
              <a:ahLst/>
              <a:cxnLst/>
              <a:rect l="l" t="t" r="r" b="b"/>
              <a:pathLst>
                <a:path w="36568" h="87601" extrusionOk="0">
                  <a:moveTo>
                    <a:pt x="32898" y="0"/>
                  </a:moveTo>
                  <a:cubicBezTo>
                    <a:pt x="32866" y="0"/>
                    <a:pt x="32834" y="0"/>
                    <a:pt x="32802" y="1"/>
                  </a:cubicBezTo>
                  <a:cubicBezTo>
                    <a:pt x="30193" y="47"/>
                    <a:pt x="19156" y="4959"/>
                    <a:pt x="8842" y="12296"/>
                  </a:cubicBezTo>
                  <a:cubicBezTo>
                    <a:pt x="10315" y="13079"/>
                    <a:pt x="11343" y="14399"/>
                    <a:pt x="11835" y="16502"/>
                  </a:cubicBezTo>
                  <a:cubicBezTo>
                    <a:pt x="12341" y="18605"/>
                    <a:pt x="14889" y="31698"/>
                    <a:pt x="14889" y="45420"/>
                  </a:cubicBezTo>
                  <a:cubicBezTo>
                    <a:pt x="14889" y="55351"/>
                    <a:pt x="13677" y="64177"/>
                    <a:pt x="11282" y="71637"/>
                  </a:cubicBezTo>
                  <a:cubicBezTo>
                    <a:pt x="8765" y="79496"/>
                    <a:pt x="3991" y="84561"/>
                    <a:pt x="0" y="87600"/>
                  </a:cubicBezTo>
                  <a:cubicBezTo>
                    <a:pt x="10254" y="87262"/>
                    <a:pt x="19448" y="80908"/>
                    <a:pt x="25956" y="69626"/>
                  </a:cubicBezTo>
                  <a:cubicBezTo>
                    <a:pt x="34444" y="54829"/>
                    <a:pt x="36256" y="36256"/>
                    <a:pt x="36516" y="22688"/>
                  </a:cubicBezTo>
                  <a:cubicBezTo>
                    <a:pt x="36823" y="7215"/>
                    <a:pt x="35657" y="3578"/>
                    <a:pt x="35212" y="2073"/>
                  </a:cubicBezTo>
                  <a:cubicBezTo>
                    <a:pt x="34762" y="606"/>
                    <a:pt x="34167" y="0"/>
                    <a:pt x="32898"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16"/>
            <p:cNvSpPr/>
            <p:nvPr/>
          </p:nvSpPr>
          <p:spPr>
            <a:xfrm>
              <a:off x="3753150" y="1106200"/>
              <a:ext cx="944825" cy="1847725"/>
            </a:xfrm>
            <a:custGeom>
              <a:avLst/>
              <a:gdLst/>
              <a:ahLst/>
              <a:cxnLst/>
              <a:rect l="l" t="t" r="r" b="b"/>
              <a:pathLst>
                <a:path w="37793" h="73909" extrusionOk="0">
                  <a:moveTo>
                    <a:pt x="33217" y="1"/>
                  </a:moveTo>
                  <a:cubicBezTo>
                    <a:pt x="32174" y="1"/>
                    <a:pt x="31148" y="1120"/>
                    <a:pt x="30486" y="1670"/>
                  </a:cubicBezTo>
                  <a:cubicBezTo>
                    <a:pt x="29764" y="2269"/>
                    <a:pt x="11821" y="17879"/>
                    <a:pt x="4008" y="37220"/>
                  </a:cubicBezTo>
                  <a:cubicBezTo>
                    <a:pt x="2580" y="41210"/>
                    <a:pt x="79" y="45339"/>
                    <a:pt x="2" y="57711"/>
                  </a:cubicBezTo>
                  <a:cubicBezTo>
                    <a:pt x="-29" y="62162"/>
                    <a:pt x="401" y="67151"/>
                    <a:pt x="2642" y="69945"/>
                  </a:cubicBezTo>
                  <a:cubicBezTo>
                    <a:pt x="3874" y="71477"/>
                    <a:pt x="6107" y="73908"/>
                    <a:pt x="10450" y="73908"/>
                  </a:cubicBezTo>
                  <a:cubicBezTo>
                    <a:pt x="10543" y="73908"/>
                    <a:pt x="10636" y="73907"/>
                    <a:pt x="10731" y="73905"/>
                  </a:cubicBezTo>
                  <a:cubicBezTo>
                    <a:pt x="18068" y="73751"/>
                    <a:pt x="30163" y="67872"/>
                    <a:pt x="34369" y="54611"/>
                  </a:cubicBezTo>
                  <a:cubicBezTo>
                    <a:pt x="36610" y="47657"/>
                    <a:pt x="37393" y="40735"/>
                    <a:pt x="37746" y="29637"/>
                  </a:cubicBezTo>
                  <a:cubicBezTo>
                    <a:pt x="38176" y="16314"/>
                    <a:pt x="35474" y="3528"/>
                    <a:pt x="35305" y="2791"/>
                  </a:cubicBezTo>
                  <a:cubicBezTo>
                    <a:pt x="35106" y="1793"/>
                    <a:pt x="34737" y="274"/>
                    <a:pt x="33494" y="28"/>
                  </a:cubicBezTo>
                  <a:cubicBezTo>
                    <a:pt x="33402" y="9"/>
                    <a:pt x="33309" y="1"/>
                    <a:pt x="33217"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16"/>
            <p:cNvSpPr/>
            <p:nvPr/>
          </p:nvSpPr>
          <p:spPr>
            <a:xfrm>
              <a:off x="4158800" y="421075"/>
              <a:ext cx="539150" cy="727275"/>
            </a:xfrm>
            <a:custGeom>
              <a:avLst/>
              <a:gdLst/>
              <a:ahLst/>
              <a:cxnLst/>
              <a:rect l="l" t="t" r="r" b="b"/>
              <a:pathLst>
                <a:path w="21566" h="29091" extrusionOk="0">
                  <a:moveTo>
                    <a:pt x="15157" y="0"/>
                  </a:moveTo>
                  <a:cubicBezTo>
                    <a:pt x="14451" y="0"/>
                    <a:pt x="13899" y="283"/>
                    <a:pt x="13108" y="863"/>
                  </a:cubicBezTo>
                  <a:cubicBezTo>
                    <a:pt x="11850" y="1784"/>
                    <a:pt x="2916" y="8799"/>
                    <a:pt x="0" y="11209"/>
                  </a:cubicBezTo>
                  <a:cubicBezTo>
                    <a:pt x="2993" y="16735"/>
                    <a:pt x="5403" y="23611"/>
                    <a:pt x="7368" y="29091"/>
                  </a:cubicBezTo>
                  <a:cubicBezTo>
                    <a:pt x="11758" y="25622"/>
                    <a:pt x="14413" y="22552"/>
                    <a:pt x="21566" y="17732"/>
                  </a:cubicBezTo>
                  <a:cubicBezTo>
                    <a:pt x="19555" y="8507"/>
                    <a:pt x="17621" y="2214"/>
                    <a:pt x="17606" y="2183"/>
                  </a:cubicBezTo>
                  <a:cubicBezTo>
                    <a:pt x="17191" y="1047"/>
                    <a:pt x="16577" y="188"/>
                    <a:pt x="15702" y="50"/>
                  </a:cubicBezTo>
                  <a:cubicBezTo>
                    <a:pt x="15508" y="17"/>
                    <a:pt x="15328" y="0"/>
                    <a:pt x="1515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16"/>
            <p:cNvSpPr/>
            <p:nvPr/>
          </p:nvSpPr>
          <p:spPr>
            <a:xfrm>
              <a:off x="5393650" y="1333050"/>
              <a:ext cx="596000" cy="615775"/>
            </a:xfrm>
            <a:custGeom>
              <a:avLst/>
              <a:gdLst/>
              <a:ahLst/>
              <a:cxnLst/>
              <a:rect l="l" t="t" r="r" b="b"/>
              <a:pathLst>
                <a:path w="23840" h="24631" extrusionOk="0">
                  <a:moveTo>
                    <a:pt x="18214" y="0"/>
                  </a:moveTo>
                  <a:cubicBezTo>
                    <a:pt x="12822" y="0"/>
                    <a:pt x="1597" y="1054"/>
                    <a:pt x="1597" y="1054"/>
                  </a:cubicBezTo>
                  <a:cubicBezTo>
                    <a:pt x="1443" y="7455"/>
                    <a:pt x="906" y="13502"/>
                    <a:pt x="0" y="19043"/>
                  </a:cubicBezTo>
                  <a:cubicBezTo>
                    <a:pt x="4344" y="20701"/>
                    <a:pt x="8427" y="22390"/>
                    <a:pt x="12971" y="24631"/>
                  </a:cubicBezTo>
                  <a:cubicBezTo>
                    <a:pt x="21812" y="13518"/>
                    <a:pt x="23623" y="6380"/>
                    <a:pt x="23807" y="4369"/>
                  </a:cubicBezTo>
                  <a:cubicBezTo>
                    <a:pt x="23899" y="3356"/>
                    <a:pt x="23807" y="2159"/>
                    <a:pt x="23377" y="1545"/>
                  </a:cubicBezTo>
                  <a:cubicBezTo>
                    <a:pt x="22810" y="701"/>
                    <a:pt x="22073" y="317"/>
                    <a:pt x="20262" y="87"/>
                  </a:cubicBezTo>
                  <a:cubicBezTo>
                    <a:pt x="19768" y="26"/>
                    <a:pt x="19063" y="0"/>
                    <a:pt x="18214"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16"/>
            <p:cNvSpPr/>
            <p:nvPr/>
          </p:nvSpPr>
          <p:spPr>
            <a:xfrm>
              <a:off x="4797325" y="1912350"/>
              <a:ext cx="1396525" cy="981625"/>
            </a:xfrm>
            <a:custGeom>
              <a:avLst/>
              <a:gdLst/>
              <a:ahLst/>
              <a:cxnLst/>
              <a:rect l="l" t="t" r="r" b="b"/>
              <a:pathLst>
                <a:path w="55861" h="39265" extrusionOk="0">
                  <a:moveTo>
                    <a:pt x="23101" y="0"/>
                  </a:moveTo>
                  <a:cubicBezTo>
                    <a:pt x="21290" y="9087"/>
                    <a:pt x="18466" y="17038"/>
                    <a:pt x="14674" y="23639"/>
                  </a:cubicBezTo>
                  <a:cubicBezTo>
                    <a:pt x="10776" y="30454"/>
                    <a:pt x="5741" y="35811"/>
                    <a:pt x="0" y="39264"/>
                  </a:cubicBezTo>
                  <a:cubicBezTo>
                    <a:pt x="17345" y="38082"/>
                    <a:pt x="31896" y="35411"/>
                    <a:pt x="42380" y="30362"/>
                  </a:cubicBezTo>
                  <a:cubicBezTo>
                    <a:pt x="54353" y="24606"/>
                    <a:pt x="55949" y="21704"/>
                    <a:pt x="55857" y="19786"/>
                  </a:cubicBezTo>
                  <a:cubicBezTo>
                    <a:pt x="55795" y="18328"/>
                    <a:pt x="55105" y="17115"/>
                    <a:pt x="52710" y="15503"/>
                  </a:cubicBezTo>
                  <a:cubicBezTo>
                    <a:pt x="48351" y="12618"/>
                    <a:pt x="37299" y="5357"/>
                    <a:pt x="23101"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169;p16"/>
            <p:cNvSpPr/>
            <p:nvPr/>
          </p:nvSpPr>
          <p:spPr>
            <a:xfrm>
              <a:off x="3923850" y="2963325"/>
              <a:ext cx="1423225" cy="229950"/>
            </a:xfrm>
            <a:custGeom>
              <a:avLst/>
              <a:gdLst/>
              <a:ahLst/>
              <a:cxnLst/>
              <a:rect l="l" t="t" r="r" b="b"/>
              <a:pathLst>
                <a:path w="56929" h="9198" extrusionOk="0">
                  <a:moveTo>
                    <a:pt x="52818" y="0"/>
                  </a:moveTo>
                  <a:cubicBezTo>
                    <a:pt x="52729" y="0"/>
                    <a:pt x="52638" y="1"/>
                    <a:pt x="52545" y="3"/>
                  </a:cubicBezTo>
                  <a:cubicBezTo>
                    <a:pt x="49659" y="80"/>
                    <a:pt x="47434" y="556"/>
                    <a:pt x="42645" y="1354"/>
                  </a:cubicBezTo>
                  <a:cubicBezTo>
                    <a:pt x="39379" y="1888"/>
                    <a:pt x="36731" y="2112"/>
                    <a:pt x="33831" y="2112"/>
                  </a:cubicBezTo>
                  <a:cubicBezTo>
                    <a:pt x="33310" y="2112"/>
                    <a:pt x="32781" y="2105"/>
                    <a:pt x="32238" y="2091"/>
                  </a:cubicBezTo>
                  <a:cubicBezTo>
                    <a:pt x="30150" y="2045"/>
                    <a:pt x="25484" y="1999"/>
                    <a:pt x="25484" y="1999"/>
                  </a:cubicBezTo>
                  <a:cubicBezTo>
                    <a:pt x="23289" y="1937"/>
                    <a:pt x="20818" y="1891"/>
                    <a:pt x="18347" y="1891"/>
                  </a:cubicBezTo>
                  <a:cubicBezTo>
                    <a:pt x="13174" y="1891"/>
                    <a:pt x="6512" y="2091"/>
                    <a:pt x="649" y="3718"/>
                  </a:cubicBezTo>
                  <a:cubicBezTo>
                    <a:pt x="342" y="3810"/>
                    <a:pt x="-42" y="3918"/>
                    <a:pt x="4" y="4271"/>
                  </a:cubicBezTo>
                  <a:cubicBezTo>
                    <a:pt x="35" y="4562"/>
                    <a:pt x="495" y="4562"/>
                    <a:pt x="941" y="4562"/>
                  </a:cubicBezTo>
                  <a:cubicBezTo>
                    <a:pt x="952" y="4563"/>
                    <a:pt x="966" y="4563"/>
                    <a:pt x="982" y="4563"/>
                  </a:cubicBezTo>
                  <a:cubicBezTo>
                    <a:pt x="1625" y="4563"/>
                    <a:pt x="5766" y="4271"/>
                    <a:pt x="7832" y="4271"/>
                  </a:cubicBezTo>
                  <a:cubicBezTo>
                    <a:pt x="15507" y="4271"/>
                    <a:pt x="20741" y="5591"/>
                    <a:pt x="25807" y="6865"/>
                  </a:cubicBezTo>
                  <a:cubicBezTo>
                    <a:pt x="30580" y="8062"/>
                    <a:pt x="35078" y="9198"/>
                    <a:pt x="41325" y="9198"/>
                  </a:cubicBezTo>
                  <a:cubicBezTo>
                    <a:pt x="47925" y="9198"/>
                    <a:pt x="53635" y="8354"/>
                    <a:pt x="55769" y="6005"/>
                  </a:cubicBezTo>
                  <a:cubicBezTo>
                    <a:pt x="56490" y="5222"/>
                    <a:pt x="57196" y="3749"/>
                    <a:pt x="56828" y="2413"/>
                  </a:cubicBezTo>
                  <a:cubicBezTo>
                    <a:pt x="56354" y="800"/>
                    <a:pt x="55224" y="0"/>
                    <a:pt x="52818"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16"/>
            <p:cNvSpPr/>
            <p:nvPr/>
          </p:nvSpPr>
          <p:spPr>
            <a:xfrm>
              <a:off x="2265800" y="715450"/>
              <a:ext cx="914500" cy="2190025"/>
            </a:xfrm>
            <a:custGeom>
              <a:avLst/>
              <a:gdLst/>
              <a:ahLst/>
              <a:cxnLst/>
              <a:rect l="l" t="t" r="r" b="b"/>
              <a:pathLst>
                <a:path w="36580" h="87601" extrusionOk="0">
                  <a:moveTo>
                    <a:pt x="3682" y="1"/>
                  </a:moveTo>
                  <a:cubicBezTo>
                    <a:pt x="2412" y="1"/>
                    <a:pt x="1802" y="606"/>
                    <a:pt x="1368" y="2074"/>
                  </a:cubicBezTo>
                  <a:cubicBezTo>
                    <a:pt x="907" y="3563"/>
                    <a:pt x="-244" y="7216"/>
                    <a:pt x="48" y="22688"/>
                  </a:cubicBezTo>
                  <a:cubicBezTo>
                    <a:pt x="324" y="36257"/>
                    <a:pt x="2135" y="54830"/>
                    <a:pt x="10608" y="69627"/>
                  </a:cubicBezTo>
                  <a:cubicBezTo>
                    <a:pt x="17116" y="80908"/>
                    <a:pt x="26310" y="87263"/>
                    <a:pt x="36579" y="87601"/>
                  </a:cubicBezTo>
                  <a:cubicBezTo>
                    <a:pt x="32573" y="84546"/>
                    <a:pt x="27815" y="79496"/>
                    <a:pt x="25282" y="71637"/>
                  </a:cubicBezTo>
                  <a:cubicBezTo>
                    <a:pt x="22903" y="64177"/>
                    <a:pt x="21690" y="55352"/>
                    <a:pt x="21690" y="45421"/>
                  </a:cubicBezTo>
                  <a:cubicBezTo>
                    <a:pt x="21690" y="31698"/>
                    <a:pt x="24238" y="18605"/>
                    <a:pt x="24729" y="16502"/>
                  </a:cubicBezTo>
                  <a:cubicBezTo>
                    <a:pt x="25236" y="14399"/>
                    <a:pt x="26249" y="13064"/>
                    <a:pt x="27738" y="12297"/>
                  </a:cubicBezTo>
                  <a:cubicBezTo>
                    <a:pt x="17285" y="4576"/>
                    <a:pt x="6387" y="32"/>
                    <a:pt x="3778" y="2"/>
                  </a:cubicBezTo>
                  <a:cubicBezTo>
                    <a:pt x="3745" y="1"/>
                    <a:pt x="3713" y="1"/>
                    <a:pt x="3682"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16"/>
            <p:cNvSpPr/>
            <p:nvPr/>
          </p:nvSpPr>
          <p:spPr>
            <a:xfrm>
              <a:off x="2912800" y="1106200"/>
              <a:ext cx="846550" cy="1845750"/>
            </a:xfrm>
            <a:custGeom>
              <a:avLst/>
              <a:gdLst/>
              <a:ahLst/>
              <a:cxnLst/>
              <a:rect l="l" t="t" r="r" b="b"/>
              <a:pathLst>
                <a:path w="33862" h="73830" extrusionOk="0">
                  <a:moveTo>
                    <a:pt x="4579" y="1"/>
                  </a:moveTo>
                  <a:cubicBezTo>
                    <a:pt x="4486" y="1"/>
                    <a:pt x="4392" y="9"/>
                    <a:pt x="4299" y="28"/>
                  </a:cubicBezTo>
                  <a:cubicBezTo>
                    <a:pt x="3071" y="274"/>
                    <a:pt x="2702" y="1793"/>
                    <a:pt x="2487" y="2791"/>
                  </a:cubicBezTo>
                  <a:cubicBezTo>
                    <a:pt x="2334" y="3528"/>
                    <a:pt x="-383" y="16314"/>
                    <a:pt x="47" y="29637"/>
                  </a:cubicBezTo>
                  <a:cubicBezTo>
                    <a:pt x="415" y="40735"/>
                    <a:pt x="1183" y="47657"/>
                    <a:pt x="3424" y="54611"/>
                  </a:cubicBezTo>
                  <a:cubicBezTo>
                    <a:pt x="7629" y="67872"/>
                    <a:pt x="19863" y="73828"/>
                    <a:pt x="27215" y="73828"/>
                  </a:cubicBezTo>
                  <a:cubicBezTo>
                    <a:pt x="27215" y="73828"/>
                    <a:pt x="27254" y="73829"/>
                    <a:pt x="27326" y="73829"/>
                  </a:cubicBezTo>
                  <a:cubicBezTo>
                    <a:pt x="27784" y="73829"/>
                    <a:pt x="29591" y="73783"/>
                    <a:pt x="31329" y="73107"/>
                  </a:cubicBezTo>
                  <a:cubicBezTo>
                    <a:pt x="31927" y="72861"/>
                    <a:pt x="32511" y="72539"/>
                    <a:pt x="33155" y="72109"/>
                  </a:cubicBezTo>
                  <a:cubicBezTo>
                    <a:pt x="32618" y="71387"/>
                    <a:pt x="32142" y="70574"/>
                    <a:pt x="31697" y="69653"/>
                  </a:cubicBezTo>
                  <a:cubicBezTo>
                    <a:pt x="30270" y="66690"/>
                    <a:pt x="29533" y="63083"/>
                    <a:pt x="29502" y="58632"/>
                  </a:cubicBezTo>
                  <a:cubicBezTo>
                    <a:pt x="29425" y="46260"/>
                    <a:pt x="33769" y="36989"/>
                    <a:pt x="33861" y="36728"/>
                  </a:cubicBezTo>
                  <a:cubicBezTo>
                    <a:pt x="26049" y="17404"/>
                    <a:pt x="8028" y="2269"/>
                    <a:pt x="7307" y="1670"/>
                  </a:cubicBezTo>
                  <a:cubicBezTo>
                    <a:pt x="6644" y="1120"/>
                    <a:pt x="5632" y="1"/>
                    <a:pt x="4579"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16"/>
            <p:cNvSpPr/>
            <p:nvPr/>
          </p:nvSpPr>
          <p:spPr>
            <a:xfrm>
              <a:off x="3342575" y="315250"/>
              <a:ext cx="925600" cy="1564500"/>
            </a:xfrm>
            <a:custGeom>
              <a:avLst/>
              <a:gdLst/>
              <a:ahLst/>
              <a:cxnLst/>
              <a:rect l="l" t="t" r="r" b="b"/>
              <a:pathLst>
                <a:path w="37024" h="62580" extrusionOk="0">
                  <a:moveTo>
                    <a:pt x="18497" y="0"/>
                  </a:moveTo>
                  <a:cubicBezTo>
                    <a:pt x="17806" y="0"/>
                    <a:pt x="17499" y="445"/>
                    <a:pt x="17023" y="1105"/>
                  </a:cubicBezTo>
                  <a:cubicBezTo>
                    <a:pt x="13815" y="5664"/>
                    <a:pt x="3562" y="24283"/>
                    <a:pt x="1" y="37376"/>
                  </a:cubicBezTo>
                  <a:cubicBezTo>
                    <a:pt x="5711" y="43055"/>
                    <a:pt x="13340" y="51881"/>
                    <a:pt x="18512" y="62580"/>
                  </a:cubicBezTo>
                  <a:cubicBezTo>
                    <a:pt x="23700" y="51881"/>
                    <a:pt x="31314" y="43055"/>
                    <a:pt x="37024" y="37376"/>
                  </a:cubicBezTo>
                  <a:cubicBezTo>
                    <a:pt x="33463" y="24283"/>
                    <a:pt x="23209" y="5664"/>
                    <a:pt x="20001" y="1105"/>
                  </a:cubicBezTo>
                  <a:cubicBezTo>
                    <a:pt x="19525" y="445"/>
                    <a:pt x="19172" y="0"/>
                    <a:pt x="1849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16"/>
            <p:cNvSpPr/>
            <p:nvPr/>
          </p:nvSpPr>
          <p:spPr>
            <a:xfrm>
              <a:off x="2909350" y="424900"/>
              <a:ext cx="538800" cy="726900"/>
            </a:xfrm>
            <a:custGeom>
              <a:avLst/>
              <a:gdLst/>
              <a:ahLst/>
              <a:cxnLst/>
              <a:rect l="l" t="t" r="r" b="b"/>
              <a:pathLst>
                <a:path w="21552" h="29076" extrusionOk="0">
                  <a:moveTo>
                    <a:pt x="6410" y="1"/>
                  </a:moveTo>
                  <a:cubicBezTo>
                    <a:pt x="6239" y="1"/>
                    <a:pt x="6059" y="17"/>
                    <a:pt x="5864" y="50"/>
                  </a:cubicBezTo>
                  <a:cubicBezTo>
                    <a:pt x="4974" y="188"/>
                    <a:pt x="4375" y="1048"/>
                    <a:pt x="3945" y="2168"/>
                  </a:cubicBezTo>
                  <a:cubicBezTo>
                    <a:pt x="3930" y="2214"/>
                    <a:pt x="2011" y="8492"/>
                    <a:pt x="1" y="17733"/>
                  </a:cubicBezTo>
                  <a:cubicBezTo>
                    <a:pt x="7153" y="22552"/>
                    <a:pt x="9793" y="25622"/>
                    <a:pt x="14199" y="29076"/>
                  </a:cubicBezTo>
                  <a:cubicBezTo>
                    <a:pt x="16163" y="23612"/>
                    <a:pt x="18558" y="16735"/>
                    <a:pt x="21551" y="11209"/>
                  </a:cubicBezTo>
                  <a:cubicBezTo>
                    <a:pt x="18635" y="8799"/>
                    <a:pt x="9717" y="1785"/>
                    <a:pt x="8443" y="848"/>
                  </a:cubicBezTo>
                  <a:cubicBezTo>
                    <a:pt x="7653" y="281"/>
                    <a:pt x="7111" y="1"/>
                    <a:pt x="6410"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16"/>
            <p:cNvSpPr/>
            <p:nvPr/>
          </p:nvSpPr>
          <p:spPr>
            <a:xfrm>
              <a:off x="1617650" y="1336750"/>
              <a:ext cx="596025" cy="615925"/>
            </a:xfrm>
            <a:custGeom>
              <a:avLst/>
              <a:gdLst/>
              <a:ahLst/>
              <a:cxnLst/>
              <a:rect l="l" t="t" r="r" b="b"/>
              <a:pathLst>
                <a:path w="23841" h="24637" extrusionOk="0">
                  <a:moveTo>
                    <a:pt x="5664" y="1"/>
                  </a:moveTo>
                  <a:cubicBezTo>
                    <a:pt x="4790" y="1"/>
                    <a:pt x="4067" y="28"/>
                    <a:pt x="3564" y="92"/>
                  </a:cubicBezTo>
                  <a:cubicBezTo>
                    <a:pt x="1752" y="307"/>
                    <a:pt x="1031" y="706"/>
                    <a:pt x="463" y="1535"/>
                  </a:cubicBezTo>
                  <a:cubicBezTo>
                    <a:pt x="33" y="2165"/>
                    <a:pt x="-59" y="3347"/>
                    <a:pt x="33" y="4375"/>
                  </a:cubicBezTo>
                  <a:cubicBezTo>
                    <a:pt x="202" y="6386"/>
                    <a:pt x="2029" y="13523"/>
                    <a:pt x="10870" y="24636"/>
                  </a:cubicBezTo>
                  <a:cubicBezTo>
                    <a:pt x="15398" y="22395"/>
                    <a:pt x="19481" y="20707"/>
                    <a:pt x="23840" y="19049"/>
                  </a:cubicBezTo>
                  <a:cubicBezTo>
                    <a:pt x="22935" y="13508"/>
                    <a:pt x="22397" y="7460"/>
                    <a:pt x="22244" y="1059"/>
                  </a:cubicBezTo>
                  <a:cubicBezTo>
                    <a:pt x="22244" y="1059"/>
                    <a:pt x="11078" y="1"/>
                    <a:pt x="5664"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16"/>
            <p:cNvSpPr/>
            <p:nvPr/>
          </p:nvSpPr>
          <p:spPr>
            <a:xfrm>
              <a:off x="1413475" y="1916175"/>
              <a:ext cx="1396125" cy="981250"/>
            </a:xfrm>
            <a:custGeom>
              <a:avLst/>
              <a:gdLst/>
              <a:ahLst/>
              <a:cxnLst/>
              <a:rect l="l" t="t" r="r" b="b"/>
              <a:pathLst>
                <a:path w="55845" h="39250" extrusionOk="0">
                  <a:moveTo>
                    <a:pt x="32759" y="1"/>
                  </a:moveTo>
                  <a:cubicBezTo>
                    <a:pt x="18561" y="5358"/>
                    <a:pt x="7494" y="12603"/>
                    <a:pt x="3150" y="15504"/>
                  </a:cubicBezTo>
                  <a:cubicBezTo>
                    <a:pt x="740" y="17116"/>
                    <a:pt x="65" y="18313"/>
                    <a:pt x="4" y="19786"/>
                  </a:cubicBezTo>
                  <a:cubicBezTo>
                    <a:pt x="-88" y="21705"/>
                    <a:pt x="1493" y="24606"/>
                    <a:pt x="13465" y="30362"/>
                  </a:cubicBezTo>
                  <a:cubicBezTo>
                    <a:pt x="23949" y="35412"/>
                    <a:pt x="38515" y="38083"/>
                    <a:pt x="55845" y="39249"/>
                  </a:cubicBezTo>
                  <a:cubicBezTo>
                    <a:pt x="50104" y="35811"/>
                    <a:pt x="45069" y="30454"/>
                    <a:pt x="41171" y="23624"/>
                  </a:cubicBezTo>
                  <a:cubicBezTo>
                    <a:pt x="37395" y="17039"/>
                    <a:pt x="34570" y="9088"/>
                    <a:pt x="32759"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16"/>
            <p:cNvSpPr/>
            <p:nvPr/>
          </p:nvSpPr>
          <p:spPr>
            <a:xfrm>
              <a:off x="2263925" y="2963325"/>
              <a:ext cx="1423000" cy="229950"/>
            </a:xfrm>
            <a:custGeom>
              <a:avLst/>
              <a:gdLst/>
              <a:ahLst/>
              <a:cxnLst/>
              <a:rect l="l" t="t" r="r" b="b"/>
              <a:pathLst>
                <a:path w="56920" h="9198" extrusionOk="0">
                  <a:moveTo>
                    <a:pt x="4117" y="0"/>
                  </a:moveTo>
                  <a:cubicBezTo>
                    <a:pt x="1710" y="0"/>
                    <a:pt x="566" y="800"/>
                    <a:pt x="107" y="2413"/>
                  </a:cubicBezTo>
                  <a:cubicBezTo>
                    <a:pt x="-276" y="3749"/>
                    <a:pt x="445" y="5222"/>
                    <a:pt x="1151" y="6005"/>
                  </a:cubicBezTo>
                  <a:cubicBezTo>
                    <a:pt x="3285" y="8354"/>
                    <a:pt x="8995" y="9198"/>
                    <a:pt x="15595" y="9198"/>
                  </a:cubicBezTo>
                  <a:cubicBezTo>
                    <a:pt x="21842" y="9198"/>
                    <a:pt x="26355" y="8062"/>
                    <a:pt x="31113" y="6865"/>
                  </a:cubicBezTo>
                  <a:cubicBezTo>
                    <a:pt x="36178" y="5591"/>
                    <a:pt x="41412" y="4271"/>
                    <a:pt x="49087" y="4271"/>
                  </a:cubicBezTo>
                  <a:cubicBezTo>
                    <a:pt x="51154" y="4271"/>
                    <a:pt x="55309" y="4563"/>
                    <a:pt x="55939" y="4563"/>
                  </a:cubicBezTo>
                  <a:cubicBezTo>
                    <a:pt x="55954" y="4563"/>
                    <a:pt x="55968" y="4563"/>
                    <a:pt x="55979" y="4562"/>
                  </a:cubicBezTo>
                  <a:cubicBezTo>
                    <a:pt x="56424" y="4562"/>
                    <a:pt x="56885" y="4562"/>
                    <a:pt x="56915" y="4271"/>
                  </a:cubicBezTo>
                  <a:cubicBezTo>
                    <a:pt x="56961" y="3918"/>
                    <a:pt x="56593" y="3810"/>
                    <a:pt x="56286" y="3718"/>
                  </a:cubicBezTo>
                  <a:cubicBezTo>
                    <a:pt x="50407" y="2091"/>
                    <a:pt x="43746" y="1891"/>
                    <a:pt x="38588" y="1891"/>
                  </a:cubicBezTo>
                  <a:cubicBezTo>
                    <a:pt x="36102" y="1891"/>
                    <a:pt x="33630" y="1937"/>
                    <a:pt x="31451" y="1999"/>
                  </a:cubicBezTo>
                  <a:cubicBezTo>
                    <a:pt x="31451" y="1999"/>
                    <a:pt x="26769" y="2045"/>
                    <a:pt x="24682" y="2091"/>
                  </a:cubicBezTo>
                  <a:cubicBezTo>
                    <a:pt x="24141" y="2105"/>
                    <a:pt x="23613" y="2112"/>
                    <a:pt x="23094" y="2112"/>
                  </a:cubicBezTo>
                  <a:cubicBezTo>
                    <a:pt x="20192" y="2112"/>
                    <a:pt x="17543" y="1886"/>
                    <a:pt x="14275" y="1339"/>
                  </a:cubicBezTo>
                  <a:cubicBezTo>
                    <a:pt x="9486" y="556"/>
                    <a:pt x="7260" y="80"/>
                    <a:pt x="4390" y="3"/>
                  </a:cubicBezTo>
                  <a:cubicBezTo>
                    <a:pt x="4297" y="1"/>
                    <a:pt x="4206" y="0"/>
                    <a:pt x="411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8" name="Google Shape;178;p16"/>
          <p:cNvSpPr txBox="1"/>
          <p:nvPr/>
        </p:nvSpPr>
        <p:spPr>
          <a:xfrm>
            <a:off x="115150" y="103750"/>
            <a:ext cx="2754000" cy="196800"/>
          </a:xfrm>
          <a:prstGeom prst="rect">
            <a:avLst/>
          </a:prstGeom>
          <a:noFill/>
          <a:ln>
            <a:noFill/>
          </a:ln>
        </p:spPr>
        <p:txBody>
          <a:bodyPr spcFirstLastPara="1" wrap="square" lIns="0" tIns="0" rIns="0" bIns="0" anchor="t" anchorCtr="0">
            <a:noAutofit/>
          </a:bodyPr>
          <a:lstStyle/>
          <a:p>
            <a:pPr marL="0" lvl="0" indent="0" algn="l" rtl="0">
              <a:spcBef>
                <a:spcPts val="0"/>
              </a:spcBef>
              <a:spcAft>
                <a:spcPts val="0"/>
              </a:spcAft>
              <a:buNone/>
            </a:pPr>
            <a:r>
              <a:rPr lang="en" sz="800" b="1">
                <a:solidFill>
                  <a:srgbClr val="002664"/>
                </a:solidFill>
                <a:latin typeface="Public Sans"/>
                <a:ea typeface="Public Sans"/>
                <a:cs typeface="Public Sans"/>
                <a:sym typeface="Public Sans"/>
              </a:rPr>
              <a:t>NSW Department of Education</a:t>
            </a:r>
            <a:endParaRPr sz="800" b="1">
              <a:solidFill>
                <a:srgbClr val="002664"/>
              </a:solidFill>
              <a:latin typeface="Public Sans"/>
              <a:ea typeface="Public Sans"/>
              <a:cs typeface="Public Sans"/>
              <a:sym typeface="Public Sans"/>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body 2 3">
  <p:cSld name="TITLE_AND_BODY_2_3">
    <p:bg>
      <p:bgPr>
        <a:solidFill>
          <a:srgbClr val="FFE6EA"/>
        </a:solidFill>
        <a:effectLst/>
      </p:bgPr>
    </p:bg>
    <p:spTree>
      <p:nvGrpSpPr>
        <p:cNvPr id="1" name="Shape 225"/>
        <p:cNvGrpSpPr/>
        <p:nvPr/>
      </p:nvGrpSpPr>
      <p:grpSpPr>
        <a:xfrm>
          <a:off x="0" y="0"/>
          <a:ext cx="0" cy="0"/>
          <a:chOff x="0" y="0"/>
          <a:chExt cx="0" cy="0"/>
        </a:xfrm>
      </p:grpSpPr>
      <p:sp>
        <p:nvSpPr>
          <p:cNvPr id="226" name="Google Shape;226;p18"/>
          <p:cNvSpPr txBox="1">
            <a:spLocks noGrp="1"/>
          </p:cNvSpPr>
          <p:nvPr>
            <p:ph type="title"/>
          </p:nvPr>
        </p:nvSpPr>
        <p:spPr>
          <a:xfrm>
            <a:off x="311700" y="1069950"/>
            <a:ext cx="4806000" cy="572700"/>
          </a:xfrm>
          <a:prstGeom prst="rect">
            <a:avLst/>
          </a:prstGeom>
        </p:spPr>
        <p:txBody>
          <a:bodyPr spcFirstLastPara="1" wrap="square" lIns="91425" tIns="91425" rIns="91425" bIns="91425" anchor="t" anchorCtr="0">
            <a:normAutofit/>
          </a:bodyPr>
          <a:lstStyle>
            <a:lvl1pPr lvl="0">
              <a:spcBef>
                <a:spcPts val="0"/>
              </a:spcBef>
              <a:spcAft>
                <a:spcPts val="0"/>
              </a:spcAft>
              <a:buClr>
                <a:srgbClr val="002664"/>
              </a:buClr>
              <a:buSzPts val="2500"/>
              <a:buFont typeface="Public Sans"/>
              <a:buNone/>
              <a:defRPr sz="2500" b="1">
                <a:solidFill>
                  <a:srgbClr val="002664"/>
                </a:solidFill>
                <a:latin typeface="Public Sans"/>
                <a:ea typeface="Public Sans"/>
                <a:cs typeface="Public Sans"/>
                <a:sym typeface="Public Sans"/>
              </a:defRPr>
            </a:lvl1pPr>
            <a:lvl2pPr lvl="1">
              <a:spcBef>
                <a:spcPts val="0"/>
              </a:spcBef>
              <a:spcAft>
                <a:spcPts val="0"/>
              </a:spcAft>
              <a:buClr>
                <a:srgbClr val="002664"/>
              </a:buClr>
              <a:buSzPts val="2800"/>
              <a:buFont typeface="Public Sans"/>
              <a:buNone/>
              <a:defRPr>
                <a:solidFill>
                  <a:srgbClr val="002664"/>
                </a:solidFill>
                <a:latin typeface="Public Sans"/>
                <a:ea typeface="Public Sans"/>
                <a:cs typeface="Public Sans"/>
                <a:sym typeface="Public Sans"/>
              </a:defRPr>
            </a:lvl2pPr>
            <a:lvl3pPr lvl="2">
              <a:spcBef>
                <a:spcPts val="0"/>
              </a:spcBef>
              <a:spcAft>
                <a:spcPts val="0"/>
              </a:spcAft>
              <a:buClr>
                <a:srgbClr val="002664"/>
              </a:buClr>
              <a:buSzPts val="2800"/>
              <a:buFont typeface="Public Sans"/>
              <a:buNone/>
              <a:defRPr>
                <a:solidFill>
                  <a:srgbClr val="002664"/>
                </a:solidFill>
                <a:latin typeface="Public Sans"/>
                <a:ea typeface="Public Sans"/>
                <a:cs typeface="Public Sans"/>
                <a:sym typeface="Public Sans"/>
              </a:defRPr>
            </a:lvl3pPr>
            <a:lvl4pPr lvl="3">
              <a:spcBef>
                <a:spcPts val="0"/>
              </a:spcBef>
              <a:spcAft>
                <a:spcPts val="0"/>
              </a:spcAft>
              <a:buClr>
                <a:srgbClr val="002664"/>
              </a:buClr>
              <a:buSzPts val="2800"/>
              <a:buFont typeface="Public Sans"/>
              <a:buNone/>
              <a:defRPr>
                <a:solidFill>
                  <a:srgbClr val="002664"/>
                </a:solidFill>
                <a:latin typeface="Public Sans"/>
                <a:ea typeface="Public Sans"/>
                <a:cs typeface="Public Sans"/>
                <a:sym typeface="Public Sans"/>
              </a:defRPr>
            </a:lvl4pPr>
            <a:lvl5pPr lvl="4">
              <a:spcBef>
                <a:spcPts val="0"/>
              </a:spcBef>
              <a:spcAft>
                <a:spcPts val="0"/>
              </a:spcAft>
              <a:buClr>
                <a:srgbClr val="002664"/>
              </a:buClr>
              <a:buSzPts val="2800"/>
              <a:buFont typeface="Public Sans"/>
              <a:buNone/>
              <a:defRPr>
                <a:solidFill>
                  <a:srgbClr val="002664"/>
                </a:solidFill>
                <a:latin typeface="Public Sans"/>
                <a:ea typeface="Public Sans"/>
                <a:cs typeface="Public Sans"/>
                <a:sym typeface="Public Sans"/>
              </a:defRPr>
            </a:lvl5pPr>
            <a:lvl6pPr lvl="5">
              <a:spcBef>
                <a:spcPts val="0"/>
              </a:spcBef>
              <a:spcAft>
                <a:spcPts val="0"/>
              </a:spcAft>
              <a:buClr>
                <a:srgbClr val="002664"/>
              </a:buClr>
              <a:buSzPts val="2800"/>
              <a:buFont typeface="Public Sans"/>
              <a:buNone/>
              <a:defRPr>
                <a:solidFill>
                  <a:srgbClr val="002664"/>
                </a:solidFill>
                <a:latin typeface="Public Sans"/>
                <a:ea typeface="Public Sans"/>
                <a:cs typeface="Public Sans"/>
                <a:sym typeface="Public Sans"/>
              </a:defRPr>
            </a:lvl6pPr>
            <a:lvl7pPr lvl="6">
              <a:spcBef>
                <a:spcPts val="0"/>
              </a:spcBef>
              <a:spcAft>
                <a:spcPts val="0"/>
              </a:spcAft>
              <a:buClr>
                <a:srgbClr val="002664"/>
              </a:buClr>
              <a:buSzPts val="2800"/>
              <a:buFont typeface="Public Sans"/>
              <a:buNone/>
              <a:defRPr>
                <a:solidFill>
                  <a:srgbClr val="002664"/>
                </a:solidFill>
                <a:latin typeface="Public Sans"/>
                <a:ea typeface="Public Sans"/>
                <a:cs typeface="Public Sans"/>
                <a:sym typeface="Public Sans"/>
              </a:defRPr>
            </a:lvl7pPr>
            <a:lvl8pPr lvl="7">
              <a:spcBef>
                <a:spcPts val="0"/>
              </a:spcBef>
              <a:spcAft>
                <a:spcPts val="0"/>
              </a:spcAft>
              <a:buClr>
                <a:srgbClr val="002664"/>
              </a:buClr>
              <a:buSzPts val="2800"/>
              <a:buFont typeface="Public Sans"/>
              <a:buNone/>
              <a:defRPr>
                <a:solidFill>
                  <a:srgbClr val="002664"/>
                </a:solidFill>
                <a:latin typeface="Public Sans"/>
                <a:ea typeface="Public Sans"/>
                <a:cs typeface="Public Sans"/>
                <a:sym typeface="Public Sans"/>
              </a:defRPr>
            </a:lvl8pPr>
            <a:lvl9pPr lvl="8">
              <a:spcBef>
                <a:spcPts val="0"/>
              </a:spcBef>
              <a:spcAft>
                <a:spcPts val="0"/>
              </a:spcAft>
              <a:buClr>
                <a:srgbClr val="002664"/>
              </a:buClr>
              <a:buSzPts val="2800"/>
              <a:buFont typeface="Public Sans"/>
              <a:buNone/>
              <a:defRPr>
                <a:solidFill>
                  <a:srgbClr val="002664"/>
                </a:solidFill>
                <a:latin typeface="Public Sans"/>
                <a:ea typeface="Public Sans"/>
                <a:cs typeface="Public Sans"/>
                <a:sym typeface="Public Sans"/>
              </a:defRPr>
            </a:lvl9pPr>
          </a:lstStyle>
          <a:p>
            <a:endParaRPr/>
          </a:p>
        </p:txBody>
      </p:sp>
      <p:sp>
        <p:nvSpPr>
          <p:cNvPr id="227" name="Google Shape;227;p18"/>
          <p:cNvSpPr txBox="1">
            <a:spLocks noGrp="1"/>
          </p:cNvSpPr>
          <p:nvPr>
            <p:ph type="body" idx="1"/>
          </p:nvPr>
        </p:nvSpPr>
        <p:spPr>
          <a:xfrm>
            <a:off x="311700" y="1642650"/>
            <a:ext cx="4393200" cy="24501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Clr>
                <a:srgbClr val="002664"/>
              </a:buClr>
              <a:buSzPts val="1800"/>
              <a:buFont typeface="Public Sans"/>
              <a:buChar char="●"/>
              <a:defRPr>
                <a:solidFill>
                  <a:srgbClr val="002664"/>
                </a:solidFill>
                <a:latin typeface="Public Sans"/>
                <a:ea typeface="Public Sans"/>
                <a:cs typeface="Public Sans"/>
                <a:sym typeface="Public Sans"/>
              </a:defRPr>
            </a:lvl1pPr>
            <a:lvl2pPr marL="914400" lvl="1" indent="-317500">
              <a:spcBef>
                <a:spcPts val="0"/>
              </a:spcBef>
              <a:spcAft>
                <a:spcPts val="0"/>
              </a:spcAft>
              <a:buClr>
                <a:srgbClr val="002664"/>
              </a:buClr>
              <a:buSzPts val="1400"/>
              <a:buFont typeface="Public Sans"/>
              <a:buChar char="○"/>
              <a:defRPr>
                <a:solidFill>
                  <a:srgbClr val="002664"/>
                </a:solidFill>
                <a:latin typeface="Public Sans"/>
                <a:ea typeface="Public Sans"/>
                <a:cs typeface="Public Sans"/>
                <a:sym typeface="Public Sans"/>
              </a:defRPr>
            </a:lvl2pPr>
            <a:lvl3pPr marL="1371600" lvl="2" indent="-317500">
              <a:spcBef>
                <a:spcPts val="0"/>
              </a:spcBef>
              <a:spcAft>
                <a:spcPts val="0"/>
              </a:spcAft>
              <a:buClr>
                <a:srgbClr val="002664"/>
              </a:buClr>
              <a:buSzPts val="1400"/>
              <a:buFont typeface="Public Sans"/>
              <a:buChar char="■"/>
              <a:defRPr>
                <a:solidFill>
                  <a:srgbClr val="002664"/>
                </a:solidFill>
                <a:latin typeface="Public Sans"/>
                <a:ea typeface="Public Sans"/>
                <a:cs typeface="Public Sans"/>
                <a:sym typeface="Public Sans"/>
              </a:defRPr>
            </a:lvl3pPr>
            <a:lvl4pPr marL="1828800" lvl="3" indent="-317500">
              <a:spcBef>
                <a:spcPts val="0"/>
              </a:spcBef>
              <a:spcAft>
                <a:spcPts val="0"/>
              </a:spcAft>
              <a:buClr>
                <a:srgbClr val="002664"/>
              </a:buClr>
              <a:buSzPts val="1400"/>
              <a:buFont typeface="Public Sans"/>
              <a:buChar char="●"/>
              <a:defRPr>
                <a:solidFill>
                  <a:srgbClr val="002664"/>
                </a:solidFill>
                <a:latin typeface="Public Sans"/>
                <a:ea typeface="Public Sans"/>
                <a:cs typeface="Public Sans"/>
                <a:sym typeface="Public Sans"/>
              </a:defRPr>
            </a:lvl4pPr>
            <a:lvl5pPr marL="2286000" lvl="4" indent="-317500">
              <a:spcBef>
                <a:spcPts val="0"/>
              </a:spcBef>
              <a:spcAft>
                <a:spcPts val="0"/>
              </a:spcAft>
              <a:buClr>
                <a:srgbClr val="002664"/>
              </a:buClr>
              <a:buSzPts val="1400"/>
              <a:buFont typeface="Public Sans"/>
              <a:buChar char="○"/>
              <a:defRPr>
                <a:solidFill>
                  <a:srgbClr val="002664"/>
                </a:solidFill>
                <a:latin typeface="Public Sans"/>
                <a:ea typeface="Public Sans"/>
                <a:cs typeface="Public Sans"/>
                <a:sym typeface="Public Sans"/>
              </a:defRPr>
            </a:lvl5pPr>
            <a:lvl6pPr marL="2743200" lvl="5" indent="-317500">
              <a:spcBef>
                <a:spcPts val="0"/>
              </a:spcBef>
              <a:spcAft>
                <a:spcPts val="0"/>
              </a:spcAft>
              <a:buClr>
                <a:srgbClr val="002664"/>
              </a:buClr>
              <a:buSzPts val="1400"/>
              <a:buFont typeface="Public Sans"/>
              <a:buChar char="■"/>
              <a:defRPr>
                <a:solidFill>
                  <a:srgbClr val="002664"/>
                </a:solidFill>
                <a:latin typeface="Public Sans"/>
                <a:ea typeface="Public Sans"/>
                <a:cs typeface="Public Sans"/>
                <a:sym typeface="Public Sans"/>
              </a:defRPr>
            </a:lvl6pPr>
            <a:lvl7pPr marL="3200400" lvl="6" indent="-317500">
              <a:spcBef>
                <a:spcPts val="0"/>
              </a:spcBef>
              <a:spcAft>
                <a:spcPts val="0"/>
              </a:spcAft>
              <a:buClr>
                <a:srgbClr val="002664"/>
              </a:buClr>
              <a:buSzPts val="1400"/>
              <a:buFont typeface="Public Sans"/>
              <a:buChar char="●"/>
              <a:defRPr>
                <a:solidFill>
                  <a:srgbClr val="002664"/>
                </a:solidFill>
                <a:latin typeface="Public Sans"/>
                <a:ea typeface="Public Sans"/>
                <a:cs typeface="Public Sans"/>
                <a:sym typeface="Public Sans"/>
              </a:defRPr>
            </a:lvl7pPr>
            <a:lvl8pPr marL="3657600" lvl="7" indent="-317500">
              <a:spcBef>
                <a:spcPts val="0"/>
              </a:spcBef>
              <a:spcAft>
                <a:spcPts val="0"/>
              </a:spcAft>
              <a:buClr>
                <a:srgbClr val="002664"/>
              </a:buClr>
              <a:buSzPts val="1400"/>
              <a:buFont typeface="Public Sans"/>
              <a:buChar char="○"/>
              <a:defRPr>
                <a:solidFill>
                  <a:srgbClr val="002664"/>
                </a:solidFill>
                <a:latin typeface="Public Sans"/>
                <a:ea typeface="Public Sans"/>
                <a:cs typeface="Public Sans"/>
                <a:sym typeface="Public Sans"/>
              </a:defRPr>
            </a:lvl8pPr>
            <a:lvl9pPr marL="4114800" lvl="8" indent="-317500">
              <a:spcBef>
                <a:spcPts val="0"/>
              </a:spcBef>
              <a:spcAft>
                <a:spcPts val="0"/>
              </a:spcAft>
              <a:buClr>
                <a:srgbClr val="002664"/>
              </a:buClr>
              <a:buSzPts val="1400"/>
              <a:buFont typeface="Public Sans"/>
              <a:buChar char="■"/>
              <a:defRPr>
                <a:solidFill>
                  <a:srgbClr val="002664"/>
                </a:solidFill>
                <a:latin typeface="Public Sans"/>
                <a:ea typeface="Public Sans"/>
                <a:cs typeface="Public Sans"/>
                <a:sym typeface="Public Sans"/>
              </a:defRPr>
            </a:lvl9pPr>
          </a:lstStyle>
          <a:p>
            <a:endParaRPr/>
          </a:p>
        </p:txBody>
      </p:sp>
      <p:sp>
        <p:nvSpPr>
          <p:cNvPr id="228" name="Google Shape;228;p18"/>
          <p:cNvSpPr/>
          <p:nvPr/>
        </p:nvSpPr>
        <p:spPr>
          <a:xfrm>
            <a:off x="8602550" y="4753107"/>
            <a:ext cx="441300" cy="292800"/>
          </a:xfrm>
          <a:prstGeom prst="roundRect">
            <a:avLst>
              <a:gd name="adj" fmla="val 16667"/>
            </a:avLst>
          </a:prstGeom>
          <a:solidFill>
            <a:srgbClr val="D7153A"/>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29" name="Google Shape;229;p18"/>
          <p:cNvSpPr txBox="1">
            <a:spLocks noGrp="1"/>
          </p:cNvSpPr>
          <p:nvPr>
            <p:ph type="sldNum" idx="12"/>
          </p:nvPr>
        </p:nvSpPr>
        <p:spPr>
          <a:xfrm>
            <a:off x="8548858" y="4702699"/>
            <a:ext cx="548700" cy="393600"/>
          </a:xfrm>
          <a:prstGeom prst="rect">
            <a:avLst/>
          </a:prstGeom>
        </p:spPr>
        <p:txBody>
          <a:bodyPr spcFirstLastPara="1" wrap="square" lIns="91425" tIns="91425" rIns="91425" bIns="91425" anchor="ctr" anchorCtr="0">
            <a:normAutofit/>
          </a:bodyPr>
          <a:lstStyle>
            <a:lvl1pPr lvl="0" algn="ctr">
              <a:buNone/>
              <a:defRPr>
                <a:solidFill>
                  <a:schemeClr val="lt1"/>
                </a:solidFill>
                <a:latin typeface="Public Sans"/>
                <a:ea typeface="Public Sans"/>
                <a:cs typeface="Public Sans"/>
                <a:sym typeface="Public Sans"/>
              </a:defRPr>
            </a:lvl1pPr>
            <a:lvl2pPr lvl="1" algn="ctr">
              <a:buNone/>
              <a:defRPr>
                <a:solidFill>
                  <a:schemeClr val="lt1"/>
                </a:solidFill>
                <a:latin typeface="Public Sans"/>
                <a:ea typeface="Public Sans"/>
                <a:cs typeface="Public Sans"/>
                <a:sym typeface="Public Sans"/>
              </a:defRPr>
            </a:lvl2pPr>
            <a:lvl3pPr lvl="2" algn="ctr">
              <a:buNone/>
              <a:defRPr>
                <a:solidFill>
                  <a:schemeClr val="lt1"/>
                </a:solidFill>
                <a:latin typeface="Public Sans"/>
                <a:ea typeface="Public Sans"/>
                <a:cs typeface="Public Sans"/>
                <a:sym typeface="Public Sans"/>
              </a:defRPr>
            </a:lvl3pPr>
            <a:lvl4pPr lvl="3" algn="ctr">
              <a:buNone/>
              <a:defRPr>
                <a:solidFill>
                  <a:schemeClr val="lt1"/>
                </a:solidFill>
                <a:latin typeface="Public Sans"/>
                <a:ea typeface="Public Sans"/>
                <a:cs typeface="Public Sans"/>
                <a:sym typeface="Public Sans"/>
              </a:defRPr>
            </a:lvl4pPr>
            <a:lvl5pPr lvl="4" algn="ctr">
              <a:buNone/>
              <a:defRPr>
                <a:solidFill>
                  <a:schemeClr val="lt1"/>
                </a:solidFill>
                <a:latin typeface="Public Sans"/>
                <a:ea typeface="Public Sans"/>
                <a:cs typeface="Public Sans"/>
                <a:sym typeface="Public Sans"/>
              </a:defRPr>
            </a:lvl5pPr>
            <a:lvl6pPr lvl="5" algn="ctr">
              <a:buNone/>
              <a:defRPr>
                <a:solidFill>
                  <a:schemeClr val="lt1"/>
                </a:solidFill>
                <a:latin typeface="Public Sans"/>
                <a:ea typeface="Public Sans"/>
                <a:cs typeface="Public Sans"/>
                <a:sym typeface="Public Sans"/>
              </a:defRPr>
            </a:lvl6pPr>
            <a:lvl7pPr lvl="6" algn="ctr">
              <a:buNone/>
              <a:defRPr>
                <a:solidFill>
                  <a:schemeClr val="lt1"/>
                </a:solidFill>
                <a:latin typeface="Public Sans"/>
                <a:ea typeface="Public Sans"/>
                <a:cs typeface="Public Sans"/>
                <a:sym typeface="Public Sans"/>
              </a:defRPr>
            </a:lvl7pPr>
            <a:lvl8pPr lvl="7" algn="ctr">
              <a:buNone/>
              <a:defRPr>
                <a:solidFill>
                  <a:schemeClr val="lt1"/>
                </a:solidFill>
                <a:latin typeface="Public Sans"/>
                <a:ea typeface="Public Sans"/>
                <a:cs typeface="Public Sans"/>
                <a:sym typeface="Public Sans"/>
              </a:defRPr>
            </a:lvl8pPr>
            <a:lvl9pPr lvl="8" algn="ctr">
              <a:buNone/>
              <a:defRPr>
                <a:solidFill>
                  <a:schemeClr val="lt1"/>
                </a:solidFill>
                <a:latin typeface="Public Sans"/>
                <a:ea typeface="Public Sans"/>
                <a:cs typeface="Public Sans"/>
                <a:sym typeface="Public Sans"/>
              </a:defRPr>
            </a:lvl9pPr>
          </a:lstStyle>
          <a:p>
            <a:pPr marL="0" lvl="0" indent="0" algn="ctr" rtl="0">
              <a:spcBef>
                <a:spcPts val="0"/>
              </a:spcBef>
              <a:spcAft>
                <a:spcPts val="0"/>
              </a:spcAft>
              <a:buNone/>
            </a:pPr>
            <a:fld id="{00000000-1234-1234-1234-123412341234}" type="slidenum">
              <a:rPr lang="en"/>
              <a:t>‹#›</a:t>
            </a:fld>
            <a:endParaRPr/>
          </a:p>
        </p:txBody>
      </p:sp>
      <p:sp>
        <p:nvSpPr>
          <p:cNvPr id="230" name="Google Shape;230;p18"/>
          <p:cNvSpPr/>
          <p:nvPr userDrawn="1"/>
        </p:nvSpPr>
        <p:spPr>
          <a:xfrm rot="6299612">
            <a:off x="8479187" y="3116434"/>
            <a:ext cx="1337019" cy="1337019"/>
          </a:xfrm>
          <a:prstGeom prst="ellipse">
            <a:avLst/>
          </a:prstGeom>
          <a:noFill/>
          <a:ln w="114300" cap="flat" cmpd="sng">
            <a:solidFill>
              <a:srgbClr val="FFB8C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31" name="Google Shape;231;p18"/>
          <p:cNvSpPr/>
          <p:nvPr userDrawn="1"/>
        </p:nvSpPr>
        <p:spPr>
          <a:xfrm rot="6299392">
            <a:off x="8920369" y="3557626"/>
            <a:ext cx="454672" cy="454672"/>
          </a:xfrm>
          <a:prstGeom prst="ellipse">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32" name="Google Shape;232;p18"/>
          <p:cNvSpPr/>
          <p:nvPr/>
        </p:nvSpPr>
        <p:spPr>
          <a:xfrm>
            <a:off x="4799163" y="4891416"/>
            <a:ext cx="1037100" cy="1037400"/>
          </a:xfrm>
          <a:prstGeom prst="ellipse">
            <a:avLst/>
          </a:prstGeom>
          <a:noFill/>
          <a:ln w="152400" cap="flat" cmpd="sng">
            <a:solidFill>
              <a:srgbClr val="D7153A"/>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33" name="Google Shape;233;p18"/>
          <p:cNvSpPr/>
          <p:nvPr/>
        </p:nvSpPr>
        <p:spPr>
          <a:xfrm>
            <a:off x="4569912" y="4662058"/>
            <a:ext cx="1495200" cy="1496400"/>
          </a:xfrm>
          <a:prstGeom prst="ellipse">
            <a:avLst/>
          </a:prstGeom>
          <a:noFill/>
          <a:ln w="152400" cap="flat" cmpd="sng">
            <a:solidFill>
              <a:srgbClr val="D7153A"/>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grpSp>
        <p:nvGrpSpPr>
          <p:cNvPr id="234" name="Google Shape;234;p18"/>
          <p:cNvGrpSpPr/>
          <p:nvPr/>
        </p:nvGrpSpPr>
        <p:grpSpPr>
          <a:xfrm>
            <a:off x="8408751" y="168823"/>
            <a:ext cx="479230" cy="503608"/>
            <a:chOff x="1317200" y="238100"/>
            <a:chExt cx="4976425" cy="5229575"/>
          </a:xfrm>
        </p:grpSpPr>
        <p:sp>
          <p:nvSpPr>
            <p:cNvPr id="235" name="Google Shape;235;p18"/>
            <p:cNvSpPr/>
            <p:nvPr/>
          </p:nvSpPr>
          <p:spPr>
            <a:xfrm>
              <a:off x="1561300" y="3393950"/>
              <a:ext cx="4486650" cy="1414475"/>
            </a:xfrm>
            <a:custGeom>
              <a:avLst/>
              <a:gdLst/>
              <a:ahLst/>
              <a:cxnLst/>
              <a:rect l="l" t="t" r="r" b="b"/>
              <a:pathLst>
                <a:path w="179466" h="56579" extrusionOk="0">
                  <a:moveTo>
                    <a:pt x="0" y="0"/>
                  </a:moveTo>
                  <a:lnTo>
                    <a:pt x="0" y="56578"/>
                  </a:lnTo>
                  <a:lnTo>
                    <a:pt x="12740" y="56578"/>
                  </a:lnTo>
                  <a:lnTo>
                    <a:pt x="12740" y="20507"/>
                  </a:lnTo>
                  <a:lnTo>
                    <a:pt x="43531" y="56578"/>
                  </a:lnTo>
                  <a:lnTo>
                    <a:pt x="56701" y="56578"/>
                  </a:lnTo>
                  <a:lnTo>
                    <a:pt x="56701" y="0"/>
                  </a:lnTo>
                  <a:lnTo>
                    <a:pt x="43961" y="0"/>
                  </a:lnTo>
                  <a:lnTo>
                    <a:pt x="43961" y="36148"/>
                  </a:lnTo>
                  <a:lnTo>
                    <a:pt x="13078" y="0"/>
                  </a:lnTo>
                  <a:close/>
                  <a:moveTo>
                    <a:pt x="106218" y="16"/>
                  </a:moveTo>
                  <a:lnTo>
                    <a:pt x="120984" y="56578"/>
                  </a:lnTo>
                  <a:lnTo>
                    <a:pt x="134108" y="56578"/>
                  </a:lnTo>
                  <a:lnTo>
                    <a:pt x="142765" y="20784"/>
                  </a:lnTo>
                  <a:lnTo>
                    <a:pt x="151575" y="56578"/>
                  </a:lnTo>
                  <a:lnTo>
                    <a:pt x="164469" y="56578"/>
                  </a:lnTo>
                  <a:lnTo>
                    <a:pt x="164607" y="56087"/>
                  </a:lnTo>
                  <a:lnTo>
                    <a:pt x="179465" y="16"/>
                  </a:lnTo>
                  <a:lnTo>
                    <a:pt x="166326" y="16"/>
                  </a:lnTo>
                  <a:lnTo>
                    <a:pt x="157868" y="36240"/>
                  </a:lnTo>
                  <a:lnTo>
                    <a:pt x="148981" y="16"/>
                  </a:lnTo>
                  <a:lnTo>
                    <a:pt x="136778" y="16"/>
                  </a:lnTo>
                  <a:lnTo>
                    <a:pt x="127753" y="35826"/>
                  </a:lnTo>
                  <a:lnTo>
                    <a:pt x="119556" y="16"/>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18"/>
            <p:cNvSpPr/>
            <p:nvPr/>
          </p:nvSpPr>
          <p:spPr>
            <a:xfrm>
              <a:off x="1527150" y="5014850"/>
              <a:ext cx="411375" cy="452825"/>
            </a:xfrm>
            <a:custGeom>
              <a:avLst/>
              <a:gdLst/>
              <a:ahLst/>
              <a:cxnLst/>
              <a:rect l="l" t="t" r="r" b="b"/>
              <a:pathLst>
                <a:path w="16455" h="18113" extrusionOk="0">
                  <a:moveTo>
                    <a:pt x="9056" y="0"/>
                  </a:moveTo>
                  <a:cubicBezTo>
                    <a:pt x="3776" y="0"/>
                    <a:pt x="0" y="4145"/>
                    <a:pt x="0" y="9056"/>
                  </a:cubicBezTo>
                  <a:lnTo>
                    <a:pt x="0" y="9103"/>
                  </a:lnTo>
                  <a:cubicBezTo>
                    <a:pt x="0" y="14199"/>
                    <a:pt x="3623" y="18113"/>
                    <a:pt x="9118" y="18113"/>
                  </a:cubicBezTo>
                  <a:cubicBezTo>
                    <a:pt x="12234" y="18113"/>
                    <a:pt x="14720" y="16854"/>
                    <a:pt x="16455" y="15380"/>
                  </a:cubicBezTo>
                  <a:lnTo>
                    <a:pt x="16455" y="8028"/>
                  </a:lnTo>
                  <a:lnTo>
                    <a:pt x="8964" y="8028"/>
                  </a:lnTo>
                  <a:lnTo>
                    <a:pt x="8964" y="10699"/>
                  </a:lnTo>
                  <a:lnTo>
                    <a:pt x="13462" y="10699"/>
                  </a:lnTo>
                  <a:lnTo>
                    <a:pt x="13462" y="13984"/>
                  </a:lnTo>
                  <a:cubicBezTo>
                    <a:pt x="12387" y="14782"/>
                    <a:pt x="10867" y="15304"/>
                    <a:pt x="9225" y="15304"/>
                  </a:cubicBezTo>
                  <a:cubicBezTo>
                    <a:pt x="5633" y="15304"/>
                    <a:pt x="3239" y="12648"/>
                    <a:pt x="3239" y="9056"/>
                  </a:cubicBezTo>
                  <a:lnTo>
                    <a:pt x="3239" y="8995"/>
                  </a:lnTo>
                  <a:cubicBezTo>
                    <a:pt x="3239" y="5649"/>
                    <a:pt x="5710" y="2825"/>
                    <a:pt x="8949" y="2825"/>
                  </a:cubicBezTo>
                  <a:cubicBezTo>
                    <a:pt x="11174" y="2825"/>
                    <a:pt x="12510" y="3546"/>
                    <a:pt x="13861" y="4697"/>
                  </a:cubicBezTo>
                  <a:lnTo>
                    <a:pt x="15825" y="2379"/>
                  </a:lnTo>
                  <a:cubicBezTo>
                    <a:pt x="14014" y="845"/>
                    <a:pt x="12126" y="0"/>
                    <a:pt x="9056" y="0"/>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18"/>
            <p:cNvSpPr/>
            <p:nvPr/>
          </p:nvSpPr>
          <p:spPr>
            <a:xfrm>
              <a:off x="1984925" y="5014850"/>
              <a:ext cx="459375" cy="452825"/>
            </a:xfrm>
            <a:custGeom>
              <a:avLst/>
              <a:gdLst/>
              <a:ahLst/>
              <a:cxnLst/>
              <a:rect l="l" t="t" r="r" b="b"/>
              <a:pathLst>
                <a:path w="18375" h="18113" extrusionOk="0">
                  <a:moveTo>
                    <a:pt x="9164" y="2825"/>
                  </a:moveTo>
                  <a:cubicBezTo>
                    <a:pt x="12649" y="2825"/>
                    <a:pt x="15135" y="5649"/>
                    <a:pt x="15135" y="9056"/>
                  </a:cubicBezTo>
                  <a:lnTo>
                    <a:pt x="15135" y="9103"/>
                  </a:lnTo>
                  <a:cubicBezTo>
                    <a:pt x="15135" y="12510"/>
                    <a:pt x="12695" y="15273"/>
                    <a:pt x="9211" y="15273"/>
                  </a:cubicBezTo>
                  <a:cubicBezTo>
                    <a:pt x="5726" y="15273"/>
                    <a:pt x="3240" y="12464"/>
                    <a:pt x="3240" y="9056"/>
                  </a:cubicBezTo>
                  <a:lnTo>
                    <a:pt x="3240" y="8995"/>
                  </a:lnTo>
                  <a:cubicBezTo>
                    <a:pt x="3240" y="5603"/>
                    <a:pt x="5665" y="2825"/>
                    <a:pt x="9164" y="2825"/>
                  </a:cubicBezTo>
                  <a:close/>
                  <a:moveTo>
                    <a:pt x="9211" y="0"/>
                  </a:moveTo>
                  <a:cubicBezTo>
                    <a:pt x="3823" y="0"/>
                    <a:pt x="1" y="4129"/>
                    <a:pt x="1" y="9056"/>
                  </a:cubicBezTo>
                  <a:lnTo>
                    <a:pt x="1" y="9103"/>
                  </a:lnTo>
                  <a:cubicBezTo>
                    <a:pt x="1" y="14030"/>
                    <a:pt x="3762" y="18113"/>
                    <a:pt x="9164" y="18113"/>
                  </a:cubicBezTo>
                  <a:cubicBezTo>
                    <a:pt x="14552" y="18113"/>
                    <a:pt x="18374" y="13984"/>
                    <a:pt x="18374" y="9056"/>
                  </a:cubicBezTo>
                  <a:lnTo>
                    <a:pt x="18374" y="8995"/>
                  </a:lnTo>
                  <a:cubicBezTo>
                    <a:pt x="18374" y="4068"/>
                    <a:pt x="14614" y="0"/>
                    <a:pt x="9211" y="0"/>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18"/>
            <p:cNvSpPr/>
            <p:nvPr/>
          </p:nvSpPr>
          <p:spPr>
            <a:xfrm>
              <a:off x="2438500" y="5022125"/>
              <a:ext cx="433275" cy="440950"/>
            </a:xfrm>
            <a:custGeom>
              <a:avLst/>
              <a:gdLst/>
              <a:ahLst/>
              <a:cxnLst/>
              <a:rect l="l" t="t" r="r" b="b"/>
              <a:pathLst>
                <a:path w="17331" h="17638" extrusionOk="0">
                  <a:moveTo>
                    <a:pt x="1" y="1"/>
                  </a:moveTo>
                  <a:lnTo>
                    <a:pt x="7307" y="17637"/>
                  </a:lnTo>
                  <a:lnTo>
                    <a:pt x="10024" y="17637"/>
                  </a:lnTo>
                  <a:lnTo>
                    <a:pt x="17330" y="1"/>
                  </a:lnTo>
                  <a:lnTo>
                    <a:pt x="13984" y="1"/>
                  </a:lnTo>
                  <a:lnTo>
                    <a:pt x="8719" y="13462"/>
                  </a:lnTo>
                  <a:lnTo>
                    <a:pt x="3424"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239;p18"/>
            <p:cNvSpPr/>
            <p:nvPr/>
          </p:nvSpPr>
          <p:spPr>
            <a:xfrm>
              <a:off x="2923550" y="5022125"/>
              <a:ext cx="328875" cy="437875"/>
            </a:xfrm>
            <a:custGeom>
              <a:avLst/>
              <a:gdLst/>
              <a:ahLst/>
              <a:cxnLst/>
              <a:rect l="l" t="t" r="r" b="b"/>
              <a:pathLst>
                <a:path w="13155" h="17515" extrusionOk="0">
                  <a:moveTo>
                    <a:pt x="0" y="1"/>
                  </a:moveTo>
                  <a:lnTo>
                    <a:pt x="0" y="17515"/>
                  </a:lnTo>
                  <a:lnTo>
                    <a:pt x="13155" y="17515"/>
                  </a:lnTo>
                  <a:lnTo>
                    <a:pt x="13155" y="14767"/>
                  </a:lnTo>
                  <a:lnTo>
                    <a:pt x="3086" y="14767"/>
                  </a:lnTo>
                  <a:lnTo>
                    <a:pt x="3086" y="10070"/>
                  </a:lnTo>
                  <a:lnTo>
                    <a:pt x="11912" y="10070"/>
                  </a:lnTo>
                  <a:lnTo>
                    <a:pt x="11912" y="7307"/>
                  </a:lnTo>
                  <a:lnTo>
                    <a:pt x="3086" y="7307"/>
                  </a:lnTo>
                  <a:lnTo>
                    <a:pt x="3086" y="2764"/>
                  </a:lnTo>
                  <a:lnTo>
                    <a:pt x="13032" y="2764"/>
                  </a:lnTo>
                  <a:lnTo>
                    <a:pt x="13032"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240;p18"/>
            <p:cNvSpPr/>
            <p:nvPr/>
          </p:nvSpPr>
          <p:spPr>
            <a:xfrm>
              <a:off x="3327250" y="5022125"/>
              <a:ext cx="373000" cy="437875"/>
            </a:xfrm>
            <a:custGeom>
              <a:avLst/>
              <a:gdLst/>
              <a:ahLst/>
              <a:cxnLst/>
              <a:rect l="l" t="t" r="r" b="b"/>
              <a:pathLst>
                <a:path w="14920" h="17515" extrusionOk="0">
                  <a:moveTo>
                    <a:pt x="7583" y="2810"/>
                  </a:moveTo>
                  <a:cubicBezTo>
                    <a:pt x="9870" y="2810"/>
                    <a:pt x="11220" y="3838"/>
                    <a:pt x="11220" y="5711"/>
                  </a:cubicBezTo>
                  <a:lnTo>
                    <a:pt x="11220" y="5757"/>
                  </a:lnTo>
                  <a:cubicBezTo>
                    <a:pt x="11220" y="7538"/>
                    <a:pt x="9824" y="8689"/>
                    <a:pt x="7613" y="8689"/>
                  </a:cubicBezTo>
                  <a:lnTo>
                    <a:pt x="3085" y="8689"/>
                  </a:lnTo>
                  <a:lnTo>
                    <a:pt x="3085" y="2810"/>
                  </a:lnTo>
                  <a:close/>
                  <a:moveTo>
                    <a:pt x="0" y="1"/>
                  </a:moveTo>
                  <a:lnTo>
                    <a:pt x="0" y="17515"/>
                  </a:lnTo>
                  <a:lnTo>
                    <a:pt x="3085" y="17515"/>
                  </a:lnTo>
                  <a:lnTo>
                    <a:pt x="3085" y="11421"/>
                  </a:lnTo>
                  <a:lnTo>
                    <a:pt x="6953" y="11421"/>
                  </a:lnTo>
                  <a:lnTo>
                    <a:pt x="11282" y="17515"/>
                  </a:lnTo>
                  <a:lnTo>
                    <a:pt x="14920" y="17515"/>
                  </a:lnTo>
                  <a:lnTo>
                    <a:pt x="10177" y="10884"/>
                  </a:lnTo>
                  <a:cubicBezTo>
                    <a:pt x="12633" y="10193"/>
                    <a:pt x="14352" y="8458"/>
                    <a:pt x="14352" y="5588"/>
                  </a:cubicBezTo>
                  <a:lnTo>
                    <a:pt x="14352" y="5527"/>
                  </a:lnTo>
                  <a:cubicBezTo>
                    <a:pt x="14352" y="4007"/>
                    <a:pt x="13845" y="2702"/>
                    <a:pt x="12909" y="1751"/>
                  </a:cubicBezTo>
                  <a:cubicBezTo>
                    <a:pt x="11773" y="661"/>
                    <a:pt x="10054" y="1"/>
                    <a:pt x="7828" y="1"/>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18"/>
            <p:cNvSpPr/>
            <p:nvPr/>
          </p:nvSpPr>
          <p:spPr>
            <a:xfrm>
              <a:off x="3754325" y="5022125"/>
              <a:ext cx="382625" cy="437875"/>
            </a:xfrm>
            <a:custGeom>
              <a:avLst/>
              <a:gdLst/>
              <a:ahLst/>
              <a:cxnLst/>
              <a:rect l="l" t="t" r="r" b="b"/>
              <a:pathLst>
                <a:path w="15305" h="17515" extrusionOk="0">
                  <a:moveTo>
                    <a:pt x="1" y="1"/>
                  </a:moveTo>
                  <a:lnTo>
                    <a:pt x="1" y="17515"/>
                  </a:lnTo>
                  <a:lnTo>
                    <a:pt x="3040" y="17515"/>
                  </a:lnTo>
                  <a:lnTo>
                    <a:pt x="3040" y="5051"/>
                  </a:lnTo>
                  <a:lnTo>
                    <a:pt x="12725" y="17515"/>
                  </a:lnTo>
                  <a:lnTo>
                    <a:pt x="15304" y="17515"/>
                  </a:lnTo>
                  <a:lnTo>
                    <a:pt x="15304" y="1"/>
                  </a:lnTo>
                  <a:lnTo>
                    <a:pt x="12265" y="1"/>
                  </a:lnTo>
                  <a:lnTo>
                    <a:pt x="12265" y="12112"/>
                  </a:lnTo>
                  <a:lnTo>
                    <a:pt x="2856"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18"/>
            <p:cNvSpPr/>
            <p:nvPr/>
          </p:nvSpPr>
          <p:spPr>
            <a:xfrm>
              <a:off x="4215200" y="5022125"/>
              <a:ext cx="432100" cy="437875"/>
            </a:xfrm>
            <a:custGeom>
              <a:avLst/>
              <a:gdLst/>
              <a:ahLst/>
              <a:cxnLst/>
              <a:rect l="l" t="t" r="r" b="b"/>
              <a:pathLst>
                <a:path w="17284" h="17515" extrusionOk="0">
                  <a:moveTo>
                    <a:pt x="0" y="1"/>
                  </a:moveTo>
                  <a:lnTo>
                    <a:pt x="0" y="17515"/>
                  </a:lnTo>
                  <a:lnTo>
                    <a:pt x="3055" y="17515"/>
                  </a:lnTo>
                  <a:lnTo>
                    <a:pt x="3055" y="5005"/>
                  </a:lnTo>
                  <a:lnTo>
                    <a:pt x="8535" y="13217"/>
                  </a:lnTo>
                  <a:lnTo>
                    <a:pt x="8642" y="13217"/>
                  </a:lnTo>
                  <a:lnTo>
                    <a:pt x="14183" y="4959"/>
                  </a:lnTo>
                  <a:lnTo>
                    <a:pt x="14183" y="17515"/>
                  </a:lnTo>
                  <a:lnTo>
                    <a:pt x="17284" y="17515"/>
                  </a:lnTo>
                  <a:lnTo>
                    <a:pt x="17284" y="1"/>
                  </a:lnTo>
                  <a:lnTo>
                    <a:pt x="13984" y="1"/>
                  </a:lnTo>
                  <a:lnTo>
                    <a:pt x="8642" y="8290"/>
                  </a:lnTo>
                  <a:lnTo>
                    <a:pt x="3301"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18"/>
            <p:cNvSpPr/>
            <p:nvPr/>
          </p:nvSpPr>
          <p:spPr>
            <a:xfrm>
              <a:off x="4720575" y="5022125"/>
              <a:ext cx="329275" cy="437875"/>
            </a:xfrm>
            <a:custGeom>
              <a:avLst/>
              <a:gdLst/>
              <a:ahLst/>
              <a:cxnLst/>
              <a:rect l="l" t="t" r="r" b="b"/>
              <a:pathLst>
                <a:path w="13171" h="17515" extrusionOk="0">
                  <a:moveTo>
                    <a:pt x="1" y="1"/>
                  </a:moveTo>
                  <a:lnTo>
                    <a:pt x="1" y="17515"/>
                  </a:lnTo>
                  <a:lnTo>
                    <a:pt x="13170" y="17515"/>
                  </a:lnTo>
                  <a:lnTo>
                    <a:pt x="13170" y="14767"/>
                  </a:lnTo>
                  <a:lnTo>
                    <a:pt x="3086" y="14767"/>
                  </a:lnTo>
                  <a:lnTo>
                    <a:pt x="3086" y="10070"/>
                  </a:lnTo>
                  <a:lnTo>
                    <a:pt x="11896" y="10070"/>
                  </a:lnTo>
                  <a:lnTo>
                    <a:pt x="11896" y="7307"/>
                  </a:lnTo>
                  <a:lnTo>
                    <a:pt x="3086" y="7307"/>
                  </a:lnTo>
                  <a:lnTo>
                    <a:pt x="3086" y="2764"/>
                  </a:lnTo>
                  <a:lnTo>
                    <a:pt x="13032" y="2764"/>
                  </a:lnTo>
                  <a:lnTo>
                    <a:pt x="13032"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18"/>
            <p:cNvSpPr/>
            <p:nvPr/>
          </p:nvSpPr>
          <p:spPr>
            <a:xfrm>
              <a:off x="5125425" y="5022125"/>
              <a:ext cx="382975" cy="437875"/>
            </a:xfrm>
            <a:custGeom>
              <a:avLst/>
              <a:gdLst/>
              <a:ahLst/>
              <a:cxnLst/>
              <a:rect l="l" t="t" r="r" b="b"/>
              <a:pathLst>
                <a:path w="15319" h="17515" extrusionOk="0">
                  <a:moveTo>
                    <a:pt x="0" y="1"/>
                  </a:moveTo>
                  <a:lnTo>
                    <a:pt x="0" y="17515"/>
                  </a:lnTo>
                  <a:lnTo>
                    <a:pt x="3039" y="17515"/>
                  </a:lnTo>
                  <a:lnTo>
                    <a:pt x="3039" y="5051"/>
                  </a:lnTo>
                  <a:lnTo>
                    <a:pt x="12725" y="17515"/>
                  </a:lnTo>
                  <a:lnTo>
                    <a:pt x="15319" y="17515"/>
                  </a:lnTo>
                  <a:lnTo>
                    <a:pt x="15319" y="1"/>
                  </a:lnTo>
                  <a:lnTo>
                    <a:pt x="12280" y="1"/>
                  </a:lnTo>
                  <a:lnTo>
                    <a:pt x="12280" y="12112"/>
                  </a:lnTo>
                  <a:lnTo>
                    <a:pt x="2870"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18"/>
            <p:cNvSpPr/>
            <p:nvPr/>
          </p:nvSpPr>
          <p:spPr>
            <a:xfrm>
              <a:off x="5569400" y="5022125"/>
              <a:ext cx="356500" cy="437875"/>
            </a:xfrm>
            <a:custGeom>
              <a:avLst/>
              <a:gdLst/>
              <a:ahLst/>
              <a:cxnLst/>
              <a:rect l="l" t="t" r="r" b="b"/>
              <a:pathLst>
                <a:path w="14260" h="17515" extrusionOk="0">
                  <a:moveTo>
                    <a:pt x="0" y="1"/>
                  </a:moveTo>
                  <a:lnTo>
                    <a:pt x="0" y="2856"/>
                  </a:lnTo>
                  <a:lnTo>
                    <a:pt x="5572" y="2856"/>
                  </a:lnTo>
                  <a:lnTo>
                    <a:pt x="5572" y="17515"/>
                  </a:lnTo>
                  <a:lnTo>
                    <a:pt x="8688" y="17515"/>
                  </a:lnTo>
                  <a:lnTo>
                    <a:pt x="8688" y="2856"/>
                  </a:lnTo>
                  <a:lnTo>
                    <a:pt x="14260" y="2856"/>
                  </a:lnTo>
                  <a:lnTo>
                    <a:pt x="14260"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18"/>
            <p:cNvSpPr/>
            <p:nvPr/>
          </p:nvSpPr>
          <p:spPr>
            <a:xfrm>
              <a:off x="3066675" y="3363625"/>
              <a:ext cx="1140875" cy="1477800"/>
            </a:xfrm>
            <a:custGeom>
              <a:avLst/>
              <a:gdLst/>
              <a:ahLst/>
              <a:cxnLst/>
              <a:rect l="l" t="t" r="r" b="b"/>
              <a:pathLst>
                <a:path w="45635" h="59112" extrusionOk="0">
                  <a:moveTo>
                    <a:pt x="22488" y="1"/>
                  </a:moveTo>
                  <a:cubicBezTo>
                    <a:pt x="10715" y="1"/>
                    <a:pt x="2303" y="6893"/>
                    <a:pt x="2303" y="17315"/>
                  </a:cubicBezTo>
                  <a:lnTo>
                    <a:pt x="2303" y="17484"/>
                  </a:lnTo>
                  <a:cubicBezTo>
                    <a:pt x="2303" y="28904"/>
                    <a:pt x="9809" y="32096"/>
                    <a:pt x="21413" y="35059"/>
                  </a:cubicBezTo>
                  <a:cubicBezTo>
                    <a:pt x="31053" y="37515"/>
                    <a:pt x="33033" y="39157"/>
                    <a:pt x="33033" y="42365"/>
                  </a:cubicBezTo>
                  <a:lnTo>
                    <a:pt x="33033" y="42534"/>
                  </a:lnTo>
                  <a:cubicBezTo>
                    <a:pt x="33033" y="45896"/>
                    <a:pt x="29901" y="47952"/>
                    <a:pt x="24713" y="47952"/>
                  </a:cubicBezTo>
                  <a:cubicBezTo>
                    <a:pt x="18128" y="47952"/>
                    <a:pt x="12679" y="45236"/>
                    <a:pt x="7491" y="40968"/>
                  </a:cubicBezTo>
                  <a:lnTo>
                    <a:pt x="1" y="49917"/>
                  </a:lnTo>
                  <a:cubicBezTo>
                    <a:pt x="6923" y="56072"/>
                    <a:pt x="15734" y="59111"/>
                    <a:pt x="24468" y="59111"/>
                  </a:cubicBezTo>
                  <a:cubicBezTo>
                    <a:pt x="36916" y="59111"/>
                    <a:pt x="45634" y="52711"/>
                    <a:pt x="45634" y="41291"/>
                  </a:cubicBezTo>
                  <a:lnTo>
                    <a:pt x="45634" y="41137"/>
                  </a:lnTo>
                  <a:cubicBezTo>
                    <a:pt x="45634" y="31114"/>
                    <a:pt x="39050" y="26924"/>
                    <a:pt x="27353" y="23885"/>
                  </a:cubicBezTo>
                  <a:cubicBezTo>
                    <a:pt x="17376" y="21337"/>
                    <a:pt x="14905" y="20109"/>
                    <a:pt x="14905" y="16333"/>
                  </a:cubicBezTo>
                  <a:lnTo>
                    <a:pt x="14905" y="16164"/>
                  </a:lnTo>
                  <a:cubicBezTo>
                    <a:pt x="14905" y="13386"/>
                    <a:pt x="17468" y="11160"/>
                    <a:pt x="22319" y="11160"/>
                  </a:cubicBezTo>
                  <a:cubicBezTo>
                    <a:pt x="27185" y="11160"/>
                    <a:pt x="32204" y="13293"/>
                    <a:pt x="37330" y="16824"/>
                  </a:cubicBezTo>
                  <a:lnTo>
                    <a:pt x="43915" y="7307"/>
                  </a:lnTo>
                  <a:cubicBezTo>
                    <a:pt x="38067" y="2626"/>
                    <a:pt x="30884" y="1"/>
                    <a:pt x="22488" y="1"/>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18"/>
            <p:cNvSpPr/>
            <p:nvPr/>
          </p:nvSpPr>
          <p:spPr>
            <a:xfrm>
              <a:off x="1317200" y="238100"/>
              <a:ext cx="4976425" cy="3038625"/>
            </a:xfrm>
            <a:custGeom>
              <a:avLst/>
              <a:gdLst/>
              <a:ahLst/>
              <a:cxnLst/>
              <a:rect l="l" t="t" r="r" b="b"/>
              <a:pathLst>
                <a:path w="199057" h="121545" extrusionOk="0">
                  <a:moveTo>
                    <a:pt x="99550" y="1"/>
                  </a:moveTo>
                  <a:cubicBezTo>
                    <a:pt x="99532" y="1"/>
                    <a:pt x="99514" y="1"/>
                    <a:pt x="99497" y="1"/>
                  </a:cubicBezTo>
                  <a:cubicBezTo>
                    <a:pt x="98315" y="1"/>
                    <a:pt x="97486" y="538"/>
                    <a:pt x="96749" y="1275"/>
                  </a:cubicBezTo>
                  <a:cubicBezTo>
                    <a:pt x="95352" y="2672"/>
                    <a:pt x="93449" y="5803"/>
                    <a:pt x="92712" y="6954"/>
                  </a:cubicBezTo>
                  <a:cubicBezTo>
                    <a:pt x="90809" y="9963"/>
                    <a:pt x="89581" y="12311"/>
                    <a:pt x="87570" y="15627"/>
                  </a:cubicBezTo>
                  <a:cubicBezTo>
                    <a:pt x="84623" y="13171"/>
                    <a:pt x="75720" y="6893"/>
                    <a:pt x="73679" y="5634"/>
                  </a:cubicBezTo>
                  <a:cubicBezTo>
                    <a:pt x="72722" y="5055"/>
                    <a:pt x="71673" y="4321"/>
                    <a:pt x="70023" y="4321"/>
                  </a:cubicBezTo>
                  <a:cubicBezTo>
                    <a:pt x="69661" y="4321"/>
                    <a:pt x="69269" y="4357"/>
                    <a:pt x="68844" y="4437"/>
                  </a:cubicBezTo>
                  <a:cubicBezTo>
                    <a:pt x="66511" y="4882"/>
                    <a:pt x="65743" y="7077"/>
                    <a:pt x="65221" y="8274"/>
                  </a:cubicBezTo>
                  <a:cubicBezTo>
                    <a:pt x="64485" y="9932"/>
                    <a:pt x="62413" y="16456"/>
                    <a:pt x="60448" y="23378"/>
                  </a:cubicBezTo>
                  <a:cubicBezTo>
                    <a:pt x="56181" y="21168"/>
                    <a:pt x="53203" y="19694"/>
                    <a:pt x="49197" y="17852"/>
                  </a:cubicBezTo>
                  <a:cubicBezTo>
                    <a:pt x="46971" y="16844"/>
                    <a:pt x="44352" y="15573"/>
                    <a:pt x="41774" y="15573"/>
                  </a:cubicBezTo>
                  <a:cubicBezTo>
                    <a:pt x="40939" y="15573"/>
                    <a:pt x="40108" y="15706"/>
                    <a:pt x="39296" y="16026"/>
                  </a:cubicBezTo>
                  <a:cubicBezTo>
                    <a:pt x="37393" y="16809"/>
                    <a:pt x="36641" y="19464"/>
                    <a:pt x="36211" y="21199"/>
                  </a:cubicBezTo>
                  <a:cubicBezTo>
                    <a:pt x="34553" y="28873"/>
                    <a:pt x="34369" y="36456"/>
                    <a:pt x="34431" y="41076"/>
                  </a:cubicBezTo>
                  <a:cubicBezTo>
                    <a:pt x="33640" y="40999"/>
                    <a:pt x="27228" y="40601"/>
                    <a:pt x="21499" y="40601"/>
                  </a:cubicBezTo>
                  <a:cubicBezTo>
                    <a:pt x="18110" y="40601"/>
                    <a:pt x="14959" y="40740"/>
                    <a:pt x="13356" y="41168"/>
                  </a:cubicBezTo>
                  <a:cubicBezTo>
                    <a:pt x="11483" y="41675"/>
                    <a:pt x="9672" y="42979"/>
                    <a:pt x="8920" y="45036"/>
                  </a:cubicBezTo>
                  <a:cubicBezTo>
                    <a:pt x="8291" y="46725"/>
                    <a:pt x="9012" y="50040"/>
                    <a:pt x="9427" y="51575"/>
                  </a:cubicBezTo>
                  <a:cubicBezTo>
                    <a:pt x="11038" y="57699"/>
                    <a:pt x="14354" y="62995"/>
                    <a:pt x="17991" y="68106"/>
                  </a:cubicBezTo>
                  <a:cubicBezTo>
                    <a:pt x="18744" y="69150"/>
                    <a:pt x="19066" y="69687"/>
                    <a:pt x="19849" y="70685"/>
                  </a:cubicBezTo>
                  <a:cubicBezTo>
                    <a:pt x="9764" y="76533"/>
                    <a:pt x="4392" y="80417"/>
                    <a:pt x="3225" y="81384"/>
                  </a:cubicBezTo>
                  <a:cubicBezTo>
                    <a:pt x="2074" y="82351"/>
                    <a:pt x="48" y="84100"/>
                    <a:pt x="2" y="86710"/>
                  </a:cubicBezTo>
                  <a:cubicBezTo>
                    <a:pt x="-13" y="87861"/>
                    <a:pt x="109" y="88813"/>
                    <a:pt x="1169" y="90302"/>
                  </a:cubicBezTo>
                  <a:cubicBezTo>
                    <a:pt x="3087" y="93003"/>
                    <a:pt x="13801" y="103256"/>
                    <a:pt x="37777" y="106925"/>
                  </a:cubicBezTo>
                  <a:cubicBezTo>
                    <a:pt x="33679" y="109903"/>
                    <a:pt x="34492" y="113617"/>
                    <a:pt x="35106" y="115121"/>
                  </a:cubicBezTo>
                  <a:cubicBezTo>
                    <a:pt x="35582" y="116288"/>
                    <a:pt x="36748" y="117654"/>
                    <a:pt x="39081" y="118928"/>
                  </a:cubicBezTo>
                  <a:cubicBezTo>
                    <a:pt x="42842" y="120985"/>
                    <a:pt x="47508" y="121476"/>
                    <a:pt x="51468" y="121538"/>
                  </a:cubicBezTo>
                  <a:cubicBezTo>
                    <a:pt x="51711" y="121542"/>
                    <a:pt x="51954" y="121544"/>
                    <a:pt x="52198" y="121544"/>
                  </a:cubicBezTo>
                  <a:cubicBezTo>
                    <a:pt x="57673" y="121544"/>
                    <a:pt x="63386" y="120415"/>
                    <a:pt x="68706" y="119343"/>
                  </a:cubicBezTo>
                  <a:cubicBezTo>
                    <a:pt x="74001" y="118268"/>
                    <a:pt x="79558" y="116089"/>
                    <a:pt x="84976" y="115828"/>
                  </a:cubicBezTo>
                  <a:cubicBezTo>
                    <a:pt x="86091" y="115779"/>
                    <a:pt x="87206" y="115755"/>
                    <a:pt x="88320" y="115755"/>
                  </a:cubicBezTo>
                  <a:cubicBezTo>
                    <a:pt x="90381" y="115755"/>
                    <a:pt x="92440" y="115837"/>
                    <a:pt x="94493" y="115996"/>
                  </a:cubicBezTo>
                  <a:cubicBezTo>
                    <a:pt x="95598" y="116089"/>
                    <a:pt x="97041" y="116257"/>
                    <a:pt x="99558" y="116257"/>
                  </a:cubicBezTo>
                  <a:cubicBezTo>
                    <a:pt x="101799" y="116257"/>
                    <a:pt x="103472" y="116073"/>
                    <a:pt x="104577" y="115996"/>
                  </a:cubicBezTo>
                  <a:cubicBezTo>
                    <a:pt x="106634" y="115837"/>
                    <a:pt x="108697" y="115748"/>
                    <a:pt x="110758" y="115748"/>
                  </a:cubicBezTo>
                  <a:cubicBezTo>
                    <a:pt x="111866" y="115748"/>
                    <a:pt x="112973" y="115774"/>
                    <a:pt x="114079" y="115828"/>
                  </a:cubicBezTo>
                  <a:cubicBezTo>
                    <a:pt x="119512" y="116073"/>
                    <a:pt x="125053" y="118253"/>
                    <a:pt x="130364" y="119327"/>
                  </a:cubicBezTo>
                  <a:cubicBezTo>
                    <a:pt x="135684" y="120415"/>
                    <a:pt x="141384" y="121544"/>
                    <a:pt x="146857" y="121544"/>
                  </a:cubicBezTo>
                  <a:cubicBezTo>
                    <a:pt x="147100" y="121544"/>
                    <a:pt x="147344" y="121542"/>
                    <a:pt x="147586" y="121538"/>
                  </a:cubicBezTo>
                  <a:cubicBezTo>
                    <a:pt x="151546" y="121461"/>
                    <a:pt x="156213" y="120985"/>
                    <a:pt x="159973" y="118928"/>
                  </a:cubicBezTo>
                  <a:cubicBezTo>
                    <a:pt x="162322" y="117654"/>
                    <a:pt x="163473" y="116288"/>
                    <a:pt x="163949" y="115106"/>
                  </a:cubicBezTo>
                  <a:cubicBezTo>
                    <a:pt x="164563" y="113617"/>
                    <a:pt x="165391" y="109903"/>
                    <a:pt x="161278" y="106910"/>
                  </a:cubicBezTo>
                  <a:cubicBezTo>
                    <a:pt x="185269" y="103256"/>
                    <a:pt x="195967" y="93003"/>
                    <a:pt x="197901" y="90286"/>
                  </a:cubicBezTo>
                  <a:cubicBezTo>
                    <a:pt x="198961" y="88813"/>
                    <a:pt x="199083" y="87861"/>
                    <a:pt x="199053" y="86694"/>
                  </a:cubicBezTo>
                  <a:cubicBezTo>
                    <a:pt x="199007" y="84085"/>
                    <a:pt x="196996" y="82335"/>
                    <a:pt x="195829" y="81384"/>
                  </a:cubicBezTo>
                  <a:cubicBezTo>
                    <a:pt x="194678" y="80417"/>
                    <a:pt x="189290" y="76518"/>
                    <a:pt x="179206" y="70685"/>
                  </a:cubicBezTo>
                  <a:cubicBezTo>
                    <a:pt x="179989" y="69672"/>
                    <a:pt x="180326" y="69135"/>
                    <a:pt x="181063" y="68091"/>
                  </a:cubicBezTo>
                  <a:cubicBezTo>
                    <a:pt x="184701" y="62980"/>
                    <a:pt x="188032" y="57699"/>
                    <a:pt x="189643" y="51575"/>
                  </a:cubicBezTo>
                  <a:cubicBezTo>
                    <a:pt x="190043" y="50025"/>
                    <a:pt x="190764" y="46725"/>
                    <a:pt x="190135" y="45036"/>
                  </a:cubicBezTo>
                  <a:cubicBezTo>
                    <a:pt x="189383" y="42979"/>
                    <a:pt x="187571" y="41675"/>
                    <a:pt x="185714" y="41168"/>
                  </a:cubicBezTo>
                  <a:cubicBezTo>
                    <a:pt x="184108" y="40734"/>
                    <a:pt x="180950" y="40593"/>
                    <a:pt x="177552" y="40593"/>
                  </a:cubicBezTo>
                  <a:cubicBezTo>
                    <a:pt x="171823" y="40593"/>
                    <a:pt x="165414" y="40993"/>
                    <a:pt x="164624" y="41061"/>
                  </a:cubicBezTo>
                  <a:cubicBezTo>
                    <a:pt x="164685" y="36440"/>
                    <a:pt x="164517" y="28858"/>
                    <a:pt x="162843" y="21183"/>
                  </a:cubicBezTo>
                  <a:cubicBezTo>
                    <a:pt x="162414" y="19449"/>
                    <a:pt x="161677" y="16809"/>
                    <a:pt x="159774" y="16010"/>
                  </a:cubicBezTo>
                  <a:cubicBezTo>
                    <a:pt x="158962" y="15693"/>
                    <a:pt x="158132" y="15560"/>
                    <a:pt x="157298" y="15560"/>
                  </a:cubicBezTo>
                  <a:cubicBezTo>
                    <a:pt x="154706" y="15560"/>
                    <a:pt x="152076" y="16842"/>
                    <a:pt x="149858" y="17852"/>
                  </a:cubicBezTo>
                  <a:cubicBezTo>
                    <a:pt x="145852" y="19694"/>
                    <a:pt x="142889" y="21168"/>
                    <a:pt x="138607" y="23363"/>
                  </a:cubicBezTo>
                  <a:cubicBezTo>
                    <a:pt x="136642" y="16440"/>
                    <a:pt x="134570" y="9917"/>
                    <a:pt x="133849" y="8274"/>
                  </a:cubicBezTo>
                  <a:cubicBezTo>
                    <a:pt x="133311" y="7062"/>
                    <a:pt x="132544" y="4867"/>
                    <a:pt x="130226" y="4437"/>
                  </a:cubicBezTo>
                  <a:cubicBezTo>
                    <a:pt x="129787" y="4352"/>
                    <a:pt x="129385" y="4315"/>
                    <a:pt x="129015" y="4315"/>
                  </a:cubicBezTo>
                  <a:cubicBezTo>
                    <a:pt x="127375" y="4315"/>
                    <a:pt x="126342" y="5046"/>
                    <a:pt x="125391" y="5634"/>
                  </a:cubicBezTo>
                  <a:cubicBezTo>
                    <a:pt x="123334" y="6893"/>
                    <a:pt x="114447" y="13171"/>
                    <a:pt x="111484" y="15611"/>
                  </a:cubicBezTo>
                  <a:cubicBezTo>
                    <a:pt x="109489" y="12296"/>
                    <a:pt x="108261" y="9963"/>
                    <a:pt x="106342" y="6954"/>
                  </a:cubicBezTo>
                  <a:cubicBezTo>
                    <a:pt x="105606" y="5788"/>
                    <a:pt x="103702" y="2656"/>
                    <a:pt x="102321" y="1275"/>
                  </a:cubicBezTo>
                  <a:cubicBezTo>
                    <a:pt x="101580" y="519"/>
                    <a:pt x="100764" y="1"/>
                    <a:pt x="9955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18"/>
            <p:cNvSpPr/>
            <p:nvPr/>
          </p:nvSpPr>
          <p:spPr>
            <a:xfrm>
              <a:off x="4427025" y="711625"/>
              <a:ext cx="914200" cy="2190025"/>
            </a:xfrm>
            <a:custGeom>
              <a:avLst/>
              <a:gdLst/>
              <a:ahLst/>
              <a:cxnLst/>
              <a:rect l="l" t="t" r="r" b="b"/>
              <a:pathLst>
                <a:path w="36568" h="87601" extrusionOk="0">
                  <a:moveTo>
                    <a:pt x="32898" y="0"/>
                  </a:moveTo>
                  <a:cubicBezTo>
                    <a:pt x="32866" y="0"/>
                    <a:pt x="32834" y="0"/>
                    <a:pt x="32802" y="1"/>
                  </a:cubicBezTo>
                  <a:cubicBezTo>
                    <a:pt x="30193" y="47"/>
                    <a:pt x="19156" y="4959"/>
                    <a:pt x="8842" y="12296"/>
                  </a:cubicBezTo>
                  <a:cubicBezTo>
                    <a:pt x="10315" y="13079"/>
                    <a:pt x="11343" y="14399"/>
                    <a:pt x="11835" y="16502"/>
                  </a:cubicBezTo>
                  <a:cubicBezTo>
                    <a:pt x="12341" y="18605"/>
                    <a:pt x="14889" y="31698"/>
                    <a:pt x="14889" y="45420"/>
                  </a:cubicBezTo>
                  <a:cubicBezTo>
                    <a:pt x="14889" y="55351"/>
                    <a:pt x="13677" y="64177"/>
                    <a:pt x="11282" y="71637"/>
                  </a:cubicBezTo>
                  <a:cubicBezTo>
                    <a:pt x="8765" y="79496"/>
                    <a:pt x="3991" y="84561"/>
                    <a:pt x="0" y="87600"/>
                  </a:cubicBezTo>
                  <a:cubicBezTo>
                    <a:pt x="10254" y="87262"/>
                    <a:pt x="19448" y="80908"/>
                    <a:pt x="25956" y="69626"/>
                  </a:cubicBezTo>
                  <a:cubicBezTo>
                    <a:pt x="34444" y="54829"/>
                    <a:pt x="36256" y="36256"/>
                    <a:pt x="36516" y="22688"/>
                  </a:cubicBezTo>
                  <a:cubicBezTo>
                    <a:pt x="36823" y="7215"/>
                    <a:pt x="35657" y="3578"/>
                    <a:pt x="35212" y="2073"/>
                  </a:cubicBezTo>
                  <a:cubicBezTo>
                    <a:pt x="34762" y="606"/>
                    <a:pt x="34167" y="0"/>
                    <a:pt x="32898"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18"/>
            <p:cNvSpPr/>
            <p:nvPr/>
          </p:nvSpPr>
          <p:spPr>
            <a:xfrm>
              <a:off x="3753150" y="1106200"/>
              <a:ext cx="944825" cy="1847725"/>
            </a:xfrm>
            <a:custGeom>
              <a:avLst/>
              <a:gdLst/>
              <a:ahLst/>
              <a:cxnLst/>
              <a:rect l="l" t="t" r="r" b="b"/>
              <a:pathLst>
                <a:path w="37793" h="73909" extrusionOk="0">
                  <a:moveTo>
                    <a:pt x="33217" y="1"/>
                  </a:moveTo>
                  <a:cubicBezTo>
                    <a:pt x="32174" y="1"/>
                    <a:pt x="31148" y="1120"/>
                    <a:pt x="30486" y="1670"/>
                  </a:cubicBezTo>
                  <a:cubicBezTo>
                    <a:pt x="29764" y="2269"/>
                    <a:pt x="11821" y="17879"/>
                    <a:pt x="4008" y="37220"/>
                  </a:cubicBezTo>
                  <a:cubicBezTo>
                    <a:pt x="2580" y="41210"/>
                    <a:pt x="79" y="45339"/>
                    <a:pt x="2" y="57711"/>
                  </a:cubicBezTo>
                  <a:cubicBezTo>
                    <a:pt x="-29" y="62162"/>
                    <a:pt x="401" y="67151"/>
                    <a:pt x="2642" y="69945"/>
                  </a:cubicBezTo>
                  <a:cubicBezTo>
                    <a:pt x="3874" y="71477"/>
                    <a:pt x="6107" y="73908"/>
                    <a:pt x="10450" y="73908"/>
                  </a:cubicBezTo>
                  <a:cubicBezTo>
                    <a:pt x="10543" y="73908"/>
                    <a:pt x="10636" y="73907"/>
                    <a:pt x="10731" y="73905"/>
                  </a:cubicBezTo>
                  <a:cubicBezTo>
                    <a:pt x="18068" y="73751"/>
                    <a:pt x="30163" y="67872"/>
                    <a:pt x="34369" y="54611"/>
                  </a:cubicBezTo>
                  <a:cubicBezTo>
                    <a:pt x="36610" y="47657"/>
                    <a:pt x="37393" y="40735"/>
                    <a:pt x="37746" y="29637"/>
                  </a:cubicBezTo>
                  <a:cubicBezTo>
                    <a:pt x="38176" y="16314"/>
                    <a:pt x="35474" y="3528"/>
                    <a:pt x="35305" y="2791"/>
                  </a:cubicBezTo>
                  <a:cubicBezTo>
                    <a:pt x="35106" y="1793"/>
                    <a:pt x="34737" y="274"/>
                    <a:pt x="33494" y="28"/>
                  </a:cubicBezTo>
                  <a:cubicBezTo>
                    <a:pt x="33402" y="9"/>
                    <a:pt x="33309" y="1"/>
                    <a:pt x="33217"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18"/>
            <p:cNvSpPr/>
            <p:nvPr/>
          </p:nvSpPr>
          <p:spPr>
            <a:xfrm>
              <a:off x="4158800" y="421075"/>
              <a:ext cx="539150" cy="727275"/>
            </a:xfrm>
            <a:custGeom>
              <a:avLst/>
              <a:gdLst/>
              <a:ahLst/>
              <a:cxnLst/>
              <a:rect l="l" t="t" r="r" b="b"/>
              <a:pathLst>
                <a:path w="21566" h="29091" extrusionOk="0">
                  <a:moveTo>
                    <a:pt x="15157" y="0"/>
                  </a:moveTo>
                  <a:cubicBezTo>
                    <a:pt x="14451" y="0"/>
                    <a:pt x="13899" y="283"/>
                    <a:pt x="13108" y="863"/>
                  </a:cubicBezTo>
                  <a:cubicBezTo>
                    <a:pt x="11850" y="1784"/>
                    <a:pt x="2916" y="8799"/>
                    <a:pt x="0" y="11209"/>
                  </a:cubicBezTo>
                  <a:cubicBezTo>
                    <a:pt x="2993" y="16735"/>
                    <a:pt x="5403" y="23611"/>
                    <a:pt x="7368" y="29091"/>
                  </a:cubicBezTo>
                  <a:cubicBezTo>
                    <a:pt x="11758" y="25622"/>
                    <a:pt x="14413" y="22552"/>
                    <a:pt x="21566" y="17732"/>
                  </a:cubicBezTo>
                  <a:cubicBezTo>
                    <a:pt x="19555" y="8507"/>
                    <a:pt x="17621" y="2214"/>
                    <a:pt x="17606" y="2183"/>
                  </a:cubicBezTo>
                  <a:cubicBezTo>
                    <a:pt x="17191" y="1047"/>
                    <a:pt x="16577" y="188"/>
                    <a:pt x="15702" y="50"/>
                  </a:cubicBezTo>
                  <a:cubicBezTo>
                    <a:pt x="15508" y="17"/>
                    <a:pt x="15328" y="0"/>
                    <a:pt x="1515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18"/>
            <p:cNvSpPr/>
            <p:nvPr/>
          </p:nvSpPr>
          <p:spPr>
            <a:xfrm>
              <a:off x="5393650" y="1333050"/>
              <a:ext cx="596000" cy="615775"/>
            </a:xfrm>
            <a:custGeom>
              <a:avLst/>
              <a:gdLst/>
              <a:ahLst/>
              <a:cxnLst/>
              <a:rect l="l" t="t" r="r" b="b"/>
              <a:pathLst>
                <a:path w="23840" h="24631" extrusionOk="0">
                  <a:moveTo>
                    <a:pt x="18214" y="0"/>
                  </a:moveTo>
                  <a:cubicBezTo>
                    <a:pt x="12822" y="0"/>
                    <a:pt x="1597" y="1054"/>
                    <a:pt x="1597" y="1054"/>
                  </a:cubicBezTo>
                  <a:cubicBezTo>
                    <a:pt x="1443" y="7455"/>
                    <a:pt x="906" y="13502"/>
                    <a:pt x="0" y="19043"/>
                  </a:cubicBezTo>
                  <a:cubicBezTo>
                    <a:pt x="4344" y="20701"/>
                    <a:pt x="8427" y="22390"/>
                    <a:pt x="12971" y="24631"/>
                  </a:cubicBezTo>
                  <a:cubicBezTo>
                    <a:pt x="21812" y="13518"/>
                    <a:pt x="23623" y="6380"/>
                    <a:pt x="23807" y="4369"/>
                  </a:cubicBezTo>
                  <a:cubicBezTo>
                    <a:pt x="23899" y="3356"/>
                    <a:pt x="23807" y="2159"/>
                    <a:pt x="23377" y="1545"/>
                  </a:cubicBezTo>
                  <a:cubicBezTo>
                    <a:pt x="22810" y="701"/>
                    <a:pt x="22073" y="317"/>
                    <a:pt x="20262" y="87"/>
                  </a:cubicBezTo>
                  <a:cubicBezTo>
                    <a:pt x="19768" y="26"/>
                    <a:pt x="19063" y="0"/>
                    <a:pt x="18214"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18"/>
            <p:cNvSpPr/>
            <p:nvPr/>
          </p:nvSpPr>
          <p:spPr>
            <a:xfrm>
              <a:off x="4797325" y="1912350"/>
              <a:ext cx="1396525" cy="981625"/>
            </a:xfrm>
            <a:custGeom>
              <a:avLst/>
              <a:gdLst/>
              <a:ahLst/>
              <a:cxnLst/>
              <a:rect l="l" t="t" r="r" b="b"/>
              <a:pathLst>
                <a:path w="55861" h="39265" extrusionOk="0">
                  <a:moveTo>
                    <a:pt x="23101" y="0"/>
                  </a:moveTo>
                  <a:cubicBezTo>
                    <a:pt x="21290" y="9087"/>
                    <a:pt x="18466" y="17038"/>
                    <a:pt x="14674" y="23639"/>
                  </a:cubicBezTo>
                  <a:cubicBezTo>
                    <a:pt x="10776" y="30454"/>
                    <a:pt x="5741" y="35811"/>
                    <a:pt x="0" y="39264"/>
                  </a:cubicBezTo>
                  <a:cubicBezTo>
                    <a:pt x="17345" y="38082"/>
                    <a:pt x="31896" y="35411"/>
                    <a:pt x="42380" y="30362"/>
                  </a:cubicBezTo>
                  <a:cubicBezTo>
                    <a:pt x="54353" y="24606"/>
                    <a:pt x="55949" y="21704"/>
                    <a:pt x="55857" y="19786"/>
                  </a:cubicBezTo>
                  <a:cubicBezTo>
                    <a:pt x="55795" y="18328"/>
                    <a:pt x="55105" y="17115"/>
                    <a:pt x="52710" y="15503"/>
                  </a:cubicBezTo>
                  <a:cubicBezTo>
                    <a:pt x="48351" y="12618"/>
                    <a:pt x="37299" y="5357"/>
                    <a:pt x="23101"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18"/>
            <p:cNvSpPr/>
            <p:nvPr/>
          </p:nvSpPr>
          <p:spPr>
            <a:xfrm>
              <a:off x="3923850" y="2963325"/>
              <a:ext cx="1423225" cy="229950"/>
            </a:xfrm>
            <a:custGeom>
              <a:avLst/>
              <a:gdLst/>
              <a:ahLst/>
              <a:cxnLst/>
              <a:rect l="l" t="t" r="r" b="b"/>
              <a:pathLst>
                <a:path w="56929" h="9198" extrusionOk="0">
                  <a:moveTo>
                    <a:pt x="52818" y="0"/>
                  </a:moveTo>
                  <a:cubicBezTo>
                    <a:pt x="52729" y="0"/>
                    <a:pt x="52638" y="1"/>
                    <a:pt x="52545" y="3"/>
                  </a:cubicBezTo>
                  <a:cubicBezTo>
                    <a:pt x="49659" y="80"/>
                    <a:pt x="47434" y="556"/>
                    <a:pt x="42645" y="1354"/>
                  </a:cubicBezTo>
                  <a:cubicBezTo>
                    <a:pt x="39379" y="1888"/>
                    <a:pt x="36731" y="2112"/>
                    <a:pt x="33831" y="2112"/>
                  </a:cubicBezTo>
                  <a:cubicBezTo>
                    <a:pt x="33310" y="2112"/>
                    <a:pt x="32781" y="2105"/>
                    <a:pt x="32238" y="2091"/>
                  </a:cubicBezTo>
                  <a:cubicBezTo>
                    <a:pt x="30150" y="2045"/>
                    <a:pt x="25484" y="1999"/>
                    <a:pt x="25484" y="1999"/>
                  </a:cubicBezTo>
                  <a:cubicBezTo>
                    <a:pt x="23289" y="1937"/>
                    <a:pt x="20818" y="1891"/>
                    <a:pt x="18347" y="1891"/>
                  </a:cubicBezTo>
                  <a:cubicBezTo>
                    <a:pt x="13174" y="1891"/>
                    <a:pt x="6512" y="2091"/>
                    <a:pt x="649" y="3718"/>
                  </a:cubicBezTo>
                  <a:cubicBezTo>
                    <a:pt x="342" y="3810"/>
                    <a:pt x="-42" y="3918"/>
                    <a:pt x="4" y="4271"/>
                  </a:cubicBezTo>
                  <a:cubicBezTo>
                    <a:pt x="35" y="4562"/>
                    <a:pt x="495" y="4562"/>
                    <a:pt x="941" y="4562"/>
                  </a:cubicBezTo>
                  <a:cubicBezTo>
                    <a:pt x="952" y="4563"/>
                    <a:pt x="966" y="4563"/>
                    <a:pt x="982" y="4563"/>
                  </a:cubicBezTo>
                  <a:cubicBezTo>
                    <a:pt x="1625" y="4563"/>
                    <a:pt x="5766" y="4271"/>
                    <a:pt x="7832" y="4271"/>
                  </a:cubicBezTo>
                  <a:cubicBezTo>
                    <a:pt x="15507" y="4271"/>
                    <a:pt x="20741" y="5591"/>
                    <a:pt x="25807" y="6865"/>
                  </a:cubicBezTo>
                  <a:cubicBezTo>
                    <a:pt x="30580" y="8062"/>
                    <a:pt x="35078" y="9198"/>
                    <a:pt x="41325" y="9198"/>
                  </a:cubicBezTo>
                  <a:cubicBezTo>
                    <a:pt x="47925" y="9198"/>
                    <a:pt x="53635" y="8354"/>
                    <a:pt x="55769" y="6005"/>
                  </a:cubicBezTo>
                  <a:cubicBezTo>
                    <a:pt x="56490" y="5222"/>
                    <a:pt x="57196" y="3749"/>
                    <a:pt x="56828" y="2413"/>
                  </a:cubicBezTo>
                  <a:cubicBezTo>
                    <a:pt x="56354" y="800"/>
                    <a:pt x="55224" y="0"/>
                    <a:pt x="52818"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18"/>
            <p:cNvSpPr/>
            <p:nvPr/>
          </p:nvSpPr>
          <p:spPr>
            <a:xfrm>
              <a:off x="2265800" y="715450"/>
              <a:ext cx="914500" cy="2190025"/>
            </a:xfrm>
            <a:custGeom>
              <a:avLst/>
              <a:gdLst/>
              <a:ahLst/>
              <a:cxnLst/>
              <a:rect l="l" t="t" r="r" b="b"/>
              <a:pathLst>
                <a:path w="36580" h="87601" extrusionOk="0">
                  <a:moveTo>
                    <a:pt x="3682" y="1"/>
                  </a:moveTo>
                  <a:cubicBezTo>
                    <a:pt x="2412" y="1"/>
                    <a:pt x="1802" y="606"/>
                    <a:pt x="1368" y="2074"/>
                  </a:cubicBezTo>
                  <a:cubicBezTo>
                    <a:pt x="907" y="3563"/>
                    <a:pt x="-244" y="7216"/>
                    <a:pt x="48" y="22688"/>
                  </a:cubicBezTo>
                  <a:cubicBezTo>
                    <a:pt x="324" y="36257"/>
                    <a:pt x="2135" y="54830"/>
                    <a:pt x="10608" y="69627"/>
                  </a:cubicBezTo>
                  <a:cubicBezTo>
                    <a:pt x="17116" y="80908"/>
                    <a:pt x="26310" y="87263"/>
                    <a:pt x="36579" y="87601"/>
                  </a:cubicBezTo>
                  <a:cubicBezTo>
                    <a:pt x="32573" y="84546"/>
                    <a:pt x="27815" y="79496"/>
                    <a:pt x="25282" y="71637"/>
                  </a:cubicBezTo>
                  <a:cubicBezTo>
                    <a:pt x="22903" y="64177"/>
                    <a:pt x="21690" y="55352"/>
                    <a:pt x="21690" y="45421"/>
                  </a:cubicBezTo>
                  <a:cubicBezTo>
                    <a:pt x="21690" y="31698"/>
                    <a:pt x="24238" y="18605"/>
                    <a:pt x="24729" y="16502"/>
                  </a:cubicBezTo>
                  <a:cubicBezTo>
                    <a:pt x="25236" y="14399"/>
                    <a:pt x="26249" y="13064"/>
                    <a:pt x="27738" y="12297"/>
                  </a:cubicBezTo>
                  <a:cubicBezTo>
                    <a:pt x="17285" y="4576"/>
                    <a:pt x="6387" y="32"/>
                    <a:pt x="3778" y="2"/>
                  </a:cubicBezTo>
                  <a:cubicBezTo>
                    <a:pt x="3745" y="1"/>
                    <a:pt x="3713" y="1"/>
                    <a:pt x="3682"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18"/>
            <p:cNvSpPr/>
            <p:nvPr/>
          </p:nvSpPr>
          <p:spPr>
            <a:xfrm>
              <a:off x="2912800" y="1106200"/>
              <a:ext cx="846550" cy="1845750"/>
            </a:xfrm>
            <a:custGeom>
              <a:avLst/>
              <a:gdLst/>
              <a:ahLst/>
              <a:cxnLst/>
              <a:rect l="l" t="t" r="r" b="b"/>
              <a:pathLst>
                <a:path w="33862" h="73830" extrusionOk="0">
                  <a:moveTo>
                    <a:pt x="4579" y="1"/>
                  </a:moveTo>
                  <a:cubicBezTo>
                    <a:pt x="4486" y="1"/>
                    <a:pt x="4392" y="9"/>
                    <a:pt x="4299" y="28"/>
                  </a:cubicBezTo>
                  <a:cubicBezTo>
                    <a:pt x="3071" y="274"/>
                    <a:pt x="2702" y="1793"/>
                    <a:pt x="2487" y="2791"/>
                  </a:cubicBezTo>
                  <a:cubicBezTo>
                    <a:pt x="2334" y="3528"/>
                    <a:pt x="-383" y="16314"/>
                    <a:pt x="47" y="29637"/>
                  </a:cubicBezTo>
                  <a:cubicBezTo>
                    <a:pt x="415" y="40735"/>
                    <a:pt x="1183" y="47657"/>
                    <a:pt x="3424" y="54611"/>
                  </a:cubicBezTo>
                  <a:cubicBezTo>
                    <a:pt x="7629" y="67872"/>
                    <a:pt x="19863" y="73828"/>
                    <a:pt x="27215" y="73828"/>
                  </a:cubicBezTo>
                  <a:cubicBezTo>
                    <a:pt x="27215" y="73828"/>
                    <a:pt x="27254" y="73829"/>
                    <a:pt x="27326" y="73829"/>
                  </a:cubicBezTo>
                  <a:cubicBezTo>
                    <a:pt x="27784" y="73829"/>
                    <a:pt x="29591" y="73783"/>
                    <a:pt x="31329" y="73107"/>
                  </a:cubicBezTo>
                  <a:cubicBezTo>
                    <a:pt x="31927" y="72861"/>
                    <a:pt x="32511" y="72539"/>
                    <a:pt x="33155" y="72109"/>
                  </a:cubicBezTo>
                  <a:cubicBezTo>
                    <a:pt x="32618" y="71387"/>
                    <a:pt x="32142" y="70574"/>
                    <a:pt x="31697" y="69653"/>
                  </a:cubicBezTo>
                  <a:cubicBezTo>
                    <a:pt x="30270" y="66690"/>
                    <a:pt x="29533" y="63083"/>
                    <a:pt x="29502" y="58632"/>
                  </a:cubicBezTo>
                  <a:cubicBezTo>
                    <a:pt x="29425" y="46260"/>
                    <a:pt x="33769" y="36989"/>
                    <a:pt x="33861" y="36728"/>
                  </a:cubicBezTo>
                  <a:cubicBezTo>
                    <a:pt x="26049" y="17404"/>
                    <a:pt x="8028" y="2269"/>
                    <a:pt x="7307" y="1670"/>
                  </a:cubicBezTo>
                  <a:cubicBezTo>
                    <a:pt x="6644" y="1120"/>
                    <a:pt x="5632" y="1"/>
                    <a:pt x="4579"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18"/>
            <p:cNvSpPr/>
            <p:nvPr/>
          </p:nvSpPr>
          <p:spPr>
            <a:xfrm>
              <a:off x="3342575" y="315250"/>
              <a:ext cx="925600" cy="1564500"/>
            </a:xfrm>
            <a:custGeom>
              <a:avLst/>
              <a:gdLst/>
              <a:ahLst/>
              <a:cxnLst/>
              <a:rect l="l" t="t" r="r" b="b"/>
              <a:pathLst>
                <a:path w="37024" h="62580" extrusionOk="0">
                  <a:moveTo>
                    <a:pt x="18497" y="0"/>
                  </a:moveTo>
                  <a:cubicBezTo>
                    <a:pt x="17806" y="0"/>
                    <a:pt x="17499" y="445"/>
                    <a:pt x="17023" y="1105"/>
                  </a:cubicBezTo>
                  <a:cubicBezTo>
                    <a:pt x="13815" y="5664"/>
                    <a:pt x="3562" y="24283"/>
                    <a:pt x="1" y="37376"/>
                  </a:cubicBezTo>
                  <a:cubicBezTo>
                    <a:pt x="5711" y="43055"/>
                    <a:pt x="13340" y="51881"/>
                    <a:pt x="18512" y="62580"/>
                  </a:cubicBezTo>
                  <a:cubicBezTo>
                    <a:pt x="23700" y="51881"/>
                    <a:pt x="31314" y="43055"/>
                    <a:pt x="37024" y="37376"/>
                  </a:cubicBezTo>
                  <a:cubicBezTo>
                    <a:pt x="33463" y="24283"/>
                    <a:pt x="23209" y="5664"/>
                    <a:pt x="20001" y="1105"/>
                  </a:cubicBezTo>
                  <a:cubicBezTo>
                    <a:pt x="19525" y="445"/>
                    <a:pt x="19172" y="0"/>
                    <a:pt x="1849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18"/>
            <p:cNvSpPr/>
            <p:nvPr/>
          </p:nvSpPr>
          <p:spPr>
            <a:xfrm>
              <a:off x="2909350" y="424900"/>
              <a:ext cx="538800" cy="726900"/>
            </a:xfrm>
            <a:custGeom>
              <a:avLst/>
              <a:gdLst/>
              <a:ahLst/>
              <a:cxnLst/>
              <a:rect l="l" t="t" r="r" b="b"/>
              <a:pathLst>
                <a:path w="21552" h="29076" extrusionOk="0">
                  <a:moveTo>
                    <a:pt x="6410" y="1"/>
                  </a:moveTo>
                  <a:cubicBezTo>
                    <a:pt x="6239" y="1"/>
                    <a:pt x="6059" y="17"/>
                    <a:pt x="5864" y="50"/>
                  </a:cubicBezTo>
                  <a:cubicBezTo>
                    <a:pt x="4974" y="188"/>
                    <a:pt x="4375" y="1048"/>
                    <a:pt x="3945" y="2168"/>
                  </a:cubicBezTo>
                  <a:cubicBezTo>
                    <a:pt x="3930" y="2214"/>
                    <a:pt x="2011" y="8492"/>
                    <a:pt x="1" y="17733"/>
                  </a:cubicBezTo>
                  <a:cubicBezTo>
                    <a:pt x="7153" y="22552"/>
                    <a:pt x="9793" y="25622"/>
                    <a:pt x="14199" y="29076"/>
                  </a:cubicBezTo>
                  <a:cubicBezTo>
                    <a:pt x="16163" y="23612"/>
                    <a:pt x="18558" y="16735"/>
                    <a:pt x="21551" y="11209"/>
                  </a:cubicBezTo>
                  <a:cubicBezTo>
                    <a:pt x="18635" y="8799"/>
                    <a:pt x="9717" y="1785"/>
                    <a:pt x="8443" y="848"/>
                  </a:cubicBezTo>
                  <a:cubicBezTo>
                    <a:pt x="7653" y="281"/>
                    <a:pt x="7111" y="1"/>
                    <a:pt x="6410"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18"/>
            <p:cNvSpPr/>
            <p:nvPr/>
          </p:nvSpPr>
          <p:spPr>
            <a:xfrm>
              <a:off x="1617650" y="1336750"/>
              <a:ext cx="596025" cy="615925"/>
            </a:xfrm>
            <a:custGeom>
              <a:avLst/>
              <a:gdLst/>
              <a:ahLst/>
              <a:cxnLst/>
              <a:rect l="l" t="t" r="r" b="b"/>
              <a:pathLst>
                <a:path w="23841" h="24637" extrusionOk="0">
                  <a:moveTo>
                    <a:pt x="5664" y="1"/>
                  </a:moveTo>
                  <a:cubicBezTo>
                    <a:pt x="4790" y="1"/>
                    <a:pt x="4067" y="28"/>
                    <a:pt x="3564" y="92"/>
                  </a:cubicBezTo>
                  <a:cubicBezTo>
                    <a:pt x="1752" y="307"/>
                    <a:pt x="1031" y="706"/>
                    <a:pt x="463" y="1535"/>
                  </a:cubicBezTo>
                  <a:cubicBezTo>
                    <a:pt x="33" y="2165"/>
                    <a:pt x="-59" y="3347"/>
                    <a:pt x="33" y="4375"/>
                  </a:cubicBezTo>
                  <a:cubicBezTo>
                    <a:pt x="202" y="6386"/>
                    <a:pt x="2029" y="13523"/>
                    <a:pt x="10870" y="24636"/>
                  </a:cubicBezTo>
                  <a:cubicBezTo>
                    <a:pt x="15398" y="22395"/>
                    <a:pt x="19481" y="20707"/>
                    <a:pt x="23840" y="19049"/>
                  </a:cubicBezTo>
                  <a:cubicBezTo>
                    <a:pt x="22935" y="13508"/>
                    <a:pt x="22397" y="7460"/>
                    <a:pt x="22244" y="1059"/>
                  </a:cubicBezTo>
                  <a:cubicBezTo>
                    <a:pt x="22244" y="1059"/>
                    <a:pt x="11078" y="1"/>
                    <a:pt x="5664"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18"/>
            <p:cNvSpPr/>
            <p:nvPr/>
          </p:nvSpPr>
          <p:spPr>
            <a:xfrm>
              <a:off x="1413475" y="1916175"/>
              <a:ext cx="1396125" cy="981250"/>
            </a:xfrm>
            <a:custGeom>
              <a:avLst/>
              <a:gdLst/>
              <a:ahLst/>
              <a:cxnLst/>
              <a:rect l="l" t="t" r="r" b="b"/>
              <a:pathLst>
                <a:path w="55845" h="39250" extrusionOk="0">
                  <a:moveTo>
                    <a:pt x="32759" y="1"/>
                  </a:moveTo>
                  <a:cubicBezTo>
                    <a:pt x="18561" y="5358"/>
                    <a:pt x="7494" y="12603"/>
                    <a:pt x="3150" y="15504"/>
                  </a:cubicBezTo>
                  <a:cubicBezTo>
                    <a:pt x="740" y="17116"/>
                    <a:pt x="65" y="18313"/>
                    <a:pt x="4" y="19786"/>
                  </a:cubicBezTo>
                  <a:cubicBezTo>
                    <a:pt x="-88" y="21705"/>
                    <a:pt x="1493" y="24606"/>
                    <a:pt x="13465" y="30362"/>
                  </a:cubicBezTo>
                  <a:cubicBezTo>
                    <a:pt x="23949" y="35412"/>
                    <a:pt x="38515" y="38083"/>
                    <a:pt x="55845" y="39249"/>
                  </a:cubicBezTo>
                  <a:cubicBezTo>
                    <a:pt x="50104" y="35811"/>
                    <a:pt x="45069" y="30454"/>
                    <a:pt x="41171" y="23624"/>
                  </a:cubicBezTo>
                  <a:cubicBezTo>
                    <a:pt x="37395" y="17039"/>
                    <a:pt x="34570" y="9088"/>
                    <a:pt x="32759"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18"/>
            <p:cNvSpPr/>
            <p:nvPr/>
          </p:nvSpPr>
          <p:spPr>
            <a:xfrm>
              <a:off x="2263925" y="2963325"/>
              <a:ext cx="1423000" cy="229950"/>
            </a:xfrm>
            <a:custGeom>
              <a:avLst/>
              <a:gdLst/>
              <a:ahLst/>
              <a:cxnLst/>
              <a:rect l="l" t="t" r="r" b="b"/>
              <a:pathLst>
                <a:path w="56920" h="9198" extrusionOk="0">
                  <a:moveTo>
                    <a:pt x="4117" y="0"/>
                  </a:moveTo>
                  <a:cubicBezTo>
                    <a:pt x="1710" y="0"/>
                    <a:pt x="566" y="800"/>
                    <a:pt x="107" y="2413"/>
                  </a:cubicBezTo>
                  <a:cubicBezTo>
                    <a:pt x="-276" y="3749"/>
                    <a:pt x="445" y="5222"/>
                    <a:pt x="1151" y="6005"/>
                  </a:cubicBezTo>
                  <a:cubicBezTo>
                    <a:pt x="3285" y="8354"/>
                    <a:pt x="8995" y="9198"/>
                    <a:pt x="15595" y="9198"/>
                  </a:cubicBezTo>
                  <a:cubicBezTo>
                    <a:pt x="21842" y="9198"/>
                    <a:pt x="26355" y="8062"/>
                    <a:pt x="31113" y="6865"/>
                  </a:cubicBezTo>
                  <a:cubicBezTo>
                    <a:pt x="36178" y="5591"/>
                    <a:pt x="41412" y="4271"/>
                    <a:pt x="49087" y="4271"/>
                  </a:cubicBezTo>
                  <a:cubicBezTo>
                    <a:pt x="51154" y="4271"/>
                    <a:pt x="55309" y="4563"/>
                    <a:pt x="55939" y="4563"/>
                  </a:cubicBezTo>
                  <a:cubicBezTo>
                    <a:pt x="55954" y="4563"/>
                    <a:pt x="55968" y="4563"/>
                    <a:pt x="55979" y="4562"/>
                  </a:cubicBezTo>
                  <a:cubicBezTo>
                    <a:pt x="56424" y="4562"/>
                    <a:pt x="56885" y="4562"/>
                    <a:pt x="56915" y="4271"/>
                  </a:cubicBezTo>
                  <a:cubicBezTo>
                    <a:pt x="56961" y="3918"/>
                    <a:pt x="56593" y="3810"/>
                    <a:pt x="56286" y="3718"/>
                  </a:cubicBezTo>
                  <a:cubicBezTo>
                    <a:pt x="50407" y="2091"/>
                    <a:pt x="43746" y="1891"/>
                    <a:pt x="38588" y="1891"/>
                  </a:cubicBezTo>
                  <a:cubicBezTo>
                    <a:pt x="36102" y="1891"/>
                    <a:pt x="33630" y="1937"/>
                    <a:pt x="31451" y="1999"/>
                  </a:cubicBezTo>
                  <a:cubicBezTo>
                    <a:pt x="31451" y="1999"/>
                    <a:pt x="26769" y="2045"/>
                    <a:pt x="24682" y="2091"/>
                  </a:cubicBezTo>
                  <a:cubicBezTo>
                    <a:pt x="24141" y="2105"/>
                    <a:pt x="23613" y="2112"/>
                    <a:pt x="23094" y="2112"/>
                  </a:cubicBezTo>
                  <a:cubicBezTo>
                    <a:pt x="20192" y="2112"/>
                    <a:pt x="17543" y="1886"/>
                    <a:pt x="14275" y="1339"/>
                  </a:cubicBezTo>
                  <a:cubicBezTo>
                    <a:pt x="9486" y="556"/>
                    <a:pt x="7260" y="80"/>
                    <a:pt x="4390" y="3"/>
                  </a:cubicBezTo>
                  <a:cubicBezTo>
                    <a:pt x="4297" y="1"/>
                    <a:pt x="4206" y="0"/>
                    <a:pt x="411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1" name="Google Shape;261;p18"/>
          <p:cNvSpPr txBox="1"/>
          <p:nvPr/>
        </p:nvSpPr>
        <p:spPr>
          <a:xfrm>
            <a:off x="115150" y="103750"/>
            <a:ext cx="2754000" cy="196800"/>
          </a:xfrm>
          <a:prstGeom prst="rect">
            <a:avLst/>
          </a:prstGeom>
          <a:noFill/>
          <a:ln>
            <a:noFill/>
          </a:ln>
        </p:spPr>
        <p:txBody>
          <a:bodyPr spcFirstLastPara="1" wrap="square" lIns="0" tIns="0" rIns="0" bIns="0" anchor="t" anchorCtr="0">
            <a:noAutofit/>
          </a:bodyPr>
          <a:lstStyle/>
          <a:p>
            <a:pPr marL="0" lvl="0" indent="0" algn="l" rtl="0">
              <a:spcBef>
                <a:spcPts val="0"/>
              </a:spcBef>
              <a:spcAft>
                <a:spcPts val="0"/>
              </a:spcAft>
              <a:buNone/>
            </a:pPr>
            <a:r>
              <a:rPr lang="en" sz="800" b="1">
                <a:solidFill>
                  <a:srgbClr val="002664"/>
                </a:solidFill>
                <a:latin typeface="Public Sans"/>
                <a:ea typeface="Public Sans"/>
                <a:cs typeface="Public Sans"/>
                <a:sym typeface="Public Sans"/>
              </a:rPr>
              <a:t>NSW Department of Education</a:t>
            </a:r>
            <a:endParaRPr sz="800" b="1">
              <a:solidFill>
                <a:srgbClr val="002664"/>
              </a:solidFill>
              <a:latin typeface="Public Sans"/>
              <a:ea typeface="Public Sans"/>
              <a:cs typeface="Public Sans"/>
              <a:sym typeface="Public Sans"/>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nd body 2 3 1">
  <p:cSld name="TITLE_AND_BODY_2_3_1">
    <p:bg>
      <p:bgPr>
        <a:solidFill>
          <a:srgbClr val="002664"/>
        </a:solidFill>
        <a:effectLst/>
      </p:bgPr>
    </p:bg>
    <p:spTree>
      <p:nvGrpSpPr>
        <p:cNvPr id="1" name="Shape 440"/>
        <p:cNvGrpSpPr/>
        <p:nvPr/>
      </p:nvGrpSpPr>
      <p:grpSpPr>
        <a:xfrm>
          <a:off x="0" y="0"/>
          <a:ext cx="0" cy="0"/>
          <a:chOff x="0" y="0"/>
          <a:chExt cx="0" cy="0"/>
        </a:xfrm>
      </p:grpSpPr>
      <p:sp>
        <p:nvSpPr>
          <p:cNvPr id="446" name="Google Shape;446;p19"/>
          <p:cNvSpPr txBox="1">
            <a:spLocks noGrp="1"/>
          </p:cNvSpPr>
          <p:nvPr>
            <p:ph type="title"/>
          </p:nvPr>
        </p:nvSpPr>
        <p:spPr>
          <a:xfrm>
            <a:off x="311700" y="1069950"/>
            <a:ext cx="4806000" cy="5727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500"/>
              <a:buFont typeface="Public Sans"/>
              <a:buNone/>
              <a:defRPr sz="2500" b="1">
                <a:solidFill>
                  <a:schemeClr val="lt1"/>
                </a:solidFill>
                <a:latin typeface="Public Sans"/>
                <a:ea typeface="Public Sans"/>
                <a:cs typeface="Public Sans"/>
                <a:sym typeface="Public Sans"/>
              </a:defRPr>
            </a:lvl1pPr>
            <a:lvl2pPr lvl="1">
              <a:spcBef>
                <a:spcPts val="0"/>
              </a:spcBef>
              <a:spcAft>
                <a:spcPts val="0"/>
              </a:spcAft>
              <a:buClr>
                <a:schemeClr val="lt1"/>
              </a:buClr>
              <a:buSzPts val="2800"/>
              <a:buFont typeface="Public Sans"/>
              <a:buNone/>
              <a:defRPr>
                <a:solidFill>
                  <a:schemeClr val="lt1"/>
                </a:solidFill>
                <a:latin typeface="Public Sans"/>
                <a:ea typeface="Public Sans"/>
                <a:cs typeface="Public Sans"/>
                <a:sym typeface="Public Sans"/>
              </a:defRPr>
            </a:lvl2pPr>
            <a:lvl3pPr lvl="2">
              <a:spcBef>
                <a:spcPts val="0"/>
              </a:spcBef>
              <a:spcAft>
                <a:spcPts val="0"/>
              </a:spcAft>
              <a:buClr>
                <a:schemeClr val="lt1"/>
              </a:buClr>
              <a:buSzPts val="2800"/>
              <a:buFont typeface="Public Sans"/>
              <a:buNone/>
              <a:defRPr>
                <a:solidFill>
                  <a:schemeClr val="lt1"/>
                </a:solidFill>
                <a:latin typeface="Public Sans"/>
                <a:ea typeface="Public Sans"/>
                <a:cs typeface="Public Sans"/>
                <a:sym typeface="Public Sans"/>
              </a:defRPr>
            </a:lvl3pPr>
            <a:lvl4pPr lvl="3">
              <a:spcBef>
                <a:spcPts val="0"/>
              </a:spcBef>
              <a:spcAft>
                <a:spcPts val="0"/>
              </a:spcAft>
              <a:buClr>
                <a:schemeClr val="lt1"/>
              </a:buClr>
              <a:buSzPts val="2800"/>
              <a:buFont typeface="Public Sans"/>
              <a:buNone/>
              <a:defRPr>
                <a:solidFill>
                  <a:schemeClr val="lt1"/>
                </a:solidFill>
                <a:latin typeface="Public Sans"/>
                <a:ea typeface="Public Sans"/>
                <a:cs typeface="Public Sans"/>
                <a:sym typeface="Public Sans"/>
              </a:defRPr>
            </a:lvl4pPr>
            <a:lvl5pPr lvl="4">
              <a:spcBef>
                <a:spcPts val="0"/>
              </a:spcBef>
              <a:spcAft>
                <a:spcPts val="0"/>
              </a:spcAft>
              <a:buClr>
                <a:schemeClr val="lt1"/>
              </a:buClr>
              <a:buSzPts val="2800"/>
              <a:buFont typeface="Public Sans"/>
              <a:buNone/>
              <a:defRPr>
                <a:solidFill>
                  <a:schemeClr val="lt1"/>
                </a:solidFill>
                <a:latin typeface="Public Sans"/>
                <a:ea typeface="Public Sans"/>
                <a:cs typeface="Public Sans"/>
                <a:sym typeface="Public Sans"/>
              </a:defRPr>
            </a:lvl5pPr>
            <a:lvl6pPr lvl="5">
              <a:spcBef>
                <a:spcPts val="0"/>
              </a:spcBef>
              <a:spcAft>
                <a:spcPts val="0"/>
              </a:spcAft>
              <a:buClr>
                <a:schemeClr val="lt1"/>
              </a:buClr>
              <a:buSzPts val="2800"/>
              <a:buFont typeface="Public Sans"/>
              <a:buNone/>
              <a:defRPr>
                <a:solidFill>
                  <a:schemeClr val="lt1"/>
                </a:solidFill>
                <a:latin typeface="Public Sans"/>
                <a:ea typeface="Public Sans"/>
                <a:cs typeface="Public Sans"/>
                <a:sym typeface="Public Sans"/>
              </a:defRPr>
            </a:lvl6pPr>
            <a:lvl7pPr lvl="6">
              <a:spcBef>
                <a:spcPts val="0"/>
              </a:spcBef>
              <a:spcAft>
                <a:spcPts val="0"/>
              </a:spcAft>
              <a:buClr>
                <a:schemeClr val="lt1"/>
              </a:buClr>
              <a:buSzPts val="2800"/>
              <a:buFont typeface="Public Sans"/>
              <a:buNone/>
              <a:defRPr>
                <a:solidFill>
                  <a:schemeClr val="lt1"/>
                </a:solidFill>
                <a:latin typeface="Public Sans"/>
                <a:ea typeface="Public Sans"/>
                <a:cs typeface="Public Sans"/>
                <a:sym typeface="Public Sans"/>
              </a:defRPr>
            </a:lvl7pPr>
            <a:lvl8pPr lvl="7">
              <a:spcBef>
                <a:spcPts val="0"/>
              </a:spcBef>
              <a:spcAft>
                <a:spcPts val="0"/>
              </a:spcAft>
              <a:buClr>
                <a:schemeClr val="lt1"/>
              </a:buClr>
              <a:buSzPts val="2800"/>
              <a:buFont typeface="Public Sans"/>
              <a:buNone/>
              <a:defRPr>
                <a:solidFill>
                  <a:schemeClr val="lt1"/>
                </a:solidFill>
                <a:latin typeface="Public Sans"/>
                <a:ea typeface="Public Sans"/>
                <a:cs typeface="Public Sans"/>
                <a:sym typeface="Public Sans"/>
              </a:defRPr>
            </a:lvl8pPr>
            <a:lvl9pPr lvl="8">
              <a:spcBef>
                <a:spcPts val="0"/>
              </a:spcBef>
              <a:spcAft>
                <a:spcPts val="0"/>
              </a:spcAft>
              <a:buClr>
                <a:schemeClr val="lt1"/>
              </a:buClr>
              <a:buSzPts val="2800"/>
              <a:buFont typeface="Public Sans"/>
              <a:buNone/>
              <a:defRPr>
                <a:solidFill>
                  <a:schemeClr val="lt1"/>
                </a:solidFill>
                <a:latin typeface="Public Sans"/>
                <a:ea typeface="Public Sans"/>
                <a:cs typeface="Public Sans"/>
                <a:sym typeface="Public Sans"/>
              </a:defRPr>
            </a:lvl9pPr>
          </a:lstStyle>
          <a:p>
            <a:endParaRPr/>
          </a:p>
        </p:txBody>
      </p:sp>
      <p:sp>
        <p:nvSpPr>
          <p:cNvPr id="447" name="Google Shape;447;p19"/>
          <p:cNvSpPr txBox="1">
            <a:spLocks noGrp="1"/>
          </p:cNvSpPr>
          <p:nvPr>
            <p:ph type="body" idx="1"/>
          </p:nvPr>
        </p:nvSpPr>
        <p:spPr>
          <a:xfrm>
            <a:off x="311700" y="1642650"/>
            <a:ext cx="4393200" cy="24501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Clr>
                <a:schemeClr val="lt1"/>
              </a:buClr>
              <a:buSzPts val="1800"/>
              <a:buFont typeface="Public Sans"/>
              <a:buChar char="●"/>
              <a:defRPr>
                <a:solidFill>
                  <a:schemeClr val="lt1"/>
                </a:solidFill>
                <a:latin typeface="Public Sans"/>
                <a:ea typeface="Public Sans"/>
                <a:cs typeface="Public Sans"/>
                <a:sym typeface="Public Sans"/>
              </a:defRPr>
            </a:lvl1pPr>
            <a:lvl2pPr marL="914400" lvl="1" indent="-317500">
              <a:spcBef>
                <a:spcPts val="0"/>
              </a:spcBef>
              <a:spcAft>
                <a:spcPts val="0"/>
              </a:spcAft>
              <a:buClr>
                <a:schemeClr val="lt1"/>
              </a:buClr>
              <a:buSzPts val="1400"/>
              <a:buFont typeface="Public Sans"/>
              <a:buChar char="○"/>
              <a:defRPr>
                <a:solidFill>
                  <a:schemeClr val="lt1"/>
                </a:solidFill>
                <a:latin typeface="Public Sans"/>
                <a:ea typeface="Public Sans"/>
                <a:cs typeface="Public Sans"/>
                <a:sym typeface="Public Sans"/>
              </a:defRPr>
            </a:lvl2pPr>
            <a:lvl3pPr marL="1371600" lvl="2" indent="-317500">
              <a:spcBef>
                <a:spcPts val="0"/>
              </a:spcBef>
              <a:spcAft>
                <a:spcPts val="0"/>
              </a:spcAft>
              <a:buClr>
                <a:schemeClr val="lt1"/>
              </a:buClr>
              <a:buSzPts val="1400"/>
              <a:buFont typeface="Public Sans"/>
              <a:buChar char="■"/>
              <a:defRPr>
                <a:solidFill>
                  <a:schemeClr val="lt1"/>
                </a:solidFill>
                <a:latin typeface="Public Sans"/>
                <a:ea typeface="Public Sans"/>
                <a:cs typeface="Public Sans"/>
                <a:sym typeface="Public Sans"/>
              </a:defRPr>
            </a:lvl3pPr>
            <a:lvl4pPr marL="1828800" lvl="3" indent="-317500">
              <a:spcBef>
                <a:spcPts val="0"/>
              </a:spcBef>
              <a:spcAft>
                <a:spcPts val="0"/>
              </a:spcAft>
              <a:buClr>
                <a:schemeClr val="lt1"/>
              </a:buClr>
              <a:buSzPts val="1400"/>
              <a:buFont typeface="Public Sans"/>
              <a:buChar char="●"/>
              <a:defRPr>
                <a:solidFill>
                  <a:schemeClr val="lt1"/>
                </a:solidFill>
                <a:latin typeface="Public Sans"/>
                <a:ea typeface="Public Sans"/>
                <a:cs typeface="Public Sans"/>
                <a:sym typeface="Public Sans"/>
              </a:defRPr>
            </a:lvl4pPr>
            <a:lvl5pPr marL="2286000" lvl="4" indent="-317500">
              <a:spcBef>
                <a:spcPts val="0"/>
              </a:spcBef>
              <a:spcAft>
                <a:spcPts val="0"/>
              </a:spcAft>
              <a:buClr>
                <a:schemeClr val="lt1"/>
              </a:buClr>
              <a:buSzPts val="1400"/>
              <a:buFont typeface="Public Sans"/>
              <a:buChar char="○"/>
              <a:defRPr>
                <a:solidFill>
                  <a:schemeClr val="lt1"/>
                </a:solidFill>
                <a:latin typeface="Public Sans"/>
                <a:ea typeface="Public Sans"/>
                <a:cs typeface="Public Sans"/>
                <a:sym typeface="Public Sans"/>
              </a:defRPr>
            </a:lvl5pPr>
            <a:lvl6pPr marL="2743200" lvl="5" indent="-317500">
              <a:spcBef>
                <a:spcPts val="0"/>
              </a:spcBef>
              <a:spcAft>
                <a:spcPts val="0"/>
              </a:spcAft>
              <a:buClr>
                <a:schemeClr val="lt1"/>
              </a:buClr>
              <a:buSzPts val="1400"/>
              <a:buFont typeface="Public Sans"/>
              <a:buChar char="■"/>
              <a:defRPr>
                <a:solidFill>
                  <a:schemeClr val="lt1"/>
                </a:solidFill>
                <a:latin typeface="Public Sans"/>
                <a:ea typeface="Public Sans"/>
                <a:cs typeface="Public Sans"/>
                <a:sym typeface="Public Sans"/>
              </a:defRPr>
            </a:lvl6pPr>
            <a:lvl7pPr marL="3200400" lvl="6" indent="-317500">
              <a:spcBef>
                <a:spcPts val="0"/>
              </a:spcBef>
              <a:spcAft>
                <a:spcPts val="0"/>
              </a:spcAft>
              <a:buClr>
                <a:schemeClr val="lt1"/>
              </a:buClr>
              <a:buSzPts val="1400"/>
              <a:buFont typeface="Public Sans"/>
              <a:buChar char="●"/>
              <a:defRPr>
                <a:solidFill>
                  <a:schemeClr val="lt1"/>
                </a:solidFill>
                <a:latin typeface="Public Sans"/>
                <a:ea typeface="Public Sans"/>
                <a:cs typeface="Public Sans"/>
                <a:sym typeface="Public Sans"/>
              </a:defRPr>
            </a:lvl7pPr>
            <a:lvl8pPr marL="3657600" lvl="7" indent="-317500">
              <a:spcBef>
                <a:spcPts val="0"/>
              </a:spcBef>
              <a:spcAft>
                <a:spcPts val="0"/>
              </a:spcAft>
              <a:buClr>
                <a:schemeClr val="lt1"/>
              </a:buClr>
              <a:buSzPts val="1400"/>
              <a:buFont typeface="Public Sans"/>
              <a:buChar char="○"/>
              <a:defRPr>
                <a:solidFill>
                  <a:schemeClr val="lt1"/>
                </a:solidFill>
                <a:latin typeface="Public Sans"/>
                <a:ea typeface="Public Sans"/>
                <a:cs typeface="Public Sans"/>
                <a:sym typeface="Public Sans"/>
              </a:defRPr>
            </a:lvl8pPr>
            <a:lvl9pPr marL="4114800" lvl="8" indent="-317500">
              <a:spcBef>
                <a:spcPts val="0"/>
              </a:spcBef>
              <a:spcAft>
                <a:spcPts val="0"/>
              </a:spcAft>
              <a:buClr>
                <a:schemeClr val="lt1"/>
              </a:buClr>
              <a:buSzPts val="1400"/>
              <a:buFont typeface="Public Sans"/>
              <a:buChar char="■"/>
              <a:defRPr>
                <a:solidFill>
                  <a:schemeClr val="lt1"/>
                </a:solidFill>
                <a:latin typeface="Public Sans"/>
                <a:ea typeface="Public Sans"/>
                <a:cs typeface="Public Sans"/>
                <a:sym typeface="Public Sans"/>
              </a:defRPr>
            </a:lvl9pPr>
          </a:lstStyle>
          <a:p>
            <a:endParaRPr/>
          </a:p>
        </p:txBody>
      </p:sp>
      <p:sp>
        <p:nvSpPr>
          <p:cNvPr id="448" name="Google Shape;448;p19"/>
          <p:cNvSpPr/>
          <p:nvPr/>
        </p:nvSpPr>
        <p:spPr>
          <a:xfrm>
            <a:off x="8602550" y="4753107"/>
            <a:ext cx="441300" cy="292800"/>
          </a:xfrm>
          <a:prstGeom prst="roundRect">
            <a:avLst>
              <a:gd name="adj" fmla="val 16667"/>
            </a:avLst>
          </a:prstGeom>
          <a:solidFill>
            <a:srgbClr val="D7153A"/>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49" name="Google Shape;449;p19"/>
          <p:cNvSpPr txBox="1">
            <a:spLocks noGrp="1"/>
          </p:cNvSpPr>
          <p:nvPr>
            <p:ph type="sldNum" idx="12"/>
          </p:nvPr>
        </p:nvSpPr>
        <p:spPr>
          <a:xfrm>
            <a:off x="8548858" y="4702699"/>
            <a:ext cx="548700" cy="393600"/>
          </a:xfrm>
          <a:prstGeom prst="rect">
            <a:avLst/>
          </a:prstGeom>
        </p:spPr>
        <p:txBody>
          <a:bodyPr spcFirstLastPara="1" wrap="square" lIns="91425" tIns="91425" rIns="91425" bIns="91425" anchor="ctr" anchorCtr="0">
            <a:normAutofit/>
          </a:bodyPr>
          <a:lstStyle>
            <a:lvl1pPr lvl="0" algn="ctr">
              <a:buNone/>
              <a:defRPr>
                <a:solidFill>
                  <a:schemeClr val="lt1"/>
                </a:solidFill>
                <a:latin typeface="Public Sans"/>
                <a:ea typeface="Public Sans"/>
                <a:cs typeface="Public Sans"/>
                <a:sym typeface="Public Sans"/>
              </a:defRPr>
            </a:lvl1pPr>
            <a:lvl2pPr lvl="1" algn="ctr">
              <a:buNone/>
              <a:defRPr>
                <a:solidFill>
                  <a:schemeClr val="lt1"/>
                </a:solidFill>
                <a:latin typeface="Public Sans"/>
                <a:ea typeface="Public Sans"/>
                <a:cs typeface="Public Sans"/>
                <a:sym typeface="Public Sans"/>
              </a:defRPr>
            </a:lvl2pPr>
            <a:lvl3pPr lvl="2" algn="ctr">
              <a:buNone/>
              <a:defRPr>
                <a:solidFill>
                  <a:schemeClr val="lt1"/>
                </a:solidFill>
                <a:latin typeface="Public Sans"/>
                <a:ea typeface="Public Sans"/>
                <a:cs typeface="Public Sans"/>
                <a:sym typeface="Public Sans"/>
              </a:defRPr>
            </a:lvl3pPr>
            <a:lvl4pPr lvl="3" algn="ctr">
              <a:buNone/>
              <a:defRPr>
                <a:solidFill>
                  <a:schemeClr val="lt1"/>
                </a:solidFill>
                <a:latin typeface="Public Sans"/>
                <a:ea typeface="Public Sans"/>
                <a:cs typeface="Public Sans"/>
                <a:sym typeface="Public Sans"/>
              </a:defRPr>
            </a:lvl4pPr>
            <a:lvl5pPr lvl="4" algn="ctr">
              <a:buNone/>
              <a:defRPr>
                <a:solidFill>
                  <a:schemeClr val="lt1"/>
                </a:solidFill>
                <a:latin typeface="Public Sans"/>
                <a:ea typeface="Public Sans"/>
                <a:cs typeface="Public Sans"/>
                <a:sym typeface="Public Sans"/>
              </a:defRPr>
            </a:lvl5pPr>
            <a:lvl6pPr lvl="5" algn="ctr">
              <a:buNone/>
              <a:defRPr>
                <a:solidFill>
                  <a:schemeClr val="lt1"/>
                </a:solidFill>
                <a:latin typeface="Public Sans"/>
                <a:ea typeface="Public Sans"/>
                <a:cs typeface="Public Sans"/>
                <a:sym typeface="Public Sans"/>
              </a:defRPr>
            </a:lvl6pPr>
            <a:lvl7pPr lvl="6" algn="ctr">
              <a:buNone/>
              <a:defRPr>
                <a:solidFill>
                  <a:schemeClr val="lt1"/>
                </a:solidFill>
                <a:latin typeface="Public Sans"/>
                <a:ea typeface="Public Sans"/>
                <a:cs typeface="Public Sans"/>
                <a:sym typeface="Public Sans"/>
              </a:defRPr>
            </a:lvl7pPr>
            <a:lvl8pPr lvl="7" algn="ctr">
              <a:buNone/>
              <a:defRPr>
                <a:solidFill>
                  <a:schemeClr val="lt1"/>
                </a:solidFill>
                <a:latin typeface="Public Sans"/>
                <a:ea typeface="Public Sans"/>
                <a:cs typeface="Public Sans"/>
                <a:sym typeface="Public Sans"/>
              </a:defRPr>
            </a:lvl8pPr>
            <a:lvl9pPr lvl="8" algn="ctr">
              <a:buNone/>
              <a:defRPr>
                <a:solidFill>
                  <a:schemeClr val="lt1"/>
                </a:solidFill>
                <a:latin typeface="Public Sans"/>
                <a:ea typeface="Public Sans"/>
                <a:cs typeface="Public Sans"/>
                <a:sym typeface="Public Sans"/>
              </a:defRPr>
            </a:lvl9pPr>
          </a:lstStyle>
          <a:p>
            <a:pPr marL="0" lvl="0" indent="0" algn="ctr" rtl="0">
              <a:spcBef>
                <a:spcPts val="0"/>
              </a:spcBef>
              <a:spcAft>
                <a:spcPts val="0"/>
              </a:spcAft>
              <a:buNone/>
            </a:pPr>
            <a:fld id="{00000000-1234-1234-1234-123412341234}" type="slidenum">
              <a:rPr lang="en"/>
              <a:t>‹#›</a:t>
            </a:fld>
            <a:endParaRPr/>
          </a:p>
        </p:txBody>
      </p:sp>
      <p:sp>
        <p:nvSpPr>
          <p:cNvPr id="450" name="Google Shape;450;p19"/>
          <p:cNvSpPr/>
          <p:nvPr userDrawn="1"/>
        </p:nvSpPr>
        <p:spPr>
          <a:xfrm rot="6299612">
            <a:off x="2451462" y="-601398"/>
            <a:ext cx="1337019" cy="1337019"/>
          </a:xfrm>
          <a:prstGeom prst="ellipse">
            <a:avLst/>
          </a:prstGeom>
          <a:noFill/>
          <a:ln w="114300" cap="flat" cmpd="sng">
            <a:solidFill>
              <a:srgbClr val="FFB8C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51" name="Google Shape;451;p19"/>
          <p:cNvSpPr/>
          <p:nvPr userDrawn="1"/>
        </p:nvSpPr>
        <p:spPr>
          <a:xfrm rot="6299392">
            <a:off x="2892644" y="-160206"/>
            <a:ext cx="454672" cy="454672"/>
          </a:xfrm>
          <a:prstGeom prst="ellipse">
            <a:avLst/>
          </a:prstGeom>
          <a:solidFill>
            <a:srgbClr val="8CE0F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grpSp>
        <p:nvGrpSpPr>
          <p:cNvPr id="452" name="Google Shape;452;p19"/>
          <p:cNvGrpSpPr/>
          <p:nvPr/>
        </p:nvGrpSpPr>
        <p:grpSpPr>
          <a:xfrm>
            <a:off x="8408751" y="168823"/>
            <a:ext cx="479230" cy="503608"/>
            <a:chOff x="1317200" y="238100"/>
            <a:chExt cx="4976425" cy="5229575"/>
          </a:xfrm>
        </p:grpSpPr>
        <p:sp>
          <p:nvSpPr>
            <p:cNvPr id="453" name="Google Shape;453;p19"/>
            <p:cNvSpPr/>
            <p:nvPr/>
          </p:nvSpPr>
          <p:spPr>
            <a:xfrm>
              <a:off x="1561300" y="3393950"/>
              <a:ext cx="4486650" cy="1414475"/>
            </a:xfrm>
            <a:custGeom>
              <a:avLst/>
              <a:gdLst/>
              <a:ahLst/>
              <a:cxnLst/>
              <a:rect l="l" t="t" r="r" b="b"/>
              <a:pathLst>
                <a:path w="179466" h="56579" extrusionOk="0">
                  <a:moveTo>
                    <a:pt x="0" y="0"/>
                  </a:moveTo>
                  <a:lnTo>
                    <a:pt x="0" y="56578"/>
                  </a:lnTo>
                  <a:lnTo>
                    <a:pt x="12740" y="56578"/>
                  </a:lnTo>
                  <a:lnTo>
                    <a:pt x="12740" y="20507"/>
                  </a:lnTo>
                  <a:lnTo>
                    <a:pt x="43531" y="56578"/>
                  </a:lnTo>
                  <a:lnTo>
                    <a:pt x="56701" y="56578"/>
                  </a:lnTo>
                  <a:lnTo>
                    <a:pt x="56701" y="0"/>
                  </a:lnTo>
                  <a:lnTo>
                    <a:pt x="43961" y="0"/>
                  </a:lnTo>
                  <a:lnTo>
                    <a:pt x="43961" y="36148"/>
                  </a:lnTo>
                  <a:lnTo>
                    <a:pt x="13078" y="0"/>
                  </a:lnTo>
                  <a:close/>
                  <a:moveTo>
                    <a:pt x="106218" y="16"/>
                  </a:moveTo>
                  <a:lnTo>
                    <a:pt x="120984" y="56578"/>
                  </a:lnTo>
                  <a:lnTo>
                    <a:pt x="134108" y="56578"/>
                  </a:lnTo>
                  <a:lnTo>
                    <a:pt x="142765" y="20784"/>
                  </a:lnTo>
                  <a:lnTo>
                    <a:pt x="151575" y="56578"/>
                  </a:lnTo>
                  <a:lnTo>
                    <a:pt x="164469" y="56578"/>
                  </a:lnTo>
                  <a:lnTo>
                    <a:pt x="164607" y="56087"/>
                  </a:lnTo>
                  <a:lnTo>
                    <a:pt x="179465" y="16"/>
                  </a:lnTo>
                  <a:lnTo>
                    <a:pt x="166326" y="16"/>
                  </a:lnTo>
                  <a:lnTo>
                    <a:pt x="157868" y="36240"/>
                  </a:lnTo>
                  <a:lnTo>
                    <a:pt x="148981" y="16"/>
                  </a:lnTo>
                  <a:lnTo>
                    <a:pt x="136778" y="16"/>
                  </a:lnTo>
                  <a:lnTo>
                    <a:pt x="127753" y="35826"/>
                  </a:lnTo>
                  <a:lnTo>
                    <a:pt x="119556" y="16"/>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454;p19"/>
            <p:cNvSpPr/>
            <p:nvPr/>
          </p:nvSpPr>
          <p:spPr>
            <a:xfrm>
              <a:off x="1527150" y="5014850"/>
              <a:ext cx="411375" cy="452825"/>
            </a:xfrm>
            <a:custGeom>
              <a:avLst/>
              <a:gdLst/>
              <a:ahLst/>
              <a:cxnLst/>
              <a:rect l="l" t="t" r="r" b="b"/>
              <a:pathLst>
                <a:path w="16455" h="18113" extrusionOk="0">
                  <a:moveTo>
                    <a:pt x="9056" y="0"/>
                  </a:moveTo>
                  <a:cubicBezTo>
                    <a:pt x="3776" y="0"/>
                    <a:pt x="0" y="4145"/>
                    <a:pt x="0" y="9056"/>
                  </a:cubicBezTo>
                  <a:lnTo>
                    <a:pt x="0" y="9103"/>
                  </a:lnTo>
                  <a:cubicBezTo>
                    <a:pt x="0" y="14199"/>
                    <a:pt x="3623" y="18113"/>
                    <a:pt x="9118" y="18113"/>
                  </a:cubicBezTo>
                  <a:cubicBezTo>
                    <a:pt x="12234" y="18113"/>
                    <a:pt x="14720" y="16854"/>
                    <a:pt x="16455" y="15380"/>
                  </a:cubicBezTo>
                  <a:lnTo>
                    <a:pt x="16455" y="8028"/>
                  </a:lnTo>
                  <a:lnTo>
                    <a:pt x="8964" y="8028"/>
                  </a:lnTo>
                  <a:lnTo>
                    <a:pt x="8964" y="10699"/>
                  </a:lnTo>
                  <a:lnTo>
                    <a:pt x="13462" y="10699"/>
                  </a:lnTo>
                  <a:lnTo>
                    <a:pt x="13462" y="13984"/>
                  </a:lnTo>
                  <a:cubicBezTo>
                    <a:pt x="12387" y="14782"/>
                    <a:pt x="10867" y="15304"/>
                    <a:pt x="9225" y="15304"/>
                  </a:cubicBezTo>
                  <a:cubicBezTo>
                    <a:pt x="5633" y="15304"/>
                    <a:pt x="3239" y="12648"/>
                    <a:pt x="3239" y="9056"/>
                  </a:cubicBezTo>
                  <a:lnTo>
                    <a:pt x="3239" y="8995"/>
                  </a:lnTo>
                  <a:cubicBezTo>
                    <a:pt x="3239" y="5649"/>
                    <a:pt x="5710" y="2825"/>
                    <a:pt x="8949" y="2825"/>
                  </a:cubicBezTo>
                  <a:cubicBezTo>
                    <a:pt x="11174" y="2825"/>
                    <a:pt x="12510" y="3546"/>
                    <a:pt x="13861" y="4697"/>
                  </a:cubicBezTo>
                  <a:lnTo>
                    <a:pt x="15825" y="2379"/>
                  </a:lnTo>
                  <a:cubicBezTo>
                    <a:pt x="14014" y="845"/>
                    <a:pt x="12126" y="0"/>
                    <a:pt x="905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455;p19"/>
            <p:cNvSpPr/>
            <p:nvPr/>
          </p:nvSpPr>
          <p:spPr>
            <a:xfrm>
              <a:off x="1984925" y="5014850"/>
              <a:ext cx="459375" cy="452825"/>
            </a:xfrm>
            <a:custGeom>
              <a:avLst/>
              <a:gdLst/>
              <a:ahLst/>
              <a:cxnLst/>
              <a:rect l="l" t="t" r="r" b="b"/>
              <a:pathLst>
                <a:path w="18375" h="18113" extrusionOk="0">
                  <a:moveTo>
                    <a:pt x="9164" y="2825"/>
                  </a:moveTo>
                  <a:cubicBezTo>
                    <a:pt x="12649" y="2825"/>
                    <a:pt x="15135" y="5649"/>
                    <a:pt x="15135" y="9056"/>
                  </a:cubicBezTo>
                  <a:lnTo>
                    <a:pt x="15135" y="9103"/>
                  </a:lnTo>
                  <a:cubicBezTo>
                    <a:pt x="15135" y="12510"/>
                    <a:pt x="12695" y="15273"/>
                    <a:pt x="9211" y="15273"/>
                  </a:cubicBezTo>
                  <a:cubicBezTo>
                    <a:pt x="5726" y="15273"/>
                    <a:pt x="3240" y="12464"/>
                    <a:pt x="3240" y="9056"/>
                  </a:cubicBezTo>
                  <a:lnTo>
                    <a:pt x="3240" y="8995"/>
                  </a:lnTo>
                  <a:cubicBezTo>
                    <a:pt x="3240" y="5603"/>
                    <a:pt x="5665" y="2825"/>
                    <a:pt x="9164" y="2825"/>
                  </a:cubicBezTo>
                  <a:close/>
                  <a:moveTo>
                    <a:pt x="9211" y="0"/>
                  </a:moveTo>
                  <a:cubicBezTo>
                    <a:pt x="3823" y="0"/>
                    <a:pt x="1" y="4129"/>
                    <a:pt x="1" y="9056"/>
                  </a:cubicBezTo>
                  <a:lnTo>
                    <a:pt x="1" y="9103"/>
                  </a:lnTo>
                  <a:cubicBezTo>
                    <a:pt x="1" y="14030"/>
                    <a:pt x="3762" y="18113"/>
                    <a:pt x="9164" y="18113"/>
                  </a:cubicBezTo>
                  <a:cubicBezTo>
                    <a:pt x="14552" y="18113"/>
                    <a:pt x="18374" y="13984"/>
                    <a:pt x="18374" y="9056"/>
                  </a:cubicBezTo>
                  <a:lnTo>
                    <a:pt x="18374" y="8995"/>
                  </a:lnTo>
                  <a:cubicBezTo>
                    <a:pt x="18374" y="4068"/>
                    <a:pt x="14614" y="0"/>
                    <a:pt x="921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19"/>
            <p:cNvSpPr/>
            <p:nvPr/>
          </p:nvSpPr>
          <p:spPr>
            <a:xfrm>
              <a:off x="2438500" y="5022125"/>
              <a:ext cx="433275" cy="440950"/>
            </a:xfrm>
            <a:custGeom>
              <a:avLst/>
              <a:gdLst/>
              <a:ahLst/>
              <a:cxnLst/>
              <a:rect l="l" t="t" r="r" b="b"/>
              <a:pathLst>
                <a:path w="17331" h="17638" extrusionOk="0">
                  <a:moveTo>
                    <a:pt x="1" y="1"/>
                  </a:moveTo>
                  <a:lnTo>
                    <a:pt x="7307" y="17637"/>
                  </a:lnTo>
                  <a:lnTo>
                    <a:pt x="10024" y="17637"/>
                  </a:lnTo>
                  <a:lnTo>
                    <a:pt x="17330" y="1"/>
                  </a:lnTo>
                  <a:lnTo>
                    <a:pt x="13984" y="1"/>
                  </a:lnTo>
                  <a:lnTo>
                    <a:pt x="8719" y="13462"/>
                  </a:lnTo>
                  <a:lnTo>
                    <a:pt x="342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19"/>
            <p:cNvSpPr/>
            <p:nvPr/>
          </p:nvSpPr>
          <p:spPr>
            <a:xfrm>
              <a:off x="2923550" y="5022125"/>
              <a:ext cx="328875" cy="437875"/>
            </a:xfrm>
            <a:custGeom>
              <a:avLst/>
              <a:gdLst/>
              <a:ahLst/>
              <a:cxnLst/>
              <a:rect l="l" t="t" r="r" b="b"/>
              <a:pathLst>
                <a:path w="13155" h="17515" extrusionOk="0">
                  <a:moveTo>
                    <a:pt x="0" y="1"/>
                  </a:moveTo>
                  <a:lnTo>
                    <a:pt x="0" y="17515"/>
                  </a:lnTo>
                  <a:lnTo>
                    <a:pt x="13155" y="17515"/>
                  </a:lnTo>
                  <a:lnTo>
                    <a:pt x="13155" y="14767"/>
                  </a:lnTo>
                  <a:lnTo>
                    <a:pt x="3086" y="14767"/>
                  </a:lnTo>
                  <a:lnTo>
                    <a:pt x="3086" y="10070"/>
                  </a:lnTo>
                  <a:lnTo>
                    <a:pt x="11912" y="10070"/>
                  </a:lnTo>
                  <a:lnTo>
                    <a:pt x="11912" y="7307"/>
                  </a:lnTo>
                  <a:lnTo>
                    <a:pt x="3086" y="7307"/>
                  </a:lnTo>
                  <a:lnTo>
                    <a:pt x="3086" y="2764"/>
                  </a:lnTo>
                  <a:lnTo>
                    <a:pt x="13032" y="2764"/>
                  </a:lnTo>
                  <a:lnTo>
                    <a:pt x="1303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 name="Google Shape;458;p19"/>
            <p:cNvSpPr/>
            <p:nvPr/>
          </p:nvSpPr>
          <p:spPr>
            <a:xfrm>
              <a:off x="3327250" y="5022125"/>
              <a:ext cx="373000" cy="437875"/>
            </a:xfrm>
            <a:custGeom>
              <a:avLst/>
              <a:gdLst/>
              <a:ahLst/>
              <a:cxnLst/>
              <a:rect l="l" t="t" r="r" b="b"/>
              <a:pathLst>
                <a:path w="14920" h="17515" extrusionOk="0">
                  <a:moveTo>
                    <a:pt x="7583" y="2810"/>
                  </a:moveTo>
                  <a:cubicBezTo>
                    <a:pt x="9870" y="2810"/>
                    <a:pt x="11220" y="3838"/>
                    <a:pt x="11220" y="5711"/>
                  </a:cubicBezTo>
                  <a:lnTo>
                    <a:pt x="11220" y="5757"/>
                  </a:lnTo>
                  <a:cubicBezTo>
                    <a:pt x="11220" y="7538"/>
                    <a:pt x="9824" y="8689"/>
                    <a:pt x="7613" y="8689"/>
                  </a:cubicBezTo>
                  <a:lnTo>
                    <a:pt x="3085" y="8689"/>
                  </a:lnTo>
                  <a:lnTo>
                    <a:pt x="3085" y="2810"/>
                  </a:lnTo>
                  <a:close/>
                  <a:moveTo>
                    <a:pt x="0" y="1"/>
                  </a:moveTo>
                  <a:lnTo>
                    <a:pt x="0" y="17515"/>
                  </a:lnTo>
                  <a:lnTo>
                    <a:pt x="3085" y="17515"/>
                  </a:lnTo>
                  <a:lnTo>
                    <a:pt x="3085" y="11421"/>
                  </a:lnTo>
                  <a:lnTo>
                    <a:pt x="6953" y="11421"/>
                  </a:lnTo>
                  <a:lnTo>
                    <a:pt x="11282" y="17515"/>
                  </a:lnTo>
                  <a:lnTo>
                    <a:pt x="14920" y="17515"/>
                  </a:lnTo>
                  <a:lnTo>
                    <a:pt x="10177" y="10884"/>
                  </a:lnTo>
                  <a:cubicBezTo>
                    <a:pt x="12633" y="10193"/>
                    <a:pt x="14352" y="8458"/>
                    <a:pt x="14352" y="5588"/>
                  </a:cubicBezTo>
                  <a:lnTo>
                    <a:pt x="14352" y="5527"/>
                  </a:lnTo>
                  <a:cubicBezTo>
                    <a:pt x="14352" y="4007"/>
                    <a:pt x="13845" y="2702"/>
                    <a:pt x="12909" y="1751"/>
                  </a:cubicBezTo>
                  <a:cubicBezTo>
                    <a:pt x="11773" y="661"/>
                    <a:pt x="10054" y="1"/>
                    <a:pt x="782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 name="Google Shape;459;p19"/>
            <p:cNvSpPr/>
            <p:nvPr/>
          </p:nvSpPr>
          <p:spPr>
            <a:xfrm>
              <a:off x="3754325" y="5022125"/>
              <a:ext cx="382625" cy="437875"/>
            </a:xfrm>
            <a:custGeom>
              <a:avLst/>
              <a:gdLst/>
              <a:ahLst/>
              <a:cxnLst/>
              <a:rect l="l" t="t" r="r" b="b"/>
              <a:pathLst>
                <a:path w="15305" h="17515" extrusionOk="0">
                  <a:moveTo>
                    <a:pt x="1" y="1"/>
                  </a:moveTo>
                  <a:lnTo>
                    <a:pt x="1" y="17515"/>
                  </a:lnTo>
                  <a:lnTo>
                    <a:pt x="3040" y="17515"/>
                  </a:lnTo>
                  <a:lnTo>
                    <a:pt x="3040" y="5051"/>
                  </a:lnTo>
                  <a:lnTo>
                    <a:pt x="12725" y="17515"/>
                  </a:lnTo>
                  <a:lnTo>
                    <a:pt x="15304" y="17515"/>
                  </a:lnTo>
                  <a:lnTo>
                    <a:pt x="15304" y="1"/>
                  </a:lnTo>
                  <a:lnTo>
                    <a:pt x="12265" y="1"/>
                  </a:lnTo>
                  <a:lnTo>
                    <a:pt x="12265" y="12112"/>
                  </a:lnTo>
                  <a:lnTo>
                    <a:pt x="2856"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19"/>
            <p:cNvSpPr/>
            <p:nvPr/>
          </p:nvSpPr>
          <p:spPr>
            <a:xfrm>
              <a:off x="4215200" y="5022125"/>
              <a:ext cx="432100" cy="437875"/>
            </a:xfrm>
            <a:custGeom>
              <a:avLst/>
              <a:gdLst/>
              <a:ahLst/>
              <a:cxnLst/>
              <a:rect l="l" t="t" r="r" b="b"/>
              <a:pathLst>
                <a:path w="17284" h="17515" extrusionOk="0">
                  <a:moveTo>
                    <a:pt x="0" y="1"/>
                  </a:moveTo>
                  <a:lnTo>
                    <a:pt x="0" y="17515"/>
                  </a:lnTo>
                  <a:lnTo>
                    <a:pt x="3055" y="17515"/>
                  </a:lnTo>
                  <a:lnTo>
                    <a:pt x="3055" y="5005"/>
                  </a:lnTo>
                  <a:lnTo>
                    <a:pt x="8535" y="13217"/>
                  </a:lnTo>
                  <a:lnTo>
                    <a:pt x="8642" y="13217"/>
                  </a:lnTo>
                  <a:lnTo>
                    <a:pt x="14183" y="4959"/>
                  </a:lnTo>
                  <a:lnTo>
                    <a:pt x="14183" y="17515"/>
                  </a:lnTo>
                  <a:lnTo>
                    <a:pt x="17284" y="17515"/>
                  </a:lnTo>
                  <a:lnTo>
                    <a:pt x="17284" y="1"/>
                  </a:lnTo>
                  <a:lnTo>
                    <a:pt x="13984" y="1"/>
                  </a:lnTo>
                  <a:lnTo>
                    <a:pt x="8642" y="8290"/>
                  </a:lnTo>
                  <a:lnTo>
                    <a:pt x="330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461;p19"/>
            <p:cNvSpPr/>
            <p:nvPr/>
          </p:nvSpPr>
          <p:spPr>
            <a:xfrm>
              <a:off x="4720575" y="5022125"/>
              <a:ext cx="329275" cy="437875"/>
            </a:xfrm>
            <a:custGeom>
              <a:avLst/>
              <a:gdLst/>
              <a:ahLst/>
              <a:cxnLst/>
              <a:rect l="l" t="t" r="r" b="b"/>
              <a:pathLst>
                <a:path w="13171" h="17515" extrusionOk="0">
                  <a:moveTo>
                    <a:pt x="1" y="1"/>
                  </a:moveTo>
                  <a:lnTo>
                    <a:pt x="1" y="17515"/>
                  </a:lnTo>
                  <a:lnTo>
                    <a:pt x="13170" y="17515"/>
                  </a:lnTo>
                  <a:lnTo>
                    <a:pt x="13170" y="14767"/>
                  </a:lnTo>
                  <a:lnTo>
                    <a:pt x="3086" y="14767"/>
                  </a:lnTo>
                  <a:lnTo>
                    <a:pt x="3086" y="10070"/>
                  </a:lnTo>
                  <a:lnTo>
                    <a:pt x="11896" y="10070"/>
                  </a:lnTo>
                  <a:lnTo>
                    <a:pt x="11896" y="7307"/>
                  </a:lnTo>
                  <a:lnTo>
                    <a:pt x="3086" y="7307"/>
                  </a:lnTo>
                  <a:lnTo>
                    <a:pt x="3086" y="2764"/>
                  </a:lnTo>
                  <a:lnTo>
                    <a:pt x="13032" y="2764"/>
                  </a:lnTo>
                  <a:lnTo>
                    <a:pt x="1303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 name="Google Shape;462;p19"/>
            <p:cNvSpPr/>
            <p:nvPr/>
          </p:nvSpPr>
          <p:spPr>
            <a:xfrm>
              <a:off x="5125425" y="5022125"/>
              <a:ext cx="382975" cy="437875"/>
            </a:xfrm>
            <a:custGeom>
              <a:avLst/>
              <a:gdLst/>
              <a:ahLst/>
              <a:cxnLst/>
              <a:rect l="l" t="t" r="r" b="b"/>
              <a:pathLst>
                <a:path w="15319" h="17515" extrusionOk="0">
                  <a:moveTo>
                    <a:pt x="0" y="1"/>
                  </a:moveTo>
                  <a:lnTo>
                    <a:pt x="0" y="17515"/>
                  </a:lnTo>
                  <a:lnTo>
                    <a:pt x="3039" y="17515"/>
                  </a:lnTo>
                  <a:lnTo>
                    <a:pt x="3039" y="5051"/>
                  </a:lnTo>
                  <a:lnTo>
                    <a:pt x="12725" y="17515"/>
                  </a:lnTo>
                  <a:lnTo>
                    <a:pt x="15319" y="17515"/>
                  </a:lnTo>
                  <a:lnTo>
                    <a:pt x="15319" y="1"/>
                  </a:lnTo>
                  <a:lnTo>
                    <a:pt x="12280" y="1"/>
                  </a:lnTo>
                  <a:lnTo>
                    <a:pt x="12280" y="12112"/>
                  </a:lnTo>
                  <a:lnTo>
                    <a:pt x="287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 name="Google Shape;463;p19"/>
            <p:cNvSpPr/>
            <p:nvPr/>
          </p:nvSpPr>
          <p:spPr>
            <a:xfrm>
              <a:off x="5569400" y="5022125"/>
              <a:ext cx="356500" cy="437875"/>
            </a:xfrm>
            <a:custGeom>
              <a:avLst/>
              <a:gdLst/>
              <a:ahLst/>
              <a:cxnLst/>
              <a:rect l="l" t="t" r="r" b="b"/>
              <a:pathLst>
                <a:path w="14260" h="17515" extrusionOk="0">
                  <a:moveTo>
                    <a:pt x="0" y="1"/>
                  </a:moveTo>
                  <a:lnTo>
                    <a:pt x="0" y="2856"/>
                  </a:lnTo>
                  <a:lnTo>
                    <a:pt x="5572" y="2856"/>
                  </a:lnTo>
                  <a:lnTo>
                    <a:pt x="5572" y="17515"/>
                  </a:lnTo>
                  <a:lnTo>
                    <a:pt x="8688" y="17515"/>
                  </a:lnTo>
                  <a:lnTo>
                    <a:pt x="8688" y="2856"/>
                  </a:lnTo>
                  <a:lnTo>
                    <a:pt x="14260" y="2856"/>
                  </a:lnTo>
                  <a:lnTo>
                    <a:pt x="142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19"/>
            <p:cNvSpPr/>
            <p:nvPr/>
          </p:nvSpPr>
          <p:spPr>
            <a:xfrm>
              <a:off x="3066675" y="3363625"/>
              <a:ext cx="1140875" cy="1477800"/>
            </a:xfrm>
            <a:custGeom>
              <a:avLst/>
              <a:gdLst/>
              <a:ahLst/>
              <a:cxnLst/>
              <a:rect l="l" t="t" r="r" b="b"/>
              <a:pathLst>
                <a:path w="45635" h="59112" extrusionOk="0">
                  <a:moveTo>
                    <a:pt x="22488" y="1"/>
                  </a:moveTo>
                  <a:cubicBezTo>
                    <a:pt x="10715" y="1"/>
                    <a:pt x="2303" y="6893"/>
                    <a:pt x="2303" y="17315"/>
                  </a:cubicBezTo>
                  <a:lnTo>
                    <a:pt x="2303" y="17484"/>
                  </a:lnTo>
                  <a:cubicBezTo>
                    <a:pt x="2303" y="28904"/>
                    <a:pt x="9809" y="32096"/>
                    <a:pt x="21413" y="35059"/>
                  </a:cubicBezTo>
                  <a:cubicBezTo>
                    <a:pt x="31053" y="37515"/>
                    <a:pt x="33033" y="39157"/>
                    <a:pt x="33033" y="42365"/>
                  </a:cubicBezTo>
                  <a:lnTo>
                    <a:pt x="33033" y="42534"/>
                  </a:lnTo>
                  <a:cubicBezTo>
                    <a:pt x="33033" y="45896"/>
                    <a:pt x="29901" y="47952"/>
                    <a:pt x="24713" y="47952"/>
                  </a:cubicBezTo>
                  <a:cubicBezTo>
                    <a:pt x="18128" y="47952"/>
                    <a:pt x="12679" y="45236"/>
                    <a:pt x="7491" y="40968"/>
                  </a:cubicBezTo>
                  <a:lnTo>
                    <a:pt x="1" y="49917"/>
                  </a:lnTo>
                  <a:cubicBezTo>
                    <a:pt x="6923" y="56072"/>
                    <a:pt x="15734" y="59111"/>
                    <a:pt x="24468" y="59111"/>
                  </a:cubicBezTo>
                  <a:cubicBezTo>
                    <a:pt x="36916" y="59111"/>
                    <a:pt x="45634" y="52711"/>
                    <a:pt x="45634" y="41291"/>
                  </a:cubicBezTo>
                  <a:lnTo>
                    <a:pt x="45634" y="41137"/>
                  </a:lnTo>
                  <a:cubicBezTo>
                    <a:pt x="45634" y="31114"/>
                    <a:pt x="39050" y="26924"/>
                    <a:pt x="27353" y="23885"/>
                  </a:cubicBezTo>
                  <a:cubicBezTo>
                    <a:pt x="17376" y="21337"/>
                    <a:pt x="14905" y="20109"/>
                    <a:pt x="14905" y="16333"/>
                  </a:cubicBezTo>
                  <a:lnTo>
                    <a:pt x="14905" y="16164"/>
                  </a:lnTo>
                  <a:cubicBezTo>
                    <a:pt x="14905" y="13386"/>
                    <a:pt x="17468" y="11160"/>
                    <a:pt x="22319" y="11160"/>
                  </a:cubicBezTo>
                  <a:cubicBezTo>
                    <a:pt x="27185" y="11160"/>
                    <a:pt x="32204" y="13293"/>
                    <a:pt x="37330" y="16824"/>
                  </a:cubicBezTo>
                  <a:lnTo>
                    <a:pt x="43915" y="7307"/>
                  </a:lnTo>
                  <a:cubicBezTo>
                    <a:pt x="38067" y="2626"/>
                    <a:pt x="30884" y="1"/>
                    <a:pt x="2248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19"/>
            <p:cNvSpPr/>
            <p:nvPr/>
          </p:nvSpPr>
          <p:spPr>
            <a:xfrm>
              <a:off x="1317200" y="238100"/>
              <a:ext cx="4976425" cy="3038625"/>
            </a:xfrm>
            <a:custGeom>
              <a:avLst/>
              <a:gdLst/>
              <a:ahLst/>
              <a:cxnLst/>
              <a:rect l="l" t="t" r="r" b="b"/>
              <a:pathLst>
                <a:path w="199057" h="121545" extrusionOk="0">
                  <a:moveTo>
                    <a:pt x="99550" y="1"/>
                  </a:moveTo>
                  <a:cubicBezTo>
                    <a:pt x="99532" y="1"/>
                    <a:pt x="99514" y="1"/>
                    <a:pt x="99497" y="1"/>
                  </a:cubicBezTo>
                  <a:cubicBezTo>
                    <a:pt x="98315" y="1"/>
                    <a:pt x="97486" y="538"/>
                    <a:pt x="96749" y="1275"/>
                  </a:cubicBezTo>
                  <a:cubicBezTo>
                    <a:pt x="95352" y="2672"/>
                    <a:pt x="93449" y="5803"/>
                    <a:pt x="92712" y="6954"/>
                  </a:cubicBezTo>
                  <a:cubicBezTo>
                    <a:pt x="90809" y="9963"/>
                    <a:pt x="89581" y="12311"/>
                    <a:pt x="87570" y="15627"/>
                  </a:cubicBezTo>
                  <a:cubicBezTo>
                    <a:pt x="84623" y="13171"/>
                    <a:pt x="75720" y="6893"/>
                    <a:pt x="73679" y="5634"/>
                  </a:cubicBezTo>
                  <a:cubicBezTo>
                    <a:pt x="72722" y="5055"/>
                    <a:pt x="71673" y="4321"/>
                    <a:pt x="70023" y="4321"/>
                  </a:cubicBezTo>
                  <a:cubicBezTo>
                    <a:pt x="69661" y="4321"/>
                    <a:pt x="69269" y="4357"/>
                    <a:pt x="68844" y="4437"/>
                  </a:cubicBezTo>
                  <a:cubicBezTo>
                    <a:pt x="66511" y="4882"/>
                    <a:pt x="65743" y="7077"/>
                    <a:pt x="65221" y="8274"/>
                  </a:cubicBezTo>
                  <a:cubicBezTo>
                    <a:pt x="64485" y="9932"/>
                    <a:pt x="62413" y="16456"/>
                    <a:pt x="60448" y="23378"/>
                  </a:cubicBezTo>
                  <a:cubicBezTo>
                    <a:pt x="56181" y="21168"/>
                    <a:pt x="53203" y="19694"/>
                    <a:pt x="49197" y="17852"/>
                  </a:cubicBezTo>
                  <a:cubicBezTo>
                    <a:pt x="46971" y="16844"/>
                    <a:pt x="44352" y="15573"/>
                    <a:pt x="41774" y="15573"/>
                  </a:cubicBezTo>
                  <a:cubicBezTo>
                    <a:pt x="40939" y="15573"/>
                    <a:pt x="40108" y="15706"/>
                    <a:pt x="39296" y="16026"/>
                  </a:cubicBezTo>
                  <a:cubicBezTo>
                    <a:pt x="37393" y="16809"/>
                    <a:pt x="36641" y="19464"/>
                    <a:pt x="36211" y="21199"/>
                  </a:cubicBezTo>
                  <a:cubicBezTo>
                    <a:pt x="34553" y="28873"/>
                    <a:pt x="34369" y="36456"/>
                    <a:pt x="34431" y="41076"/>
                  </a:cubicBezTo>
                  <a:cubicBezTo>
                    <a:pt x="33640" y="40999"/>
                    <a:pt x="27228" y="40601"/>
                    <a:pt x="21499" y="40601"/>
                  </a:cubicBezTo>
                  <a:cubicBezTo>
                    <a:pt x="18110" y="40601"/>
                    <a:pt x="14959" y="40740"/>
                    <a:pt x="13356" y="41168"/>
                  </a:cubicBezTo>
                  <a:cubicBezTo>
                    <a:pt x="11483" y="41675"/>
                    <a:pt x="9672" y="42979"/>
                    <a:pt x="8920" y="45036"/>
                  </a:cubicBezTo>
                  <a:cubicBezTo>
                    <a:pt x="8291" y="46725"/>
                    <a:pt x="9012" y="50040"/>
                    <a:pt x="9427" y="51575"/>
                  </a:cubicBezTo>
                  <a:cubicBezTo>
                    <a:pt x="11038" y="57699"/>
                    <a:pt x="14354" y="62995"/>
                    <a:pt x="17991" y="68106"/>
                  </a:cubicBezTo>
                  <a:cubicBezTo>
                    <a:pt x="18744" y="69150"/>
                    <a:pt x="19066" y="69687"/>
                    <a:pt x="19849" y="70685"/>
                  </a:cubicBezTo>
                  <a:cubicBezTo>
                    <a:pt x="9764" y="76533"/>
                    <a:pt x="4392" y="80417"/>
                    <a:pt x="3225" y="81384"/>
                  </a:cubicBezTo>
                  <a:cubicBezTo>
                    <a:pt x="2074" y="82351"/>
                    <a:pt x="48" y="84100"/>
                    <a:pt x="2" y="86710"/>
                  </a:cubicBezTo>
                  <a:cubicBezTo>
                    <a:pt x="-13" y="87861"/>
                    <a:pt x="109" y="88813"/>
                    <a:pt x="1169" y="90302"/>
                  </a:cubicBezTo>
                  <a:cubicBezTo>
                    <a:pt x="3087" y="93003"/>
                    <a:pt x="13801" y="103256"/>
                    <a:pt x="37777" y="106925"/>
                  </a:cubicBezTo>
                  <a:cubicBezTo>
                    <a:pt x="33679" y="109903"/>
                    <a:pt x="34492" y="113617"/>
                    <a:pt x="35106" y="115121"/>
                  </a:cubicBezTo>
                  <a:cubicBezTo>
                    <a:pt x="35582" y="116288"/>
                    <a:pt x="36748" y="117654"/>
                    <a:pt x="39081" y="118928"/>
                  </a:cubicBezTo>
                  <a:cubicBezTo>
                    <a:pt x="42842" y="120985"/>
                    <a:pt x="47508" y="121476"/>
                    <a:pt x="51468" y="121538"/>
                  </a:cubicBezTo>
                  <a:cubicBezTo>
                    <a:pt x="51711" y="121542"/>
                    <a:pt x="51954" y="121544"/>
                    <a:pt x="52198" y="121544"/>
                  </a:cubicBezTo>
                  <a:cubicBezTo>
                    <a:pt x="57673" y="121544"/>
                    <a:pt x="63386" y="120415"/>
                    <a:pt x="68706" y="119343"/>
                  </a:cubicBezTo>
                  <a:cubicBezTo>
                    <a:pt x="74001" y="118268"/>
                    <a:pt x="79558" y="116089"/>
                    <a:pt x="84976" y="115828"/>
                  </a:cubicBezTo>
                  <a:cubicBezTo>
                    <a:pt x="86091" y="115779"/>
                    <a:pt x="87206" y="115755"/>
                    <a:pt x="88320" y="115755"/>
                  </a:cubicBezTo>
                  <a:cubicBezTo>
                    <a:pt x="90381" y="115755"/>
                    <a:pt x="92440" y="115837"/>
                    <a:pt x="94493" y="115996"/>
                  </a:cubicBezTo>
                  <a:cubicBezTo>
                    <a:pt x="95598" y="116089"/>
                    <a:pt x="97041" y="116257"/>
                    <a:pt x="99558" y="116257"/>
                  </a:cubicBezTo>
                  <a:cubicBezTo>
                    <a:pt x="101799" y="116257"/>
                    <a:pt x="103472" y="116073"/>
                    <a:pt x="104577" y="115996"/>
                  </a:cubicBezTo>
                  <a:cubicBezTo>
                    <a:pt x="106634" y="115837"/>
                    <a:pt x="108697" y="115748"/>
                    <a:pt x="110758" y="115748"/>
                  </a:cubicBezTo>
                  <a:cubicBezTo>
                    <a:pt x="111866" y="115748"/>
                    <a:pt x="112973" y="115774"/>
                    <a:pt x="114079" y="115828"/>
                  </a:cubicBezTo>
                  <a:cubicBezTo>
                    <a:pt x="119512" y="116073"/>
                    <a:pt x="125053" y="118253"/>
                    <a:pt x="130364" y="119327"/>
                  </a:cubicBezTo>
                  <a:cubicBezTo>
                    <a:pt x="135684" y="120415"/>
                    <a:pt x="141384" y="121544"/>
                    <a:pt x="146857" y="121544"/>
                  </a:cubicBezTo>
                  <a:cubicBezTo>
                    <a:pt x="147100" y="121544"/>
                    <a:pt x="147344" y="121542"/>
                    <a:pt x="147586" y="121538"/>
                  </a:cubicBezTo>
                  <a:cubicBezTo>
                    <a:pt x="151546" y="121461"/>
                    <a:pt x="156213" y="120985"/>
                    <a:pt x="159973" y="118928"/>
                  </a:cubicBezTo>
                  <a:cubicBezTo>
                    <a:pt x="162322" y="117654"/>
                    <a:pt x="163473" y="116288"/>
                    <a:pt x="163949" y="115106"/>
                  </a:cubicBezTo>
                  <a:cubicBezTo>
                    <a:pt x="164563" y="113617"/>
                    <a:pt x="165391" y="109903"/>
                    <a:pt x="161278" y="106910"/>
                  </a:cubicBezTo>
                  <a:cubicBezTo>
                    <a:pt x="185269" y="103256"/>
                    <a:pt x="195967" y="93003"/>
                    <a:pt x="197901" y="90286"/>
                  </a:cubicBezTo>
                  <a:cubicBezTo>
                    <a:pt x="198961" y="88813"/>
                    <a:pt x="199083" y="87861"/>
                    <a:pt x="199053" y="86694"/>
                  </a:cubicBezTo>
                  <a:cubicBezTo>
                    <a:pt x="199007" y="84085"/>
                    <a:pt x="196996" y="82335"/>
                    <a:pt x="195829" y="81384"/>
                  </a:cubicBezTo>
                  <a:cubicBezTo>
                    <a:pt x="194678" y="80417"/>
                    <a:pt x="189290" y="76518"/>
                    <a:pt x="179206" y="70685"/>
                  </a:cubicBezTo>
                  <a:cubicBezTo>
                    <a:pt x="179989" y="69672"/>
                    <a:pt x="180326" y="69135"/>
                    <a:pt x="181063" y="68091"/>
                  </a:cubicBezTo>
                  <a:cubicBezTo>
                    <a:pt x="184701" y="62980"/>
                    <a:pt x="188032" y="57699"/>
                    <a:pt x="189643" y="51575"/>
                  </a:cubicBezTo>
                  <a:cubicBezTo>
                    <a:pt x="190043" y="50025"/>
                    <a:pt x="190764" y="46725"/>
                    <a:pt x="190135" y="45036"/>
                  </a:cubicBezTo>
                  <a:cubicBezTo>
                    <a:pt x="189383" y="42979"/>
                    <a:pt x="187571" y="41675"/>
                    <a:pt x="185714" y="41168"/>
                  </a:cubicBezTo>
                  <a:cubicBezTo>
                    <a:pt x="184108" y="40734"/>
                    <a:pt x="180950" y="40593"/>
                    <a:pt x="177552" y="40593"/>
                  </a:cubicBezTo>
                  <a:cubicBezTo>
                    <a:pt x="171823" y="40593"/>
                    <a:pt x="165414" y="40993"/>
                    <a:pt x="164624" y="41061"/>
                  </a:cubicBezTo>
                  <a:cubicBezTo>
                    <a:pt x="164685" y="36440"/>
                    <a:pt x="164517" y="28858"/>
                    <a:pt x="162843" y="21183"/>
                  </a:cubicBezTo>
                  <a:cubicBezTo>
                    <a:pt x="162414" y="19449"/>
                    <a:pt x="161677" y="16809"/>
                    <a:pt x="159774" y="16010"/>
                  </a:cubicBezTo>
                  <a:cubicBezTo>
                    <a:pt x="158962" y="15693"/>
                    <a:pt x="158132" y="15560"/>
                    <a:pt x="157298" y="15560"/>
                  </a:cubicBezTo>
                  <a:cubicBezTo>
                    <a:pt x="154706" y="15560"/>
                    <a:pt x="152076" y="16842"/>
                    <a:pt x="149858" y="17852"/>
                  </a:cubicBezTo>
                  <a:cubicBezTo>
                    <a:pt x="145852" y="19694"/>
                    <a:pt x="142889" y="21168"/>
                    <a:pt x="138607" y="23363"/>
                  </a:cubicBezTo>
                  <a:cubicBezTo>
                    <a:pt x="136642" y="16440"/>
                    <a:pt x="134570" y="9917"/>
                    <a:pt x="133849" y="8274"/>
                  </a:cubicBezTo>
                  <a:cubicBezTo>
                    <a:pt x="133311" y="7062"/>
                    <a:pt x="132544" y="4867"/>
                    <a:pt x="130226" y="4437"/>
                  </a:cubicBezTo>
                  <a:cubicBezTo>
                    <a:pt x="129787" y="4352"/>
                    <a:pt x="129385" y="4315"/>
                    <a:pt x="129015" y="4315"/>
                  </a:cubicBezTo>
                  <a:cubicBezTo>
                    <a:pt x="127375" y="4315"/>
                    <a:pt x="126342" y="5046"/>
                    <a:pt x="125391" y="5634"/>
                  </a:cubicBezTo>
                  <a:cubicBezTo>
                    <a:pt x="123334" y="6893"/>
                    <a:pt x="114447" y="13171"/>
                    <a:pt x="111484" y="15611"/>
                  </a:cubicBezTo>
                  <a:cubicBezTo>
                    <a:pt x="109489" y="12296"/>
                    <a:pt x="108261" y="9963"/>
                    <a:pt x="106342" y="6954"/>
                  </a:cubicBezTo>
                  <a:cubicBezTo>
                    <a:pt x="105606" y="5788"/>
                    <a:pt x="103702" y="2656"/>
                    <a:pt x="102321" y="1275"/>
                  </a:cubicBezTo>
                  <a:cubicBezTo>
                    <a:pt x="101580" y="519"/>
                    <a:pt x="100764" y="1"/>
                    <a:pt x="9955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19"/>
            <p:cNvSpPr/>
            <p:nvPr/>
          </p:nvSpPr>
          <p:spPr>
            <a:xfrm>
              <a:off x="4427025" y="711625"/>
              <a:ext cx="914200" cy="2190025"/>
            </a:xfrm>
            <a:custGeom>
              <a:avLst/>
              <a:gdLst/>
              <a:ahLst/>
              <a:cxnLst/>
              <a:rect l="l" t="t" r="r" b="b"/>
              <a:pathLst>
                <a:path w="36568" h="87601" extrusionOk="0">
                  <a:moveTo>
                    <a:pt x="32898" y="0"/>
                  </a:moveTo>
                  <a:cubicBezTo>
                    <a:pt x="32866" y="0"/>
                    <a:pt x="32834" y="0"/>
                    <a:pt x="32802" y="1"/>
                  </a:cubicBezTo>
                  <a:cubicBezTo>
                    <a:pt x="30193" y="47"/>
                    <a:pt x="19156" y="4959"/>
                    <a:pt x="8842" y="12296"/>
                  </a:cubicBezTo>
                  <a:cubicBezTo>
                    <a:pt x="10315" y="13079"/>
                    <a:pt x="11343" y="14399"/>
                    <a:pt x="11835" y="16502"/>
                  </a:cubicBezTo>
                  <a:cubicBezTo>
                    <a:pt x="12341" y="18605"/>
                    <a:pt x="14889" y="31698"/>
                    <a:pt x="14889" y="45420"/>
                  </a:cubicBezTo>
                  <a:cubicBezTo>
                    <a:pt x="14889" y="55351"/>
                    <a:pt x="13677" y="64177"/>
                    <a:pt x="11282" y="71637"/>
                  </a:cubicBezTo>
                  <a:cubicBezTo>
                    <a:pt x="8765" y="79496"/>
                    <a:pt x="3991" y="84561"/>
                    <a:pt x="0" y="87600"/>
                  </a:cubicBezTo>
                  <a:cubicBezTo>
                    <a:pt x="10254" y="87262"/>
                    <a:pt x="19448" y="80908"/>
                    <a:pt x="25956" y="69626"/>
                  </a:cubicBezTo>
                  <a:cubicBezTo>
                    <a:pt x="34444" y="54829"/>
                    <a:pt x="36256" y="36256"/>
                    <a:pt x="36516" y="22688"/>
                  </a:cubicBezTo>
                  <a:cubicBezTo>
                    <a:pt x="36823" y="7215"/>
                    <a:pt x="35657" y="3578"/>
                    <a:pt x="35212" y="2073"/>
                  </a:cubicBezTo>
                  <a:cubicBezTo>
                    <a:pt x="34762" y="606"/>
                    <a:pt x="34167" y="0"/>
                    <a:pt x="32898"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19"/>
            <p:cNvSpPr/>
            <p:nvPr/>
          </p:nvSpPr>
          <p:spPr>
            <a:xfrm>
              <a:off x="3753150" y="1106200"/>
              <a:ext cx="944825" cy="1847725"/>
            </a:xfrm>
            <a:custGeom>
              <a:avLst/>
              <a:gdLst/>
              <a:ahLst/>
              <a:cxnLst/>
              <a:rect l="l" t="t" r="r" b="b"/>
              <a:pathLst>
                <a:path w="37793" h="73909" extrusionOk="0">
                  <a:moveTo>
                    <a:pt x="33217" y="1"/>
                  </a:moveTo>
                  <a:cubicBezTo>
                    <a:pt x="32174" y="1"/>
                    <a:pt x="31148" y="1120"/>
                    <a:pt x="30486" y="1670"/>
                  </a:cubicBezTo>
                  <a:cubicBezTo>
                    <a:pt x="29764" y="2269"/>
                    <a:pt x="11821" y="17879"/>
                    <a:pt x="4008" y="37220"/>
                  </a:cubicBezTo>
                  <a:cubicBezTo>
                    <a:pt x="2580" y="41210"/>
                    <a:pt x="79" y="45339"/>
                    <a:pt x="2" y="57711"/>
                  </a:cubicBezTo>
                  <a:cubicBezTo>
                    <a:pt x="-29" y="62162"/>
                    <a:pt x="401" y="67151"/>
                    <a:pt x="2642" y="69945"/>
                  </a:cubicBezTo>
                  <a:cubicBezTo>
                    <a:pt x="3874" y="71477"/>
                    <a:pt x="6107" y="73908"/>
                    <a:pt x="10450" y="73908"/>
                  </a:cubicBezTo>
                  <a:cubicBezTo>
                    <a:pt x="10543" y="73908"/>
                    <a:pt x="10636" y="73907"/>
                    <a:pt x="10731" y="73905"/>
                  </a:cubicBezTo>
                  <a:cubicBezTo>
                    <a:pt x="18068" y="73751"/>
                    <a:pt x="30163" y="67872"/>
                    <a:pt x="34369" y="54611"/>
                  </a:cubicBezTo>
                  <a:cubicBezTo>
                    <a:pt x="36610" y="47657"/>
                    <a:pt x="37393" y="40735"/>
                    <a:pt x="37746" y="29637"/>
                  </a:cubicBezTo>
                  <a:cubicBezTo>
                    <a:pt x="38176" y="16314"/>
                    <a:pt x="35474" y="3528"/>
                    <a:pt x="35305" y="2791"/>
                  </a:cubicBezTo>
                  <a:cubicBezTo>
                    <a:pt x="35106" y="1793"/>
                    <a:pt x="34737" y="274"/>
                    <a:pt x="33494" y="28"/>
                  </a:cubicBezTo>
                  <a:cubicBezTo>
                    <a:pt x="33402" y="9"/>
                    <a:pt x="33309" y="1"/>
                    <a:pt x="33217"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19"/>
            <p:cNvSpPr/>
            <p:nvPr/>
          </p:nvSpPr>
          <p:spPr>
            <a:xfrm>
              <a:off x="4158800" y="421075"/>
              <a:ext cx="539150" cy="727275"/>
            </a:xfrm>
            <a:custGeom>
              <a:avLst/>
              <a:gdLst/>
              <a:ahLst/>
              <a:cxnLst/>
              <a:rect l="l" t="t" r="r" b="b"/>
              <a:pathLst>
                <a:path w="21566" h="29091" extrusionOk="0">
                  <a:moveTo>
                    <a:pt x="15157" y="0"/>
                  </a:moveTo>
                  <a:cubicBezTo>
                    <a:pt x="14451" y="0"/>
                    <a:pt x="13899" y="283"/>
                    <a:pt x="13108" y="863"/>
                  </a:cubicBezTo>
                  <a:cubicBezTo>
                    <a:pt x="11850" y="1784"/>
                    <a:pt x="2916" y="8799"/>
                    <a:pt x="0" y="11209"/>
                  </a:cubicBezTo>
                  <a:cubicBezTo>
                    <a:pt x="2993" y="16735"/>
                    <a:pt x="5403" y="23611"/>
                    <a:pt x="7368" y="29091"/>
                  </a:cubicBezTo>
                  <a:cubicBezTo>
                    <a:pt x="11758" y="25622"/>
                    <a:pt x="14413" y="22552"/>
                    <a:pt x="21566" y="17732"/>
                  </a:cubicBezTo>
                  <a:cubicBezTo>
                    <a:pt x="19555" y="8507"/>
                    <a:pt x="17621" y="2214"/>
                    <a:pt x="17606" y="2183"/>
                  </a:cubicBezTo>
                  <a:cubicBezTo>
                    <a:pt x="17191" y="1047"/>
                    <a:pt x="16577" y="188"/>
                    <a:pt x="15702" y="50"/>
                  </a:cubicBezTo>
                  <a:cubicBezTo>
                    <a:pt x="15508" y="17"/>
                    <a:pt x="15328" y="0"/>
                    <a:pt x="1515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19"/>
            <p:cNvSpPr/>
            <p:nvPr/>
          </p:nvSpPr>
          <p:spPr>
            <a:xfrm>
              <a:off x="5393650" y="1333050"/>
              <a:ext cx="596000" cy="615775"/>
            </a:xfrm>
            <a:custGeom>
              <a:avLst/>
              <a:gdLst/>
              <a:ahLst/>
              <a:cxnLst/>
              <a:rect l="l" t="t" r="r" b="b"/>
              <a:pathLst>
                <a:path w="23840" h="24631" extrusionOk="0">
                  <a:moveTo>
                    <a:pt x="18214" y="0"/>
                  </a:moveTo>
                  <a:cubicBezTo>
                    <a:pt x="12822" y="0"/>
                    <a:pt x="1597" y="1054"/>
                    <a:pt x="1597" y="1054"/>
                  </a:cubicBezTo>
                  <a:cubicBezTo>
                    <a:pt x="1443" y="7455"/>
                    <a:pt x="906" y="13502"/>
                    <a:pt x="0" y="19043"/>
                  </a:cubicBezTo>
                  <a:cubicBezTo>
                    <a:pt x="4344" y="20701"/>
                    <a:pt x="8427" y="22390"/>
                    <a:pt x="12971" y="24631"/>
                  </a:cubicBezTo>
                  <a:cubicBezTo>
                    <a:pt x="21812" y="13518"/>
                    <a:pt x="23623" y="6380"/>
                    <a:pt x="23807" y="4369"/>
                  </a:cubicBezTo>
                  <a:cubicBezTo>
                    <a:pt x="23899" y="3356"/>
                    <a:pt x="23807" y="2159"/>
                    <a:pt x="23377" y="1545"/>
                  </a:cubicBezTo>
                  <a:cubicBezTo>
                    <a:pt x="22810" y="701"/>
                    <a:pt x="22073" y="317"/>
                    <a:pt x="20262" y="87"/>
                  </a:cubicBezTo>
                  <a:cubicBezTo>
                    <a:pt x="19768" y="26"/>
                    <a:pt x="19063" y="0"/>
                    <a:pt x="18214"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19"/>
            <p:cNvSpPr/>
            <p:nvPr/>
          </p:nvSpPr>
          <p:spPr>
            <a:xfrm>
              <a:off x="4797325" y="1912350"/>
              <a:ext cx="1396525" cy="981625"/>
            </a:xfrm>
            <a:custGeom>
              <a:avLst/>
              <a:gdLst/>
              <a:ahLst/>
              <a:cxnLst/>
              <a:rect l="l" t="t" r="r" b="b"/>
              <a:pathLst>
                <a:path w="55861" h="39265" extrusionOk="0">
                  <a:moveTo>
                    <a:pt x="23101" y="0"/>
                  </a:moveTo>
                  <a:cubicBezTo>
                    <a:pt x="21290" y="9087"/>
                    <a:pt x="18466" y="17038"/>
                    <a:pt x="14674" y="23639"/>
                  </a:cubicBezTo>
                  <a:cubicBezTo>
                    <a:pt x="10776" y="30454"/>
                    <a:pt x="5741" y="35811"/>
                    <a:pt x="0" y="39264"/>
                  </a:cubicBezTo>
                  <a:cubicBezTo>
                    <a:pt x="17345" y="38082"/>
                    <a:pt x="31896" y="35411"/>
                    <a:pt x="42380" y="30362"/>
                  </a:cubicBezTo>
                  <a:cubicBezTo>
                    <a:pt x="54353" y="24606"/>
                    <a:pt x="55949" y="21704"/>
                    <a:pt x="55857" y="19786"/>
                  </a:cubicBezTo>
                  <a:cubicBezTo>
                    <a:pt x="55795" y="18328"/>
                    <a:pt x="55105" y="17115"/>
                    <a:pt x="52710" y="15503"/>
                  </a:cubicBezTo>
                  <a:cubicBezTo>
                    <a:pt x="48351" y="12618"/>
                    <a:pt x="37299" y="5357"/>
                    <a:pt x="23101"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471;p19"/>
            <p:cNvSpPr/>
            <p:nvPr/>
          </p:nvSpPr>
          <p:spPr>
            <a:xfrm>
              <a:off x="3923850" y="2963325"/>
              <a:ext cx="1423225" cy="229950"/>
            </a:xfrm>
            <a:custGeom>
              <a:avLst/>
              <a:gdLst/>
              <a:ahLst/>
              <a:cxnLst/>
              <a:rect l="l" t="t" r="r" b="b"/>
              <a:pathLst>
                <a:path w="56929" h="9198" extrusionOk="0">
                  <a:moveTo>
                    <a:pt x="52818" y="0"/>
                  </a:moveTo>
                  <a:cubicBezTo>
                    <a:pt x="52729" y="0"/>
                    <a:pt x="52638" y="1"/>
                    <a:pt x="52545" y="3"/>
                  </a:cubicBezTo>
                  <a:cubicBezTo>
                    <a:pt x="49659" y="80"/>
                    <a:pt x="47434" y="556"/>
                    <a:pt x="42645" y="1354"/>
                  </a:cubicBezTo>
                  <a:cubicBezTo>
                    <a:pt x="39379" y="1888"/>
                    <a:pt x="36731" y="2112"/>
                    <a:pt x="33831" y="2112"/>
                  </a:cubicBezTo>
                  <a:cubicBezTo>
                    <a:pt x="33310" y="2112"/>
                    <a:pt x="32781" y="2105"/>
                    <a:pt x="32238" y="2091"/>
                  </a:cubicBezTo>
                  <a:cubicBezTo>
                    <a:pt x="30150" y="2045"/>
                    <a:pt x="25484" y="1999"/>
                    <a:pt x="25484" y="1999"/>
                  </a:cubicBezTo>
                  <a:cubicBezTo>
                    <a:pt x="23289" y="1937"/>
                    <a:pt x="20818" y="1891"/>
                    <a:pt x="18347" y="1891"/>
                  </a:cubicBezTo>
                  <a:cubicBezTo>
                    <a:pt x="13174" y="1891"/>
                    <a:pt x="6512" y="2091"/>
                    <a:pt x="649" y="3718"/>
                  </a:cubicBezTo>
                  <a:cubicBezTo>
                    <a:pt x="342" y="3810"/>
                    <a:pt x="-42" y="3918"/>
                    <a:pt x="4" y="4271"/>
                  </a:cubicBezTo>
                  <a:cubicBezTo>
                    <a:pt x="35" y="4562"/>
                    <a:pt x="495" y="4562"/>
                    <a:pt x="941" y="4562"/>
                  </a:cubicBezTo>
                  <a:cubicBezTo>
                    <a:pt x="952" y="4563"/>
                    <a:pt x="966" y="4563"/>
                    <a:pt x="982" y="4563"/>
                  </a:cubicBezTo>
                  <a:cubicBezTo>
                    <a:pt x="1625" y="4563"/>
                    <a:pt x="5766" y="4271"/>
                    <a:pt x="7832" y="4271"/>
                  </a:cubicBezTo>
                  <a:cubicBezTo>
                    <a:pt x="15507" y="4271"/>
                    <a:pt x="20741" y="5591"/>
                    <a:pt x="25807" y="6865"/>
                  </a:cubicBezTo>
                  <a:cubicBezTo>
                    <a:pt x="30580" y="8062"/>
                    <a:pt x="35078" y="9198"/>
                    <a:pt x="41325" y="9198"/>
                  </a:cubicBezTo>
                  <a:cubicBezTo>
                    <a:pt x="47925" y="9198"/>
                    <a:pt x="53635" y="8354"/>
                    <a:pt x="55769" y="6005"/>
                  </a:cubicBezTo>
                  <a:cubicBezTo>
                    <a:pt x="56490" y="5222"/>
                    <a:pt x="57196" y="3749"/>
                    <a:pt x="56828" y="2413"/>
                  </a:cubicBezTo>
                  <a:cubicBezTo>
                    <a:pt x="56354" y="800"/>
                    <a:pt x="55224" y="0"/>
                    <a:pt x="52818"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19"/>
            <p:cNvSpPr/>
            <p:nvPr/>
          </p:nvSpPr>
          <p:spPr>
            <a:xfrm>
              <a:off x="2265800" y="715450"/>
              <a:ext cx="914500" cy="2190025"/>
            </a:xfrm>
            <a:custGeom>
              <a:avLst/>
              <a:gdLst/>
              <a:ahLst/>
              <a:cxnLst/>
              <a:rect l="l" t="t" r="r" b="b"/>
              <a:pathLst>
                <a:path w="36580" h="87601" extrusionOk="0">
                  <a:moveTo>
                    <a:pt x="3682" y="1"/>
                  </a:moveTo>
                  <a:cubicBezTo>
                    <a:pt x="2412" y="1"/>
                    <a:pt x="1802" y="606"/>
                    <a:pt x="1368" y="2074"/>
                  </a:cubicBezTo>
                  <a:cubicBezTo>
                    <a:pt x="907" y="3563"/>
                    <a:pt x="-244" y="7216"/>
                    <a:pt x="48" y="22688"/>
                  </a:cubicBezTo>
                  <a:cubicBezTo>
                    <a:pt x="324" y="36257"/>
                    <a:pt x="2135" y="54830"/>
                    <a:pt x="10608" y="69627"/>
                  </a:cubicBezTo>
                  <a:cubicBezTo>
                    <a:pt x="17116" y="80908"/>
                    <a:pt x="26310" y="87263"/>
                    <a:pt x="36579" y="87601"/>
                  </a:cubicBezTo>
                  <a:cubicBezTo>
                    <a:pt x="32573" y="84546"/>
                    <a:pt x="27815" y="79496"/>
                    <a:pt x="25282" y="71637"/>
                  </a:cubicBezTo>
                  <a:cubicBezTo>
                    <a:pt x="22903" y="64177"/>
                    <a:pt x="21690" y="55352"/>
                    <a:pt x="21690" y="45421"/>
                  </a:cubicBezTo>
                  <a:cubicBezTo>
                    <a:pt x="21690" y="31698"/>
                    <a:pt x="24238" y="18605"/>
                    <a:pt x="24729" y="16502"/>
                  </a:cubicBezTo>
                  <a:cubicBezTo>
                    <a:pt x="25236" y="14399"/>
                    <a:pt x="26249" y="13064"/>
                    <a:pt x="27738" y="12297"/>
                  </a:cubicBezTo>
                  <a:cubicBezTo>
                    <a:pt x="17285" y="4576"/>
                    <a:pt x="6387" y="32"/>
                    <a:pt x="3778" y="2"/>
                  </a:cubicBezTo>
                  <a:cubicBezTo>
                    <a:pt x="3745" y="1"/>
                    <a:pt x="3713" y="1"/>
                    <a:pt x="3682"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19"/>
            <p:cNvSpPr/>
            <p:nvPr/>
          </p:nvSpPr>
          <p:spPr>
            <a:xfrm>
              <a:off x="2912800" y="1106200"/>
              <a:ext cx="846550" cy="1845750"/>
            </a:xfrm>
            <a:custGeom>
              <a:avLst/>
              <a:gdLst/>
              <a:ahLst/>
              <a:cxnLst/>
              <a:rect l="l" t="t" r="r" b="b"/>
              <a:pathLst>
                <a:path w="33862" h="73830" extrusionOk="0">
                  <a:moveTo>
                    <a:pt x="4579" y="1"/>
                  </a:moveTo>
                  <a:cubicBezTo>
                    <a:pt x="4486" y="1"/>
                    <a:pt x="4392" y="9"/>
                    <a:pt x="4299" y="28"/>
                  </a:cubicBezTo>
                  <a:cubicBezTo>
                    <a:pt x="3071" y="274"/>
                    <a:pt x="2702" y="1793"/>
                    <a:pt x="2487" y="2791"/>
                  </a:cubicBezTo>
                  <a:cubicBezTo>
                    <a:pt x="2334" y="3528"/>
                    <a:pt x="-383" y="16314"/>
                    <a:pt x="47" y="29637"/>
                  </a:cubicBezTo>
                  <a:cubicBezTo>
                    <a:pt x="415" y="40735"/>
                    <a:pt x="1183" y="47657"/>
                    <a:pt x="3424" y="54611"/>
                  </a:cubicBezTo>
                  <a:cubicBezTo>
                    <a:pt x="7629" y="67872"/>
                    <a:pt x="19863" y="73828"/>
                    <a:pt x="27215" y="73828"/>
                  </a:cubicBezTo>
                  <a:cubicBezTo>
                    <a:pt x="27215" y="73828"/>
                    <a:pt x="27254" y="73829"/>
                    <a:pt x="27326" y="73829"/>
                  </a:cubicBezTo>
                  <a:cubicBezTo>
                    <a:pt x="27784" y="73829"/>
                    <a:pt x="29591" y="73783"/>
                    <a:pt x="31329" y="73107"/>
                  </a:cubicBezTo>
                  <a:cubicBezTo>
                    <a:pt x="31927" y="72861"/>
                    <a:pt x="32511" y="72539"/>
                    <a:pt x="33155" y="72109"/>
                  </a:cubicBezTo>
                  <a:cubicBezTo>
                    <a:pt x="32618" y="71387"/>
                    <a:pt x="32142" y="70574"/>
                    <a:pt x="31697" y="69653"/>
                  </a:cubicBezTo>
                  <a:cubicBezTo>
                    <a:pt x="30270" y="66690"/>
                    <a:pt x="29533" y="63083"/>
                    <a:pt x="29502" y="58632"/>
                  </a:cubicBezTo>
                  <a:cubicBezTo>
                    <a:pt x="29425" y="46260"/>
                    <a:pt x="33769" y="36989"/>
                    <a:pt x="33861" y="36728"/>
                  </a:cubicBezTo>
                  <a:cubicBezTo>
                    <a:pt x="26049" y="17404"/>
                    <a:pt x="8028" y="2269"/>
                    <a:pt x="7307" y="1670"/>
                  </a:cubicBezTo>
                  <a:cubicBezTo>
                    <a:pt x="6644" y="1120"/>
                    <a:pt x="5632" y="1"/>
                    <a:pt x="4579"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19"/>
            <p:cNvSpPr/>
            <p:nvPr/>
          </p:nvSpPr>
          <p:spPr>
            <a:xfrm>
              <a:off x="3342575" y="315250"/>
              <a:ext cx="925600" cy="1564500"/>
            </a:xfrm>
            <a:custGeom>
              <a:avLst/>
              <a:gdLst/>
              <a:ahLst/>
              <a:cxnLst/>
              <a:rect l="l" t="t" r="r" b="b"/>
              <a:pathLst>
                <a:path w="37024" h="62580" extrusionOk="0">
                  <a:moveTo>
                    <a:pt x="18497" y="0"/>
                  </a:moveTo>
                  <a:cubicBezTo>
                    <a:pt x="17806" y="0"/>
                    <a:pt x="17499" y="445"/>
                    <a:pt x="17023" y="1105"/>
                  </a:cubicBezTo>
                  <a:cubicBezTo>
                    <a:pt x="13815" y="5664"/>
                    <a:pt x="3562" y="24283"/>
                    <a:pt x="1" y="37376"/>
                  </a:cubicBezTo>
                  <a:cubicBezTo>
                    <a:pt x="5711" y="43055"/>
                    <a:pt x="13340" y="51881"/>
                    <a:pt x="18512" y="62580"/>
                  </a:cubicBezTo>
                  <a:cubicBezTo>
                    <a:pt x="23700" y="51881"/>
                    <a:pt x="31314" y="43055"/>
                    <a:pt x="37024" y="37376"/>
                  </a:cubicBezTo>
                  <a:cubicBezTo>
                    <a:pt x="33463" y="24283"/>
                    <a:pt x="23209" y="5664"/>
                    <a:pt x="20001" y="1105"/>
                  </a:cubicBezTo>
                  <a:cubicBezTo>
                    <a:pt x="19525" y="445"/>
                    <a:pt x="19172" y="0"/>
                    <a:pt x="1849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 name="Google Shape;475;p19"/>
            <p:cNvSpPr/>
            <p:nvPr/>
          </p:nvSpPr>
          <p:spPr>
            <a:xfrm>
              <a:off x="2909350" y="424900"/>
              <a:ext cx="538800" cy="726900"/>
            </a:xfrm>
            <a:custGeom>
              <a:avLst/>
              <a:gdLst/>
              <a:ahLst/>
              <a:cxnLst/>
              <a:rect l="l" t="t" r="r" b="b"/>
              <a:pathLst>
                <a:path w="21552" h="29076" extrusionOk="0">
                  <a:moveTo>
                    <a:pt x="6410" y="1"/>
                  </a:moveTo>
                  <a:cubicBezTo>
                    <a:pt x="6239" y="1"/>
                    <a:pt x="6059" y="17"/>
                    <a:pt x="5864" y="50"/>
                  </a:cubicBezTo>
                  <a:cubicBezTo>
                    <a:pt x="4974" y="188"/>
                    <a:pt x="4375" y="1048"/>
                    <a:pt x="3945" y="2168"/>
                  </a:cubicBezTo>
                  <a:cubicBezTo>
                    <a:pt x="3930" y="2214"/>
                    <a:pt x="2011" y="8492"/>
                    <a:pt x="1" y="17733"/>
                  </a:cubicBezTo>
                  <a:cubicBezTo>
                    <a:pt x="7153" y="22552"/>
                    <a:pt x="9793" y="25622"/>
                    <a:pt x="14199" y="29076"/>
                  </a:cubicBezTo>
                  <a:cubicBezTo>
                    <a:pt x="16163" y="23612"/>
                    <a:pt x="18558" y="16735"/>
                    <a:pt x="21551" y="11209"/>
                  </a:cubicBezTo>
                  <a:cubicBezTo>
                    <a:pt x="18635" y="8799"/>
                    <a:pt x="9717" y="1785"/>
                    <a:pt x="8443" y="848"/>
                  </a:cubicBezTo>
                  <a:cubicBezTo>
                    <a:pt x="7653" y="281"/>
                    <a:pt x="7111" y="1"/>
                    <a:pt x="6410"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476;p19"/>
            <p:cNvSpPr/>
            <p:nvPr/>
          </p:nvSpPr>
          <p:spPr>
            <a:xfrm>
              <a:off x="1617650" y="1336750"/>
              <a:ext cx="596025" cy="615925"/>
            </a:xfrm>
            <a:custGeom>
              <a:avLst/>
              <a:gdLst/>
              <a:ahLst/>
              <a:cxnLst/>
              <a:rect l="l" t="t" r="r" b="b"/>
              <a:pathLst>
                <a:path w="23841" h="24637" extrusionOk="0">
                  <a:moveTo>
                    <a:pt x="5664" y="1"/>
                  </a:moveTo>
                  <a:cubicBezTo>
                    <a:pt x="4790" y="1"/>
                    <a:pt x="4067" y="28"/>
                    <a:pt x="3564" y="92"/>
                  </a:cubicBezTo>
                  <a:cubicBezTo>
                    <a:pt x="1752" y="307"/>
                    <a:pt x="1031" y="706"/>
                    <a:pt x="463" y="1535"/>
                  </a:cubicBezTo>
                  <a:cubicBezTo>
                    <a:pt x="33" y="2165"/>
                    <a:pt x="-59" y="3347"/>
                    <a:pt x="33" y="4375"/>
                  </a:cubicBezTo>
                  <a:cubicBezTo>
                    <a:pt x="202" y="6386"/>
                    <a:pt x="2029" y="13523"/>
                    <a:pt x="10870" y="24636"/>
                  </a:cubicBezTo>
                  <a:cubicBezTo>
                    <a:pt x="15398" y="22395"/>
                    <a:pt x="19481" y="20707"/>
                    <a:pt x="23840" y="19049"/>
                  </a:cubicBezTo>
                  <a:cubicBezTo>
                    <a:pt x="22935" y="13508"/>
                    <a:pt x="22397" y="7460"/>
                    <a:pt x="22244" y="1059"/>
                  </a:cubicBezTo>
                  <a:cubicBezTo>
                    <a:pt x="22244" y="1059"/>
                    <a:pt x="11078" y="1"/>
                    <a:pt x="5664"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477;p19"/>
            <p:cNvSpPr/>
            <p:nvPr/>
          </p:nvSpPr>
          <p:spPr>
            <a:xfrm>
              <a:off x="1413475" y="1916175"/>
              <a:ext cx="1396125" cy="981250"/>
            </a:xfrm>
            <a:custGeom>
              <a:avLst/>
              <a:gdLst/>
              <a:ahLst/>
              <a:cxnLst/>
              <a:rect l="l" t="t" r="r" b="b"/>
              <a:pathLst>
                <a:path w="55845" h="39250" extrusionOk="0">
                  <a:moveTo>
                    <a:pt x="32759" y="1"/>
                  </a:moveTo>
                  <a:cubicBezTo>
                    <a:pt x="18561" y="5358"/>
                    <a:pt x="7494" y="12603"/>
                    <a:pt x="3150" y="15504"/>
                  </a:cubicBezTo>
                  <a:cubicBezTo>
                    <a:pt x="740" y="17116"/>
                    <a:pt x="65" y="18313"/>
                    <a:pt x="4" y="19786"/>
                  </a:cubicBezTo>
                  <a:cubicBezTo>
                    <a:pt x="-88" y="21705"/>
                    <a:pt x="1493" y="24606"/>
                    <a:pt x="13465" y="30362"/>
                  </a:cubicBezTo>
                  <a:cubicBezTo>
                    <a:pt x="23949" y="35412"/>
                    <a:pt x="38515" y="38083"/>
                    <a:pt x="55845" y="39249"/>
                  </a:cubicBezTo>
                  <a:cubicBezTo>
                    <a:pt x="50104" y="35811"/>
                    <a:pt x="45069" y="30454"/>
                    <a:pt x="41171" y="23624"/>
                  </a:cubicBezTo>
                  <a:cubicBezTo>
                    <a:pt x="37395" y="17039"/>
                    <a:pt x="34570" y="9088"/>
                    <a:pt x="32759"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478;p19"/>
            <p:cNvSpPr/>
            <p:nvPr/>
          </p:nvSpPr>
          <p:spPr>
            <a:xfrm>
              <a:off x="2263925" y="2963325"/>
              <a:ext cx="1423000" cy="229950"/>
            </a:xfrm>
            <a:custGeom>
              <a:avLst/>
              <a:gdLst/>
              <a:ahLst/>
              <a:cxnLst/>
              <a:rect l="l" t="t" r="r" b="b"/>
              <a:pathLst>
                <a:path w="56920" h="9198" extrusionOk="0">
                  <a:moveTo>
                    <a:pt x="4117" y="0"/>
                  </a:moveTo>
                  <a:cubicBezTo>
                    <a:pt x="1710" y="0"/>
                    <a:pt x="566" y="800"/>
                    <a:pt x="107" y="2413"/>
                  </a:cubicBezTo>
                  <a:cubicBezTo>
                    <a:pt x="-276" y="3749"/>
                    <a:pt x="445" y="5222"/>
                    <a:pt x="1151" y="6005"/>
                  </a:cubicBezTo>
                  <a:cubicBezTo>
                    <a:pt x="3285" y="8354"/>
                    <a:pt x="8995" y="9198"/>
                    <a:pt x="15595" y="9198"/>
                  </a:cubicBezTo>
                  <a:cubicBezTo>
                    <a:pt x="21842" y="9198"/>
                    <a:pt x="26355" y="8062"/>
                    <a:pt x="31113" y="6865"/>
                  </a:cubicBezTo>
                  <a:cubicBezTo>
                    <a:pt x="36178" y="5591"/>
                    <a:pt x="41412" y="4271"/>
                    <a:pt x="49087" y="4271"/>
                  </a:cubicBezTo>
                  <a:cubicBezTo>
                    <a:pt x="51154" y="4271"/>
                    <a:pt x="55309" y="4563"/>
                    <a:pt x="55939" y="4563"/>
                  </a:cubicBezTo>
                  <a:cubicBezTo>
                    <a:pt x="55954" y="4563"/>
                    <a:pt x="55968" y="4563"/>
                    <a:pt x="55979" y="4562"/>
                  </a:cubicBezTo>
                  <a:cubicBezTo>
                    <a:pt x="56424" y="4562"/>
                    <a:pt x="56885" y="4562"/>
                    <a:pt x="56915" y="4271"/>
                  </a:cubicBezTo>
                  <a:cubicBezTo>
                    <a:pt x="56961" y="3918"/>
                    <a:pt x="56593" y="3810"/>
                    <a:pt x="56286" y="3718"/>
                  </a:cubicBezTo>
                  <a:cubicBezTo>
                    <a:pt x="50407" y="2091"/>
                    <a:pt x="43746" y="1891"/>
                    <a:pt x="38588" y="1891"/>
                  </a:cubicBezTo>
                  <a:cubicBezTo>
                    <a:pt x="36102" y="1891"/>
                    <a:pt x="33630" y="1937"/>
                    <a:pt x="31451" y="1999"/>
                  </a:cubicBezTo>
                  <a:cubicBezTo>
                    <a:pt x="31451" y="1999"/>
                    <a:pt x="26769" y="2045"/>
                    <a:pt x="24682" y="2091"/>
                  </a:cubicBezTo>
                  <a:cubicBezTo>
                    <a:pt x="24141" y="2105"/>
                    <a:pt x="23613" y="2112"/>
                    <a:pt x="23094" y="2112"/>
                  </a:cubicBezTo>
                  <a:cubicBezTo>
                    <a:pt x="20192" y="2112"/>
                    <a:pt x="17543" y="1886"/>
                    <a:pt x="14275" y="1339"/>
                  </a:cubicBezTo>
                  <a:cubicBezTo>
                    <a:pt x="9486" y="556"/>
                    <a:pt x="7260" y="80"/>
                    <a:pt x="4390" y="3"/>
                  </a:cubicBezTo>
                  <a:cubicBezTo>
                    <a:pt x="4297" y="1"/>
                    <a:pt x="4206" y="0"/>
                    <a:pt x="411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79" name="Google Shape;479;p19"/>
          <p:cNvSpPr txBox="1"/>
          <p:nvPr/>
        </p:nvSpPr>
        <p:spPr>
          <a:xfrm>
            <a:off x="115150" y="103750"/>
            <a:ext cx="2754000" cy="196800"/>
          </a:xfrm>
          <a:prstGeom prst="rect">
            <a:avLst/>
          </a:prstGeom>
          <a:noFill/>
          <a:ln>
            <a:noFill/>
          </a:ln>
        </p:spPr>
        <p:txBody>
          <a:bodyPr spcFirstLastPara="1" wrap="square" lIns="0" tIns="0" rIns="0" bIns="0" anchor="t" anchorCtr="0">
            <a:noAutofit/>
          </a:bodyPr>
          <a:lstStyle/>
          <a:p>
            <a:pPr marL="0" lvl="0" indent="0" algn="l" rtl="0">
              <a:spcBef>
                <a:spcPts val="0"/>
              </a:spcBef>
              <a:spcAft>
                <a:spcPts val="0"/>
              </a:spcAft>
              <a:buNone/>
            </a:pPr>
            <a:r>
              <a:rPr lang="en" sz="800" b="1">
                <a:solidFill>
                  <a:srgbClr val="FFFFFF"/>
                </a:solidFill>
                <a:latin typeface="Public Sans"/>
                <a:ea typeface="Public Sans"/>
                <a:cs typeface="Public Sans"/>
                <a:sym typeface="Public Sans"/>
              </a:rPr>
              <a:t>NSW Department of Education</a:t>
            </a:r>
            <a:endParaRPr sz="800" b="1">
              <a:solidFill>
                <a:srgbClr val="FFFFFF"/>
              </a:solidFill>
              <a:latin typeface="Public Sans"/>
              <a:ea typeface="Public Sans"/>
              <a:cs typeface="Public Sans"/>
              <a:sym typeface="Public Sans"/>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body 2 2 1 1">
  <p:cSld name="TITLE_AND_BODY_2_2_1_1">
    <p:spTree>
      <p:nvGrpSpPr>
        <p:cNvPr id="1" name="Shape 540"/>
        <p:cNvGrpSpPr/>
        <p:nvPr/>
      </p:nvGrpSpPr>
      <p:grpSpPr>
        <a:xfrm>
          <a:off x="0" y="0"/>
          <a:ext cx="0" cy="0"/>
          <a:chOff x="0" y="0"/>
          <a:chExt cx="0" cy="0"/>
        </a:xfrm>
      </p:grpSpPr>
      <p:sp>
        <p:nvSpPr>
          <p:cNvPr id="542" name="Google Shape;542;p22"/>
          <p:cNvSpPr txBox="1">
            <a:spLocks noGrp="1"/>
          </p:cNvSpPr>
          <p:nvPr>
            <p:ph type="title"/>
          </p:nvPr>
        </p:nvSpPr>
        <p:spPr>
          <a:xfrm>
            <a:off x="311700" y="103750"/>
            <a:ext cx="4494900" cy="572700"/>
          </a:xfrm>
          <a:prstGeom prst="rect">
            <a:avLst/>
          </a:prstGeom>
        </p:spPr>
        <p:txBody>
          <a:bodyPr spcFirstLastPara="1" wrap="square" lIns="91425" tIns="91425" rIns="91425" bIns="91425" anchor="t" anchorCtr="0">
            <a:normAutofit/>
          </a:bodyPr>
          <a:lstStyle>
            <a:lvl1pPr lvl="0">
              <a:spcBef>
                <a:spcPts val="0"/>
              </a:spcBef>
              <a:spcAft>
                <a:spcPts val="0"/>
              </a:spcAft>
              <a:buClr>
                <a:srgbClr val="002664"/>
              </a:buClr>
              <a:buSzPts val="2800"/>
              <a:buFont typeface="Public Sans"/>
              <a:buNone/>
              <a:defRPr b="1">
                <a:solidFill>
                  <a:srgbClr val="002664"/>
                </a:solidFill>
                <a:latin typeface="Public Sans"/>
                <a:ea typeface="Public Sans"/>
                <a:cs typeface="Public Sans"/>
                <a:sym typeface="Public Sans"/>
              </a:defRPr>
            </a:lvl1pPr>
            <a:lvl2pPr lvl="1">
              <a:spcBef>
                <a:spcPts val="0"/>
              </a:spcBef>
              <a:spcAft>
                <a:spcPts val="0"/>
              </a:spcAft>
              <a:buClr>
                <a:srgbClr val="002664"/>
              </a:buClr>
              <a:buSzPts val="2800"/>
              <a:buFont typeface="Public Sans"/>
              <a:buNone/>
              <a:defRPr>
                <a:solidFill>
                  <a:srgbClr val="002664"/>
                </a:solidFill>
                <a:latin typeface="Public Sans"/>
                <a:ea typeface="Public Sans"/>
                <a:cs typeface="Public Sans"/>
                <a:sym typeface="Public Sans"/>
              </a:defRPr>
            </a:lvl2pPr>
            <a:lvl3pPr lvl="2">
              <a:spcBef>
                <a:spcPts val="0"/>
              </a:spcBef>
              <a:spcAft>
                <a:spcPts val="0"/>
              </a:spcAft>
              <a:buClr>
                <a:srgbClr val="002664"/>
              </a:buClr>
              <a:buSzPts val="2800"/>
              <a:buFont typeface="Public Sans"/>
              <a:buNone/>
              <a:defRPr>
                <a:solidFill>
                  <a:srgbClr val="002664"/>
                </a:solidFill>
                <a:latin typeface="Public Sans"/>
                <a:ea typeface="Public Sans"/>
                <a:cs typeface="Public Sans"/>
                <a:sym typeface="Public Sans"/>
              </a:defRPr>
            </a:lvl3pPr>
            <a:lvl4pPr lvl="3">
              <a:spcBef>
                <a:spcPts val="0"/>
              </a:spcBef>
              <a:spcAft>
                <a:spcPts val="0"/>
              </a:spcAft>
              <a:buClr>
                <a:srgbClr val="002664"/>
              </a:buClr>
              <a:buSzPts val="2800"/>
              <a:buFont typeface="Public Sans"/>
              <a:buNone/>
              <a:defRPr>
                <a:solidFill>
                  <a:srgbClr val="002664"/>
                </a:solidFill>
                <a:latin typeface="Public Sans"/>
                <a:ea typeface="Public Sans"/>
                <a:cs typeface="Public Sans"/>
                <a:sym typeface="Public Sans"/>
              </a:defRPr>
            </a:lvl4pPr>
            <a:lvl5pPr lvl="4">
              <a:spcBef>
                <a:spcPts val="0"/>
              </a:spcBef>
              <a:spcAft>
                <a:spcPts val="0"/>
              </a:spcAft>
              <a:buClr>
                <a:srgbClr val="002664"/>
              </a:buClr>
              <a:buSzPts val="2800"/>
              <a:buFont typeface="Public Sans"/>
              <a:buNone/>
              <a:defRPr>
                <a:solidFill>
                  <a:srgbClr val="002664"/>
                </a:solidFill>
                <a:latin typeface="Public Sans"/>
                <a:ea typeface="Public Sans"/>
                <a:cs typeface="Public Sans"/>
                <a:sym typeface="Public Sans"/>
              </a:defRPr>
            </a:lvl5pPr>
            <a:lvl6pPr lvl="5">
              <a:spcBef>
                <a:spcPts val="0"/>
              </a:spcBef>
              <a:spcAft>
                <a:spcPts val="0"/>
              </a:spcAft>
              <a:buClr>
                <a:srgbClr val="002664"/>
              </a:buClr>
              <a:buSzPts val="2800"/>
              <a:buFont typeface="Public Sans"/>
              <a:buNone/>
              <a:defRPr>
                <a:solidFill>
                  <a:srgbClr val="002664"/>
                </a:solidFill>
                <a:latin typeface="Public Sans"/>
                <a:ea typeface="Public Sans"/>
                <a:cs typeface="Public Sans"/>
                <a:sym typeface="Public Sans"/>
              </a:defRPr>
            </a:lvl6pPr>
            <a:lvl7pPr lvl="6">
              <a:spcBef>
                <a:spcPts val="0"/>
              </a:spcBef>
              <a:spcAft>
                <a:spcPts val="0"/>
              </a:spcAft>
              <a:buClr>
                <a:srgbClr val="002664"/>
              </a:buClr>
              <a:buSzPts val="2800"/>
              <a:buFont typeface="Public Sans"/>
              <a:buNone/>
              <a:defRPr>
                <a:solidFill>
                  <a:srgbClr val="002664"/>
                </a:solidFill>
                <a:latin typeface="Public Sans"/>
                <a:ea typeface="Public Sans"/>
                <a:cs typeface="Public Sans"/>
                <a:sym typeface="Public Sans"/>
              </a:defRPr>
            </a:lvl7pPr>
            <a:lvl8pPr lvl="7">
              <a:spcBef>
                <a:spcPts val="0"/>
              </a:spcBef>
              <a:spcAft>
                <a:spcPts val="0"/>
              </a:spcAft>
              <a:buClr>
                <a:srgbClr val="002664"/>
              </a:buClr>
              <a:buSzPts val="2800"/>
              <a:buFont typeface="Public Sans"/>
              <a:buNone/>
              <a:defRPr>
                <a:solidFill>
                  <a:srgbClr val="002664"/>
                </a:solidFill>
                <a:latin typeface="Public Sans"/>
                <a:ea typeface="Public Sans"/>
                <a:cs typeface="Public Sans"/>
                <a:sym typeface="Public Sans"/>
              </a:defRPr>
            </a:lvl8pPr>
            <a:lvl9pPr lvl="8">
              <a:spcBef>
                <a:spcPts val="0"/>
              </a:spcBef>
              <a:spcAft>
                <a:spcPts val="0"/>
              </a:spcAft>
              <a:buClr>
                <a:srgbClr val="002664"/>
              </a:buClr>
              <a:buSzPts val="2800"/>
              <a:buFont typeface="Public Sans"/>
              <a:buNone/>
              <a:defRPr>
                <a:solidFill>
                  <a:srgbClr val="002664"/>
                </a:solidFill>
                <a:latin typeface="Public Sans"/>
                <a:ea typeface="Public Sans"/>
                <a:cs typeface="Public Sans"/>
                <a:sym typeface="Public Sans"/>
              </a:defRPr>
            </a:lvl9pPr>
          </a:lstStyle>
          <a:p>
            <a:endParaRPr/>
          </a:p>
        </p:txBody>
      </p:sp>
      <p:sp>
        <p:nvSpPr>
          <p:cNvPr id="543" name="Google Shape;543;p22"/>
          <p:cNvSpPr txBox="1">
            <a:spLocks noGrp="1"/>
          </p:cNvSpPr>
          <p:nvPr>
            <p:ph type="body" idx="1"/>
          </p:nvPr>
        </p:nvSpPr>
        <p:spPr>
          <a:xfrm>
            <a:off x="311700" y="974475"/>
            <a:ext cx="43932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Clr>
                <a:srgbClr val="495054"/>
              </a:buClr>
              <a:buSzPts val="1800"/>
              <a:buFont typeface="Public Sans"/>
              <a:buChar char="●"/>
              <a:defRPr>
                <a:solidFill>
                  <a:srgbClr val="495054"/>
                </a:solidFill>
                <a:latin typeface="Public Sans"/>
                <a:ea typeface="Public Sans"/>
                <a:cs typeface="Public Sans"/>
                <a:sym typeface="Public Sans"/>
              </a:defRPr>
            </a:lvl1pPr>
            <a:lvl2pPr marL="914400" lvl="1" indent="-317500">
              <a:spcBef>
                <a:spcPts val="0"/>
              </a:spcBef>
              <a:spcAft>
                <a:spcPts val="0"/>
              </a:spcAft>
              <a:buClr>
                <a:srgbClr val="495054"/>
              </a:buClr>
              <a:buSzPts val="1400"/>
              <a:buFont typeface="Public Sans"/>
              <a:buChar char="○"/>
              <a:defRPr>
                <a:solidFill>
                  <a:srgbClr val="495054"/>
                </a:solidFill>
                <a:latin typeface="Public Sans"/>
                <a:ea typeface="Public Sans"/>
                <a:cs typeface="Public Sans"/>
                <a:sym typeface="Public Sans"/>
              </a:defRPr>
            </a:lvl2pPr>
            <a:lvl3pPr marL="1371600" lvl="2" indent="-317500">
              <a:spcBef>
                <a:spcPts val="0"/>
              </a:spcBef>
              <a:spcAft>
                <a:spcPts val="0"/>
              </a:spcAft>
              <a:buClr>
                <a:srgbClr val="495054"/>
              </a:buClr>
              <a:buSzPts val="1400"/>
              <a:buFont typeface="Public Sans"/>
              <a:buChar char="■"/>
              <a:defRPr>
                <a:solidFill>
                  <a:srgbClr val="495054"/>
                </a:solidFill>
                <a:latin typeface="Public Sans"/>
                <a:ea typeface="Public Sans"/>
                <a:cs typeface="Public Sans"/>
                <a:sym typeface="Public Sans"/>
              </a:defRPr>
            </a:lvl3pPr>
            <a:lvl4pPr marL="1828800" lvl="3" indent="-317500">
              <a:spcBef>
                <a:spcPts val="0"/>
              </a:spcBef>
              <a:spcAft>
                <a:spcPts val="0"/>
              </a:spcAft>
              <a:buClr>
                <a:srgbClr val="495054"/>
              </a:buClr>
              <a:buSzPts val="1400"/>
              <a:buFont typeface="Public Sans"/>
              <a:buChar char="●"/>
              <a:defRPr>
                <a:solidFill>
                  <a:srgbClr val="495054"/>
                </a:solidFill>
                <a:latin typeface="Public Sans"/>
                <a:ea typeface="Public Sans"/>
                <a:cs typeface="Public Sans"/>
                <a:sym typeface="Public Sans"/>
              </a:defRPr>
            </a:lvl4pPr>
            <a:lvl5pPr marL="2286000" lvl="4" indent="-317500">
              <a:spcBef>
                <a:spcPts val="0"/>
              </a:spcBef>
              <a:spcAft>
                <a:spcPts val="0"/>
              </a:spcAft>
              <a:buClr>
                <a:srgbClr val="495054"/>
              </a:buClr>
              <a:buSzPts val="1400"/>
              <a:buFont typeface="Public Sans"/>
              <a:buChar char="○"/>
              <a:defRPr>
                <a:solidFill>
                  <a:srgbClr val="495054"/>
                </a:solidFill>
                <a:latin typeface="Public Sans"/>
                <a:ea typeface="Public Sans"/>
                <a:cs typeface="Public Sans"/>
                <a:sym typeface="Public Sans"/>
              </a:defRPr>
            </a:lvl5pPr>
            <a:lvl6pPr marL="2743200" lvl="5" indent="-317500">
              <a:spcBef>
                <a:spcPts val="0"/>
              </a:spcBef>
              <a:spcAft>
                <a:spcPts val="0"/>
              </a:spcAft>
              <a:buClr>
                <a:srgbClr val="495054"/>
              </a:buClr>
              <a:buSzPts val="1400"/>
              <a:buFont typeface="Public Sans"/>
              <a:buChar char="■"/>
              <a:defRPr>
                <a:solidFill>
                  <a:srgbClr val="495054"/>
                </a:solidFill>
                <a:latin typeface="Public Sans"/>
                <a:ea typeface="Public Sans"/>
                <a:cs typeface="Public Sans"/>
                <a:sym typeface="Public Sans"/>
              </a:defRPr>
            </a:lvl6pPr>
            <a:lvl7pPr marL="3200400" lvl="6" indent="-317500">
              <a:spcBef>
                <a:spcPts val="0"/>
              </a:spcBef>
              <a:spcAft>
                <a:spcPts val="0"/>
              </a:spcAft>
              <a:buClr>
                <a:srgbClr val="495054"/>
              </a:buClr>
              <a:buSzPts val="1400"/>
              <a:buFont typeface="Public Sans"/>
              <a:buChar char="●"/>
              <a:defRPr>
                <a:solidFill>
                  <a:srgbClr val="495054"/>
                </a:solidFill>
                <a:latin typeface="Public Sans"/>
                <a:ea typeface="Public Sans"/>
                <a:cs typeface="Public Sans"/>
                <a:sym typeface="Public Sans"/>
              </a:defRPr>
            </a:lvl7pPr>
            <a:lvl8pPr marL="3657600" lvl="7" indent="-317500">
              <a:spcBef>
                <a:spcPts val="0"/>
              </a:spcBef>
              <a:spcAft>
                <a:spcPts val="0"/>
              </a:spcAft>
              <a:buClr>
                <a:srgbClr val="495054"/>
              </a:buClr>
              <a:buSzPts val="1400"/>
              <a:buFont typeface="Public Sans"/>
              <a:buChar char="○"/>
              <a:defRPr>
                <a:solidFill>
                  <a:srgbClr val="495054"/>
                </a:solidFill>
                <a:latin typeface="Public Sans"/>
                <a:ea typeface="Public Sans"/>
                <a:cs typeface="Public Sans"/>
                <a:sym typeface="Public Sans"/>
              </a:defRPr>
            </a:lvl8pPr>
            <a:lvl9pPr marL="4114800" lvl="8" indent="-317500">
              <a:spcBef>
                <a:spcPts val="0"/>
              </a:spcBef>
              <a:spcAft>
                <a:spcPts val="0"/>
              </a:spcAft>
              <a:buClr>
                <a:srgbClr val="495054"/>
              </a:buClr>
              <a:buSzPts val="1400"/>
              <a:buFont typeface="Public Sans"/>
              <a:buChar char="■"/>
              <a:defRPr>
                <a:solidFill>
                  <a:srgbClr val="495054"/>
                </a:solidFill>
                <a:latin typeface="Public Sans"/>
                <a:ea typeface="Public Sans"/>
                <a:cs typeface="Public Sans"/>
                <a:sym typeface="Public Sans"/>
              </a:defRPr>
            </a:lvl9pPr>
          </a:lstStyle>
          <a:p>
            <a:endParaRPr/>
          </a:p>
        </p:txBody>
      </p:sp>
      <p:sp>
        <p:nvSpPr>
          <p:cNvPr id="544" name="Google Shape;544;p22"/>
          <p:cNvSpPr/>
          <p:nvPr userDrawn="1"/>
        </p:nvSpPr>
        <p:spPr>
          <a:xfrm>
            <a:off x="8602550" y="4753107"/>
            <a:ext cx="441300" cy="292800"/>
          </a:xfrm>
          <a:prstGeom prst="roundRect">
            <a:avLst>
              <a:gd name="adj" fmla="val 16667"/>
            </a:avLst>
          </a:prstGeom>
          <a:solidFill>
            <a:srgbClr val="D7153A"/>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46" name="Google Shape;546;p22"/>
          <p:cNvSpPr/>
          <p:nvPr userDrawn="1"/>
        </p:nvSpPr>
        <p:spPr>
          <a:xfrm>
            <a:off x="4476704" y="-47975"/>
            <a:ext cx="220500" cy="5229900"/>
          </a:xfrm>
          <a:prstGeom prst="rect">
            <a:avLst/>
          </a:prstGeom>
          <a:solidFill>
            <a:srgbClr val="FFE6EA"/>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grpSp>
        <p:nvGrpSpPr>
          <p:cNvPr id="547" name="Google Shape;547;p22"/>
          <p:cNvGrpSpPr/>
          <p:nvPr/>
        </p:nvGrpSpPr>
        <p:grpSpPr>
          <a:xfrm>
            <a:off x="8408751" y="168823"/>
            <a:ext cx="479230" cy="503608"/>
            <a:chOff x="1317200" y="238100"/>
            <a:chExt cx="4976425" cy="5229575"/>
          </a:xfrm>
        </p:grpSpPr>
        <p:sp>
          <p:nvSpPr>
            <p:cNvPr id="548" name="Google Shape;548;p22"/>
            <p:cNvSpPr/>
            <p:nvPr/>
          </p:nvSpPr>
          <p:spPr>
            <a:xfrm>
              <a:off x="1561300" y="3393950"/>
              <a:ext cx="4486650" cy="1414475"/>
            </a:xfrm>
            <a:custGeom>
              <a:avLst/>
              <a:gdLst/>
              <a:ahLst/>
              <a:cxnLst/>
              <a:rect l="l" t="t" r="r" b="b"/>
              <a:pathLst>
                <a:path w="179466" h="56579" extrusionOk="0">
                  <a:moveTo>
                    <a:pt x="0" y="0"/>
                  </a:moveTo>
                  <a:lnTo>
                    <a:pt x="0" y="56578"/>
                  </a:lnTo>
                  <a:lnTo>
                    <a:pt x="12740" y="56578"/>
                  </a:lnTo>
                  <a:lnTo>
                    <a:pt x="12740" y="20507"/>
                  </a:lnTo>
                  <a:lnTo>
                    <a:pt x="43531" y="56578"/>
                  </a:lnTo>
                  <a:lnTo>
                    <a:pt x="56701" y="56578"/>
                  </a:lnTo>
                  <a:lnTo>
                    <a:pt x="56701" y="0"/>
                  </a:lnTo>
                  <a:lnTo>
                    <a:pt x="43961" y="0"/>
                  </a:lnTo>
                  <a:lnTo>
                    <a:pt x="43961" y="36148"/>
                  </a:lnTo>
                  <a:lnTo>
                    <a:pt x="13078" y="0"/>
                  </a:lnTo>
                  <a:close/>
                  <a:moveTo>
                    <a:pt x="106218" y="16"/>
                  </a:moveTo>
                  <a:lnTo>
                    <a:pt x="120984" y="56578"/>
                  </a:lnTo>
                  <a:lnTo>
                    <a:pt x="134108" y="56578"/>
                  </a:lnTo>
                  <a:lnTo>
                    <a:pt x="142765" y="20784"/>
                  </a:lnTo>
                  <a:lnTo>
                    <a:pt x="151575" y="56578"/>
                  </a:lnTo>
                  <a:lnTo>
                    <a:pt x="164469" y="56578"/>
                  </a:lnTo>
                  <a:lnTo>
                    <a:pt x="164607" y="56087"/>
                  </a:lnTo>
                  <a:lnTo>
                    <a:pt x="179465" y="16"/>
                  </a:lnTo>
                  <a:lnTo>
                    <a:pt x="166326" y="16"/>
                  </a:lnTo>
                  <a:lnTo>
                    <a:pt x="157868" y="36240"/>
                  </a:lnTo>
                  <a:lnTo>
                    <a:pt x="148981" y="16"/>
                  </a:lnTo>
                  <a:lnTo>
                    <a:pt x="136778" y="16"/>
                  </a:lnTo>
                  <a:lnTo>
                    <a:pt x="127753" y="35826"/>
                  </a:lnTo>
                  <a:lnTo>
                    <a:pt x="119556" y="16"/>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 name="Google Shape;549;p22"/>
            <p:cNvSpPr/>
            <p:nvPr/>
          </p:nvSpPr>
          <p:spPr>
            <a:xfrm>
              <a:off x="1527150" y="5014850"/>
              <a:ext cx="411375" cy="452825"/>
            </a:xfrm>
            <a:custGeom>
              <a:avLst/>
              <a:gdLst/>
              <a:ahLst/>
              <a:cxnLst/>
              <a:rect l="l" t="t" r="r" b="b"/>
              <a:pathLst>
                <a:path w="16455" h="18113" extrusionOk="0">
                  <a:moveTo>
                    <a:pt x="9056" y="0"/>
                  </a:moveTo>
                  <a:cubicBezTo>
                    <a:pt x="3776" y="0"/>
                    <a:pt x="0" y="4145"/>
                    <a:pt x="0" y="9056"/>
                  </a:cubicBezTo>
                  <a:lnTo>
                    <a:pt x="0" y="9103"/>
                  </a:lnTo>
                  <a:cubicBezTo>
                    <a:pt x="0" y="14199"/>
                    <a:pt x="3623" y="18113"/>
                    <a:pt x="9118" y="18113"/>
                  </a:cubicBezTo>
                  <a:cubicBezTo>
                    <a:pt x="12234" y="18113"/>
                    <a:pt x="14720" y="16854"/>
                    <a:pt x="16455" y="15380"/>
                  </a:cubicBezTo>
                  <a:lnTo>
                    <a:pt x="16455" y="8028"/>
                  </a:lnTo>
                  <a:lnTo>
                    <a:pt x="8964" y="8028"/>
                  </a:lnTo>
                  <a:lnTo>
                    <a:pt x="8964" y="10699"/>
                  </a:lnTo>
                  <a:lnTo>
                    <a:pt x="13462" y="10699"/>
                  </a:lnTo>
                  <a:lnTo>
                    <a:pt x="13462" y="13984"/>
                  </a:lnTo>
                  <a:cubicBezTo>
                    <a:pt x="12387" y="14782"/>
                    <a:pt x="10867" y="15304"/>
                    <a:pt x="9225" y="15304"/>
                  </a:cubicBezTo>
                  <a:cubicBezTo>
                    <a:pt x="5633" y="15304"/>
                    <a:pt x="3239" y="12648"/>
                    <a:pt x="3239" y="9056"/>
                  </a:cubicBezTo>
                  <a:lnTo>
                    <a:pt x="3239" y="8995"/>
                  </a:lnTo>
                  <a:cubicBezTo>
                    <a:pt x="3239" y="5649"/>
                    <a:pt x="5710" y="2825"/>
                    <a:pt x="8949" y="2825"/>
                  </a:cubicBezTo>
                  <a:cubicBezTo>
                    <a:pt x="11174" y="2825"/>
                    <a:pt x="12510" y="3546"/>
                    <a:pt x="13861" y="4697"/>
                  </a:cubicBezTo>
                  <a:lnTo>
                    <a:pt x="15825" y="2379"/>
                  </a:lnTo>
                  <a:cubicBezTo>
                    <a:pt x="14014" y="845"/>
                    <a:pt x="12126" y="0"/>
                    <a:pt x="9056" y="0"/>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 name="Google Shape;550;p22"/>
            <p:cNvSpPr/>
            <p:nvPr/>
          </p:nvSpPr>
          <p:spPr>
            <a:xfrm>
              <a:off x="1984925" y="5014850"/>
              <a:ext cx="459375" cy="452825"/>
            </a:xfrm>
            <a:custGeom>
              <a:avLst/>
              <a:gdLst/>
              <a:ahLst/>
              <a:cxnLst/>
              <a:rect l="l" t="t" r="r" b="b"/>
              <a:pathLst>
                <a:path w="18375" h="18113" extrusionOk="0">
                  <a:moveTo>
                    <a:pt x="9164" y="2825"/>
                  </a:moveTo>
                  <a:cubicBezTo>
                    <a:pt x="12649" y="2825"/>
                    <a:pt x="15135" y="5649"/>
                    <a:pt x="15135" y="9056"/>
                  </a:cubicBezTo>
                  <a:lnTo>
                    <a:pt x="15135" y="9103"/>
                  </a:lnTo>
                  <a:cubicBezTo>
                    <a:pt x="15135" y="12510"/>
                    <a:pt x="12695" y="15273"/>
                    <a:pt x="9211" y="15273"/>
                  </a:cubicBezTo>
                  <a:cubicBezTo>
                    <a:pt x="5726" y="15273"/>
                    <a:pt x="3240" y="12464"/>
                    <a:pt x="3240" y="9056"/>
                  </a:cubicBezTo>
                  <a:lnTo>
                    <a:pt x="3240" y="8995"/>
                  </a:lnTo>
                  <a:cubicBezTo>
                    <a:pt x="3240" y="5603"/>
                    <a:pt x="5665" y="2825"/>
                    <a:pt x="9164" y="2825"/>
                  </a:cubicBezTo>
                  <a:close/>
                  <a:moveTo>
                    <a:pt x="9211" y="0"/>
                  </a:moveTo>
                  <a:cubicBezTo>
                    <a:pt x="3823" y="0"/>
                    <a:pt x="1" y="4129"/>
                    <a:pt x="1" y="9056"/>
                  </a:cubicBezTo>
                  <a:lnTo>
                    <a:pt x="1" y="9103"/>
                  </a:lnTo>
                  <a:cubicBezTo>
                    <a:pt x="1" y="14030"/>
                    <a:pt x="3762" y="18113"/>
                    <a:pt x="9164" y="18113"/>
                  </a:cubicBezTo>
                  <a:cubicBezTo>
                    <a:pt x="14552" y="18113"/>
                    <a:pt x="18374" y="13984"/>
                    <a:pt x="18374" y="9056"/>
                  </a:cubicBezTo>
                  <a:lnTo>
                    <a:pt x="18374" y="8995"/>
                  </a:lnTo>
                  <a:cubicBezTo>
                    <a:pt x="18374" y="4068"/>
                    <a:pt x="14614" y="0"/>
                    <a:pt x="9211" y="0"/>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22"/>
            <p:cNvSpPr/>
            <p:nvPr/>
          </p:nvSpPr>
          <p:spPr>
            <a:xfrm>
              <a:off x="2438500" y="5022125"/>
              <a:ext cx="433275" cy="440950"/>
            </a:xfrm>
            <a:custGeom>
              <a:avLst/>
              <a:gdLst/>
              <a:ahLst/>
              <a:cxnLst/>
              <a:rect l="l" t="t" r="r" b="b"/>
              <a:pathLst>
                <a:path w="17331" h="17638" extrusionOk="0">
                  <a:moveTo>
                    <a:pt x="1" y="1"/>
                  </a:moveTo>
                  <a:lnTo>
                    <a:pt x="7307" y="17637"/>
                  </a:lnTo>
                  <a:lnTo>
                    <a:pt x="10024" y="17637"/>
                  </a:lnTo>
                  <a:lnTo>
                    <a:pt x="17330" y="1"/>
                  </a:lnTo>
                  <a:lnTo>
                    <a:pt x="13984" y="1"/>
                  </a:lnTo>
                  <a:lnTo>
                    <a:pt x="8719" y="13462"/>
                  </a:lnTo>
                  <a:lnTo>
                    <a:pt x="3424"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 name="Google Shape;552;p22"/>
            <p:cNvSpPr/>
            <p:nvPr/>
          </p:nvSpPr>
          <p:spPr>
            <a:xfrm>
              <a:off x="2923550" y="5022125"/>
              <a:ext cx="328875" cy="437875"/>
            </a:xfrm>
            <a:custGeom>
              <a:avLst/>
              <a:gdLst/>
              <a:ahLst/>
              <a:cxnLst/>
              <a:rect l="l" t="t" r="r" b="b"/>
              <a:pathLst>
                <a:path w="13155" h="17515" extrusionOk="0">
                  <a:moveTo>
                    <a:pt x="0" y="1"/>
                  </a:moveTo>
                  <a:lnTo>
                    <a:pt x="0" y="17515"/>
                  </a:lnTo>
                  <a:lnTo>
                    <a:pt x="13155" y="17515"/>
                  </a:lnTo>
                  <a:lnTo>
                    <a:pt x="13155" y="14767"/>
                  </a:lnTo>
                  <a:lnTo>
                    <a:pt x="3086" y="14767"/>
                  </a:lnTo>
                  <a:lnTo>
                    <a:pt x="3086" y="10070"/>
                  </a:lnTo>
                  <a:lnTo>
                    <a:pt x="11912" y="10070"/>
                  </a:lnTo>
                  <a:lnTo>
                    <a:pt x="11912" y="7307"/>
                  </a:lnTo>
                  <a:lnTo>
                    <a:pt x="3086" y="7307"/>
                  </a:lnTo>
                  <a:lnTo>
                    <a:pt x="3086" y="2764"/>
                  </a:lnTo>
                  <a:lnTo>
                    <a:pt x="13032" y="2764"/>
                  </a:lnTo>
                  <a:lnTo>
                    <a:pt x="13032"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553;p22"/>
            <p:cNvSpPr/>
            <p:nvPr/>
          </p:nvSpPr>
          <p:spPr>
            <a:xfrm>
              <a:off x="3327250" y="5022125"/>
              <a:ext cx="373000" cy="437875"/>
            </a:xfrm>
            <a:custGeom>
              <a:avLst/>
              <a:gdLst/>
              <a:ahLst/>
              <a:cxnLst/>
              <a:rect l="l" t="t" r="r" b="b"/>
              <a:pathLst>
                <a:path w="14920" h="17515" extrusionOk="0">
                  <a:moveTo>
                    <a:pt x="7583" y="2810"/>
                  </a:moveTo>
                  <a:cubicBezTo>
                    <a:pt x="9870" y="2810"/>
                    <a:pt x="11220" y="3838"/>
                    <a:pt x="11220" y="5711"/>
                  </a:cubicBezTo>
                  <a:lnTo>
                    <a:pt x="11220" y="5757"/>
                  </a:lnTo>
                  <a:cubicBezTo>
                    <a:pt x="11220" y="7538"/>
                    <a:pt x="9824" y="8689"/>
                    <a:pt x="7613" y="8689"/>
                  </a:cubicBezTo>
                  <a:lnTo>
                    <a:pt x="3085" y="8689"/>
                  </a:lnTo>
                  <a:lnTo>
                    <a:pt x="3085" y="2810"/>
                  </a:lnTo>
                  <a:close/>
                  <a:moveTo>
                    <a:pt x="0" y="1"/>
                  </a:moveTo>
                  <a:lnTo>
                    <a:pt x="0" y="17515"/>
                  </a:lnTo>
                  <a:lnTo>
                    <a:pt x="3085" y="17515"/>
                  </a:lnTo>
                  <a:lnTo>
                    <a:pt x="3085" y="11421"/>
                  </a:lnTo>
                  <a:lnTo>
                    <a:pt x="6953" y="11421"/>
                  </a:lnTo>
                  <a:lnTo>
                    <a:pt x="11282" y="17515"/>
                  </a:lnTo>
                  <a:lnTo>
                    <a:pt x="14920" y="17515"/>
                  </a:lnTo>
                  <a:lnTo>
                    <a:pt x="10177" y="10884"/>
                  </a:lnTo>
                  <a:cubicBezTo>
                    <a:pt x="12633" y="10193"/>
                    <a:pt x="14352" y="8458"/>
                    <a:pt x="14352" y="5588"/>
                  </a:cubicBezTo>
                  <a:lnTo>
                    <a:pt x="14352" y="5527"/>
                  </a:lnTo>
                  <a:cubicBezTo>
                    <a:pt x="14352" y="4007"/>
                    <a:pt x="13845" y="2702"/>
                    <a:pt x="12909" y="1751"/>
                  </a:cubicBezTo>
                  <a:cubicBezTo>
                    <a:pt x="11773" y="661"/>
                    <a:pt x="10054" y="1"/>
                    <a:pt x="7828" y="1"/>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 name="Google Shape;554;p22"/>
            <p:cNvSpPr/>
            <p:nvPr/>
          </p:nvSpPr>
          <p:spPr>
            <a:xfrm>
              <a:off x="3754325" y="5022125"/>
              <a:ext cx="382625" cy="437875"/>
            </a:xfrm>
            <a:custGeom>
              <a:avLst/>
              <a:gdLst/>
              <a:ahLst/>
              <a:cxnLst/>
              <a:rect l="l" t="t" r="r" b="b"/>
              <a:pathLst>
                <a:path w="15305" h="17515" extrusionOk="0">
                  <a:moveTo>
                    <a:pt x="1" y="1"/>
                  </a:moveTo>
                  <a:lnTo>
                    <a:pt x="1" y="17515"/>
                  </a:lnTo>
                  <a:lnTo>
                    <a:pt x="3040" y="17515"/>
                  </a:lnTo>
                  <a:lnTo>
                    <a:pt x="3040" y="5051"/>
                  </a:lnTo>
                  <a:lnTo>
                    <a:pt x="12725" y="17515"/>
                  </a:lnTo>
                  <a:lnTo>
                    <a:pt x="15304" y="17515"/>
                  </a:lnTo>
                  <a:lnTo>
                    <a:pt x="15304" y="1"/>
                  </a:lnTo>
                  <a:lnTo>
                    <a:pt x="12265" y="1"/>
                  </a:lnTo>
                  <a:lnTo>
                    <a:pt x="12265" y="12112"/>
                  </a:lnTo>
                  <a:lnTo>
                    <a:pt x="2856"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 name="Google Shape;555;p22"/>
            <p:cNvSpPr/>
            <p:nvPr/>
          </p:nvSpPr>
          <p:spPr>
            <a:xfrm>
              <a:off x="4215200" y="5022125"/>
              <a:ext cx="432100" cy="437875"/>
            </a:xfrm>
            <a:custGeom>
              <a:avLst/>
              <a:gdLst/>
              <a:ahLst/>
              <a:cxnLst/>
              <a:rect l="l" t="t" r="r" b="b"/>
              <a:pathLst>
                <a:path w="17284" h="17515" extrusionOk="0">
                  <a:moveTo>
                    <a:pt x="0" y="1"/>
                  </a:moveTo>
                  <a:lnTo>
                    <a:pt x="0" y="17515"/>
                  </a:lnTo>
                  <a:lnTo>
                    <a:pt x="3055" y="17515"/>
                  </a:lnTo>
                  <a:lnTo>
                    <a:pt x="3055" y="5005"/>
                  </a:lnTo>
                  <a:lnTo>
                    <a:pt x="8535" y="13217"/>
                  </a:lnTo>
                  <a:lnTo>
                    <a:pt x="8642" y="13217"/>
                  </a:lnTo>
                  <a:lnTo>
                    <a:pt x="14183" y="4959"/>
                  </a:lnTo>
                  <a:lnTo>
                    <a:pt x="14183" y="17515"/>
                  </a:lnTo>
                  <a:lnTo>
                    <a:pt x="17284" y="17515"/>
                  </a:lnTo>
                  <a:lnTo>
                    <a:pt x="17284" y="1"/>
                  </a:lnTo>
                  <a:lnTo>
                    <a:pt x="13984" y="1"/>
                  </a:lnTo>
                  <a:lnTo>
                    <a:pt x="8642" y="8290"/>
                  </a:lnTo>
                  <a:lnTo>
                    <a:pt x="3301"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 name="Google Shape;556;p22"/>
            <p:cNvSpPr/>
            <p:nvPr/>
          </p:nvSpPr>
          <p:spPr>
            <a:xfrm>
              <a:off x="4720575" y="5022125"/>
              <a:ext cx="329275" cy="437875"/>
            </a:xfrm>
            <a:custGeom>
              <a:avLst/>
              <a:gdLst/>
              <a:ahLst/>
              <a:cxnLst/>
              <a:rect l="l" t="t" r="r" b="b"/>
              <a:pathLst>
                <a:path w="13171" h="17515" extrusionOk="0">
                  <a:moveTo>
                    <a:pt x="1" y="1"/>
                  </a:moveTo>
                  <a:lnTo>
                    <a:pt x="1" y="17515"/>
                  </a:lnTo>
                  <a:lnTo>
                    <a:pt x="13170" y="17515"/>
                  </a:lnTo>
                  <a:lnTo>
                    <a:pt x="13170" y="14767"/>
                  </a:lnTo>
                  <a:lnTo>
                    <a:pt x="3086" y="14767"/>
                  </a:lnTo>
                  <a:lnTo>
                    <a:pt x="3086" y="10070"/>
                  </a:lnTo>
                  <a:lnTo>
                    <a:pt x="11896" y="10070"/>
                  </a:lnTo>
                  <a:lnTo>
                    <a:pt x="11896" y="7307"/>
                  </a:lnTo>
                  <a:lnTo>
                    <a:pt x="3086" y="7307"/>
                  </a:lnTo>
                  <a:lnTo>
                    <a:pt x="3086" y="2764"/>
                  </a:lnTo>
                  <a:lnTo>
                    <a:pt x="13032" y="2764"/>
                  </a:lnTo>
                  <a:lnTo>
                    <a:pt x="13032"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 name="Google Shape;557;p22"/>
            <p:cNvSpPr/>
            <p:nvPr/>
          </p:nvSpPr>
          <p:spPr>
            <a:xfrm>
              <a:off x="5125425" y="5022125"/>
              <a:ext cx="382975" cy="437875"/>
            </a:xfrm>
            <a:custGeom>
              <a:avLst/>
              <a:gdLst/>
              <a:ahLst/>
              <a:cxnLst/>
              <a:rect l="l" t="t" r="r" b="b"/>
              <a:pathLst>
                <a:path w="15319" h="17515" extrusionOk="0">
                  <a:moveTo>
                    <a:pt x="0" y="1"/>
                  </a:moveTo>
                  <a:lnTo>
                    <a:pt x="0" y="17515"/>
                  </a:lnTo>
                  <a:lnTo>
                    <a:pt x="3039" y="17515"/>
                  </a:lnTo>
                  <a:lnTo>
                    <a:pt x="3039" y="5051"/>
                  </a:lnTo>
                  <a:lnTo>
                    <a:pt x="12725" y="17515"/>
                  </a:lnTo>
                  <a:lnTo>
                    <a:pt x="15319" y="17515"/>
                  </a:lnTo>
                  <a:lnTo>
                    <a:pt x="15319" y="1"/>
                  </a:lnTo>
                  <a:lnTo>
                    <a:pt x="12280" y="1"/>
                  </a:lnTo>
                  <a:lnTo>
                    <a:pt x="12280" y="12112"/>
                  </a:lnTo>
                  <a:lnTo>
                    <a:pt x="2870"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 name="Google Shape;558;p22"/>
            <p:cNvSpPr/>
            <p:nvPr/>
          </p:nvSpPr>
          <p:spPr>
            <a:xfrm>
              <a:off x="5569400" y="5022125"/>
              <a:ext cx="356500" cy="437875"/>
            </a:xfrm>
            <a:custGeom>
              <a:avLst/>
              <a:gdLst/>
              <a:ahLst/>
              <a:cxnLst/>
              <a:rect l="l" t="t" r="r" b="b"/>
              <a:pathLst>
                <a:path w="14260" h="17515" extrusionOk="0">
                  <a:moveTo>
                    <a:pt x="0" y="1"/>
                  </a:moveTo>
                  <a:lnTo>
                    <a:pt x="0" y="2856"/>
                  </a:lnTo>
                  <a:lnTo>
                    <a:pt x="5572" y="2856"/>
                  </a:lnTo>
                  <a:lnTo>
                    <a:pt x="5572" y="17515"/>
                  </a:lnTo>
                  <a:lnTo>
                    <a:pt x="8688" y="17515"/>
                  </a:lnTo>
                  <a:lnTo>
                    <a:pt x="8688" y="2856"/>
                  </a:lnTo>
                  <a:lnTo>
                    <a:pt x="14260" y="2856"/>
                  </a:lnTo>
                  <a:lnTo>
                    <a:pt x="14260"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559;p22"/>
            <p:cNvSpPr/>
            <p:nvPr/>
          </p:nvSpPr>
          <p:spPr>
            <a:xfrm>
              <a:off x="3066675" y="3363625"/>
              <a:ext cx="1140875" cy="1477800"/>
            </a:xfrm>
            <a:custGeom>
              <a:avLst/>
              <a:gdLst/>
              <a:ahLst/>
              <a:cxnLst/>
              <a:rect l="l" t="t" r="r" b="b"/>
              <a:pathLst>
                <a:path w="45635" h="59112" extrusionOk="0">
                  <a:moveTo>
                    <a:pt x="22488" y="1"/>
                  </a:moveTo>
                  <a:cubicBezTo>
                    <a:pt x="10715" y="1"/>
                    <a:pt x="2303" y="6893"/>
                    <a:pt x="2303" y="17315"/>
                  </a:cubicBezTo>
                  <a:lnTo>
                    <a:pt x="2303" y="17484"/>
                  </a:lnTo>
                  <a:cubicBezTo>
                    <a:pt x="2303" y="28904"/>
                    <a:pt x="9809" y="32096"/>
                    <a:pt x="21413" y="35059"/>
                  </a:cubicBezTo>
                  <a:cubicBezTo>
                    <a:pt x="31053" y="37515"/>
                    <a:pt x="33033" y="39157"/>
                    <a:pt x="33033" y="42365"/>
                  </a:cubicBezTo>
                  <a:lnTo>
                    <a:pt x="33033" y="42534"/>
                  </a:lnTo>
                  <a:cubicBezTo>
                    <a:pt x="33033" y="45896"/>
                    <a:pt x="29901" y="47952"/>
                    <a:pt x="24713" y="47952"/>
                  </a:cubicBezTo>
                  <a:cubicBezTo>
                    <a:pt x="18128" y="47952"/>
                    <a:pt x="12679" y="45236"/>
                    <a:pt x="7491" y="40968"/>
                  </a:cubicBezTo>
                  <a:lnTo>
                    <a:pt x="1" y="49917"/>
                  </a:lnTo>
                  <a:cubicBezTo>
                    <a:pt x="6923" y="56072"/>
                    <a:pt x="15734" y="59111"/>
                    <a:pt x="24468" y="59111"/>
                  </a:cubicBezTo>
                  <a:cubicBezTo>
                    <a:pt x="36916" y="59111"/>
                    <a:pt x="45634" y="52711"/>
                    <a:pt x="45634" y="41291"/>
                  </a:cubicBezTo>
                  <a:lnTo>
                    <a:pt x="45634" y="41137"/>
                  </a:lnTo>
                  <a:cubicBezTo>
                    <a:pt x="45634" y="31114"/>
                    <a:pt x="39050" y="26924"/>
                    <a:pt x="27353" y="23885"/>
                  </a:cubicBezTo>
                  <a:cubicBezTo>
                    <a:pt x="17376" y="21337"/>
                    <a:pt x="14905" y="20109"/>
                    <a:pt x="14905" y="16333"/>
                  </a:cubicBezTo>
                  <a:lnTo>
                    <a:pt x="14905" y="16164"/>
                  </a:lnTo>
                  <a:cubicBezTo>
                    <a:pt x="14905" y="13386"/>
                    <a:pt x="17468" y="11160"/>
                    <a:pt x="22319" y="11160"/>
                  </a:cubicBezTo>
                  <a:cubicBezTo>
                    <a:pt x="27185" y="11160"/>
                    <a:pt x="32204" y="13293"/>
                    <a:pt x="37330" y="16824"/>
                  </a:cubicBezTo>
                  <a:lnTo>
                    <a:pt x="43915" y="7307"/>
                  </a:lnTo>
                  <a:cubicBezTo>
                    <a:pt x="38067" y="2626"/>
                    <a:pt x="30884" y="1"/>
                    <a:pt x="22488" y="1"/>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22"/>
            <p:cNvSpPr/>
            <p:nvPr/>
          </p:nvSpPr>
          <p:spPr>
            <a:xfrm>
              <a:off x="1317200" y="238100"/>
              <a:ext cx="4976425" cy="3038625"/>
            </a:xfrm>
            <a:custGeom>
              <a:avLst/>
              <a:gdLst/>
              <a:ahLst/>
              <a:cxnLst/>
              <a:rect l="l" t="t" r="r" b="b"/>
              <a:pathLst>
                <a:path w="199057" h="121545" extrusionOk="0">
                  <a:moveTo>
                    <a:pt x="99550" y="1"/>
                  </a:moveTo>
                  <a:cubicBezTo>
                    <a:pt x="99532" y="1"/>
                    <a:pt x="99514" y="1"/>
                    <a:pt x="99497" y="1"/>
                  </a:cubicBezTo>
                  <a:cubicBezTo>
                    <a:pt x="98315" y="1"/>
                    <a:pt x="97486" y="538"/>
                    <a:pt x="96749" y="1275"/>
                  </a:cubicBezTo>
                  <a:cubicBezTo>
                    <a:pt x="95352" y="2672"/>
                    <a:pt x="93449" y="5803"/>
                    <a:pt x="92712" y="6954"/>
                  </a:cubicBezTo>
                  <a:cubicBezTo>
                    <a:pt x="90809" y="9963"/>
                    <a:pt x="89581" y="12311"/>
                    <a:pt x="87570" y="15627"/>
                  </a:cubicBezTo>
                  <a:cubicBezTo>
                    <a:pt x="84623" y="13171"/>
                    <a:pt x="75720" y="6893"/>
                    <a:pt x="73679" y="5634"/>
                  </a:cubicBezTo>
                  <a:cubicBezTo>
                    <a:pt x="72722" y="5055"/>
                    <a:pt x="71673" y="4321"/>
                    <a:pt x="70023" y="4321"/>
                  </a:cubicBezTo>
                  <a:cubicBezTo>
                    <a:pt x="69661" y="4321"/>
                    <a:pt x="69269" y="4357"/>
                    <a:pt x="68844" y="4437"/>
                  </a:cubicBezTo>
                  <a:cubicBezTo>
                    <a:pt x="66511" y="4882"/>
                    <a:pt x="65743" y="7077"/>
                    <a:pt x="65221" y="8274"/>
                  </a:cubicBezTo>
                  <a:cubicBezTo>
                    <a:pt x="64485" y="9932"/>
                    <a:pt x="62413" y="16456"/>
                    <a:pt x="60448" y="23378"/>
                  </a:cubicBezTo>
                  <a:cubicBezTo>
                    <a:pt x="56181" y="21168"/>
                    <a:pt x="53203" y="19694"/>
                    <a:pt x="49197" y="17852"/>
                  </a:cubicBezTo>
                  <a:cubicBezTo>
                    <a:pt x="46971" y="16844"/>
                    <a:pt x="44352" y="15573"/>
                    <a:pt x="41774" y="15573"/>
                  </a:cubicBezTo>
                  <a:cubicBezTo>
                    <a:pt x="40939" y="15573"/>
                    <a:pt x="40108" y="15706"/>
                    <a:pt x="39296" y="16026"/>
                  </a:cubicBezTo>
                  <a:cubicBezTo>
                    <a:pt x="37393" y="16809"/>
                    <a:pt x="36641" y="19464"/>
                    <a:pt x="36211" y="21199"/>
                  </a:cubicBezTo>
                  <a:cubicBezTo>
                    <a:pt x="34553" y="28873"/>
                    <a:pt x="34369" y="36456"/>
                    <a:pt x="34431" y="41076"/>
                  </a:cubicBezTo>
                  <a:cubicBezTo>
                    <a:pt x="33640" y="40999"/>
                    <a:pt x="27228" y="40601"/>
                    <a:pt x="21499" y="40601"/>
                  </a:cubicBezTo>
                  <a:cubicBezTo>
                    <a:pt x="18110" y="40601"/>
                    <a:pt x="14959" y="40740"/>
                    <a:pt x="13356" y="41168"/>
                  </a:cubicBezTo>
                  <a:cubicBezTo>
                    <a:pt x="11483" y="41675"/>
                    <a:pt x="9672" y="42979"/>
                    <a:pt x="8920" y="45036"/>
                  </a:cubicBezTo>
                  <a:cubicBezTo>
                    <a:pt x="8291" y="46725"/>
                    <a:pt x="9012" y="50040"/>
                    <a:pt x="9427" y="51575"/>
                  </a:cubicBezTo>
                  <a:cubicBezTo>
                    <a:pt x="11038" y="57699"/>
                    <a:pt x="14354" y="62995"/>
                    <a:pt x="17991" y="68106"/>
                  </a:cubicBezTo>
                  <a:cubicBezTo>
                    <a:pt x="18744" y="69150"/>
                    <a:pt x="19066" y="69687"/>
                    <a:pt x="19849" y="70685"/>
                  </a:cubicBezTo>
                  <a:cubicBezTo>
                    <a:pt x="9764" y="76533"/>
                    <a:pt x="4392" y="80417"/>
                    <a:pt x="3225" y="81384"/>
                  </a:cubicBezTo>
                  <a:cubicBezTo>
                    <a:pt x="2074" y="82351"/>
                    <a:pt x="48" y="84100"/>
                    <a:pt x="2" y="86710"/>
                  </a:cubicBezTo>
                  <a:cubicBezTo>
                    <a:pt x="-13" y="87861"/>
                    <a:pt x="109" y="88813"/>
                    <a:pt x="1169" y="90302"/>
                  </a:cubicBezTo>
                  <a:cubicBezTo>
                    <a:pt x="3087" y="93003"/>
                    <a:pt x="13801" y="103256"/>
                    <a:pt x="37777" y="106925"/>
                  </a:cubicBezTo>
                  <a:cubicBezTo>
                    <a:pt x="33679" y="109903"/>
                    <a:pt x="34492" y="113617"/>
                    <a:pt x="35106" y="115121"/>
                  </a:cubicBezTo>
                  <a:cubicBezTo>
                    <a:pt x="35582" y="116288"/>
                    <a:pt x="36748" y="117654"/>
                    <a:pt x="39081" y="118928"/>
                  </a:cubicBezTo>
                  <a:cubicBezTo>
                    <a:pt x="42842" y="120985"/>
                    <a:pt x="47508" y="121476"/>
                    <a:pt x="51468" y="121538"/>
                  </a:cubicBezTo>
                  <a:cubicBezTo>
                    <a:pt x="51711" y="121542"/>
                    <a:pt x="51954" y="121544"/>
                    <a:pt x="52198" y="121544"/>
                  </a:cubicBezTo>
                  <a:cubicBezTo>
                    <a:pt x="57673" y="121544"/>
                    <a:pt x="63386" y="120415"/>
                    <a:pt x="68706" y="119343"/>
                  </a:cubicBezTo>
                  <a:cubicBezTo>
                    <a:pt x="74001" y="118268"/>
                    <a:pt x="79558" y="116089"/>
                    <a:pt x="84976" y="115828"/>
                  </a:cubicBezTo>
                  <a:cubicBezTo>
                    <a:pt x="86091" y="115779"/>
                    <a:pt x="87206" y="115755"/>
                    <a:pt x="88320" y="115755"/>
                  </a:cubicBezTo>
                  <a:cubicBezTo>
                    <a:pt x="90381" y="115755"/>
                    <a:pt x="92440" y="115837"/>
                    <a:pt x="94493" y="115996"/>
                  </a:cubicBezTo>
                  <a:cubicBezTo>
                    <a:pt x="95598" y="116089"/>
                    <a:pt x="97041" y="116257"/>
                    <a:pt x="99558" y="116257"/>
                  </a:cubicBezTo>
                  <a:cubicBezTo>
                    <a:pt x="101799" y="116257"/>
                    <a:pt x="103472" y="116073"/>
                    <a:pt x="104577" y="115996"/>
                  </a:cubicBezTo>
                  <a:cubicBezTo>
                    <a:pt x="106634" y="115837"/>
                    <a:pt x="108697" y="115748"/>
                    <a:pt x="110758" y="115748"/>
                  </a:cubicBezTo>
                  <a:cubicBezTo>
                    <a:pt x="111866" y="115748"/>
                    <a:pt x="112973" y="115774"/>
                    <a:pt x="114079" y="115828"/>
                  </a:cubicBezTo>
                  <a:cubicBezTo>
                    <a:pt x="119512" y="116073"/>
                    <a:pt x="125053" y="118253"/>
                    <a:pt x="130364" y="119327"/>
                  </a:cubicBezTo>
                  <a:cubicBezTo>
                    <a:pt x="135684" y="120415"/>
                    <a:pt x="141384" y="121544"/>
                    <a:pt x="146857" y="121544"/>
                  </a:cubicBezTo>
                  <a:cubicBezTo>
                    <a:pt x="147100" y="121544"/>
                    <a:pt x="147344" y="121542"/>
                    <a:pt x="147586" y="121538"/>
                  </a:cubicBezTo>
                  <a:cubicBezTo>
                    <a:pt x="151546" y="121461"/>
                    <a:pt x="156213" y="120985"/>
                    <a:pt x="159973" y="118928"/>
                  </a:cubicBezTo>
                  <a:cubicBezTo>
                    <a:pt x="162322" y="117654"/>
                    <a:pt x="163473" y="116288"/>
                    <a:pt x="163949" y="115106"/>
                  </a:cubicBezTo>
                  <a:cubicBezTo>
                    <a:pt x="164563" y="113617"/>
                    <a:pt x="165391" y="109903"/>
                    <a:pt x="161278" y="106910"/>
                  </a:cubicBezTo>
                  <a:cubicBezTo>
                    <a:pt x="185269" y="103256"/>
                    <a:pt x="195967" y="93003"/>
                    <a:pt x="197901" y="90286"/>
                  </a:cubicBezTo>
                  <a:cubicBezTo>
                    <a:pt x="198961" y="88813"/>
                    <a:pt x="199083" y="87861"/>
                    <a:pt x="199053" y="86694"/>
                  </a:cubicBezTo>
                  <a:cubicBezTo>
                    <a:pt x="199007" y="84085"/>
                    <a:pt x="196996" y="82335"/>
                    <a:pt x="195829" y="81384"/>
                  </a:cubicBezTo>
                  <a:cubicBezTo>
                    <a:pt x="194678" y="80417"/>
                    <a:pt x="189290" y="76518"/>
                    <a:pt x="179206" y="70685"/>
                  </a:cubicBezTo>
                  <a:cubicBezTo>
                    <a:pt x="179989" y="69672"/>
                    <a:pt x="180326" y="69135"/>
                    <a:pt x="181063" y="68091"/>
                  </a:cubicBezTo>
                  <a:cubicBezTo>
                    <a:pt x="184701" y="62980"/>
                    <a:pt x="188032" y="57699"/>
                    <a:pt x="189643" y="51575"/>
                  </a:cubicBezTo>
                  <a:cubicBezTo>
                    <a:pt x="190043" y="50025"/>
                    <a:pt x="190764" y="46725"/>
                    <a:pt x="190135" y="45036"/>
                  </a:cubicBezTo>
                  <a:cubicBezTo>
                    <a:pt x="189383" y="42979"/>
                    <a:pt x="187571" y="41675"/>
                    <a:pt x="185714" y="41168"/>
                  </a:cubicBezTo>
                  <a:cubicBezTo>
                    <a:pt x="184108" y="40734"/>
                    <a:pt x="180950" y="40593"/>
                    <a:pt x="177552" y="40593"/>
                  </a:cubicBezTo>
                  <a:cubicBezTo>
                    <a:pt x="171823" y="40593"/>
                    <a:pt x="165414" y="40993"/>
                    <a:pt x="164624" y="41061"/>
                  </a:cubicBezTo>
                  <a:cubicBezTo>
                    <a:pt x="164685" y="36440"/>
                    <a:pt x="164517" y="28858"/>
                    <a:pt x="162843" y="21183"/>
                  </a:cubicBezTo>
                  <a:cubicBezTo>
                    <a:pt x="162414" y="19449"/>
                    <a:pt x="161677" y="16809"/>
                    <a:pt x="159774" y="16010"/>
                  </a:cubicBezTo>
                  <a:cubicBezTo>
                    <a:pt x="158962" y="15693"/>
                    <a:pt x="158132" y="15560"/>
                    <a:pt x="157298" y="15560"/>
                  </a:cubicBezTo>
                  <a:cubicBezTo>
                    <a:pt x="154706" y="15560"/>
                    <a:pt x="152076" y="16842"/>
                    <a:pt x="149858" y="17852"/>
                  </a:cubicBezTo>
                  <a:cubicBezTo>
                    <a:pt x="145852" y="19694"/>
                    <a:pt x="142889" y="21168"/>
                    <a:pt x="138607" y="23363"/>
                  </a:cubicBezTo>
                  <a:cubicBezTo>
                    <a:pt x="136642" y="16440"/>
                    <a:pt x="134570" y="9917"/>
                    <a:pt x="133849" y="8274"/>
                  </a:cubicBezTo>
                  <a:cubicBezTo>
                    <a:pt x="133311" y="7062"/>
                    <a:pt x="132544" y="4867"/>
                    <a:pt x="130226" y="4437"/>
                  </a:cubicBezTo>
                  <a:cubicBezTo>
                    <a:pt x="129787" y="4352"/>
                    <a:pt x="129385" y="4315"/>
                    <a:pt x="129015" y="4315"/>
                  </a:cubicBezTo>
                  <a:cubicBezTo>
                    <a:pt x="127375" y="4315"/>
                    <a:pt x="126342" y="5046"/>
                    <a:pt x="125391" y="5634"/>
                  </a:cubicBezTo>
                  <a:cubicBezTo>
                    <a:pt x="123334" y="6893"/>
                    <a:pt x="114447" y="13171"/>
                    <a:pt x="111484" y="15611"/>
                  </a:cubicBezTo>
                  <a:cubicBezTo>
                    <a:pt x="109489" y="12296"/>
                    <a:pt x="108261" y="9963"/>
                    <a:pt x="106342" y="6954"/>
                  </a:cubicBezTo>
                  <a:cubicBezTo>
                    <a:pt x="105606" y="5788"/>
                    <a:pt x="103702" y="2656"/>
                    <a:pt x="102321" y="1275"/>
                  </a:cubicBezTo>
                  <a:cubicBezTo>
                    <a:pt x="101580" y="519"/>
                    <a:pt x="100764" y="1"/>
                    <a:pt x="9955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22"/>
            <p:cNvSpPr/>
            <p:nvPr/>
          </p:nvSpPr>
          <p:spPr>
            <a:xfrm>
              <a:off x="4427025" y="711625"/>
              <a:ext cx="914200" cy="2190025"/>
            </a:xfrm>
            <a:custGeom>
              <a:avLst/>
              <a:gdLst/>
              <a:ahLst/>
              <a:cxnLst/>
              <a:rect l="l" t="t" r="r" b="b"/>
              <a:pathLst>
                <a:path w="36568" h="87601" extrusionOk="0">
                  <a:moveTo>
                    <a:pt x="32898" y="0"/>
                  </a:moveTo>
                  <a:cubicBezTo>
                    <a:pt x="32866" y="0"/>
                    <a:pt x="32834" y="0"/>
                    <a:pt x="32802" y="1"/>
                  </a:cubicBezTo>
                  <a:cubicBezTo>
                    <a:pt x="30193" y="47"/>
                    <a:pt x="19156" y="4959"/>
                    <a:pt x="8842" y="12296"/>
                  </a:cubicBezTo>
                  <a:cubicBezTo>
                    <a:pt x="10315" y="13079"/>
                    <a:pt x="11343" y="14399"/>
                    <a:pt x="11835" y="16502"/>
                  </a:cubicBezTo>
                  <a:cubicBezTo>
                    <a:pt x="12341" y="18605"/>
                    <a:pt x="14889" y="31698"/>
                    <a:pt x="14889" y="45420"/>
                  </a:cubicBezTo>
                  <a:cubicBezTo>
                    <a:pt x="14889" y="55351"/>
                    <a:pt x="13677" y="64177"/>
                    <a:pt x="11282" y="71637"/>
                  </a:cubicBezTo>
                  <a:cubicBezTo>
                    <a:pt x="8765" y="79496"/>
                    <a:pt x="3991" y="84561"/>
                    <a:pt x="0" y="87600"/>
                  </a:cubicBezTo>
                  <a:cubicBezTo>
                    <a:pt x="10254" y="87262"/>
                    <a:pt x="19448" y="80908"/>
                    <a:pt x="25956" y="69626"/>
                  </a:cubicBezTo>
                  <a:cubicBezTo>
                    <a:pt x="34444" y="54829"/>
                    <a:pt x="36256" y="36256"/>
                    <a:pt x="36516" y="22688"/>
                  </a:cubicBezTo>
                  <a:cubicBezTo>
                    <a:pt x="36823" y="7215"/>
                    <a:pt x="35657" y="3578"/>
                    <a:pt x="35212" y="2073"/>
                  </a:cubicBezTo>
                  <a:cubicBezTo>
                    <a:pt x="34762" y="606"/>
                    <a:pt x="34167" y="0"/>
                    <a:pt x="32898"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22"/>
            <p:cNvSpPr/>
            <p:nvPr/>
          </p:nvSpPr>
          <p:spPr>
            <a:xfrm>
              <a:off x="3753150" y="1106200"/>
              <a:ext cx="944825" cy="1847725"/>
            </a:xfrm>
            <a:custGeom>
              <a:avLst/>
              <a:gdLst/>
              <a:ahLst/>
              <a:cxnLst/>
              <a:rect l="l" t="t" r="r" b="b"/>
              <a:pathLst>
                <a:path w="37793" h="73909" extrusionOk="0">
                  <a:moveTo>
                    <a:pt x="33217" y="1"/>
                  </a:moveTo>
                  <a:cubicBezTo>
                    <a:pt x="32174" y="1"/>
                    <a:pt x="31148" y="1120"/>
                    <a:pt x="30486" y="1670"/>
                  </a:cubicBezTo>
                  <a:cubicBezTo>
                    <a:pt x="29764" y="2269"/>
                    <a:pt x="11821" y="17879"/>
                    <a:pt x="4008" y="37220"/>
                  </a:cubicBezTo>
                  <a:cubicBezTo>
                    <a:pt x="2580" y="41210"/>
                    <a:pt x="79" y="45339"/>
                    <a:pt x="2" y="57711"/>
                  </a:cubicBezTo>
                  <a:cubicBezTo>
                    <a:pt x="-29" y="62162"/>
                    <a:pt x="401" y="67151"/>
                    <a:pt x="2642" y="69945"/>
                  </a:cubicBezTo>
                  <a:cubicBezTo>
                    <a:pt x="3874" y="71477"/>
                    <a:pt x="6107" y="73908"/>
                    <a:pt x="10450" y="73908"/>
                  </a:cubicBezTo>
                  <a:cubicBezTo>
                    <a:pt x="10543" y="73908"/>
                    <a:pt x="10636" y="73907"/>
                    <a:pt x="10731" y="73905"/>
                  </a:cubicBezTo>
                  <a:cubicBezTo>
                    <a:pt x="18068" y="73751"/>
                    <a:pt x="30163" y="67872"/>
                    <a:pt x="34369" y="54611"/>
                  </a:cubicBezTo>
                  <a:cubicBezTo>
                    <a:pt x="36610" y="47657"/>
                    <a:pt x="37393" y="40735"/>
                    <a:pt x="37746" y="29637"/>
                  </a:cubicBezTo>
                  <a:cubicBezTo>
                    <a:pt x="38176" y="16314"/>
                    <a:pt x="35474" y="3528"/>
                    <a:pt x="35305" y="2791"/>
                  </a:cubicBezTo>
                  <a:cubicBezTo>
                    <a:pt x="35106" y="1793"/>
                    <a:pt x="34737" y="274"/>
                    <a:pt x="33494" y="28"/>
                  </a:cubicBezTo>
                  <a:cubicBezTo>
                    <a:pt x="33402" y="9"/>
                    <a:pt x="33309" y="1"/>
                    <a:pt x="33217"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22"/>
            <p:cNvSpPr/>
            <p:nvPr/>
          </p:nvSpPr>
          <p:spPr>
            <a:xfrm>
              <a:off x="4158800" y="421075"/>
              <a:ext cx="539150" cy="727275"/>
            </a:xfrm>
            <a:custGeom>
              <a:avLst/>
              <a:gdLst/>
              <a:ahLst/>
              <a:cxnLst/>
              <a:rect l="l" t="t" r="r" b="b"/>
              <a:pathLst>
                <a:path w="21566" h="29091" extrusionOk="0">
                  <a:moveTo>
                    <a:pt x="15157" y="0"/>
                  </a:moveTo>
                  <a:cubicBezTo>
                    <a:pt x="14451" y="0"/>
                    <a:pt x="13899" y="283"/>
                    <a:pt x="13108" y="863"/>
                  </a:cubicBezTo>
                  <a:cubicBezTo>
                    <a:pt x="11850" y="1784"/>
                    <a:pt x="2916" y="8799"/>
                    <a:pt x="0" y="11209"/>
                  </a:cubicBezTo>
                  <a:cubicBezTo>
                    <a:pt x="2993" y="16735"/>
                    <a:pt x="5403" y="23611"/>
                    <a:pt x="7368" y="29091"/>
                  </a:cubicBezTo>
                  <a:cubicBezTo>
                    <a:pt x="11758" y="25622"/>
                    <a:pt x="14413" y="22552"/>
                    <a:pt x="21566" y="17732"/>
                  </a:cubicBezTo>
                  <a:cubicBezTo>
                    <a:pt x="19555" y="8507"/>
                    <a:pt x="17621" y="2214"/>
                    <a:pt x="17606" y="2183"/>
                  </a:cubicBezTo>
                  <a:cubicBezTo>
                    <a:pt x="17191" y="1047"/>
                    <a:pt x="16577" y="188"/>
                    <a:pt x="15702" y="50"/>
                  </a:cubicBezTo>
                  <a:cubicBezTo>
                    <a:pt x="15508" y="17"/>
                    <a:pt x="15328" y="0"/>
                    <a:pt x="1515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22"/>
            <p:cNvSpPr/>
            <p:nvPr/>
          </p:nvSpPr>
          <p:spPr>
            <a:xfrm>
              <a:off x="5393650" y="1333050"/>
              <a:ext cx="596000" cy="615775"/>
            </a:xfrm>
            <a:custGeom>
              <a:avLst/>
              <a:gdLst/>
              <a:ahLst/>
              <a:cxnLst/>
              <a:rect l="l" t="t" r="r" b="b"/>
              <a:pathLst>
                <a:path w="23840" h="24631" extrusionOk="0">
                  <a:moveTo>
                    <a:pt x="18214" y="0"/>
                  </a:moveTo>
                  <a:cubicBezTo>
                    <a:pt x="12822" y="0"/>
                    <a:pt x="1597" y="1054"/>
                    <a:pt x="1597" y="1054"/>
                  </a:cubicBezTo>
                  <a:cubicBezTo>
                    <a:pt x="1443" y="7455"/>
                    <a:pt x="906" y="13502"/>
                    <a:pt x="0" y="19043"/>
                  </a:cubicBezTo>
                  <a:cubicBezTo>
                    <a:pt x="4344" y="20701"/>
                    <a:pt x="8427" y="22390"/>
                    <a:pt x="12971" y="24631"/>
                  </a:cubicBezTo>
                  <a:cubicBezTo>
                    <a:pt x="21812" y="13518"/>
                    <a:pt x="23623" y="6380"/>
                    <a:pt x="23807" y="4369"/>
                  </a:cubicBezTo>
                  <a:cubicBezTo>
                    <a:pt x="23899" y="3356"/>
                    <a:pt x="23807" y="2159"/>
                    <a:pt x="23377" y="1545"/>
                  </a:cubicBezTo>
                  <a:cubicBezTo>
                    <a:pt x="22810" y="701"/>
                    <a:pt x="22073" y="317"/>
                    <a:pt x="20262" y="87"/>
                  </a:cubicBezTo>
                  <a:cubicBezTo>
                    <a:pt x="19768" y="26"/>
                    <a:pt x="19063" y="0"/>
                    <a:pt x="18214"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22"/>
            <p:cNvSpPr/>
            <p:nvPr/>
          </p:nvSpPr>
          <p:spPr>
            <a:xfrm>
              <a:off x="4797325" y="1912350"/>
              <a:ext cx="1396525" cy="981625"/>
            </a:xfrm>
            <a:custGeom>
              <a:avLst/>
              <a:gdLst/>
              <a:ahLst/>
              <a:cxnLst/>
              <a:rect l="l" t="t" r="r" b="b"/>
              <a:pathLst>
                <a:path w="55861" h="39265" extrusionOk="0">
                  <a:moveTo>
                    <a:pt x="23101" y="0"/>
                  </a:moveTo>
                  <a:cubicBezTo>
                    <a:pt x="21290" y="9087"/>
                    <a:pt x="18466" y="17038"/>
                    <a:pt x="14674" y="23639"/>
                  </a:cubicBezTo>
                  <a:cubicBezTo>
                    <a:pt x="10776" y="30454"/>
                    <a:pt x="5741" y="35811"/>
                    <a:pt x="0" y="39264"/>
                  </a:cubicBezTo>
                  <a:cubicBezTo>
                    <a:pt x="17345" y="38082"/>
                    <a:pt x="31896" y="35411"/>
                    <a:pt x="42380" y="30362"/>
                  </a:cubicBezTo>
                  <a:cubicBezTo>
                    <a:pt x="54353" y="24606"/>
                    <a:pt x="55949" y="21704"/>
                    <a:pt x="55857" y="19786"/>
                  </a:cubicBezTo>
                  <a:cubicBezTo>
                    <a:pt x="55795" y="18328"/>
                    <a:pt x="55105" y="17115"/>
                    <a:pt x="52710" y="15503"/>
                  </a:cubicBezTo>
                  <a:cubicBezTo>
                    <a:pt x="48351" y="12618"/>
                    <a:pt x="37299" y="5357"/>
                    <a:pt x="23101"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22"/>
            <p:cNvSpPr/>
            <p:nvPr/>
          </p:nvSpPr>
          <p:spPr>
            <a:xfrm>
              <a:off x="3923850" y="2963325"/>
              <a:ext cx="1423225" cy="229950"/>
            </a:xfrm>
            <a:custGeom>
              <a:avLst/>
              <a:gdLst/>
              <a:ahLst/>
              <a:cxnLst/>
              <a:rect l="l" t="t" r="r" b="b"/>
              <a:pathLst>
                <a:path w="56929" h="9198" extrusionOk="0">
                  <a:moveTo>
                    <a:pt x="52818" y="0"/>
                  </a:moveTo>
                  <a:cubicBezTo>
                    <a:pt x="52729" y="0"/>
                    <a:pt x="52638" y="1"/>
                    <a:pt x="52545" y="3"/>
                  </a:cubicBezTo>
                  <a:cubicBezTo>
                    <a:pt x="49659" y="80"/>
                    <a:pt x="47434" y="556"/>
                    <a:pt x="42645" y="1354"/>
                  </a:cubicBezTo>
                  <a:cubicBezTo>
                    <a:pt x="39379" y="1888"/>
                    <a:pt x="36731" y="2112"/>
                    <a:pt x="33831" y="2112"/>
                  </a:cubicBezTo>
                  <a:cubicBezTo>
                    <a:pt x="33310" y="2112"/>
                    <a:pt x="32781" y="2105"/>
                    <a:pt x="32238" y="2091"/>
                  </a:cubicBezTo>
                  <a:cubicBezTo>
                    <a:pt x="30150" y="2045"/>
                    <a:pt x="25484" y="1999"/>
                    <a:pt x="25484" y="1999"/>
                  </a:cubicBezTo>
                  <a:cubicBezTo>
                    <a:pt x="23289" y="1937"/>
                    <a:pt x="20818" y="1891"/>
                    <a:pt x="18347" y="1891"/>
                  </a:cubicBezTo>
                  <a:cubicBezTo>
                    <a:pt x="13174" y="1891"/>
                    <a:pt x="6512" y="2091"/>
                    <a:pt x="649" y="3718"/>
                  </a:cubicBezTo>
                  <a:cubicBezTo>
                    <a:pt x="342" y="3810"/>
                    <a:pt x="-42" y="3918"/>
                    <a:pt x="4" y="4271"/>
                  </a:cubicBezTo>
                  <a:cubicBezTo>
                    <a:pt x="35" y="4562"/>
                    <a:pt x="495" y="4562"/>
                    <a:pt x="941" y="4562"/>
                  </a:cubicBezTo>
                  <a:cubicBezTo>
                    <a:pt x="952" y="4563"/>
                    <a:pt x="966" y="4563"/>
                    <a:pt x="982" y="4563"/>
                  </a:cubicBezTo>
                  <a:cubicBezTo>
                    <a:pt x="1625" y="4563"/>
                    <a:pt x="5766" y="4271"/>
                    <a:pt x="7832" y="4271"/>
                  </a:cubicBezTo>
                  <a:cubicBezTo>
                    <a:pt x="15507" y="4271"/>
                    <a:pt x="20741" y="5591"/>
                    <a:pt x="25807" y="6865"/>
                  </a:cubicBezTo>
                  <a:cubicBezTo>
                    <a:pt x="30580" y="8062"/>
                    <a:pt x="35078" y="9198"/>
                    <a:pt x="41325" y="9198"/>
                  </a:cubicBezTo>
                  <a:cubicBezTo>
                    <a:pt x="47925" y="9198"/>
                    <a:pt x="53635" y="8354"/>
                    <a:pt x="55769" y="6005"/>
                  </a:cubicBezTo>
                  <a:cubicBezTo>
                    <a:pt x="56490" y="5222"/>
                    <a:pt x="57196" y="3749"/>
                    <a:pt x="56828" y="2413"/>
                  </a:cubicBezTo>
                  <a:cubicBezTo>
                    <a:pt x="56354" y="800"/>
                    <a:pt x="55224" y="0"/>
                    <a:pt x="52818"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22"/>
            <p:cNvSpPr/>
            <p:nvPr/>
          </p:nvSpPr>
          <p:spPr>
            <a:xfrm>
              <a:off x="2265800" y="715450"/>
              <a:ext cx="914500" cy="2190025"/>
            </a:xfrm>
            <a:custGeom>
              <a:avLst/>
              <a:gdLst/>
              <a:ahLst/>
              <a:cxnLst/>
              <a:rect l="l" t="t" r="r" b="b"/>
              <a:pathLst>
                <a:path w="36580" h="87601" extrusionOk="0">
                  <a:moveTo>
                    <a:pt x="3682" y="1"/>
                  </a:moveTo>
                  <a:cubicBezTo>
                    <a:pt x="2412" y="1"/>
                    <a:pt x="1802" y="606"/>
                    <a:pt x="1368" y="2074"/>
                  </a:cubicBezTo>
                  <a:cubicBezTo>
                    <a:pt x="907" y="3563"/>
                    <a:pt x="-244" y="7216"/>
                    <a:pt x="48" y="22688"/>
                  </a:cubicBezTo>
                  <a:cubicBezTo>
                    <a:pt x="324" y="36257"/>
                    <a:pt x="2135" y="54830"/>
                    <a:pt x="10608" y="69627"/>
                  </a:cubicBezTo>
                  <a:cubicBezTo>
                    <a:pt x="17116" y="80908"/>
                    <a:pt x="26310" y="87263"/>
                    <a:pt x="36579" y="87601"/>
                  </a:cubicBezTo>
                  <a:cubicBezTo>
                    <a:pt x="32573" y="84546"/>
                    <a:pt x="27815" y="79496"/>
                    <a:pt x="25282" y="71637"/>
                  </a:cubicBezTo>
                  <a:cubicBezTo>
                    <a:pt x="22903" y="64177"/>
                    <a:pt x="21690" y="55352"/>
                    <a:pt x="21690" y="45421"/>
                  </a:cubicBezTo>
                  <a:cubicBezTo>
                    <a:pt x="21690" y="31698"/>
                    <a:pt x="24238" y="18605"/>
                    <a:pt x="24729" y="16502"/>
                  </a:cubicBezTo>
                  <a:cubicBezTo>
                    <a:pt x="25236" y="14399"/>
                    <a:pt x="26249" y="13064"/>
                    <a:pt x="27738" y="12297"/>
                  </a:cubicBezTo>
                  <a:cubicBezTo>
                    <a:pt x="17285" y="4576"/>
                    <a:pt x="6387" y="32"/>
                    <a:pt x="3778" y="2"/>
                  </a:cubicBezTo>
                  <a:cubicBezTo>
                    <a:pt x="3745" y="1"/>
                    <a:pt x="3713" y="1"/>
                    <a:pt x="3682"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22"/>
            <p:cNvSpPr/>
            <p:nvPr/>
          </p:nvSpPr>
          <p:spPr>
            <a:xfrm>
              <a:off x="2912800" y="1106200"/>
              <a:ext cx="846550" cy="1845750"/>
            </a:xfrm>
            <a:custGeom>
              <a:avLst/>
              <a:gdLst/>
              <a:ahLst/>
              <a:cxnLst/>
              <a:rect l="l" t="t" r="r" b="b"/>
              <a:pathLst>
                <a:path w="33862" h="73830" extrusionOk="0">
                  <a:moveTo>
                    <a:pt x="4579" y="1"/>
                  </a:moveTo>
                  <a:cubicBezTo>
                    <a:pt x="4486" y="1"/>
                    <a:pt x="4392" y="9"/>
                    <a:pt x="4299" y="28"/>
                  </a:cubicBezTo>
                  <a:cubicBezTo>
                    <a:pt x="3071" y="274"/>
                    <a:pt x="2702" y="1793"/>
                    <a:pt x="2487" y="2791"/>
                  </a:cubicBezTo>
                  <a:cubicBezTo>
                    <a:pt x="2334" y="3528"/>
                    <a:pt x="-383" y="16314"/>
                    <a:pt x="47" y="29637"/>
                  </a:cubicBezTo>
                  <a:cubicBezTo>
                    <a:pt x="415" y="40735"/>
                    <a:pt x="1183" y="47657"/>
                    <a:pt x="3424" y="54611"/>
                  </a:cubicBezTo>
                  <a:cubicBezTo>
                    <a:pt x="7629" y="67872"/>
                    <a:pt x="19863" y="73828"/>
                    <a:pt x="27215" y="73828"/>
                  </a:cubicBezTo>
                  <a:cubicBezTo>
                    <a:pt x="27215" y="73828"/>
                    <a:pt x="27254" y="73829"/>
                    <a:pt x="27326" y="73829"/>
                  </a:cubicBezTo>
                  <a:cubicBezTo>
                    <a:pt x="27784" y="73829"/>
                    <a:pt x="29591" y="73783"/>
                    <a:pt x="31329" y="73107"/>
                  </a:cubicBezTo>
                  <a:cubicBezTo>
                    <a:pt x="31927" y="72861"/>
                    <a:pt x="32511" y="72539"/>
                    <a:pt x="33155" y="72109"/>
                  </a:cubicBezTo>
                  <a:cubicBezTo>
                    <a:pt x="32618" y="71387"/>
                    <a:pt x="32142" y="70574"/>
                    <a:pt x="31697" y="69653"/>
                  </a:cubicBezTo>
                  <a:cubicBezTo>
                    <a:pt x="30270" y="66690"/>
                    <a:pt x="29533" y="63083"/>
                    <a:pt x="29502" y="58632"/>
                  </a:cubicBezTo>
                  <a:cubicBezTo>
                    <a:pt x="29425" y="46260"/>
                    <a:pt x="33769" y="36989"/>
                    <a:pt x="33861" y="36728"/>
                  </a:cubicBezTo>
                  <a:cubicBezTo>
                    <a:pt x="26049" y="17404"/>
                    <a:pt x="8028" y="2269"/>
                    <a:pt x="7307" y="1670"/>
                  </a:cubicBezTo>
                  <a:cubicBezTo>
                    <a:pt x="6644" y="1120"/>
                    <a:pt x="5632" y="1"/>
                    <a:pt x="4579"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22"/>
            <p:cNvSpPr/>
            <p:nvPr/>
          </p:nvSpPr>
          <p:spPr>
            <a:xfrm>
              <a:off x="3342575" y="315250"/>
              <a:ext cx="925600" cy="1564500"/>
            </a:xfrm>
            <a:custGeom>
              <a:avLst/>
              <a:gdLst/>
              <a:ahLst/>
              <a:cxnLst/>
              <a:rect l="l" t="t" r="r" b="b"/>
              <a:pathLst>
                <a:path w="37024" h="62580" extrusionOk="0">
                  <a:moveTo>
                    <a:pt x="18497" y="0"/>
                  </a:moveTo>
                  <a:cubicBezTo>
                    <a:pt x="17806" y="0"/>
                    <a:pt x="17499" y="445"/>
                    <a:pt x="17023" y="1105"/>
                  </a:cubicBezTo>
                  <a:cubicBezTo>
                    <a:pt x="13815" y="5664"/>
                    <a:pt x="3562" y="24283"/>
                    <a:pt x="1" y="37376"/>
                  </a:cubicBezTo>
                  <a:cubicBezTo>
                    <a:pt x="5711" y="43055"/>
                    <a:pt x="13340" y="51881"/>
                    <a:pt x="18512" y="62580"/>
                  </a:cubicBezTo>
                  <a:cubicBezTo>
                    <a:pt x="23700" y="51881"/>
                    <a:pt x="31314" y="43055"/>
                    <a:pt x="37024" y="37376"/>
                  </a:cubicBezTo>
                  <a:cubicBezTo>
                    <a:pt x="33463" y="24283"/>
                    <a:pt x="23209" y="5664"/>
                    <a:pt x="20001" y="1105"/>
                  </a:cubicBezTo>
                  <a:cubicBezTo>
                    <a:pt x="19525" y="445"/>
                    <a:pt x="19172" y="0"/>
                    <a:pt x="1849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22"/>
            <p:cNvSpPr/>
            <p:nvPr/>
          </p:nvSpPr>
          <p:spPr>
            <a:xfrm>
              <a:off x="2909350" y="424900"/>
              <a:ext cx="538800" cy="726900"/>
            </a:xfrm>
            <a:custGeom>
              <a:avLst/>
              <a:gdLst/>
              <a:ahLst/>
              <a:cxnLst/>
              <a:rect l="l" t="t" r="r" b="b"/>
              <a:pathLst>
                <a:path w="21552" h="29076" extrusionOk="0">
                  <a:moveTo>
                    <a:pt x="6410" y="1"/>
                  </a:moveTo>
                  <a:cubicBezTo>
                    <a:pt x="6239" y="1"/>
                    <a:pt x="6059" y="17"/>
                    <a:pt x="5864" y="50"/>
                  </a:cubicBezTo>
                  <a:cubicBezTo>
                    <a:pt x="4974" y="188"/>
                    <a:pt x="4375" y="1048"/>
                    <a:pt x="3945" y="2168"/>
                  </a:cubicBezTo>
                  <a:cubicBezTo>
                    <a:pt x="3930" y="2214"/>
                    <a:pt x="2011" y="8492"/>
                    <a:pt x="1" y="17733"/>
                  </a:cubicBezTo>
                  <a:cubicBezTo>
                    <a:pt x="7153" y="22552"/>
                    <a:pt x="9793" y="25622"/>
                    <a:pt x="14199" y="29076"/>
                  </a:cubicBezTo>
                  <a:cubicBezTo>
                    <a:pt x="16163" y="23612"/>
                    <a:pt x="18558" y="16735"/>
                    <a:pt x="21551" y="11209"/>
                  </a:cubicBezTo>
                  <a:cubicBezTo>
                    <a:pt x="18635" y="8799"/>
                    <a:pt x="9717" y="1785"/>
                    <a:pt x="8443" y="848"/>
                  </a:cubicBezTo>
                  <a:cubicBezTo>
                    <a:pt x="7653" y="281"/>
                    <a:pt x="7111" y="1"/>
                    <a:pt x="6410"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22"/>
            <p:cNvSpPr/>
            <p:nvPr/>
          </p:nvSpPr>
          <p:spPr>
            <a:xfrm>
              <a:off x="1617650" y="1336750"/>
              <a:ext cx="596025" cy="615925"/>
            </a:xfrm>
            <a:custGeom>
              <a:avLst/>
              <a:gdLst/>
              <a:ahLst/>
              <a:cxnLst/>
              <a:rect l="l" t="t" r="r" b="b"/>
              <a:pathLst>
                <a:path w="23841" h="24637" extrusionOk="0">
                  <a:moveTo>
                    <a:pt x="5664" y="1"/>
                  </a:moveTo>
                  <a:cubicBezTo>
                    <a:pt x="4790" y="1"/>
                    <a:pt x="4067" y="28"/>
                    <a:pt x="3564" y="92"/>
                  </a:cubicBezTo>
                  <a:cubicBezTo>
                    <a:pt x="1752" y="307"/>
                    <a:pt x="1031" y="706"/>
                    <a:pt x="463" y="1535"/>
                  </a:cubicBezTo>
                  <a:cubicBezTo>
                    <a:pt x="33" y="2165"/>
                    <a:pt x="-59" y="3347"/>
                    <a:pt x="33" y="4375"/>
                  </a:cubicBezTo>
                  <a:cubicBezTo>
                    <a:pt x="202" y="6386"/>
                    <a:pt x="2029" y="13523"/>
                    <a:pt x="10870" y="24636"/>
                  </a:cubicBezTo>
                  <a:cubicBezTo>
                    <a:pt x="15398" y="22395"/>
                    <a:pt x="19481" y="20707"/>
                    <a:pt x="23840" y="19049"/>
                  </a:cubicBezTo>
                  <a:cubicBezTo>
                    <a:pt x="22935" y="13508"/>
                    <a:pt x="22397" y="7460"/>
                    <a:pt x="22244" y="1059"/>
                  </a:cubicBezTo>
                  <a:cubicBezTo>
                    <a:pt x="22244" y="1059"/>
                    <a:pt x="11078" y="1"/>
                    <a:pt x="5664"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22"/>
            <p:cNvSpPr/>
            <p:nvPr/>
          </p:nvSpPr>
          <p:spPr>
            <a:xfrm>
              <a:off x="1413475" y="1916175"/>
              <a:ext cx="1396125" cy="981250"/>
            </a:xfrm>
            <a:custGeom>
              <a:avLst/>
              <a:gdLst/>
              <a:ahLst/>
              <a:cxnLst/>
              <a:rect l="l" t="t" r="r" b="b"/>
              <a:pathLst>
                <a:path w="55845" h="39250" extrusionOk="0">
                  <a:moveTo>
                    <a:pt x="32759" y="1"/>
                  </a:moveTo>
                  <a:cubicBezTo>
                    <a:pt x="18561" y="5358"/>
                    <a:pt x="7494" y="12603"/>
                    <a:pt x="3150" y="15504"/>
                  </a:cubicBezTo>
                  <a:cubicBezTo>
                    <a:pt x="740" y="17116"/>
                    <a:pt x="65" y="18313"/>
                    <a:pt x="4" y="19786"/>
                  </a:cubicBezTo>
                  <a:cubicBezTo>
                    <a:pt x="-88" y="21705"/>
                    <a:pt x="1493" y="24606"/>
                    <a:pt x="13465" y="30362"/>
                  </a:cubicBezTo>
                  <a:cubicBezTo>
                    <a:pt x="23949" y="35412"/>
                    <a:pt x="38515" y="38083"/>
                    <a:pt x="55845" y="39249"/>
                  </a:cubicBezTo>
                  <a:cubicBezTo>
                    <a:pt x="50104" y="35811"/>
                    <a:pt x="45069" y="30454"/>
                    <a:pt x="41171" y="23624"/>
                  </a:cubicBezTo>
                  <a:cubicBezTo>
                    <a:pt x="37395" y="17039"/>
                    <a:pt x="34570" y="9088"/>
                    <a:pt x="32759"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22"/>
            <p:cNvSpPr/>
            <p:nvPr/>
          </p:nvSpPr>
          <p:spPr>
            <a:xfrm>
              <a:off x="2263925" y="2963325"/>
              <a:ext cx="1423000" cy="229950"/>
            </a:xfrm>
            <a:custGeom>
              <a:avLst/>
              <a:gdLst/>
              <a:ahLst/>
              <a:cxnLst/>
              <a:rect l="l" t="t" r="r" b="b"/>
              <a:pathLst>
                <a:path w="56920" h="9198" extrusionOk="0">
                  <a:moveTo>
                    <a:pt x="4117" y="0"/>
                  </a:moveTo>
                  <a:cubicBezTo>
                    <a:pt x="1710" y="0"/>
                    <a:pt x="566" y="800"/>
                    <a:pt x="107" y="2413"/>
                  </a:cubicBezTo>
                  <a:cubicBezTo>
                    <a:pt x="-276" y="3749"/>
                    <a:pt x="445" y="5222"/>
                    <a:pt x="1151" y="6005"/>
                  </a:cubicBezTo>
                  <a:cubicBezTo>
                    <a:pt x="3285" y="8354"/>
                    <a:pt x="8995" y="9198"/>
                    <a:pt x="15595" y="9198"/>
                  </a:cubicBezTo>
                  <a:cubicBezTo>
                    <a:pt x="21842" y="9198"/>
                    <a:pt x="26355" y="8062"/>
                    <a:pt x="31113" y="6865"/>
                  </a:cubicBezTo>
                  <a:cubicBezTo>
                    <a:pt x="36178" y="5591"/>
                    <a:pt x="41412" y="4271"/>
                    <a:pt x="49087" y="4271"/>
                  </a:cubicBezTo>
                  <a:cubicBezTo>
                    <a:pt x="51154" y="4271"/>
                    <a:pt x="55309" y="4563"/>
                    <a:pt x="55939" y="4563"/>
                  </a:cubicBezTo>
                  <a:cubicBezTo>
                    <a:pt x="55954" y="4563"/>
                    <a:pt x="55968" y="4563"/>
                    <a:pt x="55979" y="4562"/>
                  </a:cubicBezTo>
                  <a:cubicBezTo>
                    <a:pt x="56424" y="4562"/>
                    <a:pt x="56885" y="4562"/>
                    <a:pt x="56915" y="4271"/>
                  </a:cubicBezTo>
                  <a:cubicBezTo>
                    <a:pt x="56961" y="3918"/>
                    <a:pt x="56593" y="3810"/>
                    <a:pt x="56286" y="3718"/>
                  </a:cubicBezTo>
                  <a:cubicBezTo>
                    <a:pt x="50407" y="2091"/>
                    <a:pt x="43746" y="1891"/>
                    <a:pt x="38588" y="1891"/>
                  </a:cubicBezTo>
                  <a:cubicBezTo>
                    <a:pt x="36102" y="1891"/>
                    <a:pt x="33630" y="1937"/>
                    <a:pt x="31451" y="1999"/>
                  </a:cubicBezTo>
                  <a:cubicBezTo>
                    <a:pt x="31451" y="1999"/>
                    <a:pt x="26769" y="2045"/>
                    <a:pt x="24682" y="2091"/>
                  </a:cubicBezTo>
                  <a:cubicBezTo>
                    <a:pt x="24141" y="2105"/>
                    <a:pt x="23613" y="2112"/>
                    <a:pt x="23094" y="2112"/>
                  </a:cubicBezTo>
                  <a:cubicBezTo>
                    <a:pt x="20192" y="2112"/>
                    <a:pt x="17543" y="1886"/>
                    <a:pt x="14275" y="1339"/>
                  </a:cubicBezTo>
                  <a:cubicBezTo>
                    <a:pt x="9486" y="556"/>
                    <a:pt x="7260" y="80"/>
                    <a:pt x="4390" y="3"/>
                  </a:cubicBezTo>
                  <a:cubicBezTo>
                    <a:pt x="4297" y="1"/>
                    <a:pt x="4206" y="0"/>
                    <a:pt x="411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74" name="Google Shape;574;p22"/>
          <p:cNvSpPr/>
          <p:nvPr/>
        </p:nvSpPr>
        <p:spPr>
          <a:xfrm rot="900460">
            <a:off x="-754582" y="-1905884"/>
            <a:ext cx="2802490" cy="2803069"/>
          </a:xfrm>
          <a:prstGeom prst="ellipse">
            <a:avLst/>
          </a:prstGeom>
          <a:noFill/>
          <a:ln w="228600" cap="flat" cmpd="sng">
            <a:solidFill>
              <a:srgbClr val="FFE6EA"/>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75" name="Google Shape;575;p22"/>
          <p:cNvSpPr txBox="1"/>
          <p:nvPr/>
        </p:nvSpPr>
        <p:spPr>
          <a:xfrm>
            <a:off x="115150" y="103750"/>
            <a:ext cx="2754000" cy="196800"/>
          </a:xfrm>
          <a:prstGeom prst="rect">
            <a:avLst/>
          </a:prstGeom>
          <a:noFill/>
          <a:ln>
            <a:noFill/>
          </a:ln>
        </p:spPr>
        <p:txBody>
          <a:bodyPr spcFirstLastPara="1" wrap="square" lIns="0" tIns="0" rIns="0" bIns="0" anchor="t" anchorCtr="0">
            <a:noAutofit/>
          </a:bodyPr>
          <a:lstStyle/>
          <a:p>
            <a:pPr marL="0" lvl="0" indent="0" algn="l" rtl="0">
              <a:spcBef>
                <a:spcPts val="0"/>
              </a:spcBef>
              <a:spcAft>
                <a:spcPts val="0"/>
              </a:spcAft>
              <a:buNone/>
            </a:pPr>
            <a:r>
              <a:rPr lang="en" sz="800" b="1">
                <a:solidFill>
                  <a:srgbClr val="002664"/>
                </a:solidFill>
                <a:latin typeface="Public Sans"/>
                <a:ea typeface="Public Sans"/>
                <a:cs typeface="Public Sans"/>
                <a:sym typeface="Public Sans"/>
              </a:rPr>
              <a:t>NSW Department of Education</a:t>
            </a:r>
            <a:endParaRPr sz="800" b="1">
              <a:solidFill>
                <a:srgbClr val="002664"/>
              </a:solidFill>
              <a:latin typeface="Public Sans"/>
              <a:ea typeface="Public Sans"/>
              <a:cs typeface="Public Sans"/>
              <a:sym typeface="Public Sans"/>
            </a:endParaRPr>
          </a:p>
        </p:txBody>
      </p:sp>
      <p:sp>
        <p:nvSpPr>
          <p:cNvPr id="545" name="Google Shape;545;p22"/>
          <p:cNvSpPr txBox="1">
            <a:spLocks noGrp="1"/>
          </p:cNvSpPr>
          <p:nvPr>
            <p:ph type="sldNum" idx="12"/>
          </p:nvPr>
        </p:nvSpPr>
        <p:spPr>
          <a:xfrm>
            <a:off x="8548858" y="4702699"/>
            <a:ext cx="548700" cy="393600"/>
          </a:xfrm>
          <a:prstGeom prst="rect">
            <a:avLst/>
          </a:prstGeom>
        </p:spPr>
        <p:txBody>
          <a:bodyPr spcFirstLastPara="1" wrap="square" lIns="91425" tIns="91425" rIns="91425" bIns="91425" anchor="ctr" anchorCtr="0">
            <a:normAutofit/>
          </a:bodyPr>
          <a:lstStyle>
            <a:lvl1pPr lvl="0" algn="ctr">
              <a:buNone/>
              <a:defRPr>
                <a:solidFill>
                  <a:schemeClr val="lt1"/>
                </a:solidFill>
                <a:latin typeface="Public Sans"/>
                <a:ea typeface="Public Sans"/>
                <a:cs typeface="Public Sans"/>
                <a:sym typeface="Public Sans"/>
              </a:defRPr>
            </a:lvl1pPr>
            <a:lvl2pPr lvl="1" algn="ctr">
              <a:buNone/>
              <a:defRPr>
                <a:solidFill>
                  <a:schemeClr val="lt1"/>
                </a:solidFill>
                <a:latin typeface="Public Sans"/>
                <a:ea typeface="Public Sans"/>
                <a:cs typeface="Public Sans"/>
                <a:sym typeface="Public Sans"/>
              </a:defRPr>
            </a:lvl2pPr>
            <a:lvl3pPr lvl="2" algn="ctr">
              <a:buNone/>
              <a:defRPr>
                <a:solidFill>
                  <a:schemeClr val="lt1"/>
                </a:solidFill>
                <a:latin typeface="Public Sans"/>
                <a:ea typeface="Public Sans"/>
                <a:cs typeface="Public Sans"/>
                <a:sym typeface="Public Sans"/>
              </a:defRPr>
            </a:lvl3pPr>
            <a:lvl4pPr lvl="3" algn="ctr">
              <a:buNone/>
              <a:defRPr>
                <a:solidFill>
                  <a:schemeClr val="lt1"/>
                </a:solidFill>
                <a:latin typeface="Public Sans"/>
                <a:ea typeface="Public Sans"/>
                <a:cs typeface="Public Sans"/>
                <a:sym typeface="Public Sans"/>
              </a:defRPr>
            </a:lvl4pPr>
            <a:lvl5pPr lvl="4" algn="ctr">
              <a:buNone/>
              <a:defRPr>
                <a:solidFill>
                  <a:schemeClr val="lt1"/>
                </a:solidFill>
                <a:latin typeface="Public Sans"/>
                <a:ea typeface="Public Sans"/>
                <a:cs typeface="Public Sans"/>
                <a:sym typeface="Public Sans"/>
              </a:defRPr>
            </a:lvl5pPr>
            <a:lvl6pPr lvl="5" algn="ctr">
              <a:buNone/>
              <a:defRPr>
                <a:solidFill>
                  <a:schemeClr val="lt1"/>
                </a:solidFill>
                <a:latin typeface="Public Sans"/>
                <a:ea typeface="Public Sans"/>
                <a:cs typeface="Public Sans"/>
                <a:sym typeface="Public Sans"/>
              </a:defRPr>
            </a:lvl6pPr>
            <a:lvl7pPr lvl="6" algn="ctr">
              <a:buNone/>
              <a:defRPr>
                <a:solidFill>
                  <a:schemeClr val="lt1"/>
                </a:solidFill>
                <a:latin typeface="Public Sans"/>
                <a:ea typeface="Public Sans"/>
                <a:cs typeface="Public Sans"/>
                <a:sym typeface="Public Sans"/>
              </a:defRPr>
            </a:lvl7pPr>
            <a:lvl8pPr lvl="7" algn="ctr">
              <a:buNone/>
              <a:defRPr>
                <a:solidFill>
                  <a:schemeClr val="lt1"/>
                </a:solidFill>
                <a:latin typeface="Public Sans"/>
                <a:ea typeface="Public Sans"/>
                <a:cs typeface="Public Sans"/>
                <a:sym typeface="Public Sans"/>
              </a:defRPr>
            </a:lvl8pPr>
            <a:lvl9pPr lvl="8" algn="ctr">
              <a:buNone/>
              <a:defRPr>
                <a:solidFill>
                  <a:schemeClr val="lt1"/>
                </a:solidFill>
                <a:latin typeface="Public Sans"/>
                <a:ea typeface="Public Sans"/>
                <a:cs typeface="Public Sans"/>
                <a:sym typeface="Public Sans"/>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body 2 1">
  <p:cSld name="TITLE_AND_BODY_2_1">
    <p:bg>
      <p:bgPr>
        <a:solidFill>
          <a:srgbClr val="CBEDFD"/>
        </a:solidFill>
        <a:effectLst/>
      </p:bgPr>
    </p:bg>
    <p:spTree>
      <p:nvGrpSpPr>
        <p:cNvPr id="1" name="Shape 584"/>
        <p:cNvGrpSpPr/>
        <p:nvPr/>
      </p:nvGrpSpPr>
      <p:grpSpPr>
        <a:xfrm>
          <a:off x="0" y="0"/>
          <a:ext cx="0" cy="0"/>
          <a:chOff x="0" y="0"/>
          <a:chExt cx="0" cy="0"/>
        </a:xfrm>
      </p:grpSpPr>
      <p:sp>
        <p:nvSpPr>
          <p:cNvPr id="585" name="Google Shape;585;p23"/>
          <p:cNvSpPr txBox="1">
            <a:spLocks noGrp="1"/>
          </p:cNvSpPr>
          <p:nvPr>
            <p:ph type="title"/>
          </p:nvPr>
        </p:nvSpPr>
        <p:spPr>
          <a:xfrm>
            <a:off x="311700" y="103750"/>
            <a:ext cx="4494900" cy="572700"/>
          </a:xfrm>
          <a:prstGeom prst="rect">
            <a:avLst/>
          </a:prstGeom>
        </p:spPr>
        <p:txBody>
          <a:bodyPr spcFirstLastPara="1" wrap="square" lIns="91425" tIns="91425" rIns="91425" bIns="91425" anchor="t" anchorCtr="0">
            <a:normAutofit/>
          </a:bodyPr>
          <a:lstStyle>
            <a:lvl1pPr lvl="0">
              <a:spcBef>
                <a:spcPts val="0"/>
              </a:spcBef>
              <a:spcAft>
                <a:spcPts val="0"/>
              </a:spcAft>
              <a:buClr>
                <a:srgbClr val="002664"/>
              </a:buClr>
              <a:buSzPts val="2800"/>
              <a:buFont typeface="Public Sans"/>
              <a:buNone/>
              <a:defRPr b="1">
                <a:solidFill>
                  <a:srgbClr val="002664"/>
                </a:solidFill>
                <a:latin typeface="Public Sans"/>
                <a:ea typeface="Public Sans"/>
                <a:cs typeface="Public Sans"/>
                <a:sym typeface="Public Sans"/>
              </a:defRPr>
            </a:lvl1pPr>
            <a:lvl2pPr lvl="1">
              <a:spcBef>
                <a:spcPts val="0"/>
              </a:spcBef>
              <a:spcAft>
                <a:spcPts val="0"/>
              </a:spcAft>
              <a:buClr>
                <a:srgbClr val="002664"/>
              </a:buClr>
              <a:buSzPts val="2800"/>
              <a:buFont typeface="Public Sans"/>
              <a:buNone/>
              <a:defRPr>
                <a:solidFill>
                  <a:srgbClr val="002664"/>
                </a:solidFill>
                <a:latin typeface="Public Sans"/>
                <a:ea typeface="Public Sans"/>
                <a:cs typeface="Public Sans"/>
                <a:sym typeface="Public Sans"/>
              </a:defRPr>
            </a:lvl2pPr>
            <a:lvl3pPr lvl="2">
              <a:spcBef>
                <a:spcPts val="0"/>
              </a:spcBef>
              <a:spcAft>
                <a:spcPts val="0"/>
              </a:spcAft>
              <a:buClr>
                <a:srgbClr val="002664"/>
              </a:buClr>
              <a:buSzPts val="2800"/>
              <a:buFont typeface="Public Sans"/>
              <a:buNone/>
              <a:defRPr>
                <a:solidFill>
                  <a:srgbClr val="002664"/>
                </a:solidFill>
                <a:latin typeface="Public Sans"/>
                <a:ea typeface="Public Sans"/>
                <a:cs typeface="Public Sans"/>
                <a:sym typeface="Public Sans"/>
              </a:defRPr>
            </a:lvl3pPr>
            <a:lvl4pPr lvl="3">
              <a:spcBef>
                <a:spcPts val="0"/>
              </a:spcBef>
              <a:spcAft>
                <a:spcPts val="0"/>
              </a:spcAft>
              <a:buClr>
                <a:srgbClr val="002664"/>
              </a:buClr>
              <a:buSzPts val="2800"/>
              <a:buFont typeface="Public Sans"/>
              <a:buNone/>
              <a:defRPr>
                <a:solidFill>
                  <a:srgbClr val="002664"/>
                </a:solidFill>
                <a:latin typeface="Public Sans"/>
                <a:ea typeface="Public Sans"/>
                <a:cs typeface="Public Sans"/>
                <a:sym typeface="Public Sans"/>
              </a:defRPr>
            </a:lvl4pPr>
            <a:lvl5pPr lvl="4">
              <a:spcBef>
                <a:spcPts val="0"/>
              </a:spcBef>
              <a:spcAft>
                <a:spcPts val="0"/>
              </a:spcAft>
              <a:buClr>
                <a:srgbClr val="002664"/>
              </a:buClr>
              <a:buSzPts val="2800"/>
              <a:buFont typeface="Public Sans"/>
              <a:buNone/>
              <a:defRPr>
                <a:solidFill>
                  <a:srgbClr val="002664"/>
                </a:solidFill>
                <a:latin typeface="Public Sans"/>
                <a:ea typeface="Public Sans"/>
                <a:cs typeface="Public Sans"/>
                <a:sym typeface="Public Sans"/>
              </a:defRPr>
            </a:lvl5pPr>
            <a:lvl6pPr lvl="5">
              <a:spcBef>
                <a:spcPts val="0"/>
              </a:spcBef>
              <a:spcAft>
                <a:spcPts val="0"/>
              </a:spcAft>
              <a:buClr>
                <a:srgbClr val="002664"/>
              </a:buClr>
              <a:buSzPts val="2800"/>
              <a:buFont typeface="Public Sans"/>
              <a:buNone/>
              <a:defRPr>
                <a:solidFill>
                  <a:srgbClr val="002664"/>
                </a:solidFill>
                <a:latin typeface="Public Sans"/>
                <a:ea typeface="Public Sans"/>
                <a:cs typeface="Public Sans"/>
                <a:sym typeface="Public Sans"/>
              </a:defRPr>
            </a:lvl6pPr>
            <a:lvl7pPr lvl="6">
              <a:spcBef>
                <a:spcPts val="0"/>
              </a:spcBef>
              <a:spcAft>
                <a:spcPts val="0"/>
              </a:spcAft>
              <a:buClr>
                <a:srgbClr val="002664"/>
              </a:buClr>
              <a:buSzPts val="2800"/>
              <a:buFont typeface="Public Sans"/>
              <a:buNone/>
              <a:defRPr>
                <a:solidFill>
                  <a:srgbClr val="002664"/>
                </a:solidFill>
                <a:latin typeface="Public Sans"/>
                <a:ea typeface="Public Sans"/>
                <a:cs typeface="Public Sans"/>
                <a:sym typeface="Public Sans"/>
              </a:defRPr>
            </a:lvl7pPr>
            <a:lvl8pPr lvl="7">
              <a:spcBef>
                <a:spcPts val="0"/>
              </a:spcBef>
              <a:spcAft>
                <a:spcPts val="0"/>
              </a:spcAft>
              <a:buClr>
                <a:srgbClr val="002664"/>
              </a:buClr>
              <a:buSzPts val="2800"/>
              <a:buFont typeface="Public Sans"/>
              <a:buNone/>
              <a:defRPr>
                <a:solidFill>
                  <a:srgbClr val="002664"/>
                </a:solidFill>
                <a:latin typeface="Public Sans"/>
                <a:ea typeface="Public Sans"/>
                <a:cs typeface="Public Sans"/>
                <a:sym typeface="Public Sans"/>
              </a:defRPr>
            </a:lvl8pPr>
            <a:lvl9pPr lvl="8">
              <a:spcBef>
                <a:spcPts val="0"/>
              </a:spcBef>
              <a:spcAft>
                <a:spcPts val="0"/>
              </a:spcAft>
              <a:buClr>
                <a:srgbClr val="002664"/>
              </a:buClr>
              <a:buSzPts val="2800"/>
              <a:buFont typeface="Public Sans"/>
              <a:buNone/>
              <a:defRPr>
                <a:solidFill>
                  <a:srgbClr val="002664"/>
                </a:solidFill>
                <a:latin typeface="Public Sans"/>
                <a:ea typeface="Public Sans"/>
                <a:cs typeface="Public Sans"/>
                <a:sym typeface="Public Sans"/>
              </a:defRPr>
            </a:lvl9pPr>
          </a:lstStyle>
          <a:p>
            <a:endParaRPr/>
          </a:p>
        </p:txBody>
      </p:sp>
      <p:sp>
        <p:nvSpPr>
          <p:cNvPr id="586" name="Google Shape;586;p23"/>
          <p:cNvSpPr txBox="1">
            <a:spLocks noGrp="1"/>
          </p:cNvSpPr>
          <p:nvPr>
            <p:ph type="body" idx="1"/>
          </p:nvPr>
        </p:nvSpPr>
        <p:spPr>
          <a:xfrm>
            <a:off x="311700" y="974475"/>
            <a:ext cx="43932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Clr>
                <a:srgbClr val="002664"/>
              </a:buClr>
              <a:buSzPts val="1800"/>
              <a:buFont typeface="Public Sans"/>
              <a:buChar char="●"/>
              <a:defRPr>
                <a:solidFill>
                  <a:srgbClr val="002664"/>
                </a:solidFill>
                <a:latin typeface="Public Sans"/>
                <a:ea typeface="Public Sans"/>
                <a:cs typeface="Public Sans"/>
                <a:sym typeface="Public Sans"/>
              </a:defRPr>
            </a:lvl1pPr>
            <a:lvl2pPr marL="914400" lvl="1" indent="-317500">
              <a:spcBef>
                <a:spcPts val="0"/>
              </a:spcBef>
              <a:spcAft>
                <a:spcPts val="0"/>
              </a:spcAft>
              <a:buClr>
                <a:srgbClr val="002664"/>
              </a:buClr>
              <a:buSzPts val="1400"/>
              <a:buFont typeface="Public Sans"/>
              <a:buChar char="○"/>
              <a:defRPr>
                <a:solidFill>
                  <a:srgbClr val="002664"/>
                </a:solidFill>
                <a:latin typeface="Public Sans"/>
                <a:ea typeface="Public Sans"/>
                <a:cs typeface="Public Sans"/>
                <a:sym typeface="Public Sans"/>
              </a:defRPr>
            </a:lvl2pPr>
            <a:lvl3pPr marL="1371600" lvl="2" indent="-317500">
              <a:spcBef>
                <a:spcPts val="0"/>
              </a:spcBef>
              <a:spcAft>
                <a:spcPts val="0"/>
              </a:spcAft>
              <a:buClr>
                <a:srgbClr val="002664"/>
              </a:buClr>
              <a:buSzPts val="1400"/>
              <a:buFont typeface="Public Sans"/>
              <a:buChar char="■"/>
              <a:defRPr>
                <a:solidFill>
                  <a:srgbClr val="002664"/>
                </a:solidFill>
                <a:latin typeface="Public Sans"/>
                <a:ea typeface="Public Sans"/>
                <a:cs typeface="Public Sans"/>
                <a:sym typeface="Public Sans"/>
              </a:defRPr>
            </a:lvl3pPr>
            <a:lvl4pPr marL="1828800" lvl="3" indent="-317500">
              <a:spcBef>
                <a:spcPts val="0"/>
              </a:spcBef>
              <a:spcAft>
                <a:spcPts val="0"/>
              </a:spcAft>
              <a:buClr>
                <a:srgbClr val="002664"/>
              </a:buClr>
              <a:buSzPts val="1400"/>
              <a:buFont typeface="Public Sans"/>
              <a:buChar char="●"/>
              <a:defRPr>
                <a:solidFill>
                  <a:srgbClr val="002664"/>
                </a:solidFill>
                <a:latin typeface="Public Sans"/>
                <a:ea typeface="Public Sans"/>
                <a:cs typeface="Public Sans"/>
                <a:sym typeface="Public Sans"/>
              </a:defRPr>
            </a:lvl4pPr>
            <a:lvl5pPr marL="2286000" lvl="4" indent="-317500">
              <a:spcBef>
                <a:spcPts val="0"/>
              </a:spcBef>
              <a:spcAft>
                <a:spcPts val="0"/>
              </a:spcAft>
              <a:buClr>
                <a:srgbClr val="002664"/>
              </a:buClr>
              <a:buSzPts val="1400"/>
              <a:buFont typeface="Public Sans"/>
              <a:buChar char="○"/>
              <a:defRPr>
                <a:solidFill>
                  <a:srgbClr val="002664"/>
                </a:solidFill>
                <a:latin typeface="Public Sans"/>
                <a:ea typeface="Public Sans"/>
                <a:cs typeface="Public Sans"/>
                <a:sym typeface="Public Sans"/>
              </a:defRPr>
            </a:lvl5pPr>
            <a:lvl6pPr marL="2743200" lvl="5" indent="-317500">
              <a:spcBef>
                <a:spcPts val="0"/>
              </a:spcBef>
              <a:spcAft>
                <a:spcPts val="0"/>
              </a:spcAft>
              <a:buClr>
                <a:srgbClr val="002664"/>
              </a:buClr>
              <a:buSzPts val="1400"/>
              <a:buFont typeface="Public Sans"/>
              <a:buChar char="■"/>
              <a:defRPr>
                <a:solidFill>
                  <a:srgbClr val="002664"/>
                </a:solidFill>
                <a:latin typeface="Public Sans"/>
                <a:ea typeface="Public Sans"/>
                <a:cs typeface="Public Sans"/>
                <a:sym typeface="Public Sans"/>
              </a:defRPr>
            </a:lvl6pPr>
            <a:lvl7pPr marL="3200400" lvl="6" indent="-317500">
              <a:spcBef>
                <a:spcPts val="0"/>
              </a:spcBef>
              <a:spcAft>
                <a:spcPts val="0"/>
              </a:spcAft>
              <a:buClr>
                <a:srgbClr val="002664"/>
              </a:buClr>
              <a:buSzPts val="1400"/>
              <a:buFont typeface="Public Sans"/>
              <a:buChar char="●"/>
              <a:defRPr>
                <a:solidFill>
                  <a:srgbClr val="002664"/>
                </a:solidFill>
                <a:latin typeface="Public Sans"/>
                <a:ea typeface="Public Sans"/>
                <a:cs typeface="Public Sans"/>
                <a:sym typeface="Public Sans"/>
              </a:defRPr>
            </a:lvl7pPr>
            <a:lvl8pPr marL="3657600" lvl="7" indent="-317500">
              <a:spcBef>
                <a:spcPts val="0"/>
              </a:spcBef>
              <a:spcAft>
                <a:spcPts val="0"/>
              </a:spcAft>
              <a:buClr>
                <a:srgbClr val="002664"/>
              </a:buClr>
              <a:buSzPts val="1400"/>
              <a:buFont typeface="Public Sans"/>
              <a:buChar char="○"/>
              <a:defRPr>
                <a:solidFill>
                  <a:srgbClr val="002664"/>
                </a:solidFill>
                <a:latin typeface="Public Sans"/>
                <a:ea typeface="Public Sans"/>
                <a:cs typeface="Public Sans"/>
                <a:sym typeface="Public Sans"/>
              </a:defRPr>
            </a:lvl8pPr>
            <a:lvl9pPr marL="4114800" lvl="8" indent="-317500">
              <a:spcBef>
                <a:spcPts val="0"/>
              </a:spcBef>
              <a:spcAft>
                <a:spcPts val="0"/>
              </a:spcAft>
              <a:buClr>
                <a:srgbClr val="002664"/>
              </a:buClr>
              <a:buSzPts val="1400"/>
              <a:buFont typeface="Public Sans"/>
              <a:buChar char="■"/>
              <a:defRPr>
                <a:solidFill>
                  <a:srgbClr val="002664"/>
                </a:solidFill>
                <a:latin typeface="Public Sans"/>
                <a:ea typeface="Public Sans"/>
                <a:cs typeface="Public Sans"/>
                <a:sym typeface="Public Sans"/>
              </a:defRPr>
            </a:lvl9pPr>
          </a:lstStyle>
          <a:p>
            <a:endParaRPr/>
          </a:p>
        </p:txBody>
      </p:sp>
      <p:sp>
        <p:nvSpPr>
          <p:cNvPr id="587" name="Google Shape;587;p23"/>
          <p:cNvSpPr/>
          <p:nvPr/>
        </p:nvSpPr>
        <p:spPr>
          <a:xfrm>
            <a:off x="5503325" y="-47975"/>
            <a:ext cx="1017300" cy="5229900"/>
          </a:xfrm>
          <a:prstGeom prst="rect">
            <a:avLst/>
          </a:prstGeom>
          <a:solidFill>
            <a:srgbClr val="D7153A"/>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88" name="Google Shape;588;p23"/>
          <p:cNvSpPr/>
          <p:nvPr/>
        </p:nvSpPr>
        <p:spPr>
          <a:xfrm>
            <a:off x="6520625" y="-47975"/>
            <a:ext cx="2667600" cy="5229900"/>
          </a:xfrm>
          <a:prstGeom prst="rect">
            <a:avLst/>
          </a:prstGeom>
          <a:solidFill>
            <a:srgbClr val="FFB8C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89" name="Google Shape;589;p23"/>
          <p:cNvSpPr/>
          <p:nvPr/>
        </p:nvSpPr>
        <p:spPr>
          <a:xfrm>
            <a:off x="8602550" y="4753107"/>
            <a:ext cx="441300" cy="292800"/>
          </a:xfrm>
          <a:prstGeom prst="roundRect">
            <a:avLst>
              <a:gd name="adj" fmla="val 16667"/>
            </a:avLst>
          </a:prstGeom>
          <a:solidFill>
            <a:srgbClr val="D7153A"/>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90" name="Google Shape;590;p23"/>
          <p:cNvSpPr txBox="1">
            <a:spLocks noGrp="1"/>
          </p:cNvSpPr>
          <p:nvPr>
            <p:ph type="sldNum" idx="12"/>
          </p:nvPr>
        </p:nvSpPr>
        <p:spPr>
          <a:xfrm>
            <a:off x="8548858" y="4702699"/>
            <a:ext cx="548700" cy="393600"/>
          </a:xfrm>
          <a:prstGeom prst="rect">
            <a:avLst/>
          </a:prstGeom>
        </p:spPr>
        <p:txBody>
          <a:bodyPr spcFirstLastPara="1" wrap="square" lIns="91425" tIns="91425" rIns="91425" bIns="91425" anchor="ctr" anchorCtr="0">
            <a:normAutofit/>
          </a:bodyPr>
          <a:lstStyle>
            <a:lvl1pPr lvl="0" algn="ctr">
              <a:buNone/>
              <a:defRPr>
                <a:solidFill>
                  <a:schemeClr val="lt1"/>
                </a:solidFill>
                <a:latin typeface="Public Sans"/>
                <a:ea typeface="Public Sans"/>
                <a:cs typeface="Public Sans"/>
                <a:sym typeface="Public Sans"/>
              </a:defRPr>
            </a:lvl1pPr>
            <a:lvl2pPr lvl="1" algn="ctr">
              <a:buNone/>
              <a:defRPr>
                <a:solidFill>
                  <a:schemeClr val="lt1"/>
                </a:solidFill>
                <a:latin typeface="Public Sans"/>
                <a:ea typeface="Public Sans"/>
                <a:cs typeface="Public Sans"/>
                <a:sym typeface="Public Sans"/>
              </a:defRPr>
            </a:lvl2pPr>
            <a:lvl3pPr lvl="2" algn="ctr">
              <a:buNone/>
              <a:defRPr>
                <a:solidFill>
                  <a:schemeClr val="lt1"/>
                </a:solidFill>
                <a:latin typeface="Public Sans"/>
                <a:ea typeface="Public Sans"/>
                <a:cs typeface="Public Sans"/>
                <a:sym typeface="Public Sans"/>
              </a:defRPr>
            </a:lvl3pPr>
            <a:lvl4pPr lvl="3" algn="ctr">
              <a:buNone/>
              <a:defRPr>
                <a:solidFill>
                  <a:schemeClr val="lt1"/>
                </a:solidFill>
                <a:latin typeface="Public Sans"/>
                <a:ea typeface="Public Sans"/>
                <a:cs typeface="Public Sans"/>
                <a:sym typeface="Public Sans"/>
              </a:defRPr>
            </a:lvl4pPr>
            <a:lvl5pPr lvl="4" algn="ctr">
              <a:buNone/>
              <a:defRPr>
                <a:solidFill>
                  <a:schemeClr val="lt1"/>
                </a:solidFill>
                <a:latin typeface="Public Sans"/>
                <a:ea typeface="Public Sans"/>
                <a:cs typeface="Public Sans"/>
                <a:sym typeface="Public Sans"/>
              </a:defRPr>
            </a:lvl5pPr>
            <a:lvl6pPr lvl="5" algn="ctr">
              <a:buNone/>
              <a:defRPr>
                <a:solidFill>
                  <a:schemeClr val="lt1"/>
                </a:solidFill>
                <a:latin typeface="Public Sans"/>
                <a:ea typeface="Public Sans"/>
                <a:cs typeface="Public Sans"/>
                <a:sym typeface="Public Sans"/>
              </a:defRPr>
            </a:lvl6pPr>
            <a:lvl7pPr lvl="6" algn="ctr">
              <a:buNone/>
              <a:defRPr>
                <a:solidFill>
                  <a:schemeClr val="lt1"/>
                </a:solidFill>
                <a:latin typeface="Public Sans"/>
                <a:ea typeface="Public Sans"/>
                <a:cs typeface="Public Sans"/>
                <a:sym typeface="Public Sans"/>
              </a:defRPr>
            </a:lvl7pPr>
            <a:lvl8pPr lvl="7" algn="ctr">
              <a:buNone/>
              <a:defRPr>
                <a:solidFill>
                  <a:schemeClr val="lt1"/>
                </a:solidFill>
                <a:latin typeface="Public Sans"/>
                <a:ea typeface="Public Sans"/>
                <a:cs typeface="Public Sans"/>
                <a:sym typeface="Public Sans"/>
              </a:defRPr>
            </a:lvl8pPr>
            <a:lvl9pPr lvl="8" algn="ctr">
              <a:buNone/>
              <a:defRPr>
                <a:solidFill>
                  <a:schemeClr val="lt1"/>
                </a:solidFill>
                <a:latin typeface="Public Sans"/>
                <a:ea typeface="Public Sans"/>
                <a:cs typeface="Public Sans"/>
                <a:sym typeface="Public Sans"/>
              </a:defRPr>
            </a:lvl9pPr>
          </a:lstStyle>
          <a:p>
            <a:pPr marL="0" lvl="0" indent="0" algn="ctr" rtl="0">
              <a:spcBef>
                <a:spcPts val="0"/>
              </a:spcBef>
              <a:spcAft>
                <a:spcPts val="0"/>
              </a:spcAft>
              <a:buNone/>
            </a:pPr>
            <a:fld id="{00000000-1234-1234-1234-123412341234}" type="slidenum">
              <a:rPr lang="en"/>
              <a:t>‹#›</a:t>
            </a:fld>
            <a:endParaRPr/>
          </a:p>
        </p:txBody>
      </p:sp>
      <p:grpSp>
        <p:nvGrpSpPr>
          <p:cNvPr id="591" name="Google Shape;591;p23"/>
          <p:cNvGrpSpPr/>
          <p:nvPr/>
        </p:nvGrpSpPr>
        <p:grpSpPr>
          <a:xfrm>
            <a:off x="8408751" y="168823"/>
            <a:ext cx="479230" cy="503608"/>
            <a:chOff x="1317200" y="238100"/>
            <a:chExt cx="4976425" cy="5229575"/>
          </a:xfrm>
        </p:grpSpPr>
        <p:sp>
          <p:nvSpPr>
            <p:cNvPr id="592" name="Google Shape;592;p23"/>
            <p:cNvSpPr/>
            <p:nvPr/>
          </p:nvSpPr>
          <p:spPr>
            <a:xfrm>
              <a:off x="1561300" y="3393950"/>
              <a:ext cx="4486650" cy="1414475"/>
            </a:xfrm>
            <a:custGeom>
              <a:avLst/>
              <a:gdLst/>
              <a:ahLst/>
              <a:cxnLst/>
              <a:rect l="l" t="t" r="r" b="b"/>
              <a:pathLst>
                <a:path w="179466" h="56579" extrusionOk="0">
                  <a:moveTo>
                    <a:pt x="0" y="0"/>
                  </a:moveTo>
                  <a:lnTo>
                    <a:pt x="0" y="56578"/>
                  </a:lnTo>
                  <a:lnTo>
                    <a:pt x="12740" y="56578"/>
                  </a:lnTo>
                  <a:lnTo>
                    <a:pt x="12740" y="20507"/>
                  </a:lnTo>
                  <a:lnTo>
                    <a:pt x="43531" y="56578"/>
                  </a:lnTo>
                  <a:lnTo>
                    <a:pt x="56701" y="56578"/>
                  </a:lnTo>
                  <a:lnTo>
                    <a:pt x="56701" y="0"/>
                  </a:lnTo>
                  <a:lnTo>
                    <a:pt x="43961" y="0"/>
                  </a:lnTo>
                  <a:lnTo>
                    <a:pt x="43961" y="36148"/>
                  </a:lnTo>
                  <a:lnTo>
                    <a:pt x="13078" y="0"/>
                  </a:lnTo>
                  <a:close/>
                  <a:moveTo>
                    <a:pt x="106218" y="16"/>
                  </a:moveTo>
                  <a:lnTo>
                    <a:pt x="120984" y="56578"/>
                  </a:lnTo>
                  <a:lnTo>
                    <a:pt x="134108" y="56578"/>
                  </a:lnTo>
                  <a:lnTo>
                    <a:pt x="142765" y="20784"/>
                  </a:lnTo>
                  <a:lnTo>
                    <a:pt x="151575" y="56578"/>
                  </a:lnTo>
                  <a:lnTo>
                    <a:pt x="164469" y="56578"/>
                  </a:lnTo>
                  <a:lnTo>
                    <a:pt x="164607" y="56087"/>
                  </a:lnTo>
                  <a:lnTo>
                    <a:pt x="179465" y="16"/>
                  </a:lnTo>
                  <a:lnTo>
                    <a:pt x="166326" y="16"/>
                  </a:lnTo>
                  <a:lnTo>
                    <a:pt x="157868" y="36240"/>
                  </a:lnTo>
                  <a:lnTo>
                    <a:pt x="148981" y="16"/>
                  </a:lnTo>
                  <a:lnTo>
                    <a:pt x="136778" y="16"/>
                  </a:lnTo>
                  <a:lnTo>
                    <a:pt x="127753" y="35826"/>
                  </a:lnTo>
                  <a:lnTo>
                    <a:pt x="119556" y="16"/>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593;p23"/>
            <p:cNvSpPr/>
            <p:nvPr/>
          </p:nvSpPr>
          <p:spPr>
            <a:xfrm>
              <a:off x="1527150" y="5014850"/>
              <a:ext cx="411375" cy="452825"/>
            </a:xfrm>
            <a:custGeom>
              <a:avLst/>
              <a:gdLst/>
              <a:ahLst/>
              <a:cxnLst/>
              <a:rect l="l" t="t" r="r" b="b"/>
              <a:pathLst>
                <a:path w="16455" h="18113" extrusionOk="0">
                  <a:moveTo>
                    <a:pt x="9056" y="0"/>
                  </a:moveTo>
                  <a:cubicBezTo>
                    <a:pt x="3776" y="0"/>
                    <a:pt x="0" y="4145"/>
                    <a:pt x="0" y="9056"/>
                  </a:cubicBezTo>
                  <a:lnTo>
                    <a:pt x="0" y="9103"/>
                  </a:lnTo>
                  <a:cubicBezTo>
                    <a:pt x="0" y="14199"/>
                    <a:pt x="3623" y="18113"/>
                    <a:pt x="9118" y="18113"/>
                  </a:cubicBezTo>
                  <a:cubicBezTo>
                    <a:pt x="12234" y="18113"/>
                    <a:pt x="14720" y="16854"/>
                    <a:pt x="16455" y="15380"/>
                  </a:cubicBezTo>
                  <a:lnTo>
                    <a:pt x="16455" y="8028"/>
                  </a:lnTo>
                  <a:lnTo>
                    <a:pt x="8964" y="8028"/>
                  </a:lnTo>
                  <a:lnTo>
                    <a:pt x="8964" y="10699"/>
                  </a:lnTo>
                  <a:lnTo>
                    <a:pt x="13462" y="10699"/>
                  </a:lnTo>
                  <a:lnTo>
                    <a:pt x="13462" y="13984"/>
                  </a:lnTo>
                  <a:cubicBezTo>
                    <a:pt x="12387" y="14782"/>
                    <a:pt x="10867" y="15304"/>
                    <a:pt x="9225" y="15304"/>
                  </a:cubicBezTo>
                  <a:cubicBezTo>
                    <a:pt x="5633" y="15304"/>
                    <a:pt x="3239" y="12648"/>
                    <a:pt x="3239" y="9056"/>
                  </a:cubicBezTo>
                  <a:lnTo>
                    <a:pt x="3239" y="8995"/>
                  </a:lnTo>
                  <a:cubicBezTo>
                    <a:pt x="3239" y="5649"/>
                    <a:pt x="5710" y="2825"/>
                    <a:pt x="8949" y="2825"/>
                  </a:cubicBezTo>
                  <a:cubicBezTo>
                    <a:pt x="11174" y="2825"/>
                    <a:pt x="12510" y="3546"/>
                    <a:pt x="13861" y="4697"/>
                  </a:cubicBezTo>
                  <a:lnTo>
                    <a:pt x="15825" y="2379"/>
                  </a:lnTo>
                  <a:cubicBezTo>
                    <a:pt x="14014" y="845"/>
                    <a:pt x="12126" y="0"/>
                    <a:pt x="9056" y="0"/>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23"/>
            <p:cNvSpPr/>
            <p:nvPr/>
          </p:nvSpPr>
          <p:spPr>
            <a:xfrm>
              <a:off x="1984925" y="5014850"/>
              <a:ext cx="459375" cy="452825"/>
            </a:xfrm>
            <a:custGeom>
              <a:avLst/>
              <a:gdLst/>
              <a:ahLst/>
              <a:cxnLst/>
              <a:rect l="l" t="t" r="r" b="b"/>
              <a:pathLst>
                <a:path w="18375" h="18113" extrusionOk="0">
                  <a:moveTo>
                    <a:pt x="9164" y="2825"/>
                  </a:moveTo>
                  <a:cubicBezTo>
                    <a:pt x="12649" y="2825"/>
                    <a:pt x="15135" y="5649"/>
                    <a:pt x="15135" y="9056"/>
                  </a:cubicBezTo>
                  <a:lnTo>
                    <a:pt x="15135" y="9103"/>
                  </a:lnTo>
                  <a:cubicBezTo>
                    <a:pt x="15135" y="12510"/>
                    <a:pt x="12695" y="15273"/>
                    <a:pt x="9211" y="15273"/>
                  </a:cubicBezTo>
                  <a:cubicBezTo>
                    <a:pt x="5726" y="15273"/>
                    <a:pt x="3240" y="12464"/>
                    <a:pt x="3240" y="9056"/>
                  </a:cubicBezTo>
                  <a:lnTo>
                    <a:pt x="3240" y="8995"/>
                  </a:lnTo>
                  <a:cubicBezTo>
                    <a:pt x="3240" y="5603"/>
                    <a:pt x="5665" y="2825"/>
                    <a:pt x="9164" y="2825"/>
                  </a:cubicBezTo>
                  <a:close/>
                  <a:moveTo>
                    <a:pt x="9211" y="0"/>
                  </a:moveTo>
                  <a:cubicBezTo>
                    <a:pt x="3823" y="0"/>
                    <a:pt x="1" y="4129"/>
                    <a:pt x="1" y="9056"/>
                  </a:cubicBezTo>
                  <a:lnTo>
                    <a:pt x="1" y="9103"/>
                  </a:lnTo>
                  <a:cubicBezTo>
                    <a:pt x="1" y="14030"/>
                    <a:pt x="3762" y="18113"/>
                    <a:pt x="9164" y="18113"/>
                  </a:cubicBezTo>
                  <a:cubicBezTo>
                    <a:pt x="14552" y="18113"/>
                    <a:pt x="18374" y="13984"/>
                    <a:pt x="18374" y="9056"/>
                  </a:cubicBezTo>
                  <a:lnTo>
                    <a:pt x="18374" y="8995"/>
                  </a:lnTo>
                  <a:cubicBezTo>
                    <a:pt x="18374" y="4068"/>
                    <a:pt x="14614" y="0"/>
                    <a:pt x="9211" y="0"/>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23"/>
            <p:cNvSpPr/>
            <p:nvPr/>
          </p:nvSpPr>
          <p:spPr>
            <a:xfrm>
              <a:off x="2438500" y="5022125"/>
              <a:ext cx="433275" cy="440950"/>
            </a:xfrm>
            <a:custGeom>
              <a:avLst/>
              <a:gdLst/>
              <a:ahLst/>
              <a:cxnLst/>
              <a:rect l="l" t="t" r="r" b="b"/>
              <a:pathLst>
                <a:path w="17331" h="17638" extrusionOk="0">
                  <a:moveTo>
                    <a:pt x="1" y="1"/>
                  </a:moveTo>
                  <a:lnTo>
                    <a:pt x="7307" y="17637"/>
                  </a:lnTo>
                  <a:lnTo>
                    <a:pt x="10024" y="17637"/>
                  </a:lnTo>
                  <a:lnTo>
                    <a:pt x="17330" y="1"/>
                  </a:lnTo>
                  <a:lnTo>
                    <a:pt x="13984" y="1"/>
                  </a:lnTo>
                  <a:lnTo>
                    <a:pt x="8719" y="13462"/>
                  </a:lnTo>
                  <a:lnTo>
                    <a:pt x="3424"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596;p23"/>
            <p:cNvSpPr/>
            <p:nvPr/>
          </p:nvSpPr>
          <p:spPr>
            <a:xfrm>
              <a:off x="2923550" y="5022125"/>
              <a:ext cx="328875" cy="437875"/>
            </a:xfrm>
            <a:custGeom>
              <a:avLst/>
              <a:gdLst/>
              <a:ahLst/>
              <a:cxnLst/>
              <a:rect l="l" t="t" r="r" b="b"/>
              <a:pathLst>
                <a:path w="13155" h="17515" extrusionOk="0">
                  <a:moveTo>
                    <a:pt x="0" y="1"/>
                  </a:moveTo>
                  <a:lnTo>
                    <a:pt x="0" y="17515"/>
                  </a:lnTo>
                  <a:lnTo>
                    <a:pt x="13155" y="17515"/>
                  </a:lnTo>
                  <a:lnTo>
                    <a:pt x="13155" y="14767"/>
                  </a:lnTo>
                  <a:lnTo>
                    <a:pt x="3086" y="14767"/>
                  </a:lnTo>
                  <a:lnTo>
                    <a:pt x="3086" y="10070"/>
                  </a:lnTo>
                  <a:lnTo>
                    <a:pt x="11912" y="10070"/>
                  </a:lnTo>
                  <a:lnTo>
                    <a:pt x="11912" y="7307"/>
                  </a:lnTo>
                  <a:lnTo>
                    <a:pt x="3086" y="7307"/>
                  </a:lnTo>
                  <a:lnTo>
                    <a:pt x="3086" y="2764"/>
                  </a:lnTo>
                  <a:lnTo>
                    <a:pt x="13032" y="2764"/>
                  </a:lnTo>
                  <a:lnTo>
                    <a:pt x="13032"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597;p23"/>
            <p:cNvSpPr/>
            <p:nvPr/>
          </p:nvSpPr>
          <p:spPr>
            <a:xfrm>
              <a:off x="3327250" y="5022125"/>
              <a:ext cx="373000" cy="437875"/>
            </a:xfrm>
            <a:custGeom>
              <a:avLst/>
              <a:gdLst/>
              <a:ahLst/>
              <a:cxnLst/>
              <a:rect l="l" t="t" r="r" b="b"/>
              <a:pathLst>
                <a:path w="14920" h="17515" extrusionOk="0">
                  <a:moveTo>
                    <a:pt x="7583" y="2810"/>
                  </a:moveTo>
                  <a:cubicBezTo>
                    <a:pt x="9870" y="2810"/>
                    <a:pt x="11220" y="3838"/>
                    <a:pt x="11220" y="5711"/>
                  </a:cubicBezTo>
                  <a:lnTo>
                    <a:pt x="11220" y="5757"/>
                  </a:lnTo>
                  <a:cubicBezTo>
                    <a:pt x="11220" y="7538"/>
                    <a:pt x="9824" y="8689"/>
                    <a:pt x="7613" y="8689"/>
                  </a:cubicBezTo>
                  <a:lnTo>
                    <a:pt x="3085" y="8689"/>
                  </a:lnTo>
                  <a:lnTo>
                    <a:pt x="3085" y="2810"/>
                  </a:lnTo>
                  <a:close/>
                  <a:moveTo>
                    <a:pt x="0" y="1"/>
                  </a:moveTo>
                  <a:lnTo>
                    <a:pt x="0" y="17515"/>
                  </a:lnTo>
                  <a:lnTo>
                    <a:pt x="3085" y="17515"/>
                  </a:lnTo>
                  <a:lnTo>
                    <a:pt x="3085" y="11421"/>
                  </a:lnTo>
                  <a:lnTo>
                    <a:pt x="6953" y="11421"/>
                  </a:lnTo>
                  <a:lnTo>
                    <a:pt x="11282" y="17515"/>
                  </a:lnTo>
                  <a:lnTo>
                    <a:pt x="14920" y="17515"/>
                  </a:lnTo>
                  <a:lnTo>
                    <a:pt x="10177" y="10884"/>
                  </a:lnTo>
                  <a:cubicBezTo>
                    <a:pt x="12633" y="10193"/>
                    <a:pt x="14352" y="8458"/>
                    <a:pt x="14352" y="5588"/>
                  </a:cubicBezTo>
                  <a:lnTo>
                    <a:pt x="14352" y="5527"/>
                  </a:lnTo>
                  <a:cubicBezTo>
                    <a:pt x="14352" y="4007"/>
                    <a:pt x="13845" y="2702"/>
                    <a:pt x="12909" y="1751"/>
                  </a:cubicBezTo>
                  <a:cubicBezTo>
                    <a:pt x="11773" y="661"/>
                    <a:pt x="10054" y="1"/>
                    <a:pt x="7828" y="1"/>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 name="Google Shape;598;p23"/>
            <p:cNvSpPr/>
            <p:nvPr/>
          </p:nvSpPr>
          <p:spPr>
            <a:xfrm>
              <a:off x="3754325" y="5022125"/>
              <a:ext cx="382625" cy="437875"/>
            </a:xfrm>
            <a:custGeom>
              <a:avLst/>
              <a:gdLst/>
              <a:ahLst/>
              <a:cxnLst/>
              <a:rect l="l" t="t" r="r" b="b"/>
              <a:pathLst>
                <a:path w="15305" h="17515" extrusionOk="0">
                  <a:moveTo>
                    <a:pt x="1" y="1"/>
                  </a:moveTo>
                  <a:lnTo>
                    <a:pt x="1" y="17515"/>
                  </a:lnTo>
                  <a:lnTo>
                    <a:pt x="3040" y="17515"/>
                  </a:lnTo>
                  <a:lnTo>
                    <a:pt x="3040" y="5051"/>
                  </a:lnTo>
                  <a:lnTo>
                    <a:pt x="12725" y="17515"/>
                  </a:lnTo>
                  <a:lnTo>
                    <a:pt x="15304" y="17515"/>
                  </a:lnTo>
                  <a:lnTo>
                    <a:pt x="15304" y="1"/>
                  </a:lnTo>
                  <a:lnTo>
                    <a:pt x="12265" y="1"/>
                  </a:lnTo>
                  <a:lnTo>
                    <a:pt x="12265" y="12112"/>
                  </a:lnTo>
                  <a:lnTo>
                    <a:pt x="2856"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23"/>
            <p:cNvSpPr/>
            <p:nvPr/>
          </p:nvSpPr>
          <p:spPr>
            <a:xfrm>
              <a:off x="4215200" y="5022125"/>
              <a:ext cx="432100" cy="437875"/>
            </a:xfrm>
            <a:custGeom>
              <a:avLst/>
              <a:gdLst/>
              <a:ahLst/>
              <a:cxnLst/>
              <a:rect l="l" t="t" r="r" b="b"/>
              <a:pathLst>
                <a:path w="17284" h="17515" extrusionOk="0">
                  <a:moveTo>
                    <a:pt x="0" y="1"/>
                  </a:moveTo>
                  <a:lnTo>
                    <a:pt x="0" y="17515"/>
                  </a:lnTo>
                  <a:lnTo>
                    <a:pt x="3055" y="17515"/>
                  </a:lnTo>
                  <a:lnTo>
                    <a:pt x="3055" y="5005"/>
                  </a:lnTo>
                  <a:lnTo>
                    <a:pt x="8535" y="13217"/>
                  </a:lnTo>
                  <a:lnTo>
                    <a:pt x="8642" y="13217"/>
                  </a:lnTo>
                  <a:lnTo>
                    <a:pt x="14183" y="4959"/>
                  </a:lnTo>
                  <a:lnTo>
                    <a:pt x="14183" y="17515"/>
                  </a:lnTo>
                  <a:lnTo>
                    <a:pt x="17284" y="17515"/>
                  </a:lnTo>
                  <a:lnTo>
                    <a:pt x="17284" y="1"/>
                  </a:lnTo>
                  <a:lnTo>
                    <a:pt x="13984" y="1"/>
                  </a:lnTo>
                  <a:lnTo>
                    <a:pt x="8642" y="8290"/>
                  </a:lnTo>
                  <a:lnTo>
                    <a:pt x="3301"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23"/>
            <p:cNvSpPr/>
            <p:nvPr/>
          </p:nvSpPr>
          <p:spPr>
            <a:xfrm>
              <a:off x="4720575" y="5022125"/>
              <a:ext cx="329275" cy="437875"/>
            </a:xfrm>
            <a:custGeom>
              <a:avLst/>
              <a:gdLst/>
              <a:ahLst/>
              <a:cxnLst/>
              <a:rect l="l" t="t" r="r" b="b"/>
              <a:pathLst>
                <a:path w="13171" h="17515" extrusionOk="0">
                  <a:moveTo>
                    <a:pt x="1" y="1"/>
                  </a:moveTo>
                  <a:lnTo>
                    <a:pt x="1" y="17515"/>
                  </a:lnTo>
                  <a:lnTo>
                    <a:pt x="13170" y="17515"/>
                  </a:lnTo>
                  <a:lnTo>
                    <a:pt x="13170" y="14767"/>
                  </a:lnTo>
                  <a:lnTo>
                    <a:pt x="3086" y="14767"/>
                  </a:lnTo>
                  <a:lnTo>
                    <a:pt x="3086" y="10070"/>
                  </a:lnTo>
                  <a:lnTo>
                    <a:pt x="11896" y="10070"/>
                  </a:lnTo>
                  <a:lnTo>
                    <a:pt x="11896" y="7307"/>
                  </a:lnTo>
                  <a:lnTo>
                    <a:pt x="3086" y="7307"/>
                  </a:lnTo>
                  <a:lnTo>
                    <a:pt x="3086" y="2764"/>
                  </a:lnTo>
                  <a:lnTo>
                    <a:pt x="13032" y="2764"/>
                  </a:lnTo>
                  <a:lnTo>
                    <a:pt x="13032"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23"/>
            <p:cNvSpPr/>
            <p:nvPr/>
          </p:nvSpPr>
          <p:spPr>
            <a:xfrm>
              <a:off x="5125425" y="5022125"/>
              <a:ext cx="382975" cy="437875"/>
            </a:xfrm>
            <a:custGeom>
              <a:avLst/>
              <a:gdLst/>
              <a:ahLst/>
              <a:cxnLst/>
              <a:rect l="l" t="t" r="r" b="b"/>
              <a:pathLst>
                <a:path w="15319" h="17515" extrusionOk="0">
                  <a:moveTo>
                    <a:pt x="0" y="1"/>
                  </a:moveTo>
                  <a:lnTo>
                    <a:pt x="0" y="17515"/>
                  </a:lnTo>
                  <a:lnTo>
                    <a:pt x="3039" y="17515"/>
                  </a:lnTo>
                  <a:lnTo>
                    <a:pt x="3039" y="5051"/>
                  </a:lnTo>
                  <a:lnTo>
                    <a:pt x="12725" y="17515"/>
                  </a:lnTo>
                  <a:lnTo>
                    <a:pt x="15319" y="17515"/>
                  </a:lnTo>
                  <a:lnTo>
                    <a:pt x="15319" y="1"/>
                  </a:lnTo>
                  <a:lnTo>
                    <a:pt x="12280" y="1"/>
                  </a:lnTo>
                  <a:lnTo>
                    <a:pt x="12280" y="12112"/>
                  </a:lnTo>
                  <a:lnTo>
                    <a:pt x="2870"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602;p23"/>
            <p:cNvSpPr/>
            <p:nvPr/>
          </p:nvSpPr>
          <p:spPr>
            <a:xfrm>
              <a:off x="5569400" y="5022125"/>
              <a:ext cx="356500" cy="437875"/>
            </a:xfrm>
            <a:custGeom>
              <a:avLst/>
              <a:gdLst/>
              <a:ahLst/>
              <a:cxnLst/>
              <a:rect l="l" t="t" r="r" b="b"/>
              <a:pathLst>
                <a:path w="14260" h="17515" extrusionOk="0">
                  <a:moveTo>
                    <a:pt x="0" y="1"/>
                  </a:moveTo>
                  <a:lnTo>
                    <a:pt x="0" y="2856"/>
                  </a:lnTo>
                  <a:lnTo>
                    <a:pt x="5572" y="2856"/>
                  </a:lnTo>
                  <a:lnTo>
                    <a:pt x="5572" y="17515"/>
                  </a:lnTo>
                  <a:lnTo>
                    <a:pt x="8688" y="17515"/>
                  </a:lnTo>
                  <a:lnTo>
                    <a:pt x="8688" y="2856"/>
                  </a:lnTo>
                  <a:lnTo>
                    <a:pt x="14260" y="2856"/>
                  </a:lnTo>
                  <a:lnTo>
                    <a:pt x="14260"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 name="Google Shape;603;p23"/>
            <p:cNvSpPr/>
            <p:nvPr/>
          </p:nvSpPr>
          <p:spPr>
            <a:xfrm>
              <a:off x="3066675" y="3363625"/>
              <a:ext cx="1140875" cy="1477800"/>
            </a:xfrm>
            <a:custGeom>
              <a:avLst/>
              <a:gdLst/>
              <a:ahLst/>
              <a:cxnLst/>
              <a:rect l="l" t="t" r="r" b="b"/>
              <a:pathLst>
                <a:path w="45635" h="59112" extrusionOk="0">
                  <a:moveTo>
                    <a:pt x="22488" y="1"/>
                  </a:moveTo>
                  <a:cubicBezTo>
                    <a:pt x="10715" y="1"/>
                    <a:pt x="2303" y="6893"/>
                    <a:pt x="2303" y="17315"/>
                  </a:cubicBezTo>
                  <a:lnTo>
                    <a:pt x="2303" y="17484"/>
                  </a:lnTo>
                  <a:cubicBezTo>
                    <a:pt x="2303" y="28904"/>
                    <a:pt x="9809" y="32096"/>
                    <a:pt x="21413" y="35059"/>
                  </a:cubicBezTo>
                  <a:cubicBezTo>
                    <a:pt x="31053" y="37515"/>
                    <a:pt x="33033" y="39157"/>
                    <a:pt x="33033" y="42365"/>
                  </a:cubicBezTo>
                  <a:lnTo>
                    <a:pt x="33033" y="42534"/>
                  </a:lnTo>
                  <a:cubicBezTo>
                    <a:pt x="33033" y="45896"/>
                    <a:pt x="29901" y="47952"/>
                    <a:pt x="24713" y="47952"/>
                  </a:cubicBezTo>
                  <a:cubicBezTo>
                    <a:pt x="18128" y="47952"/>
                    <a:pt x="12679" y="45236"/>
                    <a:pt x="7491" y="40968"/>
                  </a:cubicBezTo>
                  <a:lnTo>
                    <a:pt x="1" y="49917"/>
                  </a:lnTo>
                  <a:cubicBezTo>
                    <a:pt x="6923" y="56072"/>
                    <a:pt x="15734" y="59111"/>
                    <a:pt x="24468" y="59111"/>
                  </a:cubicBezTo>
                  <a:cubicBezTo>
                    <a:pt x="36916" y="59111"/>
                    <a:pt x="45634" y="52711"/>
                    <a:pt x="45634" y="41291"/>
                  </a:cubicBezTo>
                  <a:lnTo>
                    <a:pt x="45634" y="41137"/>
                  </a:lnTo>
                  <a:cubicBezTo>
                    <a:pt x="45634" y="31114"/>
                    <a:pt x="39050" y="26924"/>
                    <a:pt x="27353" y="23885"/>
                  </a:cubicBezTo>
                  <a:cubicBezTo>
                    <a:pt x="17376" y="21337"/>
                    <a:pt x="14905" y="20109"/>
                    <a:pt x="14905" y="16333"/>
                  </a:cubicBezTo>
                  <a:lnTo>
                    <a:pt x="14905" y="16164"/>
                  </a:lnTo>
                  <a:cubicBezTo>
                    <a:pt x="14905" y="13386"/>
                    <a:pt x="17468" y="11160"/>
                    <a:pt x="22319" y="11160"/>
                  </a:cubicBezTo>
                  <a:cubicBezTo>
                    <a:pt x="27185" y="11160"/>
                    <a:pt x="32204" y="13293"/>
                    <a:pt x="37330" y="16824"/>
                  </a:cubicBezTo>
                  <a:lnTo>
                    <a:pt x="43915" y="7307"/>
                  </a:lnTo>
                  <a:cubicBezTo>
                    <a:pt x="38067" y="2626"/>
                    <a:pt x="30884" y="1"/>
                    <a:pt x="22488" y="1"/>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23"/>
            <p:cNvSpPr/>
            <p:nvPr/>
          </p:nvSpPr>
          <p:spPr>
            <a:xfrm>
              <a:off x="1317200" y="238100"/>
              <a:ext cx="4976425" cy="3038625"/>
            </a:xfrm>
            <a:custGeom>
              <a:avLst/>
              <a:gdLst/>
              <a:ahLst/>
              <a:cxnLst/>
              <a:rect l="l" t="t" r="r" b="b"/>
              <a:pathLst>
                <a:path w="199057" h="121545" extrusionOk="0">
                  <a:moveTo>
                    <a:pt x="99550" y="1"/>
                  </a:moveTo>
                  <a:cubicBezTo>
                    <a:pt x="99532" y="1"/>
                    <a:pt x="99514" y="1"/>
                    <a:pt x="99497" y="1"/>
                  </a:cubicBezTo>
                  <a:cubicBezTo>
                    <a:pt x="98315" y="1"/>
                    <a:pt x="97486" y="538"/>
                    <a:pt x="96749" y="1275"/>
                  </a:cubicBezTo>
                  <a:cubicBezTo>
                    <a:pt x="95352" y="2672"/>
                    <a:pt x="93449" y="5803"/>
                    <a:pt x="92712" y="6954"/>
                  </a:cubicBezTo>
                  <a:cubicBezTo>
                    <a:pt x="90809" y="9963"/>
                    <a:pt x="89581" y="12311"/>
                    <a:pt x="87570" y="15627"/>
                  </a:cubicBezTo>
                  <a:cubicBezTo>
                    <a:pt x="84623" y="13171"/>
                    <a:pt x="75720" y="6893"/>
                    <a:pt x="73679" y="5634"/>
                  </a:cubicBezTo>
                  <a:cubicBezTo>
                    <a:pt x="72722" y="5055"/>
                    <a:pt x="71673" y="4321"/>
                    <a:pt x="70023" y="4321"/>
                  </a:cubicBezTo>
                  <a:cubicBezTo>
                    <a:pt x="69661" y="4321"/>
                    <a:pt x="69269" y="4357"/>
                    <a:pt x="68844" y="4437"/>
                  </a:cubicBezTo>
                  <a:cubicBezTo>
                    <a:pt x="66511" y="4882"/>
                    <a:pt x="65743" y="7077"/>
                    <a:pt x="65221" y="8274"/>
                  </a:cubicBezTo>
                  <a:cubicBezTo>
                    <a:pt x="64485" y="9932"/>
                    <a:pt x="62413" y="16456"/>
                    <a:pt x="60448" y="23378"/>
                  </a:cubicBezTo>
                  <a:cubicBezTo>
                    <a:pt x="56181" y="21168"/>
                    <a:pt x="53203" y="19694"/>
                    <a:pt x="49197" y="17852"/>
                  </a:cubicBezTo>
                  <a:cubicBezTo>
                    <a:pt x="46971" y="16844"/>
                    <a:pt x="44352" y="15573"/>
                    <a:pt x="41774" y="15573"/>
                  </a:cubicBezTo>
                  <a:cubicBezTo>
                    <a:pt x="40939" y="15573"/>
                    <a:pt x="40108" y="15706"/>
                    <a:pt x="39296" y="16026"/>
                  </a:cubicBezTo>
                  <a:cubicBezTo>
                    <a:pt x="37393" y="16809"/>
                    <a:pt x="36641" y="19464"/>
                    <a:pt x="36211" y="21199"/>
                  </a:cubicBezTo>
                  <a:cubicBezTo>
                    <a:pt x="34553" y="28873"/>
                    <a:pt x="34369" y="36456"/>
                    <a:pt x="34431" y="41076"/>
                  </a:cubicBezTo>
                  <a:cubicBezTo>
                    <a:pt x="33640" y="40999"/>
                    <a:pt x="27228" y="40601"/>
                    <a:pt x="21499" y="40601"/>
                  </a:cubicBezTo>
                  <a:cubicBezTo>
                    <a:pt x="18110" y="40601"/>
                    <a:pt x="14959" y="40740"/>
                    <a:pt x="13356" y="41168"/>
                  </a:cubicBezTo>
                  <a:cubicBezTo>
                    <a:pt x="11483" y="41675"/>
                    <a:pt x="9672" y="42979"/>
                    <a:pt x="8920" y="45036"/>
                  </a:cubicBezTo>
                  <a:cubicBezTo>
                    <a:pt x="8291" y="46725"/>
                    <a:pt x="9012" y="50040"/>
                    <a:pt x="9427" y="51575"/>
                  </a:cubicBezTo>
                  <a:cubicBezTo>
                    <a:pt x="11038" y="57699"/>
                    <a:pt x="14354" y="62995"/>
                    <a:pt x="17991" y="68106"/>
                  </a:cubicBezTo>
                  <a:cubicBezTo>
                    <a:pt x="18744" y="69150"/>
                    <a:pt x="19066" y="69687"/>
                    <a:pt x="19849" y="70685"/>
                  </a:cubicBezTo>
                  <a:cubicBezTo>
                    <a:pt x="9764" y="76533"/>
                    <a:pt x="4392" y="80417"/>
                    <a:pt x="3225" y="81384"/>
                  </a:cubicBezTo>
                  <a:cubicBezTo>
                    <a:pt x="2074" y="82351"/>
                    <a:pt x="48" y="84100"/>
                    <a:pt x="2" y="86710"/>
                  </a:cubicBezTo>
                  <a:cubicBezTo>
                    <a:pt x="-13" y="87861"/>
                    <a:pt x="109" y="88813"/>
                    <a:pt x="1169" y="90302"/>
                  </a:cubicBezTo>
                  <a:cubicBezTo>
                    <a:pt x="3087" y="93003"/>
                    <a:pt x="13801" y="103256"/>
                    <a:pt x="37777" y="106925"/>
                  </a:cubicBezTo>
                  <a:cubicBezTo>
                    <a:pt x="33679" y="109903"/>
                    <a:pt x="34492" y="113617"/>
                    <a:pt x="35106" y="115121"/>
                  </a:cubicBezTo>
                  <a:cubicBezTo>
                    <a:pt x="35582" y="116288"/>
                    <a:pt x="36748" y="117654"/>
                    <a:pt x="39081" y="118928"/>
                  </a:cubicBezTo>
                  <a:cubicBezTo>
                    <a:pt x="42842" y="120985"/>
                    <a:pt x="47508" y="121476"/>
                    <a:pt x="51468" y="121538"/>
                  </a:cubicBezTo>
                  <a:cubicBezTo>
                    <a:pt x="51711" y="121542"/>
                    <a:pt x="51954" y="121544"/>
                    <a:pt x="52198" y="121544"/>
                  </a:cubicBezTo>
                  <a:cubicBezTo>
                    <a:pt x="57673" y="121544"/>
                    <a:pt x="63386" y="120415"/>
                    <a:pt x="68706" y="119343"/>
                  </a:cubicBezTo>
                  <a:cubicBezTo>
                    <a:pt x="74001" y="118268"/>
                    <a:pt x="79558" y="116089"/>
                    <a:pt x="84976" y="115828"/>
                  </a:cubicBezTo>
                  <a:cubicBezTo>
                    <a:pt x="86091" y="115779"/>
                    <a:pt x="87206" y="115755"/>
                    <a:pt x="88320" y="115755"/>
                  </a:cubicBezTo>
                  <a:cubicBezTo>
                    <a:pt x="90381" y="115755"/>
                    <a:pt x="92440" y="115837"/>
                    <a:pt x="94493" y="115996"/>
                  </a:cubicBezTo>
                  <a:cubicBezTo>
                    <a:pt x="95598" y="116089"/>
                    <a:pt x="97041" y="116257"/>
                    <a:pt x="99558" y="116257"/>
                  </a:cubicBezTo>
                  <a:cubicBezTo>
                    <a:pt x="101799" y="116257"/>
                    <a:pt x="103472" y="116073"/>
                    <a:pt x="104577" y="115996"/>
                  </a:cubicBezTo>
                  <a:cubicBezTo>
                    <a:pt x="106634" y="115837"/>
                    <a:pt x="108697" y="115748"/>
                    <a:pt x="110758" y="115748"/>
                  </a:cubicBezTo>
                  <a:cubicBezTo>
                    <a:pt x="111866" y="115748"/>
                    <a:pt x="112973" y="115774"/>
                    <a:pt x="114079" y="115828"/>
                  </a:cubicBezTo>
                  <a:cubicBezTo>
                    <a:pt x="119512" y="116073"/>
                    <a:pt x="125053" y="118253"/>
                    <a:pt x="130364" y="119327"/>
                  </a:cubicBezTo>
                  <a:cubicBezTo>
                    <a:pt x="135684" y="120415"/>
                    <a:pt x="141384" y="121544"/>
                    <a:pt x="146857" y="121544"/>
                  </a:cubicBezTo>
                  <a:cubicBezTo>
                    <a:pt x="147100" y="121544"/>
                    <a:pt x="147344" y="121542"/>
                    <a:pt x="147586" y="121538"/>
                  </a:cubicBezTo>
                  <a:cubicBezTo>
                    <a:pt x="151546" y="121461"/>
                    <a:pt x="156213" y="120985"/>
                    <a:pt x="159973" y="118928"/>
                  </a:cubicBezTo>
                  <a:cubicBezTo>
                    <a:pt x="162322" y="117654"/>
                    <a:pt x="163473" y="116288"/>
                    <a:pt x="163949" y="115106"/>
                  </a:cubicBezTo>
                  <a:cubicBezTo>
                    <a:pt x="164563" y="113617"/>
                    <a:pt x="165391" y="109903"/>
                    <a:pt x="161278" y="106910"/>
                  </a:cubicBezTo>
                  <a:cubicBezTo>
                    <a:pt x="185269" y="103256"/>
                    <a:pt x="195967" y="93003"/>
                    <a:pt x="197901" y="90286"/>
                  </a:cubicBezTo>
                  <a:cubicBezTo>
                    <a:pt x="198961" y="88813"/>
                    <a:pt x="199083" y="87861"/>
                    <a:pt x="199053" y="86694"/>
                  </a:cubicBezTo>
                  <a:cubicBezTo>
                    <a:pt x="199007" y="84085"/>
                    <a:pt x="196996" y="82335"/>
                    <a:pt x="195829" y="81384"/>
                  </a:cubicBezTo>
                  <a:cubicBezTo>
                    <a:pt x="194678" y="80417"/>
                    <a:pt x="189290" y="76518"/>
                    <a:pt x="179206" y="70685"/>
                  </a:cubicBezTo>
                  <a:cubicBezTo>
                    <a:pt x="179989" y="69672"/>
                    <a:pt x="180326" y="69135"/>
                    <a:pt x="181063" y="68091"/>
                  </a:cubicBezTo>
                  <a:cubicBezTo>
                    <a:pt x="184701" y="62980"/>
                    <a:pt x="188032" y="57699"/>
                    <a:pt x="189643" y="51575"/>
                  </a:cubicBezTo>
                  <a:cubicBezTo>
                    <a:pt x="190043" y="50025"/>
                    <a:pt x="190764" y="46725"/>
                    <a:pt x="190135" y="45036"/>
                  </a:cubicBezTo>
                  <a:cubicBezTo>
                    <a:pt x="189383" y="42979"/>
                    <a:pt x="187571" y="41675"/>
                    <a:pt x="185714" y="41168"/>
                  </a:cubicBezTo>
                  <a:cubicBezTo>
                    <a:pt x="184108" y="40734"/>
                    <a:pt x="180950" y="40593"/>
                    <a:pt x="177552" y="40593"/>
                  </a:cubicBezTo>
                  <a:cubicBezTo>
                    <a:pt x="171823" y="40593"/>
                    <a:pt x="165414" y="40993"/>
                    <a:pt x="164624" y="41061"/>
                  </a:cubicBezTo>
                  <a:cubicBezTo>
                    <a:pt x="164685" y="36440"/>
                    <a:pt x="164517" y="28858"/>
                    <a:pt x="162843" y="21183"/>
                  </a:cubicBezTo>
                  <a:cubicBezTo>
                    <a:pt x="162414" y="19449"/>
                    <a:pt x="161677" y="16809"/>
                    <a:pt x="159774" y="16010"/>
                  </a:cubicBezTo>
                  <a:cubicBezTo>
                    <a:pt x="158962" y="15693"/>
                    <a:pt x="158132" y="15560"/>
                    <a:pt x="157298" y="15560"/>
                  </a:cubicBezTo>
                  <a:cubicBezTo>
                    <a:pt x="154706" y="15560"/>
                    <a:pt x="152076" y="16842"/>
                    <a:pt x="149858" y="17852"/>
                  </a:cubicBezTo>
                  <a:cubicBezTo>
                    <a:pt x="145852" y="19694"/>
                    <a:pt x="142889" y="21168"/>
                    <a:pt x="138607" y="23363"/>
                  </a:cubicBezTo>
                  <a:cubicBezTo>
                    <a:pt x="136642" y="16440"/>
                    <a:pt x="134570" y="9917"/>
                    <a:pt x="133849" y="8274"/>
                  </a:cubicBezTo>
                  <a:cubicBezTo>
                    <a:pt x="133311" y="7062"/>
                    <a:pt x="132544" y="4867"/>
                    <a:pt x="130226" y="4437"/>
                  </a:cubicBezTo>
                  <a:cubicBezTo>
                    <a:pt x="129787" y="4352"/>
                    <a:pt x="129385" y="4315"/>
                    <a:pt x="129015" y="4315"/>
                  </a:cubicBezTo>
                  <a:cubicBezTo>
                    <a:pt x="127375" y="4315"/>
                    <a:pt x="126342" y="5046"/>
                    <a:pt x="125391" y="5634"/>
                  </a:cubicBezTo>
                  <a:cubicBezTo>
                    <a:pt x="123334" y="6893"/>
                    <a:pt x="114447" y="13171"/>
                    <a:pt x="111484" y="15611"/>
                  </a:cubicBezTo>
                  <a:cubicBezTo>
                    <a:pt x="109489" y="12296"/>
                    <a:pt x="108261" y="9963"/>
                    <a:pt x="106342" y="6954"/>
                  </a:cubicBezTo>
                  <a:cubicBezTo>
                    <a:pt x="105606" y="5788"/>
                    <a:pt x="103702" y="2656"/>
                    <a:pt x="102321" y="1275"/>
                  </a:cubicBezTo>
                  <a:cubicBezTo>
                    <a:pt x="101580" y="519"/>
                    <a:pt x="100764" y="1"/>
                    <a:pt x="9955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 name="Google Shape;605;p23"/>
            <p:cNvSpPr/>
            <p:nvPr/>
          </p:nvSpPr>
          <p:spPr>
            <a:xfrm>
              <a:off x="4427025" y="711625"/>
              <a:ext cx="914200" cy="2190025"/>
            </a:xfrm>
            <a:custGeom>
              <a:avLst/>
              <a:gdLst/>
              <a:ahLst/>
              <a:cxnLst/>
              <a:rect l="l" t="t" r="r" b="b"/>
              <a:pathLst>
                <a:path w="36568" h="87601" extrusionOk="0">
                  <a:moveTo>
                    <a:pt x="32898" y="0"/>
                  </a:moveTo>
                  <a:cubicBezTo>
                    <a:pt x="32866" y="0"/>
                    <a:pt x="32834" y="0"/>
                    <a:pt x="32802" y="1"/>
                  </a:cubicBezTo>
                  <a:cubicBezTo>
                    <a:pt x="30193" y="47"/>
                    <a:pt x="19156" y="4959"/>
                    <a:pt x="8842" y="12296"/>
                  </a:cubicBezTo>
                  <a:cubicBezTo>
                    <a:pt x="10315" y="13079"/>
                    <a:pt x="11343" y="14399"/>
                    <a:pt x="11835" y="16502"/>
                  </a:cubicBezTo>
                  <a:cubicBezTo>
                    <a:pt x="12341" y="18605"/>
                    <a:pt x="14889" y="31698"/>
                    <a:pt x="14889" y="45420"/>
                  </a:cubicBezTo>
                  <a:cubicBezTo>
                    <a:pt x="14889" y="55351"/>
                    <a:pt x="13677" y="64177"/>
                    <a:pt x="11282" y="71637"/>
                  </a:cubicBezTo>
                  <a:cubicBezTo>
                    <a:pt x="8765" y="79496"/>
                    <a:pt x="3991" y="84561"/>
                    <a:pt x="0" y="87600"/>
                  </a:cubicBezTo>
                  <a:cubicBezTo>
                    <a:pt x="10254" y="87262"/>
                    <a:pt x="19448" y="80908"/>
                    <a:pt x="25956" y="69626"/>
                  </a:cubicBezTo>
                  <a:cubicBezTo>
                    <a:pt x="34444" y="54829"/>
                    <a:pt x="36256" y="36256"/>
                    <a:pt x="36516" y="22688"/>
                  </a:cubicBezTo>
                  <a:cubicBezTo>
                    <a:pt x="36823" y="7215"/>
                    <a:pt x="35657" y="3578"/>
                    <a:pt x="35212" y="2073"/>
                  </a:cubicBezTo>
                  <a:cubicBezTo>
                    <a:pt x="34762" y="606"/>
                    <a:pt x="34167" y="0"/>
                    <a:pt x="32898"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 name="Google Shape;606;p23"/>
            <p:cNvSpPr/>
            <p:nvPr/>
          </p:nvSpPr>
          <p:spPr>
            <a:xfrm>
              <a:off x="3753150" y="1106200"/>
              <a:ext cx="944825" cy="1847725"/>
            </a:xfrm>
            <a:custGeom>
              <a:avLst/>
              <a:gdLst/>
              <a:ahLst/>
              <a:cxnLst/>
              <a:rect l="l" t="t" r="r" b="b"/>
              <a:pathLst>
                <a:path w="37793" h="73909" extrusionOk="0">
                  <a:moveTo>
                    <a:pt x="33217" y="1"/>
                  </a:moveTo>
                  <a:cubicBezTo>
                    <a:pt x="32174" y="1"/>
                    <a:pt x="31148" y="1120"/>
                    <a:pt x="30486" y="1670"/>
                  </a:cubicBezTo>
                  <a:cubicBezTo>
                    <a:pt x="29764" y="2269"/>
                    <a:pt x="11821" y="17879"/>
                    <a:pt x="4008" y="37220"/>
                  </a:cubicBezTo>
                  <a:cubicBezTo>
                    <a:pt x="2580" y="41210"/>
                    <a:pt x="79" y="45339"/>
                    <a:pt x="2" y="57711"/>
                  </a:cubicBezTo>
                  <a:cubicBezTo>
                    <a:pt x="-29" y="62162"/>
                    <a:pt x="401" y="67151"/>
                    <a:pt x="2642" y="69945"/>
                  </a:cubicBezTo>
                  <a:cubicBezTo>
                    <a:pt x="3874" y="71477"/>
                    <a:pt x="6107" y="73908"/>
                    <a:pt x="10450" y="73908"/>
                  </a:cubicBezTo>
                  <a:cubicBezTo>
                    <a:pt x="10543" y="73908"/>
                    <a:pt x="10636" y="73907"/>
                    <a:pt x="10731" y="73905"/>
                  </a:cubicBezTo>
                  <a:cubicBezTo>
                    <a:pt x="18068" y="73751"/>
                    <a:pt x="30163" y="67872"/>
                    <a:pt x="34369" y="54611"/>
                  </a:cubicBezTo>
                  <a:cubicBezTo>
                    <a:pt x="36610" y="47657"/>
                    <a:pt x="37393" y="40735"/>
                    <a:pt x="37746" y="29637"/>
                  </a:cubicBezTo>
                  <a:cubicBezTo>
                    <a:pt x="38176" y="16314"/>
                    <a:pt x="35474" y="3528"/>
                    <a:pt x="35305" y="2791"/>
                  </a:cubicBezTo>
                  <a:cubicBezTo>
                    <a:pt x="35106" y="1793"/>
                    <a:pt x="34737" y="274"/>
                    <a:pt x="33494" y="28"/>
                  </a:cubicBezTo>
                  <a:cubicBezTo>
                    <a:pt x="33402" y="9"/>
                    <a:pt x="33309" y="1"/>
                    <a:pt x="33217"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 name="Google Shape;607;p23"/>
            <p:cNvSpPr/>
            <p:nvPr/>
          </p:nvSpPr>
          <p:spPr>
            <a:xfrm>
              <a:off x="4158800" y="421075"/>
              <a:ext cx="539150" cy="727275"/>
            </a:xfrm>
            <a:custGeom>
              <a:avLst/>
              <a:gdLst/>
              <a:ahLst/>
              <a:cxnLst/>
              <a:rect l="l" t="t" r="r" b="b"/>
              <a:pathLst>
                <a:path w="21566" h="29091" extrusionOk="0">
                  <a:moveTo>
                    <a:pt x="15157" y="0"/>
                  </a:moveTo>
                  <a:cubicBezTo>
                    <a:pt x="14451" y="0"/>
                    <a:pt x="13899" y="283"/>
                    <a:pt x="13108" y="863"/>
                  </a:cubicBezTo>
                  <a:cubicBezTo>
                    <a:pt x="11850" y="1784"/>
                    <a:pt x="2916" y="8799"/>
                    <a:pt x="0" y="11209"/>
                  </a:cubicBezTo>
                  <a:cubicBezTo>
                    <a:pt x="2993" y="16735"/>
                    <a:pt x="5403" y="23611"/>
                    <a:pt x="7368" y="29091"/>
                  </a:cubicBezTo>
                  <a:cubicBezTo>
                    <a:pt x="11758" y="25622"/>
                    <a:pt x="14413" y="22552"/>
                    <a:pt x="21566" y="17732"/>
                  </a:cubicBezTo>
                  <a:cubicBezTo>
                    <a:pt x="19555" y="8507"/>
                    <a:pt x="17621" y="2214"/>
                    <a:pt x="17606" y="2183"/>
                  </a:cubicBezTo>
                  <a:cubicBezTo>
                    <a:pt x="17191" y="1047"/>
                    <a:pt x="16577" y="188"/>
                    <a:pt x="15702" y="50"/>
                  </a:cubicBezTo>
                  <a:cubicBezTo>
                    <a:pt x="15508" y="17"/>
                    <a:pt x="15328" y="0"/>
                    <a:pt x="1515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 name="Google Shape;608;p23"/>
            <p:cNvSpPr/>
            <p:nvPr/>
          </p:nvSpPr>
          <p:spPr>
            <a:xfrm>
              <a:off x="5393650" y="1333050"/>
              <a:ext cx="596000" cy="615775"/>
            </a:xfrm>
            <a:custGeom>
              <a:avLst/>
              <a:gdLst/>
              <a:ahLst/>
              <a:cxnLst/>
              <a:rect l="l" t="t" r="r" b="b"/>
              <a:pathLst>
                <a:path w="23840" h="24631" extrusionOk="0">
                  <a:moveTo>
                    <a:pt x="18214" y="0"/>
                  </a:moveTo>
                  <a:cubicBezTo>
                    <a:pt x="12822" y="0"/>
                    <a:pt x="1597" y="1054"/>
                    <a:pt x="1597" y="1054"/>
                  </a:cubicBezTo>
                  <a:cubicBezTo>
                    <a:pt x="1443" y="7455"/>
                    <a:pt x="906" y="13502"/>
                    <a:pt x="0" y="19043"/>
                  </a:cubicBezTo>
                  <a:cubicBezTo>
                    <a:pt x="4344" y="20701"/>
                    <a:pt x="8427" y="22390"/>
                    <a:pt x="12971" y="24631"/>
                  </a:cubicBezTo>
                  <a:cubicBezTo>
                    <a:pt x="21812" y="13518"/>
                    <a:pt x="23623" y="6380"/>
                    <a:pt x="23807" y="4369"/>
                  </a:cubicBezTo>
                  <a:cubicBezTo>
                    <a:pt x="23899" y="3356"/>
                    <a:pt x="23807" y="2159"/>
                    <a:pt x="23377" y="1545"/>
                  </a:cubicBezTo>
                  <a:cubicBezTo>
                    <a:pt x="22810" y="701"/>
                    <a:pt x="22073" y="317"/>
                    <a:pt x="20262" y="87"/>
                  </a:cubicBezTo>
                  <a:cubicBezTo>
                    <a:pt x="19768" y="26"/>
                    <a:pt x="19063" y="0"/>
                    <a:pt x="18214"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 name="Google Shape;609;p23"/>
            <p:cNvSpPr/>
            <p:nvPr/>
          </p:nvSpPr>
          <p:spPr>
            <a:xfrm>
              <a:off x="4797325" y="1912350"/>
              <a:ext cx="1396525" cy="981625"/>
            </a:xfrm>
            <a:custGeom>
              <a:avLst/>
              <a:gdLst/>
              <a:ahLst/>
              <a:cxnLst/>
              <a:rect l="l" t="t" r="r" b="b"/>
              <a:pathLst>
                <a:path w="55861" h="39265" extrusionOk="0">
                  <a:moveTo>
                    <a:pt x="23101" y="0"/>
                  </a:moveTo>
                  <a:cubicBezTo>
                    <a:pt x="21290" y="9087"/>
                    <a:pt x="18466" y="17038"/>
                    <a:pt x="14674" y="23639"/>
                  </a:cubicBezTo>
                  <a:cubicBezTo>
                    <a:pt x="10776" y="30454"/>
                    <a:pt x="5741" y="35811"/>
                    <a:pt x="0" y="39264"/>
                  </a:cubicBezTo>
                  <a:cubicBezTo>
                    <a:pt x="17345" y="38082"/>
                    <a:pt x="31896" y="35411"/>
                    <a:pt x="42380" y="30362"/>
                  </a:cubicBezTo>
                  <a:cubicBezTo>
                    <a:pt x="54353" y="24606"/>
                    <a:pt x="55949" y="21704"/>
                    <a:pt x="55857" y="19786"/>
                  </a:cubicBezTo>
                  <a:cubicBezTo>
                    <a:pt x="55795" y="18328"/>
                    <a:pt x="55105" y="17115"/>
                    <a:pt x="52710" y="15503"/>
                  </a:cubicBezTo>
                  <a:cubicBezTo>
                    <a:pt x="48351" y="12618"/>
                    <a:pt x="37299" y="5357"/>
                    <a:pt x="23101"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 name="Google Shape;610;p23"/>
            <p:cNvSpPr/>
            <p:nvPr/>
          </p:nvSpPr>
          <p:spPr>
            <a:xfrm>
              <a:off x="3923850" y="2963325"/>
              <a:ext cx="1423225" cy="229950"/>
            </a:xfrm>
            <a:custGeom>
              <a:avLst/>
              <a:gdLst/>
              <a:ahLst/>
              <a:cxnLst/>
              <a:rect l="l" t="t" r="r" b="b"/>
              <a:pathLst>
                <a:path w="56929" h="9198" extrusionOk="0">
                  <a:moveTo>
                    <a:pt x="52818" y="0"/>
                  </a:moveTo>
                  <a:cubicBezTo>
                    <a:pt x="52729" y="0"/>
                    <a:pt x="52638" y="1"/>
                    <a:pt x="52545" y="3"/>
                  </a:cubicBezTo>
                  <a:cubicBezTo>
                    <a:pt x="49659" y="80"/>
                    <a:pt x="47434" y="556"/>
                    <a:pt x="42645" y="1354"/>
                  </a:cubicBezTo>
                  <a:cubicBezTo>
                    <a:pt x="39379" y="1888"/>
                    <a:pt x="36731" y="2112"/>
                    <a:pt x="33831" y="2112"/>
                  </a:cubicBezTo>
                  <a:cubicBezTo>
                    <a:pt x="33310" y="2112"/>
                    <a:pt x="32781" y="2105"/>
                    <a:pt x="32238" y="2091"/>
                  </a:cubicBezTo>
                  <a:cubicBezTo>
                    <a:pt x="30150" y="2045"/>
                    <a:pt x="25484" y="1999"/>
                    <a:pt x="25484" y="1999"/>
                  </a:cubicBezTo>
                  <a:cubicBezTo>
                    <a:pt x="23289" y="1937"/>
                    <a:pt x="20818" y="1891"/>
                    <a:pt x="18347" y="1891"/>
                  </a:cubicBezTo>
                  <a:cubicBezTo>
                    <a:pt x="13174" y="1891"/>
                    <a:pt x="6512" y="2091"/>
                    <a:pt x="649" y="3718"/>
                  </a:cubicBezTo>
                  <a:cubicBezTo>
                    <a:pt x="342" y="3810"/>
                    <a:pt x="-42" y="3918"/>
                    <a:pt x="4" y="4271"/>
                  </a:cubicBezTo>
                  <a:cubicBezTo>
                    <a:pt x="35" y="4562"/>
                    <a:pt x="495" y="4562"/>
                    <a:pt x="941" y="4562"/>
                  </a:cubicBezTo>
                  <a:cubicBezTo>
                    <a:pt x="952" y="4563"/>
                    <a:pt x="966" y="4563"/>
                    <a:pt x="982" y="4563"/>
                  </a:cubicBezTo>
                  <a:cubicBezTo>
                    <a:pt x="1625" y="4563"/>
                    <a:pt x="5766" y="4271"/>
                    <a:pt x="7832" y="4271"/>
                  </a:cubicBezTo>
                  <a:cubicBezTo>
                    <a:pt x="15507" y="4271"/>
                    <a:pt x="20741" y="5591"/>
                    <a:pt x="25807" y="6865"/>
                  </a:cubicBezTo>
                  <a:cubicBezTo>
                    <a:pt x="30580" y="8062"/>
                    <a:pt x="35078" y="9198"/>
                    <a:pt x="41325" y="9198"/>
                  </a:cubicBezTo>
                  <a:cubicBezTo>
                    <a:pt x="47925" y="9198"/>
                    <a:pt x="53635" y="8354"/>
                    <a:pt x="55769" y="6005"/>
                  </a:cubicBezTo>
                  <a:cubicBezTo>
                    <a:pt x="56490" y="5222"/>
                    <a:pt x="57196" y="3749"/>
                    <a:pt x="56828" y="2413"/>
                  </a:cubicBezTo>
                  <a:cubicBezTo>
                    <a:pt x="56354" y="800"/>
                    <a:pt x="55224" y="0"/>
                    <a:pt x="52818"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 name="Google Shape;611;p23"/>
            <p:cNvSpPr/>
            <p:nvPr/>
          </p:nvSpPr>
          <p:spPr>
            <a:xfrm>
              <a:off x="2265800" y="715450"/>
              <a:ext cx="914500" cy="2190025"/>
            </a:xfrm>
            <a:custGeom>
              <a:avLst/>
              <a:gdLst/>
              <a:ahLst/>
              <a:cxnLst/>
              <a:rect l="l" t="t" r="r" b="b"/>
              <a:pathLst>
                <a:path w="36580" h="87601" extrusionOk="0">
                  <a:moveTo>
                    <a:pt x="3682" y="1"/>
                  </a:moveTo>
                  <a:cubicBezTo>
                    <a:pt x="2412" y="1"/>
                    <a:pt x="1802" y="606"/>
                    <a:pt x="1368" y="2074"/>
                  </a:cubicBezTo>
                  <a:cubicBezTo>
                    <a:pt x="907" y="3563"/>
                    <a:pt x="-244" y="7216"/>
                    <a:pt x="48" y="22688"/>
                  </a:cubicBezTo>
                  <a:cubicBezTo>
                    <a:pt x="324" y="36257"/>
                    <a:pt x="2135" y="54830"/>
                    <a:pt x="10608" y="69627"/>
                  </a:cubicBezTo>
                  <a:cubicBezTo>
                    <a:pt x="17116" y="80908"/>
                    <a:pt x="26310" y="87263"/>
                    <a:pt x="36579" y="87601"/>
                  </a:cubicBezTo>
                  <a:cubicBezTo>
                    <a:pt x="32573" y="84546"/>
                    <a:pt x="27815" y="79496"/>
                    <a:pt x="25282" y="71637"/>
                  </a:cubicBezTo>
                  <a:cubicBezTo>
                    <a:pt x="22903" y="64177"/>
                    <a:pt x="21690" y="55352"/>
                    <a:pt x="21690" y="45421"/>
                  </a:cubicBezTo>
                  <a:cubicBezTo>
                    <a:pt x="21690" y="31698"/>
                    <a:pt x="24238" y="18605"/>
                    <a:pt x="24729" y="16502"/>
                  </a:cubicBezTo>
                  <a:cubicBezTo>
                    <a:pt x="25236" y="14399"/>
                    <a:pt x="26249" y="13064"/>
                    <a:pt x="27738" y="12297"/>
                  </a:cubicBezTo>
                  <a:cubicBezTo>
                    <a:pt x="17285" y="4576"/>
                    <a:pt x="6387" y="32"/>
                    <a:pt x="3778" y="2"/>
                  </a:cubicBezTo>
                  <a:cubicBezTo>
                    <a:pt x="3745" y="1"/>
                    <a:pt x="3713" y="1"/>
                    <a:pt x="3682"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 name="Google Shape;612;p23"/>
            <p:cNvSpPr/>
            <p:nvPr/>
          </p:nvSpPr>
          <p:spPr>
            <a:xfrm>
              <a:off x="2912800" y="1106200"/>
              <a:ext cx="846550" cy="1845750"/>
            </a:xfrm>
            <a:custGeom>
              <a:avLst/>
              <a:gdLst/>
              <a:ahLst/>
              <a:cxnLst/>
              <a:rect l="l" t="t" r="r" b="b"/>
              <a:pathLst>
                <a:path w="33862" h="73830" extrusionOk="0">
                  <a:moveTo>
                    <a:pt x="4579" y="1"/>
                  </a:moveTo>
                  <a:cubicBezTo>
                    <a:pt x="4486" y="1"/>
                    <a:pt x="4392" y="9"/>
                    <a:pt x="4299" y="28"/>
                  </a:cubicBezTo>
                  <a:cubicBezTo>
                    <a:pt x="3071" y="274"/>
                    <a:pt x="2702" y="1793"/>
                    <a:pt x="2487" y="2791"/>
                  </a:cubicBezTo>
                  <a:cubicBezTo>
                    <a:pt x="2334" y="3528"/>
                    <a:pt x="-383" y="16314"/>
                    <a:pt x="47" y="29637"/>
                  </a:cubicBezTo>
                  <a:cubicBezTo>
                    <a:pt x="415" y="40735"/>
                    <a:pt x="1183" y="47657"/>
                    <a:pt x="3424" y="54611"/>
                  </a:cubicBezTo>
                  <a:cubicBezTo>
                    <a:pt x="7629" y="67872"/>
                    <a:pt x="19863" y="73828"/>
                    <a:pt x="27215" y="73828"/>
                  </a:cubicBezTo>
                  <a:cubicBezTo>
                    <a:pt x="27215" y="73828"/>
                    <a:pt x="27254" y="73829"/>
                    <a:pt x="27326" y="73829"/>
                  </a:cubicBezTo>
                  <a:cubicBezTo>
                    <a:pt x="27784" y="73829"/>
                    <a:pt x="29591" y="73783"/>
                    <a:pt x="31329" y="73107"/>
                  </a:cubicBezTo>
                  <a:cubicBezTo>
                    <a:pt x="31927" y="72861"/>
                    <a:pt x="32511" y="72539"/>
                    <a:pt x="33155" y="72109"/>
                  </a:cubicBezTo>
                  <a:cubicBezTo>
                    <a:pt x="32618" y="71387"/>
                    <a:pt x="32142" y="70574"/>
                    <a:pt x="31697" y="69653"/>
                  </a:cubicBezTo>
                  <a:cubicBezTo>
                    <a:pt x="30270" y="66690"/>
                    <a:pt x="29533" y="63083"/>
                    <a:pt x="29502" y="58632"/>
                  </a:cubicBezTo>
                  <a:cubicBezTo>
                    <a:pt x="29425" y="46260"/>
                    <a:pt x="33769" y="36989"/>
                    <a:pt x="33861" y="36728"/>
                  </a:cubicBezTo>
                  <a:cubicBezTo>
                    <a:pt x="26049" y="17404"/>
                    <a:pt x="8028" y="2269"/>
                    <a:pt x="7307" y="1670"/>
                  </a:cubicBezTo>
                  <a:cubicBezTo>
                    <a:pt x="6644" y="1120"/>
                    <a:pt x="5632" y="1"/>
                    <a:pt x="4579"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 name="Google Shape;613;p23"/>
            <p:cNvSpPr/>
            <p:nvPr/>
          </p:nvSpPr>
          <p:spPr>
            <a:xfrm>
              <a:off x="3342575" y="315250"/>
              <a:ext cx="925600" cy="1564500"/>
            </a:xfrm>
            <a:custGeom>
              <a:avLst/>
              <a:gdLst/>
              <a:ahLst/>
              <a:cxnLst/>
              <a:rect l="l" t="t" r="r" b="b"/>
              <a:pathLst>
                <a:path w="37024" h="62580" extrusionOk="0">
                  <a:moveTo>
                    <a:pt x="18497" y="0"/>
                  </a:moveTo>
                  <a:cubicBezTo>
                    <a:pt x="17806" y="0"/>
                    <a:pt x="17499" y="445"/>
                    <a:pt x="17023" y="1105"/>
                  </a:cubicBezTo>
                  <a:cubicBezTo>
                    <a:pt x="13815" y="5664"/>
                    <a:pt x="3562" y="24283"/>
                    <a:pt x="1" y="37376"/>
                  </a:cubicBezTo>
                  <a:cubicBezTo>
                    <a:pt x="5711" y="43055"/>
                    <a:pt x="13340" y="51881"/>
                    <a:pt x="18512" y="62580"/>
                  </a:cubicBezTo>
                  <a:cubicBezTo>
                    <a:pt x="23700" y="51881"/>
                    <a:pt x="31314" y="43055"/>
                    <a:pt x="37024" y="37376"/>
                  </a:cubicBezTo>
                  <a:cubicBezTo>
                    <a:pt x="33463" y="24283"/>
                    <a:pt x="23209" y="5664"/>
                    <a:pt x="20001" y="1105"/>
                  </a:cubicBezTo>
                  <a:cubicBezTo>
                    <a:pt x="19525" y="445"/>
                    <a:pt x="19172" y="0"/>
                    <a:pt x="1849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 name="Google Shape;614;p23"/>
            <p:cNvSpPr/>
            <p:nvPr/>
          </p:nvSpPr>
          <p:spPr>
            <a:xfrm>
              <a:off x="2909350" y="424900"/>
              <a:ext cx="538800" cy="726900"/>
            </a:xfrm>
            <a:custGeom>
              <a:avLst/>
              <a:gdLst/>
              <a:ahLst/>
              <a:cxnLst/>
              <a:rect l="l" t="t" r="r" b="b"/>
              <a:pathLst>
                <a:path w="21552" h="29076" extrusionOk="0">
                  <a:moveTo>
                    <a:pt x="6410" y="1"/>
                  </a:moveTo>
                  <a:cubicBezTo>
                    <a:pt x="6239" y="1"/>
                    <a:pt x="6059" y="17"/>
                    <a:pt x="5864" y="50"/>
                  </a:cubicBezTo>
                  <a:cubicBezTo>
                    <a:pt x="4974" y="188"/>
                    <a:pt x="4375" y="1048"/>
                    <a:pt x="3945" y="2168"/>
                  </a:cubicBezTo>
                  <a:cubicBezTo>
                    <a:pt x="3930" y="2214"/>
                    <a:pt x="2011" y="8492"/>
                    <a:pt x="1" y="17733"/>
                  </a:cubicBezTo>
                  <a:cubicBezTo>
                    <a:pt x="7153" y="22552"/>
                    <a:pt x="9793" y="25622"/>
                    <a:pt x="14199" y="29076"/>
                  </a:cubicBezTo>
                  <a:cubicBezTo>
                    <a:pt x="16163" y="23612"/>
                    <a:pt x="18558" y="16735"/>
                    <a:pt x="21551" y="11209"/>
                  </a:cubicBezTo>
                  <a:cubicBezTo>
                    <a:pt x="18635" y="8799"/>
                    <a:pt x="9717" y="1785"/>
                    <a:pt x="8443" y="848"/>
                  </a:cubicBezTo>
                  <a:cubicBezTo>
                    <a:pt x="7653" y="281"/>
                    <a:pt x="7111" y="1"/>
                    <a:pt x="6410"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 name="Google Shape;615;p23"/>
            <p:cNvSpPr/>
            <p:nvPr/>
          </p:nvSpPr>
          <p:spPr>
            <a:xfrm>
              <a:off x="1617650" y="1336750"/>
              <a:ext cx="596025" cy="615925"/>
            </a:xfrm>
            <a:custGeom>
              <a:avLst/>
              <a:gdLst/>
              <a:ahLst/>
              <a:cxnLst/>
              <a:rect l="l" t="t" r="r" b="b"/>
              <a:pathLst>
                <a:path w="23841" h="24637" extrusionOk="0">
                  <a:moveTo>
                    <a:pt x="5664" y="1"/>
                  </a:moveTo>
                  <a:cubicBezTo>
                    <a:pt x="4790" y="1"/>
                    <a:pt x="4067" y="28"/>
                    <a:pt x="3564" y="92"/>
                  </a:cubicBezTo>
                  <a:cubicBezTo>
                    <a:pt x="1752" y="307"/>
                    <a:pt x="1031" y="706"/>
                    <a:pt x="463" y="1535"/>
                  </a:cubicBezTo>
                  <a:cubicBezTo>
                    <a:pt x="33" y="2165"/>
                    <a:pt x="-59" y="3347"/>
                    <a:pt x="33" y="4375"/>
                  </a:cubicBezTo>
                  <a:cubicBezTo>
                    <a:pt x="202" y="6386"/>
                    <a:pt x="2029" y="13523"/>
                    <a:pt x="10870" y="24636"/>
                  </a:cubicBezTo>
                  <a:cubicBezTo>
                    <a:pt x="15398" y="22395"/>
                    <a:pt x="19481" y="20707"/>
                    <a:pt x="23840" y="19049"/>
                  </a:cubicBezTo>
                  <a:cubicBezTo>
                    <a:pt x="22935" y="13508"/>
                    <a:pt x="22397" y="7460"/>
                    <a:pt x="22244" y="1059"/>
                  </a:cubicBezTo>
                  <a:cubicBezTo>
                    <a:pt x="22244" y="1059"/>
                    <a:pt x="11078" y="1"/>
                    <a:pt x="5664"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 name="Google Shape;616;p23"/>
            <p:cNvSpPr/>
            <p:nvPr/>
          </p:nvSpPr>
          <p:spPr>
            <a:xfrm>
              <a:off x="1413475" y="1916175"/>
              <a:ext cx="1396125" cy="981250"/>
            </a:xfrm>
            <a:custGeom>
              <a:avLst/>
              <a:gdLst/>
              <a:ahLst/>
              <a:cxnLst/>
              <a:rect l="l" t="t" r="r" b="b"/>
              <a:pathLst>
                <a:path w="55845" h="39250" extrusionOk="0">
                  <a:moveTo>
                    <a:pt x="32759" y="1"/>
                  </a:moveTo>
                  <a:cubicBezTo>
                    <a:pt x="18561" y="5358"/>
                    <a:pt x="7494" y="12603"/>
                    <a:pt x="3150" y="15504"/>
                  </a:cubicBezTo>
                  <a:cubicBezTo>
                    <a:pt x="740" y="17116"/>
                    <a:pt x="65" y="18313"/>
                    <a:pt x="4" y="19786"/>
                  </a:cubicBezTo>
                  <a:cubicBezTo>
                    <a:pt x="-88" y="21705"/>
                    <a:pt x="1493" y="24606"/>
                    <a:pt x="13465" y="30362"/>
                  </a:cubicBezTo>
                  <a:cubicBezTo>
                    <a:pt x="23949" y="35412"/>
                    <a:pt x="38515" y="38083"/>
                    <a:pt x="55845" y="39249"/>
                  </a:cubicBezTo>
                  <a:cubicBezTo>
                    <a:pt x="50104" y="35811"/>
                    <a:pt x="45069" y="30454"/>
                    <a:pt x="41171" y="23624"/>
                  </a:cubicBezTo>
                  <a:cubicBezTo>
                    <a:pt x="37395" y="17039"/>
                    <a:pt x="34570" y="9088"/>
                    <a:pt x="32759"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 name="Google Shape;617;p23"/>
            <p:cNvSpPr/>
            <p:nvPr/>
          </p:nvSpPr>
          <p:spPr>
            <a:xfrm>
              <a:off x="2263925" y="2963325"/>
              <a:ext cx="1423000" cy="229950"/>
            </a:xfrm>
            <a:custGeom>
              <a:avLst/>
              <a:gdLst/>
              <a:ahLst/>
              <a:cxnLst/>
              <a:rect l="l" t="t" r="r" b="b"/>
              <a:pathLst>
                <a:path w="56920" h="9198" extrusionOk="0">
                  <a:moveTo>
                    <a:pt x="4117" y="0"/>
                  </a:moveTo>
                  <a:cubicBezTo>
                    <a:pt x="1710" y="0"/>
                    <a:pt x="566" y="800"/>
                    <a:pt x="107" y="2413"/>
                  </a:cubicBezTo>
                  <a:cubicBezTo>
                    <a:pt x="-276" y="3749"/>
                    <a:pt x="445" y="5222"/>
                    <a:pt x="1151" y="6005"/>
                  </a:cubicBezTo>
                  <a:cubicBezTo>
                    <a:pt x="3285" y="8354"/>
                    <a:pt x="8995" y="9198"/>
                    <a:pt x="15595" y="9198"/>
                  </a:cubicBezTo>
                  <a:cubicBezTo>
                    <a:pt x="21842" y="9198"/>
                    <a:pt x="26355" y="8062"/>
                    <a:pt x="31113" y="6865"/>
                  </a:cubicBezTo>
                  <a:cubicBezTo>
                    <a:pt x="36178" y="5591"/>
                    <a:pt x="41412" y="4271"/>
                    <a:pt x="49087" y="4271"/>
                  </a:cubicBezTo>
                  <a:cubicBezTo>
                    <a:pt x="51154" y="4271"/>
                    <a:pt x="55309" y="4563"/>
                    <a:pt x="55939" y="4563"/>
                  </a:cubicBezTo>
                  <a:cubicBezTo>
                    <a:pt x="55954" y="4563"/>
                    <a:pt x="55968" y="4563"/>
                    <a:pt x="55979" y="4562"/>
                  </a:cubicBezTo>
                  <a:cubicBezTo>
                    <a:pt x="56424" y="4562"/>
                    <a:pt x="56885" y="4562"/>
                    <a:pt x="56915" y="4271"/>
                  </a:cubicBezTo>
                  <a:cubicBezTo>
                    <a:pt x="56961" y="3918"/>
                    <a:pt x="56593" y="3810"/>
                    <a:pt x="56286" y="3718"/>
                  </a:cubicBezTo>
                  <a:cubicBezTo>
                    <a:pt x="50407" y="2091"/>
                    <a:pt x="43746" y="1891"/>
                    <a:pt x="38588" y="1891"/>
                  </a:cubicBezTo>
                  <a:cubicBezTo>
                    <a:pt x="36102" y="1891"/>
                    <a:pt x="33630" y="1937"/>
                    <a:pt x="31451" y="1999"/>
                  </a:cubicBezTo>
                  <a:cubicBezTo>
                    <a:pt x="31451" y="1999"/>
                    <a:pt x="26769" y="2045"/>
                    <a:pt x="24682" y="2091"/>
                  </a:cubicBezTo>
                  <a:cubicBezTo>
                    <a:pt x="24141" y="2105"/>
                    <a:pt x="23613" y="2112"/>
                    <a:pt x="23094" y="2112"/>
                  </a:cubicBezTo>
                  <a:cubicBezTo>
                    <a:pt x="20192" y="2112"/>
                    <a:pt x="17543" y="1886"/>
                    <a:pt x="14275" y="1339"/>
                  </a:cubicBezTo>
                  <a:cubicBezTo>
                    <a:pt x="9486" y="556"/>
                    <a:pt x="7260" y="80"/>
                    <a:pt x="4390" y="3"/>
                  </a:cubicBezTo>
                  <a:cubicBezTo>
                    <a:pt x="4297" y="1"/>
                    <a:pt x="4206" y="0"/>
                    <a:pt x="411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18" name="Google Shape;618;p23"/>
          <p:cNvSpPr txBox="1"/>
          <p:nvPr/>
        </p:nvSpPr>
        <p:spPr>
          <a:xfrm>
            <a:off x="115150" y="103750"/>
            <a:ext cx="2754000" cy="196800"/>
          </a:xfrm>
          <a:prstGeom prst="rect">
            <a:avLst/>
          </a:prstGeom>
          <a:noFill/>
          <a:ln>
            <a:noFill/>
          </a:ln>
        </p:spPr>
        <p:txBody>
          <a:bodyPr spcFirstLastPara="1" wrap="square" lIns="0" tIns="0" rIns="0" bIns="0" anchor="t" anchorCtr="0">
            <a:noAutofit/>
          </a:bodyPr>
          <a:lstStyle/>
          <a:p>
            <a:pPr marL="0" lvl="0" indent="0" algn="l" rtl="0">
              <a:spcBef>
                <a:spcPts val="0"/>
              </a:spcBef>
              <a:spcAft>
                <a:spcPts val="0"/>
              </a:spcAft>
              <a:buNone/>
            </a:pPr>
            <a:r>
              <a:rPr lang="en" sz="800" b="1">
                <a:solidFill>
                  <a:srgbClr val="002664"/>
                </a:solidFill>
                <a:latin typeface="Public Sans"/>
                <a:ea typeface="Public Sans"/>
                <a:cs typeface="Public Sans"/>
                <a:sym typeface="Public Sans"/>
              </a:rPr>
              <a:t>NSW Department of Education</a:t>
            </a:r>
            <a:endParaRPr sz="800" b="1">
              <a:solidFill>
                <a:srgbClr val="002664"/>
              </a:solidFill>
              <a:latin typeface="Public Sans"/>
              <a:ea typeface="Public Sans"/>
              <a:cs typeface="Public Sans"/>
              <a:sym typeface="Public Sans"/>
            </a:endParaRPr>
          </a:p>
        </p:txBody>
      </p:sp>
    </p:spTree>
  </p:cSld>
  <p:clrMapOvr>
    <a:masterClrMapping/>
  </p:clrMapOvr>
  <p:extLst>
    <p:ext uri="{DCECCB84-F9BA-43D5-87BE-67443E8EF086}">
      <p15:sldGuideLst xmlns:p15="http://schemas.microsoft.com/office/powerpoint/2012/main">
        <p15:guide id="1" orient="horz" pos="3179">
          <p15:clr>
            <a:srgbClr val="E46962"/>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body 1 1 1" userDrawn="1">
  <p:cSld name="TITLE_AND_BODY_1_1_1">
    <p:bg>
      <p:bgPr>
        <a:solidFill>
          <a:srgbClr val="D7153A"/>
        </a:solidFill>
        <a:effectLst/>
      </p:bgPr>
    </p:bg>
    <p:spTree>
      <p:nvGrpSpPr>
        <p:cNvPr id="1" name="Shape 672"/>
        <p:cNvGrpSpPr/>
        <p:nvPr/>
      </p:nvGrpSpPr>
      <p:grpSpPr>
        <a:xfrm>
          <a:off x="0" y="0"/>
          <a:ext cx="0" cy="0"/>
          <a:chOff x="0" y="0"/>
          <a:chExt cx="0" cy="0"/>
        </a:xfrm>
      </p:grpSpPr>
      <p:sp>
        <p:nvSpPr>
          <p:cNvPr id="673" name="Google Shape;673;p25"/>
          <p:cNvSpPr/>
          <p:nvPr/>
        </p:nvSpPr>
        <p:spPr>
          <a:xfrm>
            <a:off x="4617610" y="-647727"/>
            <a:ext cx="1413300" cy="1413600"/>
          </a:xfrm>
          <a:prstGeom prst="ellipse">
            <a:avLst/>
          </a:prstGeom>
          <a:noFill/>
          <a:ln w="152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674" name="Google Shape;674;p25"/>
          <p:cNvSpPr/>
          <p:nvPr/>
        </p:nvSpPr>
        <p:spPr>
          <a:xfrm>
            <a:off x="4126675" y="-1138925"/>
            <a:ext cx="2394900" cy="2396700"/>
          </a:xfrm>
          <a:prstGeom prst="ellipse">
            <a:avLst/>
          </a:prstGeom>
          <a:noFill/>
          <a:ln w="152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677" name="Google Shape;677;p25"/>
          <p:cNvSpPr txBox="1">
            <a:spLocks noGrp="1"/>
          </p:cNvSpPr>
          <p:nvPr>
            <p:ph type="body" idx="1"/>
          </p:nvPr>
        </p:nvSpPr>
        <p:spPr>
          <a:xfrm>
            <a:off x="385825" y="1515813"/>
            <a:ext cx="3636000" cy="2591100"/>
          </a:xfrm>
          <a:prstGeom prst="rect">
            <a:avLst/>
          </a:prstGeom>
        </p:spPr>
        <p:txBody>
          <a:bodyPr spcFirstLastPara="1" wrap="square" lIns="91425" tIns="91425" rIns="91425" bIns="91425" anchor="t" anchorCtr="0">
            <a:noAutofit/>
          </a:bodyPr>
          <a:lstStyle>
            <a:lvl1pPr marL="457200" lvl="0" indent="-342900">
              <a:spcBef>
                <a:spcPts val="0"/>
              </a:spcBef>
              <a:spcAft>
                <a:spcPts val="0"/>
              </a:spcAft>
              <a:buClr>
                <a:schemeClr val="lt1"/>
              </a:buClr>
              <a:buSzPts val="1800"/>
              <a:buFont typeface="Public Sans"/>
              <a:buChar char="●"/>
              <a:defRPr>
                <a:solidFill>
                  <a:schemeClr val="lt1"/>
                </a:solidFill>
                <a:latin typeface="Public Sans"/>
                <a:ea typeface="Public Sans"/>
                <a:cs typeface="Public Sans"/>
                <a:sym typeface="Public Sans"/>
              </a:defRPr>
            </a:lvl1pPr>
            <a:lvl2pPr marL="914400" lvl="1" indent="-317500">
              <a:spcBef>
                <a:spcPts val="0"/>
              </a:spcBef>
              <a:spcAft>
                <a:spcPts val="0"/>
              </a:spcAft>
              <a:buClr>
                <a:schemeClr val="lt1"/>
              </a:buClr>
              <a:buSzPts val="1400"/>
              <a:buFont typeface="Public Sans"/>
              <a:buChar char="○"/>
              <a:defRPr>
                <a:solidFill>
                  <a:schemeClr val="lt1"/>
                </a:solidFill>
                <a:latin typeface="Public Sans"/>
                <a:ea typeface="Public Sans"/>
                <a:cs typeface="Public Sans"/>
                <a:sym typeface="Public Sans"/>
              </a:defRPr>
            </a:lvl2pPr>
            <a:lvl3pPr marL="1371600" lvl="2" indent="-317500">
              <a:spcBef>
                <a:spcPts val="0"/>
              </a:spcBef>
              <a:spcAft>
                <a:spcPts val="0"/>
              </a:spcAft>
              <a:buClr>
                <a:schemeClr val="lt1"/>
              </a:buClr>
              <a:buSzPts val="1400"/>
              <a:buFont typeface="Public Sans"/>
              <a:buChar char="■"/>
              <a:defRPr>
                <a:solidFill>
                  <a:schemeClr val="lt1"/>
                </a:solidFill>
                <a:latin typeface="Public Sans"/>
                <a:ea typeface="Public Sans"/>
                <a:cs typeface="Public Sans"/>
                <a:sym typeface="Public Sans"/>
              </a:defRPr>
            </a:lvl3pPr>
            <a:lvl4pPr marL="1828800" lvl="3" indent="-317500">
              <a:spcBef>
                <a:spcPts val="0"/>
              </a:spcBef>
              <a:spcAft>
                <a:spcPts val="0"/>
              </a:spcAft>
              <a:buClr>
                <a:schemeClr val="lt1"/>
              </a:buClr>
              <a:buSzPts val="1400"/>
              <a:buFont typeface="Public Sans"/>
              <a:buChar char="●"/>
              <a:defRPr>
                <a:solidFill>
                  <a:schemeClr val="lt1"/>
                </a:solidFill>
                <a:latin typeface="Public Sans"/>
                <a:ea typeface="Public Sans"/>
                <a:cs typeface="Public Sans"/>
                <a:sym typeface="Public Sans"/>
              </a:defRPr>
            </a:lvl4pPr>
            <a:lvl5pPr marL="2286000" lvl="4" indent="-317500">
              <a:spcBef>
                <a:spcPts val="0"/>
              </a:spcBef>
              <a:spcAft>
                <a:spcPts val="0"/>
              </a:spcAft>
              <a:buClr>
                <a:schemeClr val="lt1"/>
              </a:buClr>
              <a:buSzPts val="1400"/>
              <a:buFont typeface="Public Sans"/>
              <a:buChar char="○"/>
              <a:defRPr>
                <a:solidFill>
                  <a:schemeClr val="lt1"/>
                </a:solidFill>
                <a:latin typeface="Public Sans"/>
                <a:ea typeface="Public Sans"/>
                <a:cs typeface="Public Sans"/>
                <a:sym typeface="Public Sans"/>
              </a:defRPr>
            </a:lvl5pPr>
            <a:lvl6pPr marL="2743200" lvl="5" indent="-317500">
              <a:spcBef>
                <a:spcPts val="0"/>
              </a:spcBef>
              <a:spcAft>
                <a:spcPts val="0"/>
              </a:spcAft>
              <a:buClr>
                <a:schemeClr val="lt1"/>
              </a:buClr>
              <a:buSzPts val="1400"/>
              <a:buFont typeface="Public Sans"/>
              <a:buChar char="■"/>
              <a:defRPr>
                <a:solidFill>
                  <a:schemeClr val="lt1"/>
                </a:solidFill>
                <a:latin typeface="Public Sans"/>
                <a:ea typeface="Public Sans"/>
                <a:cs typeface="Public Sans"/>
                <a:sym typeface="Public Sans"/>
              </a:defRPr>
            </a:lvl6pPr>
            <a:lvl7pPr marL="3200400" lvl="6" indent="-317500">
              <a:spcBef>
                <a:spcPts val="0"/>
              </a:spcBef>
              <a:spcAft>
                <a:spcPts val="0"/>
              </a:spcAft>
              <a:buClr>
                <a:schemeClr val="lt1"/>
              </a:buClr>
              <a:buSzPts val="1400"/>
              <a:buFont typeface="Public Sans"/>
              <a:buChar char="●"/>
              <a:defRPr>
                <a:solidFill>
                  <a:schemeClr val="lt1"/>
                </a:solidFill>
                <a:latin typeface="Public Sans"/>
                <a:ea typeface="Public Sans"/>
                <a:cs typeface="Public Sans"/>
                <a:sym typeface="Public Sans"/>
              </a:defRPr>
            </a:lvl7pPr>
            <a:lvl8pPr marL="3657600" lvl="7" indent="-317500">
              <a:spcBef>
                <a:spcPts val="0"/>
              </a:spcBef>
              <a:spcAft>
                <a:spcPts val="0"/>
              </a:spcAft>
              <a:buClr>
                <a:schemeClr val="lt1"/>
              </a:buClr>
              <a:buSzPts val="1400"/>
              <a:buFont typeface="Public Sans"/>
              <a:buChar char="○"/>
              <a:defRPr>
                <a:solidFill>
                  <a:schemeClr val="lt1"/>
                </a:solidFill>
                <a:latin typeface="Public Sans"/>
                <a:ea typeface="Public Sans"/>
                <a:cs typeface="Public Sans"/>
                <a:sym typeface="Public Sans"/>
              </a:defRPr>
            </a:lvl8pPr>
            <a:lvl9pPr marL="4114800" lvl="8" indent="-317500">
              <a:spcBef>
                <a:spcPts val="0"/>
              </a:spcBef>
              <a:spcAft>
                <a:spcPts val="0"/>
              </a:spcAft>
              <a:buClr>
                <a:schemeClr val="lt1"/>
              </a:buClr>
              <a:buSzPts val="1400"/>
              <a:buFont typeface="Public Sans"/>
              <a:buChar char="■"/>
              <a:defRPr>
                <a:solidFill>
                  <a:schemeClr val="lt1"/>
                </a:solidFill>
                <a:latin typeface="Public Sans"/>
                <a:ea typeface="Public Sans"/>
                <a:cs typeface="Public Sans"/>
                <a:sym typeface="Public Sans"/>
              </a:defRPr>
            </a:lvl9pPr>
          </a:lstStyle>
          <a:p>
            <a:endParaRPr/>
          </a:p>
        </p:txBody>
      </p:sp>
      <p:sp>
        <p:nvSpPr>
          <p:cNvPr id="678" name="Google Shape;678;p25"/>
          <p:cNvSpPr txBox="1">
            <a:spLocks noGrp="1"/>
          </p:cNvSpPr>
          <p:nvPr>
            <p:ph type="title"/>
          </p:nvPr>
        </p:nvSpPr>
        <p:spPr>
          <a:xfrm>
            <a:off x="373775" y="932888"/>
            <a:ext cx="3659400" cy="4521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500"/>
              <a:buFont typeface="Public Sans"/>
              <a:buNone/>
              <a:defRPr sz="2500">
                <a:solidFill>
                  <a:schemeClr val="lt1"/>
                </a:solidFill>
                <a:latin typeface="Public Sans"/>
                <a:ea typeface="Public Sans"/>
                <a:cs typeface="Public Sans"/>
                <a:sym typeface="Public Sans"/>
              </a:defRPr>
            </a:lvl1pPr>
            <a:lvl2pPr lvl="1">
              <a:spcBef>
                <a:spcPts val="0"/>
              </a:spcBef>
              <a:spcAft>
                <a:spcPts val="0"/>
              </a:spcAft>
              <a:buClr>
                <a:schemeClr val="lt1"/>
              </a:buClr>
              <a:buSzPts val="2800"/>
              <a:buFont typeface="Public Sans"/>
              <a:buNone/>
              <a:defRPr>
                <a:solidFill>
                  <a:schemeClr val="lt1"/>
                </a:solidFill>
                <a:latin typeface="Public Sans"/>
                <a:ea typeface="Public Sans"/>
                <a:cs typeface="Public Sans"/>
                <a:sym typeface="Public Sans"/>
              </a:defRPr>
            </a:lvl2pPr>
            <a:lvl3pPr lvl="2">
              <a:spcBef>
                <a:spcPts val="0"/>
              </a:spcBef>
              <a:spcAft>
                <a:spcPts val="0"/>
              </a:spcAft>
              <a:buClr>
                <a:schemeClr val="lt1"/>
              </a:buClr>
              <a:buSzPts val="2800"/>
              <a:buFont typeface="Public Sans"/>
              <a:buNone/>
              <a:defRPr>
                <a:solidFill>
                  <a:schemeClr val="lt1"/>
                </a:solidFill>
                <a:latin typeface="Public Sans"/>
                <a:ea typeface="Public Sans"/>
                <a:cs typeface="Public Sans"/>
                <a:sym typeface="Public Sans"/>
              </a:defRPr>
            </a:lvl3pPr>
            <a:lvl4pPr lvl="3">
              <a:spcBef>
                <a:spcPts val="0"/>
              </a:spcBef>
              <a:spcAft>
                <a:spcPts val="0"/>
              </a:spcAft>
              <a:buClr>
                <a:schemeClr val="lt1"/>
              </a:buClr>
              <a:buSzPts val="2800"/>
              <a:buFont typeface="Public Sans"/>
              <a:buNone/>
              <a:defRPr>
                <a:solidFill>
                  <a:schemeClr val="lt1"/>
                </a:solidFill>
                <a:latin typeface="Public Sans"/>
                <a:ea typeface="Public Sans"/>
                <a:cs typeface="Public Sans"/>
                <a:sym typeface="Public Sans"/>
              </a:defRPr>
            </a:lvl4pPr>
            <a:lvl5pPr lvl="4">
              <a:spcBef>
                <a:spcPts val="0"/>
              </a:spcBef>
              <a:spcAft>
                <a:spcPts val="0"/>
              </a:spcAft>
              <a:buClr>
                <a:schemeClr val="lt1"/>
              </a:buClr>
              <a:buSzPts val="2800"/>
              <a:buFont typeface="Public Sans"/>
              <a:buNone/>
              <a:defRPr>
                <a:solidFill>
                  <a:schemeClr val="lt1"/>
                </a:solidFill>
                <a:latin typeface="Public Sans"/>
                <a:ea typeface="Public Sans"/>
                <a:cs typeface="Public Sans"/>
                <a:sym typeface="Public Sans"/>
              </a:defRPr>
            </a:lvl5pPr>
            <a:lvl6pPr lvl="5">
              <a:spcBef>
                <a:spcPts val="0"/>
              </a:spcBef>
              <a:spcAft>
                <a:spcPts val="0"/>
              </a:spcAft>
              <a:buClr>
                <a:schemeClr val="lt1"/>
              </a:buClr>
              <a:buSzPts val="2800"/>
              <a:buFont typeface="Public Sans"/>
              <a:buNone/>
              <a:defRPr>
                <a:solidFill>
                  <a:schemeClr val="lt1"/>
                </a:solidFill>
                <a:latin typeface="Public Sans"/>
                <a:ea typeface="Public Sans"/>
                <a:cs typeface="Public Sans"/>
                <a:sym typeface="Public Sans"/>
              </a:defRPr>
            </a:lvl6pPr>
            <a:lvl7pPr lvl="6">
              <a:spcBef>
                <a:spcPts val="0"/>
              </a:spcBef>
              <a:spcAft>
                <a:spcPts val="0"/>
              </a:spcAft>
              <a:buClr>
                <a:schemeClr val="lt1"/>
              </a:buClr>
              <a:buSzPts val="2800"/>
              <a:buFont typeface="Public Sans"/>
              <a:buNone/>
              <a:defRPr>
                <a:solidFill>
                  <a:schemeClr val="lt1"/>
                </a:solidFill>
                <a:latin typeface="Public Sans"/>
                <a:ea typeface="Public Sans"/>
                <a:cs typeface="Public Sans"/>
                <a:sym typeface="Public Sans"/>
              </a:defRPr>
            </a:lvl7pPr>
            <a:lvl8pPr lvl="7">
              <a:spcBef>
                <a:spcPts val="0"/>
              </a:spcBef>
              <a:spcAft>
                <a:spcPts val="0"/>
              </a:spcAft>
              <a:buClr>
                <a:schemeClr val="lt1"/>
              </a:buClr>
              <a:buSzPts val="2800"/>
              <a:buFont typeface="Public Sans"/>
              <a:buNone/>
              <a:defRPr>
                <a:solidFill>
                  <a:schemeClr val="lt1"/>
                </a:solidFill>
                <a:latin typeface="Public Sans"/>
                <a:ea typeface="Public Sans"/>
                <a:cs typeface="Public Sans"/>
                <a:sym typeface="Public Sans"/>
              </a:defRPr>
            </a:lvl8pPr>
            <a:lvl9pPr lvl="8">
              <a:spcBef>
                <a:spcPts val="0"/>
              </a:spcBef>
              <a:spcAft>
                <a:spcPts val="0"/>
              </a:spcAft>
              <a:buClr>
                <a:schemeClr val="lt1"/>
              </a:buClr>
              <a:buSzPts val="2800"/>
              <a:buFont typeface="Public Sans"/>
              <a:buNone/>
              <a:defRPr>
                <a:solidFill>
                  <a:schemeClr val="lt1"/>
                </a:solidFill>
                <a:latin typeface="Public Sans"/>
                <a:ea typeface="Public Sans"/>
                <a:cs typeface="Public Sans"/>
                <a:sym typeface="Public Sans"/>
              </a:defRPr>
            </a:lvl9pPr>
          </a:lstStyle>
          <a:p>
            <a:endParaRPr/>
          </a:p>
        </p:txBody>
      </p:sp>
      <p:sp>
        <p:nvSpPr>
          <p:cNvPr id="679" name="Google Shape;679;p25"/>
          <p:cNvSpPr/>
          <p:nvPr/>
        </p:nvSpPr>
        <p:spPr>
          <a:xfrm>
            <a:off x="8602550" y="4753107"/>
            <a:ext cx="441300" cy="292800"/>
          </a:xfrm>
          <a:prstGeom prst="roundRect">
            <a:avLst>
              <a:gd name="adj" fmla="val 16667"/>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680" name="Google Shape;680;p25"/>
          <p:cNvSpPr txBox="1">
            <a:spLocks noGrp="1"/>
          </p:cNvSpPr>
          <p:nvPr>
            <p:ph type="sldNum" idx="12"/>
          </p:nvPr>
        </p:nvSpPr>
        <p:spPr>
          <a:xfrm>
            <a:off x="8548858" y="4702699"/>
            <a:ext cx="548700" cy="393600"/>
          </a:xfrm>
          <a:prstGeom prst="rect">
            <a:avLst/>
          </a:prstGeom>
        </p:spPr>
        <p:txBody>
          <a:bodyPr spcFirstLastPara="1" wrap="square" lIns="91425" tIns="91425" rIns="91425" bIns="91425" anchor="ctr" anchorCtr="0">
            <a:normAutofit/>
          </a:bodyPr>
          <a:lstStyle>
            <a:lvl1pPr lvl="0" algn="ctr">
              <a:buNone/>
              <a:defRPr>
                <a:solidFill>
                  <a:srgbClr val="D7153A"/>
                </a:solidFill>
                <a:latin typeface="Public Sans"/>
                <a:ea typeface="Public Sans"/>
                <a:cs typeface="Public Sans"/>
                <a:sym typeface="Public Sans"/>
              </a:defRPr>
            </a:lvl1pPr>
            <a:lvl2pPr lvl="1" algn="ctr">
              <a:buNone/>
              <a:defRPr>
                <a:solidFill>
                  <a:srgbClr val="D7153A"/>
                </a:solidFill>
                <a:latin typeface="Public Sans"/>
                <a:ea typeface="Public Sans"/>
                <a:cs typeface="Public Sans"/>
                <a:sym typeface="Public Sans"/>
              </a:defRPr>
            </a:lvl2pPr>
            <a:lvl3pPr lvl="2" algn="ctr">
              <a:buNone/>
              <a:defRPr>
                <a:solidFill>
                  <a:srgbClr val="D7153A"/>
                </a:solidFill>
                <a:latin typeface="Public Sans"/>
                <a:ea typeface="Public Sans"/>
                <a:cs typeface="Public Sans"/>
                <a:sym typeface="Public Sans"/>
              </a:defRPr>
            </a:lvl3pPr>
            <a:lvl4pPr lvl="3" algn="ctr">
              <a:buNone/>
              <a:defRPr>
                <a:solidFill>
                  <a:srgbClr val="D7153A"/>
                </a:solidFill>
                <a:latin typeface="Public Sans"/>
                <a:ea typeface="Public Sans"/>
                <a:cs typeface="Public Sans"/>
                <a:sym typeface="Public Sans"/>
              </a:defRPr>
            </a:lvl4pPr>
            <a:lvl5pPr lvl="4" algn="ctr">
              <a:buNone/>
              <a:defRPr>
                <a:solidFill>
                  <a:srgbClr val="D7153A"/>
                </a:solidFill>
                <a:latin typeface="Public Sans"/>
                <a:ea typeface="Public Sans"/>
                <a:cs typeface="Public Sans"/>
                <a:sym typeface="Public Sans"/>
              </a:defRPr>
            </a:lvl5pPr>
            <a:lvl6pPr lvl="5" algn="ctr">
              <a:buNone/>
              <a:defRPr>
                <a:solidFill>
                  <a:srgbClr val="D7153A"/>
                </a:solidFill>
                <a:latin typeface="Public Sans"/>
                <a:ea typeface="Public Sans"/>
                <a:cs typeface="Public Sans"/>
                <a:sym typeface="Public Sans"/>
              </a:defRPr>
            </a:lvl6pPr>
            <a:lvl7pPr lvl="6" algn="ctr">
              <a:buNone/>
              <a:defRPr>
                <a:solidFill>
                  <a:srgbClr val="D7153A"/>
                </a:solidFill>
                <a:latin typeface="Public Sans"/>
                <a:ea typeface="Public Sans"/>
                <a:cs typeface="Public Sans"/>
                <a:sym typeface="Public Sans"/>
              </a:defRPr>
            </a:lvl7pPr>
            <a:lvl8pPr lvl="7" algn="ctr">
              <a:buNone/>
              <a:defRPr>
                <a:solidFill>
                  <a:srgbClr val="D7153A"/>
                </a:solidFill>
                <a:latin typeface="Public Sans"/>
                <a:ea typeface="Public Sans"/>
                <a:cs typeface="Public Sans"/>
                <a:sym typeface="Public Sans"/>
              </a:defRPr>
            </a:lvl8pPr>
            <a:lvl9pPr lvl="8" algn="ctr">
              <a:buNone/>
              <a:defRPr>
                <a:solidFill>
                  <a:srgbClr val="D7153A"/>
                </a:solidFill>
                <a:latin typeface="Public Sans"/>
                <a:ea typeface="Public Sans"/>
                <a:cs typeface="Public Sans"/>
                <a:sym typeface="Public Sans"/>
              </a:defRPr>
            </a:lvl9pPr>
          </a:lstStyle>
          <a:p>
            <a:pPr marL="0" lvl="0" indent="0" algn="ctr" rtl="0">
              <a:spcBef>
                <a:spcPts val="0"/>
              </a:spcBef>
              <a:spcAft>
                <a:spcPts val="0"/>
              </a:spcAft>
              <a:buNone/>
            </a:pPr>
            <a:fld id="{00000000-1234-1234-1234-123412341234}" type="slidenum">
              <a:rPr lang="en"/>
              <a:t>‹#›</a:t>
            </a:fld>
            <a:endParaRPr/>
          </a:p>
        </p:txBody>
      </p:sp>
      <p:sp>
        <p:nvSpPr>
          <p:cNvPr id="681" name="Google Shape;681;p25"/>
          <p:cNvSpPr/>
          <p:nvPr userDrawn="1"/>
        </p:nvSpPr>
        <p:spPr>
          <a:xfrm>
            <a:off x="3035619" y="4922850"/>
            <a:ext cx="441300" cy="441300"/>
          </a:xfrm>
          <a:prstGeom prst="ellipse">
            <a:avLst/>
          </a:prstGeom>
          <a:solidFill>
            <a:srgbClr val="FFE6EA"/>
          </a:solidFill>
          <a:ln w="114300" cap="flat" cmpd="sng">
            <a:solidFill>
              <a:srgbClr val="FFB8C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682" name="Google Shape;682;p25"/>
          <p:cNvSpPr/>
          <p:nvPr/>
        </p:nvSpPr>
        <p:spPr>
          <a:xfrm>
            <a:off x="4241677" y="4613607"/>
            <a:ext cx="279000" cy="279000"/>
          </a:xfrm>
          <a:prstGeom prst="ellipse">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683" name="Google Shape;683;p25"/>
          <p:cNvSpPr txBox="1"/>
          <p:nvPr/>
        </p:nvSpPr>
        <p:spPr>
          <a:xfrm>
            <a:off x="115150" y="103750"/>
            <a:ext cx="2754000" cy="196800"/>
          </a:xfrm>
          <a:prstGeom prst="rect">
            <a:avLst/>
          </a:prstGeom>
          <a:noFill/>
          <a:ln>
            <a:noFill/>
          </a:ln>
        </p:spPr>
        <p:txBody>
          <a:bodyPr spcFirstLastPara="1" wrap="square" lIns="0" tIns="0" rIns="0" bIns="0" anchor="t" anchorCtr="0">
            <a:noAutofit/>
          </a:bodyPr>
          <a:lstStyle/>
          <a:p>
            <a:pPr marL="0" lvl="0" indent="0" algn="l" rtl="0">
              <a:spcBef>
                <a:spcPts val="0"/>
              </a:spcBef>
              <a:spcAft>
                <a:spcPts val="0"/>
              </a:spcAft>
              <a:buNone/>
            </a:pPr>
            <a:r>
              <a:rPr lang="en" sz="800" b="1">
                <a:solidFill>
                  <a:schemeClr val="lt1"/>
                </a:solidFill>
                <a:latin typeface="Public Sans"/>
                <a:ea typeface="Public Sans"/>
                <a:cs typeface="Public Sans"/>
                <a:sym typeface="Public Sans"/>
              </a:rPr>
              <a:t>NSW Department of Education</a:t>
            </a:r>
            <a:endParaRPr sz="800" b="1">
              <a:solidFill>
                <a:schemeClr val="lt1"/>
              </a:solidFill>
              <a:latin typeface="Public Sans"/>
              <a:ea typeface="Public Sans"/>
              <a:cs typeface="Public Sans"/>
              <a:sym typeface="Public Sans"/>
            </a:endParaRPr>
          </a:p>
        </p:txBody>
      </p:sp>
      <p:grpSp>
        <p:nvGrpSpPr>
          <p:cNvPr id="684" name="Google Shape;684;p25"/>
          <p:cNvGrpSpPr/>
          <p:nvPr/>
        </p:nvGrpSpPr>
        <p:grpSpPr>
          <a:xfrm>
            <a:off x="8408751" y="168823"/>
            <a:ext cx="479230" cy="503608"/>
            <a:chOff x="1317200" y="238100"/>
            <a:chExt cx="4976425" cy="5229575"/>
          </a:xfrm>
        </p:grpSpPr>
        <p:sp>
          <p:nvSpPr>
            <p:cNvPr id="685" name="Google Shape;685;p25"/>
            <p:cNvSpPr/>
            <p:nvPr/>
          </p:nvSpPr>
          <p:spPr>
            <a:xfrm>
              <a:off x="1561300" y="3393950"/>
              <a:ext cx="4486650" cy="1414475"/>
            </a:xfrm>
            <a:custGeom>
              <a:avLst/>
              <a:gdLst/>
              <a:ahLst/>
              <a:cxnLst/>
              <a:rect l="l" t="t" r="r" b="b"/>
              <a:pathLst>
                <a:path w="179466" h="56579" extrusionOk="0">
                  <a:moveTo>
                    <a:pt x="0" y="0"/>
                  </a:moveTo>
                  <a:lnTo>
                    <a:pt x="0" y="56578"/>
                  </a:lnTo>
                  <a:lnTo>
                    <a:pt x="12740" y="56578"/>
                  </a:lnTo>
                  <a:lnTo>
                    <a:pt x="12740" y="20507"/>
                  </a:lnTo>
                  <a:lnTo>
                    <a:pt x="43531" y="56578"/>
                  </a:lnTo>
                  <a:lnTo>
                    <a:pt x="56701" y="56578"/>
                  </a:lnTo>
                  <a:lnTo>
                    <a:pt x="56701" y="0"/>
                  </a:lnTo>
                  <a:lnTo>
                    <a:pt x="43961" y="0"/>
                  </a:lnTo>
                  <a:lnTo>
                    <a:pt x="43961" y="36148"/>
                  </a:lnTo>
                  <a:lnTo>
                    <a:pt x="13078" y="0"/>
                  </a:lnTo>
                  <a:close/>
                  <a:moveTo>
                    <a:pt x="106218" y="16"/>
                  </a:moveTo>
                  <a:lnTo>
                    <a:pt x="120984" y="56578"/>
                  </a:lnTo>
                  <a:lnTo>
                    <a:pt x="134108" y="56578"/>
                  </a:lnTo>
                  <a:lnTo>
                    <a:pt x="142765" y="20784"/>
                  </a:lnTo>
                  <a:lnTo>
                    <a:pt x="151575" y="56578"/>
                  </a:lnTo>
                  <a:lnTo>
                    <a:pt x="164469" y="56578"/>
                  </a:lnTo>
                  <a:lnTo>
                    <a:pt x="164607" y="56087"/>
                  </a:lnTo>
                  <a:lnTo>
                    <a:pt x="179465" y="16"/>
                  </a:lnTo>
                  <a:lnTo>
                    <a:pt x="166326" y="16"/>
                  </a:lnTo>
                  <a:lnTo>
                    <a:pt x="157868" y="36240"/>
                  </a:lnTo>
                  <a:lnTo>
                    <a:pt x="148981" y="16"/>
                  </a:lnTo>
                  <a:lnTo>
                    <a:pt x="136778" y="16"/>
                  </a:lnTo>
                  <a:lnTo>
                    <a:pt x="127753" y="35826"/>
                  </a:lnTo>
                  <a:lnTo>
                    <a:pt x="119556" y="16"/>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6" name="Google Shape;686;p25"/>
            <p:cNvSpPr/>
            <p:nvPr/>
          </p:nvSpPr>
          <p:spPr>
            <a:xfrm>
              <a:off x="1527150" y="5014850"/>
              <a:ext cx="411375" cy="452825"/>
            </a:xfrm>
            <a:custGeom>
              <a:avLst/>
              <a:gdLst/>
              <a:ahLst/>
              <a:cxnLst/>
              <a:rect l="l" t="t" r="r" b="b"/>
              <a:pathLst>
                <a:path w="16455" h="18113" extrusionOk="0">
                  <a:moveTo>
                    <a:pt x="9056" y="0"/>
                  </a:moveTo>
                  <a:cubicBezTo>
                    <a:pt x="3776" y="0"/>
                    <a:pt x="0" y="4145"/>
                    <a:pt x="0" y="9056"/>
                  </a:cubicBezTo>
                  <a:lnTo>
                    <a:pt x="0" y="9103"/>
                  </a:lnTo>
                  <a:cubicBezTo>
                    <a:pt x="0" y="14199"/>
                    <a:pt x="3623" y="18113"/>
                    <a:pt x="9118" y="18113"/>
                  </a:cubicBezTo>
                  <a:cubicBezTo>
                    <a:pt x="12234" y="18113"/>
                    <a:pt x="14720" y="16854"/>
                    <a:pt x="16455" y="15380"/>
                  </a:cubicBezTo>
                  <a:lnTo>
                    <a:pt x="16455" y="8028"/>
                  </a:lnTo>
                  <a:lnTo>
                    <a:pt x="8964" y="8028"/>
                  </a:lnTo>
                  <a:lnTo>
                    <a:pt x="8964" y="10699"/>
                  </a:lnTo>
                  <a:lnTo>
                    <a:pt x="13462" y="10699"/>
                  </a:lnTo>
                  <a:lnTo>
                    <a:pt x="13462" y="13984"/>
                  </a:lnTo>
                  <a:cubicBezTo>
                    <a:pt x="12387" y="14782"/>
                    <a:pt x="10867" y="15304"/>
                    <a:pt x="9225" y="15304"/>
                  </a:cubicBezTo>
                  <a:cubicBezTo>
                    <a:pt x="5633" y="15304"/>
                    <a:pt x="3239" y="12648"/>
                    <a:pt x="3239" y="9056"/>
                  </a:cubicBezTo>
                  <a:lnTo>
                    <a:pt x="3239" y="8995"/>
                  </a:lnTo>
                  <a:cubicBezTo>
                    <a:pt x="3239" y="5649"/>
                    <a:pt x="5710" y="2825"/>
                    <a:pt x="8949" y="2825"/>
                  </a:cubicBezTo>
                  <a:cubicBezTo>
                    <a:pt x="11174" y="2825"/>
                    <a:pt x="12510" y="3546"/>
                    <a:pt x="13861" y="4697"/>
                  </a:cubicBezTo>
                  <a:lnTo>
                    <a:pt x="15825" y="2379"/>
                  </a:lnTo>
                  <a:cubicBezTo>
                    <a:pt x="14014" y="845"/>
                    <a:pt x="12126" y="0"/>
                    <a:pt x="905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 name="Google Shape;687;p25"/>
            <p:cNvSpPr/>
            <p:nvPr/>
          </p:nvSpPr>
          <p:spPr>
            <a:xfrm>
              <a:off x="1984925" y="5014850"/>
              <a:ext cx="459375" cy="452825"/>
            </a:xfrm>
            <a:custGeom>
              <a:avLst/>
              <a:gdLst/>
              <a:ahLst/>
              <a:cxnLst/>
              <a:rect l="l" t="t" r="r" b="b"/>
              <a:pathLst>
                <a:path w="18375" h="18113" extrusionOk="0">
                  <a:moveTo>
                    <a:pt x="9164" y="2825"/>
                  </a:moveTo>
                  <a:cubicBezTo>
                    <a:pt x="12649" y="2825"/>
                    <a:pt x="15135" y="5649"/>
                    <a:pt x="15135" y="9056"/>
                  </a:cubicBezTo>
                  <a:lnTo>
                    <a:pt x="15135" y="9103"/>
                  </a:lnTo>
                  <a:cubicBezTo>
                    <a:pt x="15135" y="12510"/>
                    <a:pt x="12695" y="15273"/>
                    <a:pt x="9211" y="15273"/>
                  </a:cubicBezTo>
                  <a:cubicBezTo>
                    <a:pt x="5726" y="15273"/>
                    <a:pt x="3240" y="12464"/>
                    <a:pt x="3240" y="9056"/>
                  </a:cubicBezTo>
                  <a:lnTo>
                    <a:pt x="3240" y="8995"/>
                  </a:lnTo>
                  <a:cubicBezTo>
                    <a:pt x="3240" y="5603"/>
                    <a:pt x="5665" y="2825"/>
                    <a:pt x="9164" y="2825"/>
                  </a:cubicBezTo>
                  <a:close/>
                  <a:moveTo>
                    <a:pt x="9211" y="0"/>
                  </a:moveTo>
                  <a:cubicBezTo>
                    <a:pt x="3823" y="0"/>
                    <a:pt x="1" y="4129"/>
                    <a:pt x="1" y="9056"/>
                  </a:cubicBezTo>
                  <a:lnTo>
                    <a:pt x="1" y="9103"/>
                  </a:lnTo>
                  <a:cubicBezTo>
                    <a:pt x="1" y="14030"/>
                    <a:pt x="3762" y="18113"/>
                    <a:pt x="9164" y="18113"/>
                  </a:cubicBezTo>
                  <a:cubicBezTo>
                    <a:pt x="14552" y="18113"/>
                    <a:pt x="18374" y="13984"/>
                    <a:pt x="18374" y="9056"/>
                  </a:cubicBezTo>
                  <a:lnTo>
                    <a:pt x="18374" y="8995"/>
                  </a:lnTo>
                  <a:cubicBezTo>
                    <a:pt x="18374" y="4068"/>
                    <a:pt x="14614" y="0"/>
                    <a:pt x="921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8" name="Google Shape;688;p25"/>
            <p:cNvSpPr/>
            <p:nvPr/>
          </p:nvSpPr>
          <p:spPr>
            <a:xfrm>
              <a:off x="2438500" y="5022125"/>
              <a:ext cx="433275" cy="440950"/>
            </a:xfrm>
            <a:custGeom>
              <a:avLst/>
              <a:gdLst/>
              <a:ahLst/>
              <a:cxnLst/>
              <a:rect l="l" t="t" r="r" b="b"/>
              <a:pathLst>
                <a:path w="17331" h="17638" extrusionOk="0">
                  <a:moveTo>
                    <a:pt x="1" y="1"/>
                  </a:moveTo>
                  <a:lnTo>
                    <a:pt x="7307" y="17637"/>
                  </a:lnTo>
                  <a:lnTo>
                    <a:pt x="10024" y="17637"/>
                  </a:lnTo>
                  <a:lnTo>
                    <a:pt x="17330" y="1"/>
                  </a:lnTo>
                  <a:lnTo>
                    <a:pt x="13984" y="1"/>
                  </a:lnTo>
                  <a:lnTo>
                    <a:pt x="8719" y="13462"/>
                  </a:lnTo>
                  <a:lnTo>
                    <a:pt x="342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 name="Google Shape;689;p25"/>
            <p:cNvSpPr/>
            <p:nvPr/>
          </p:nvSpPr>
          <p:spPr>
            <a:xfrm>
              <a:off x="2923550" y="5022125"/>
              <a:ext cx="328875" cy="437875"/>
            </a:xfrm>
            <a:custGeom>
              <a:avLst/>
              <a:gdLst/>
              <a:ahLst/>
              <a:cxnLst/>
              <a:rect l="l" t="t" r="r" b="b"/>
              <a:pathLst>
                <a:path w="13155" h="17515" extrusionOk="0">
                  <a:moveTo>
                    <a:pt x="0" y="1"/>
                  </a:moveTo>
                  <a:lnTo>
                    <a:pt x="0" y="17515"/>
                  </a:lnTo>
                  <a:lnTo>
                    <a:pt x="13155" y="17515"/>
                  </a:lnTo>
                  <a:lnTo>
                    <a:pt x="13155" y="14767"/>
                  </a:lnTo>
                  <a:lnTo>
                    <a:pt x="3086" y="14767"/>
                  </a:lnTo>
                  <a:lnTo>
                    <a:pt x="3086" y="10070"/>
                  </a:lnTo>
                  <a:lnTo>
                    <a:pt x="11912" y="10070"/>
                  </a:lnTo>
                  <a:lnTo>
                    <a:pt x="11912" y="7307"/>
                  </a:lnTo>
                  <a:lnTo>
                    <a:pt x="3086" y="7307"/>
                  </a:lnTo>
                  <a:lnTo>
                    <a:pt x="3086" y="2764"/>
                  </a:lnTo>
                  <a:lnTo>
                    <a:pt x="13032" y="2764"/>
                  </a:lnTo>
                  <a:lnTo>
                    <a:pt x="1303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 name="Google Shape;690;p25"/>
            <p:cNvSpPr/>
            <p:nvPr/>
          </p:nvSpPr>
          <p:spPr>
            <a:xfrm>
              <a:off x="3327250" y="5022125"/>
              <a:ext cx="373000" cy="437875"/>
            </a:xfrm>
            <a:custGeom>
              <a:avLst/>
              <a:gdLst/>
              <a:ahLst/>
              <a:cxnLst/>
              <a:rect l="l" t="t" r="r" b="b"/>
              <a:pathLst>
                <a:path w="14920" h="17515" extrusionOk="0">
                  <a:moveTo>
                    <a:pt x="7583" y="2810"/>
                  </a:moveTo>
                  <a:cubicBezTo>
                    <a:pt x="9870" y="2810"/>
                    <a:pt x="11220" y="3838"/>
                    <a:pt x="11220" y="5711"/>
                  </a:cubicBezTo>
                  <a:lnTo>
                    <a:pt x="11220" y="5757"/>
                  </a:lnTo>
                  <a:cubicBezTo>
                    <a:pt x="11220" y="7538"/>
                    <a:pt x="9824" y="8689"/>
                    <a:pt x="7613" y="8689"/>
                  </a:cubicBezTo>
                  <a:lnTo>
                    <a:pt x="3085" y="8689"/>
                  </a:lnTo>
                  <a:lnTo>
                    <a:pt x="3085" y="2810"/>
                  </a:lnTo>
                  <a:close/>
                  <a:moveTo>
                    <a:pt x="0" y="1"/>
                  </a:moveTo>
                  <a:lnTo>
                    <a:pt x="0" y="17515"/>
                  </a:lnTo>
                  <a:lnTo>
                    <a:pt x="3085" y="17515"/>
                  </a:lnTo>
                  <a:lnTo>
                    <a:pt x="3085" y="11421"/>
                  </a:lnTo>
                  <a:lnTo>
                    <a:pt x="6953" y="11421"/>
                  </a:lnTo>
                  <a:lnTo>
                    <a:pt x="11282" y="17515"/>
                  </a:lnTo>
                  <a:lnTo>
                    <a:pt x="14920" y="17515"/>
                  </a:lnTo>
                  <a:lnTo>
                    <a:pt x="10177" y="10884"/>
                  </a:lnTo>
                  <a:cubicBezTo>
                    <a:pt x="12633" y="10193"/>
                    <a:pt x="14352" y="8458"/>
                    <a:pt x="14352" y="5588"/>
                  </a:cubicBezTo>
                  <a:lnTo>
                    <a:pt x="14352" y="5527"/>
                  </a:lnTo>
                  <a:cubicBezTo>
                    <a:pt x="14352" y="4007"/>
                    <a:pt x="13845" y="2702"/>
                    <a:pt x="12909" y="1751"/>
                  </a:cubicBezTo>
                  <a:cubicBezTo>
                    <a:pt x="11773" y="661"/>
                    <a:pt x="10054" y="1"/>
                    <a:pt x="782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1" name="Google Shape;691;p25"/>
            <p:cNvSpPr/>
            <p:nvPr/>
          </p:nvSpPr>
          <p:spPr>
            <a:xfrm>
              <a:off x="3754325" y="5022125"/>
              <a:ext cx="382625" cy="437875"/>
            </a:xfrm>
            <a:custGeom>
              <a:avLst/>
              <a:gdLst/>
              <a:ahLst/>
              <a:cxnLst/>
              <a:rect l="l" t="t" r="r" b="b"/>
              <a:pathLst>
                <a:path w="15305" h="17515" extrusionOk="0">
                  <a:moveTo>
                    <a:pt x="1" y="1"/>
                  </a:moveTo>
                  <a:lnTo>
                    <a:pt x="1" y="17515"/>
                  </a:lnTo>
                  <a:lnTo>
                    <a:pt x="3040" y="17515"/>
                  </a:lnTo>
                  <a:lnTo>
                    <a:pt x="3040" y="5051"/>
                  </a:lnTo>
                  <a:lnTo>
                    <a:pt x="12725" y="17515"/>
                  </a:lnTo>
                  <a:lnTo>
                    <a:pt x="15304" y="17515"/>
                  </a:lnTo>
                  <a:lnTo>
                    <a:pt x="15304" y="1"/>
                  </a:lnTo>
                  <a:lnTo>
                    <a:pt x="12265" y="1"/>
                  </a:lnTo>
                  <a:lnTo>
                    <a:pt x="12265" y="12112"/>
                  </a:lnTo>
                  <a:lnTo>
                    <a:pt x="2856"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2" name="Google Shape;692;p25"/>
            <p:cNvSpPr/>
            <p:nvPr/>
          </p:nvSpPr>
          <p:spPr>
            <a:xfrm>
              <a:off x="4215200" y="5022125"/>
              <a:ext cx="432100" cy="437875"/>
            </a:xfrm>
            <a:custGeom>
              <a:avLst/>
              <a:gdLst/>
              <a:ahLst/>
              <a:cxnLst/>
              <a:rect l="l" t="t" r="r" b="b"/>
              <a:pathLst>
                <a:path w="17284" h="17515" extrusionOk="0">
                  <a:moveTo>
                    <a:pt x="0" y="1"/>
                  </a:moveTo>
                  <a:lnTo>
                    <a:pt x="0" y="17515"/>
                  </a:lnTo>
                  <a:lnTo>
                    <a:pt x="3055" y="17515"/>
                  </a:lnTo>
                  <a:lnTo>
                    <a:pt x="3055" y="5005"/>
                  </a:lnTo>
                  <a:lnTo>
                    <a:pt x="8535" y="13217"/>
                  </a:lnTo>
                  <a:lnTo>
                    <a:pt x="8642" y="13217"/>
                  </a:lnTo>
                  <a:lnTo>
                    <a:pt x="14183" y="4959"/>
                  </a:lnTo>
                  <a:lnTo>
                    <a:pt x="14183" y="17515"/>
                  </a:lnTo>
                  <a:lnTo>
                    <a:pt x="17284" y="17515"/>
                  </a:lnTo>
                  <a:lnTo>
                    <a:pt x="17284" y="1"/>
                  </a:lnTo>
                  <a:lnTo>
                    <a:pt x="13984" y="1"/>
                  </a:lnTo>
                  <a:lnTo>
                    <a:pt x="8642" y="8290"/>
                  </a:lnTo>
                  <a:lnTo>
                    <a:pt x="330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3" name="Google Shape;693;p25"/>
            <p:cNvSpPr/>
            <p:nvPr/>
          </p:nvSpPr>
          <p:spPr>
            <a:xfrm>
              <a:off x="4720575" y="5022125"/>
              <a:ext cx="329275" cy="437875"/>
            </a:xfrm>
            <a:custGeom>
              <a:avLst/>
              <a:gdLst/>
              <a:ahLst/>
              <a:cxnLst/>
              <a:rect l="l" t="t" r="r" b="b"/>
              <a:pathLst>
                <a:path w="13171" h="17515" extrusionOk="0">
                  <a:moveTo>
                    <a:pt x="1" y="1"/>
                  </a:moveTo>
                  <a:lnTo>
                    <a:pt x="1" y="17515"/>
                  </a:lnTo>
                  <a:lnTo>
                    <a:pt x="13170" y="17515"/>
                  </a:lnTo>
                  <a:lnTo>
                    <a:pt x="13170" y="14767"/>
                  </a:lnTo>
                  <a:lnTo>
                    <a:pt x="3086" y="14767"/>
                  </a:lnTo>
                  <a:lnTo>
                    <a:pt x="3086" y="10070"/>
                  </a:lnTo>
                  <a:lnTo>
                    <a:pt x="11896" y="10070"/>
                  </a:lnTo>
                  <a:lnTo>
                    <a:pt x="11896" y="7307"/>
                  </a:lnTo>
                  <a:lnTo>
                    <a:pt x="3086" y="7307"/>
                  </a:lnTo>
                  <a:lnTo>
                    <a:pt x="3086" y="2764"/>
                  </a:lnTo>
                  <a:lnTo>
                    <a:pt x="13032" y="2764"/>
                  </a:lnTo>
                  <a:lnTo>
                    <a:pt x="1303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4" name="Google Shape;694;p25"/>
            <p:cNvSpPr/>
            <p:nvPr/>
          </p:nvSpPr>
          <p:spPr>
            <a:xfrm>
              <a:off x="5125425" y="5022125"/>
              <a:ext cx="382975" cy="437875"/>
            </a:xfrm>
            <a:custGeom>
              <a:avLst/>
              <a:gdLst/>
              <a:ahLst/>
              <a:cxnLst/>
              <a:rect l="l" t="t" r="r" b="b"/>
              <a:pathLst>
                <a:path w="15319" h="17515" extrusionOk="0">
                  <a:moveTo>
                    <a:pt x="0" y="1"/>
                  </a:moveTo>
                  <a:lnTo>
                    <a:pt x="0" y="17515"/>
                  </a:lnTo>
                  <a:lnTo>
                    <a:pt x="3039" y="17515"/>
                  </a:lnTo>
                  <a:lnTo>
                    <a:pt x="3039" y="5051"/>
                  </a:lnTo>
                  <a:lnTo>
                    <a:pt x="12725" y="17515"/>
                  </a:lnTo>
                  <a:lnTo>
                    <a:pt x="15319" y="17515"/>
                  </a:lnTo>
                  <a:lnTo>
                    <a:pt x="15319" y="1"/>
                  </a:lnTo>
                  <a:lnTo>
                    <a:pt x="12280" y="1"/>
                  </a:lnTo>
                  <a:lnTo>
                    <a:pt x="12280" y="12112"/>
                  </a:lnTo>
                  <a:lnTo>
                    <a:pt x="287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5" name="Google Shape;695;p25"/>
            <p:cNvSpPr/>
            <p:nvPr/>
          </p:nvSpPr>
          <p:spPr>
            <a:xfrm>
              <a:off x="5569400" y="5022125"/>
              <a:ext cx="356500" cy="437875"/>
            </a:xfrm>
            <a:custGeom>
              <a:avLst/>
              <a:gdLst/>
              <a:ahLst/>
              <a:cxnLst/>
              <a:rect l="l" t="t" r="r" b="b"/>
              <a:pathLst>
                <a:path w="14260" h="17515" extrusionOk="0">
                  <a:moveTo>
                    <a:pt x="0" y="1"/>
                  </a:moveTo>
                  <a:lnTo>
                    <a:pt x="0" y="2856"/>
                  </a:lnTo>
                  <a:lnTo>
                    <a:pt x="5572" y="2856"/>
                  </a:lnTo>
                  <a:lnTo>
                    <a:pt x="5572" y="17515"/>
                  </a:lnTo>
                  <a:lnTo>
                    <a:pt x="8688" y="17515"/>
                  </a:lnTo>
                  <a:lnTo>
                    <a:pt x="8688" y="2856"/>
                  </a:lnTo>
                  <a:lnTo>
                    <a:pt x="14260" y="2856"/>
                  </a:lnTo>
                  <a:lnTo>
                    <a:pt x="142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6" name="Google Shape;696;p25"/>
            <p:cNvSpPr/>
            <p:nvPr/>
          </p:nvSpPr>
          <p:spPr>
            <a:xfrm>
              <a:off x="3066675" y="3363625"/>
              <a:ext cx="1140875" cy="1477800"/>
            </a:xfrm>
            <a:custGeom>
              <a:avLst/>
              <a:gdLst/>
              <a:ahLst/>
              <a:cxnLst/>
              <a:rect l="l" t="t" r="r" b="b"/>
              <a:pathLst>
                <a:path w="45635" h="59112" extrusionOk="0">
                  <a:moveTo>
                    <a:pt x="22488" y="1"/>
                  </a:moveTo>
                  <a:cubicBezTo>
                    <a:pt x="10715" y="1"/>
                    <a:pt x="2303" y="6893"/>
                    <a:pt x="2303" y="17315"/>
                  </a:cubicBezTo>
                  <a:lnTo>
                    <a:pt x="2303" y="17484"/>
                  </a:lnTo>
                  <a:cubicBezTo>
                    <a:pt x="2303" y="28904"/>
                    <a:pt x="9809" y="32096"/>
                    <a:pt x="21413" y="35059"/>
                  </a:cubicBezTo>
                  <a:cubicBezTo>
                    <a:pt x="31053" y="37515"/>
                    <a:pt x="33033" y="39157"/>
                    <a:pt x="33033" y="42365"/>
                  </a:cubicBezTo>
                  <a:lnTo>
                    <a:pt x="33033" y="42534"/>
                  </a:lnTo>
                  <a:cubicBezTo>
                    <a:pt x="33033" y="45896"/>
                    <a:pt x="29901" y="47952"/>
                    <a:pt x="24713" y="47952"/>
                  </a:cubicBezTo>
                  <a:cubicBezTo>
                    <a:pt x="18128" y="47952"/>
                    <a:pt x="12679" y="45236"/>
                    <a:pt x="7491" y="40968"/>
                  </a:cubicBezTo>
                  <a:lnTo>
                    <a:pt x="1" y="49917"/>
                  </a:lnTo>
                  <a:cubicBezTo>
                    <a:pt x="6923" y="56072"/>
                    <a:pt x="15734" y="59111"/>
                    <a:pt x="24468" y="59111"/>
                  </a:cubicBezTo>
                  <a:cubicBezTo>
                    <a:pt x="36916" y="59111"/>
                    <a:pt x="45634" y="52711"/>
                    <a:pt x="45634" y="41291"/>
                  </a:cubicBezTo>
                  <a:lnTo>
                    <a:pt x="45634" y="41137"/>
                  </a:lnTo>
                  <a:cubicBezTo>
                    <a:pt x="45634" y="31114"/>
                    <a:pt x="39050" y="26924"/>
                    <a:pt x="27353" y="23885"/>
                  </a:cubicBezTo>
                  <a:cubicBezTo>
                    <a:pt x="17376" y="21337"/>
                    <a:pt x="14905" y="20109"/>
                    <a:pt x="14905" y="16333"/>
                  </a:cubicBezTo>
                  <a:lnTo>
                    <a:pt x="14905" y="16164"/>
                  </a:lnTo>
                  <a:cubicBezTo>
                    <a:pt x="14905" y="13386"/>
                    <a:pt x="17468" y="11160"/>
                    <a:pt x="22319" y="11160"/>
                  </a:cubicBezTo>
                  <a:cubicBezTo>
                    <a:pt x="27185" y="11160"/>
                    <a:pt x="32204" y="13293"/>
                    <a:pt x="37330" y="16824"/>
                  </a:cubicBezTo>
                  <a:lnTo>
                    <a:pt x="43915" y="7307"/>
                  </a:lnTo>
                  <a:cubicBezTo>
                    <a:pt x="38067" y="2626"/>
                    <a:pt x="30884" y="1"/>
                    <a:pt x="2248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7" name="Google Shape;697;p25"/>
            <p:cNvSpPr/>
            <p:nvPr/>
          </p:nvSpPr>
          <p:spPr>
            <a:xfrm>
              <a:off x="1317200" y="238100"/>
              <a:ext cx="4976425" cy="3038625"/>
            </a:xfrm>
            <a:custGeom>
              <a:avLst/>
              <a:gdLst/>
              <a:ahLst/>
              <a:cxnLst/>
              <a:rect l="l" t="t" r="r" b="b"/>
              <a:pathLst>
                <a:path w="199057" h="121545" extrusionOk="0">
                  <a:moveTo>
                    <a:pt x="99550" y="1"/>
                  </a:moveTo>
                  <a:cubicBezTo>
                    <a:pt x="99532" y="1"/>
                    <a:pt x="99514" y="1"/>
                    <a:pt x="99497" y="1"/>
                  </a:cubicBezTo>
                  <a:cubicBezTo>
                    <a:pt x="98315" y="1"/>
                    <a:pt x="97486" y="538"/>
                    <a:pt x="96749" y="1275"/>
                  </a:cubicBezTo>
                  <a:cubicBezTo>
                    <a:pt x="95352" y="2672"/>
                    <a:pt x="93449" y="5803"/>
                    <a:pt x="92712" y="6954"/>
                  </a:cubicBezTo>
                  <a:cubicBezTo>
                    <a:pt x="90809" y="9963"/>
                    <a:pt x="89581" y="12311"/>
                    <a:pt x="87570" y="15627"/>
                  </a:cubicBezTo>
                  <a:cubicBezTo>
                    <a:pt x="84623" y="13171"/>
                    <a:pt x="75720" y="6893"/>
                    <a:pt x="73679" y="5634"/>
                  </a:cubicBezTo>
                  <a:cubicBezTo>
                    <a:pt x="72722" y="5055"/>
                    <a:pt x="71673" y="4321"/>
                    <a:pt x="70023" y="4321"/>
                  </a:cubicBezTo>
                  <a:cubicBezTo>
                    <a:pt x="69661" y="4321"/>
                    <a:pt x="69269" y="4357"/>
                    <a:pt x="68844" y="4437"/>
                  </a:cubicBezTo>
                  <a:cubicBezTo>
                    <a:pt x="66511" y="4882"/>
                    <a:pt x="65743" y="7077"/>
                    <a:pt x="65221" y="8274"/>
                  </a:cubicBezTo>
                  <a:cubicBezTo>
                    <a:pt x="64485" y="9932"/>
                    <a:pt x="62413" y="16456"/>
                    <a:pt x="60448" y="23378"/>
                  </a:cubicBezTo>
                  <a:cubicBezTo>
                    <a:pt x="56181" y="21168"/>
                    <a:pt x="53203" y="19694"/>
                    <a:pt x="49197" y="17852"/>
                  </a:cubicBezTo>
                  <a:cubicBezTo>
                    <a:pt x="46971" y="16844"/>
                    <a:pt x="44352" y="15573"/>
                    <a:pt x="41774" y="15573"/>
                  </a:cubicBezTo>
                  <a:cubicBezTo>
                    <a:pt x="40939" y="15573"/>
                    <a:pt x="40108" y="15706"/>
                    <a:pt x="39296" y="16026"/>
                  </a:cubicBezTo>
                  <a:cubicBezTo>
                    <a:pt x="37393" y="16809"/>
                    <a:pt x="36641" y="19464"/>
                    <a:pt x="36211" y="21199"/>
                  </a:cubicBezTo>
                  <a:cubicBezTo>
                    <a:pt x="34553" y="28873"/>
                    <a:pt x="34369" y="36456"/>
                    <a:pt x="34431" y="41076"/>
                  </a:cubicBezTo>
                  <a:cubicBezTo>
                    <a:pt x="33640" y="40999"/>
                    <a:pt x="27228" y="40601"/>
                    <a:pt x="21499" y="40601"/>
                  </a:cubicBezTo>
                  <a:cubicBezTo>
                    <a:pt x="18110" y="40601"/>
                    <a:pt x="14959" y="40740"/>
                    <a:pt x="13356" y="41168"/>
                  </a:cubicBezTo>
                  <a:cubicBezTo>
                    <a:pt x="11483" y="41675"/>
                    <a:pt x="9672" y="42979"/>
                    <a:pt x="8920" y="45036"/>
                  </a:cubicBezTo>
                  <a:cubicBezTo>
                    <a:pt x="8291" y="46725"/>
                    <a:pt x="9012" y="50040"/>
                    <a:pt x="9427" y="51575"/>
                  </a:cubicBezTo>
                  <a:cubicBezTo>
                    <a:pt x="11038" y="57699"/>
                    <a:pt x="14354" y="62995"/>
                    <a:pt x="17991" y="68106"/>
                  </a:cubicBezTo>
                  <a:cubicBezTo>
                    <a:pt x="18744" y="69150"/>
                    <a:pt x="19066" y="69687"/>
                    <a:pt x="19849" y="70685"/>
                  </a:cubicBezTo>
                  <a:cubicBezTo>
                    <a:pt x="9764" y="76533"/>
                    <a:pt x="4392" y="80417"/>
                    <a:pt x="3225" y="81384"/>
                  </a:cubicBezTo>
                  <a:cubicBezTo>
                    <a:pt x="2074" y="82351"/>
                    <a:pt x="48" y="84100"/>
                    <a:pt x="2" y="86710"/>
                  </a:cubicBezTo>
                  <a:cubicBezTo>
                    <a:pt x="-13" y="87861"/>
                    <a:pt x="109" y="88813"/>
                    <a:pt x="1169" y="90302"/>
                  </a:cubicBezTo>
                  <a:cubicBezTo>
                    <a:pt x="3087" y="93003"/>
                    <a:pt x="13801" y="103256"/>
                    <a:pt x="37777" y="106925"/>
                  </a:cubicBezTo>
                  <a:cubicBezTo>
                    <a:pt x="33679" y="109903"/>
                    <a:pt x="34492" y="113617"/>
                    <a:pt x="35106" y="115121"/>
                  </a:cubicBezTo>
                  <a:cubicBezTo>
                    <a:pt x="35582" y="116288"/>
                    <a:pt x="36748" y="117654"/>
                    <a:pt x="39081" y="118928"/>
                  </a:cubicBezTo>
                  <a:cubicBezTo>
                    <a:pt x="42842" y="120985"/>
                    <a:pt x="47508" y="121476"/>
                    <a:pt x="51468" y="121538"/>
                  </a:cubicBezTo>
                  <a:cubicBezTo>
                    <a:pt x="51711" y="121542"/>
                    <a:pt x="51954" y="121544"/>
                    <a:pt x="52198" y="121544"/>
                  </a:cubicBezTo>
                  <a:cubicBezTo>
                    <a:pt x="57673" y="121544"/>
                    <a:pt x="63386" y="120415"/>
                    <a:pt x="68706" y="119343"/>
                  </a:cubicBezTo>
                  <a:cubicBezTo>
                    <a:pt x="74001" y="118268"/>
                    <a:pt x="79558" y="116089"/>
                    <a:pt x="84976" y="115828"/>
                  </a:cubicBezTo>
                  <a:cubicBezTo>
                    <a:pt x="86091" y="115779"/>
                    <a:pt x="87206" y="115755"/>
                    <a:pt x="88320" y="115755"/>
                  </a:cubicBezTo>
                  <a:cubicBezTo>
                    <a:pt x="90381" y="115755"/>
                    <a:pt x="92440" y="115837"/>
                    <a:pt x="94493" y="115996"/>
                  </a:cubicBezTo>
                  <a:cubicBezTo>
                    <a:pt x="95598" y="116089"/>
                    <a:pt x="97041" y="116257"/>
                    <a:pt x="99558" y="116257"/>
                  </a:cubicBezTo>
                  <a:cubicBezTo>
                    <a:pt x="101799" y="116257"/>
                    <a:pt x="103472" y="116073"/>
                    <a:pt x="104577" y="115996"/>
                  </a:cubicBezTo>
                  <a:cubicBezTo>
                    <a:pt x="106634" y="115837"/>
                    <a:pt x="108697" y="115748"/>
                    <a:pt x="110758" y="115748"/>
                  </a:cubicBezTo>
                  <a:cubicBezTo>
                    <a:pt x="111866" y="115748"/>
                    <a:pt x="112973" y="115774"/>
                    <a:pt x="114079" y="115828"/>
                  </a:cubicBezTo>
                  <a:cubicBezTo>
                    <a:pt x="119512" y="116073"/>
                    <a:pt x="125053" y="118253"/>
                    <a:pt x="130364" y="119327"/>
                  </a:cubicBezTo>
                  <a:cubicBezTo>
                    <a:pt x="135684" y="120415"/>
                    <a:pt x="141384" y="121544"/>
                    <a:pt x="146857" y="121544"/>
                  </a:cubicBezTo>
                  <a:cubicBezTo>
                    <a:pt x="147100" y="121544"/>
                    <a:pt x="147344" y="121542"/>
                    <a:pt x="147586" y="121538"/>
                  </a:cubicBezTo>
                  <a:cubicBezTo>
                    <a:pt x="151546" y="121461"/>
                    <a:pt x="156213" y="120985"/>
                    <a:pt x="159973" y="118928"/>
                  </a:cubicBezTo>
                  <a:cubicBezTo>
                    <a:pt x="162322" y="117654"/>
                    <a:pt x="163473" y="116288"/>
                    <a:pt x="163949" y="115106"/>
                  </a:cubicBezTo>
                  <a:cubicBezTo>
                    <a:pt x="164563" y="113617"/>
                    <a:pt x="165391" y="109903"/>
                    <a:pt x="161278" y="106910"/>
                  </a:cubicBezTo>
                  <a:cubicBezTo>
                    <a:pt x="185269" y="103256"/>
                    <a:pt x="195967" y="93003"/>
                    <a:pt x="197901" y="90286"/>
                  </a:cubicBezTo>
                  <a:cubicBezTo>
                    <a:pt x="198961" y="88813"/>
                    <a:pt x="199083" y="87861"/>
                    <a:pt x="199053" y="86694"/>
                  </a:cubicBezTo>
                  <a:cubicBezTo>
                    <a:pt x="199007" y="84085"/>
                    <a:pt x="196996" y="82335"/>
                    <a:pt x="195829" y="81384"/>
                  </a:cubicBezTo>
                  <a:cubicBezTo>
                    <a:pt x="194678" y="80417"/>
                    <a:pt x="189290" y="76518"/>
                    <a:pt x="179206" y="70685"/>
                  </a:cubicBezTo>
                  <a:cubicBezTo>
                    <a:pt x="179989" y="69672"/>
                    <a:pt x="180326" y="69135"/>
                    <a:pt x="181063" y="68091"/>
                  </a:cubicBezTo>
                  <a:cubicBezTo>
                    <a:pt x="184701" y="62980"/>
                    <a:pt x="188032" y="57699"/>
                    <a:pt x="189643" y="51575"/>
                  </a:cubicBezTo>
                  <a:cubicBezTo>
                    <a:pt x="190043" y="50025"/>
                    <a:pt x="190764" y="46725"/>
                    <a:pt x="190135" y="45036"/>
                  </a:cubicBezTo>
                  <a:cubicBezTo>
                    <a:pt x="189383" y="42979"/>
                    <a:pt x="187571" y="41675"/>
                    <a:pt x="185714" y="41168"/>
                  </a:cubicBezTo>
                  <a:cubicBezTo>
                    <a:pt x="184108" y="40734"/>
                    <a:pt x="180950" y="40593"/>
                    <a:pt x="177552" y="40593"/>
                  </a:cubicBezTo>
                  <a:cubicBezTo>
                    <a:pt x="171823" y="40593"/>
                    <a:pt x="165414" y="40993"/>
                    <a:pt x="164624" y="41061"/>
                  </a:cubicBezTo>
                  <a:cubicBezTo>
                    <a:pt x="164685" y="36440"/>
                    <a:pt x="164517" y="28858"/>
                    <a:pt x="162843" y="21183"/>
                  </a:cubicBezTo>
                  <a:cubicBezTo>
                    <a:pt x="162414" y="19449"/>
                    <a:pt x="161677" y="16809"/>
                    <a:pt x="159774" y="16010"/>
                  </a:cubicBezTo>
                  <a:cubicBezTo>
                    <a:pt x="158962" y="15693"/>
                    <a:pt x="158132" y="15560"/>
                    <a:pt x="157298" y="15560"/>
                  </a:cubicBezTo>
                  <a:cubicBezTo>
                    <a:pt x="154706" y="15560"/>
                    <a:pt x="152076" y="16842"/>
                    <a:pt x="149858" y="17852"/>
                  </a:cubicBezTo>
                  <a:cubicBezTo>
                    <a:pt x="145852" y="19694"/>
                    <a:pt x="142889" y="21168"/>
                    <a:pt x="138607" y="23363"/>
                  </a:cubicBezTo>
                  <a:cubicBezTo>
                    <a:pt x="136642" y="16440"/>
                    <a:pt x="134570" y="9917"/>
                    <a:pt x="133849" y="8274"/>
                  </a:cubicBezTo>
                  <a:cubicBezTo>
                    <a:pt x="133311" y="7062"/>
                    <a:pt x="132544" y="4867"/>
                    <a:pt x="130226" y="4437"/>
                  </a:cubicBezTo>
                  <a:cubicBezTo>
                    <a:pt x="129787" y="4352"/>
                    <a:pt x="129385" y="4315"/>
                    <a:pt x="129015" y="4315"/>
                  </a:cubicBezTo>
                  <a:cubicBezTo>
                    <a:pt x="127375" y="4315"/>
                    <a:pt x="126342" y="5046"/>
                    <a:pt x="125391" y="5634"/>
                  </a:cubicBezTo>
                  <a:cubicBezTo>
                    <a:pt x="123334" y="6893"/>
                    <a:pt x="114447" y="13171"/>
                    <a:pt x="111484" y="15611"/>
                  </a:cubicBezTo>
                  <a:cubicBezTo>
                    <a:pt x="109489" y="12296"/>
                    <a:pt x="108261" y="9963"/>
                    <a:pt x="106342" y="6954"/>
                  </a:cubicBezTo>
                  <a:cubicBezTo>
                    <a:pt x="105606" y="5788"/>
                    <a:pt x="103702" y="2656"/>
                    <a:pt x="102321" y="1275"/>
                  </a:cubicBezTo>
                  <a:cubicBezTo>
                    <a:pt x="101580" y="519"/>
                    <a:pt x="100764" y="1"/>
                    <a:pt x="9955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8" name="Google Shape;698;p25"/>
            <p:cNvSpPr/>
            <p:nvPr/>
          </p:nvSpPr>
          <p:spPr>
            <a:xfrm>
              <a:off x="4427025" y="711625"/>
              <a:ext cx="914200" cy="2190025"/>
            </a:xfrm>
            <a:custGeom>
              <a:avLst/>
              <a:gdLst/>
              <a:ahLst/>
              <a:cxnLst/>
              <a:rect l="l" t="t" r="r" b="b"/>
              <a:pathLst>
                <a:path w="36568" h="87601" extrusionOk="0">
                  <a:moveTo>
                    <a:pt x="32898" y="0"/>
                  </a:moveTo>
                  <a:cubicBezTo>
                    <a:pt x="32866" y="0"/>
                    <a:pt x="32834" y="0"/>
                    <a:pt x="32802" y="1"/>
                  </a:cubicBezTo>
                  <a:cubicBezTo>
                    <a:pt x="30193" y="47"/>
                    <a:pt x="19156" y="4959"/>
                    <a:pt x="8842" y="12296"/>
                  </a:cubicBezTo>
                  <a:cubicBezTo>
                    <a:pt x="10315" y="13079"/>
                    <a:pt x="11343" y="14399"/>
                    <a:pt x="11835" y="16502"/>
                  </a:cubicBezTo>
                  <a:cubicBezTo>
                    <a:pt x="12341" y="18605"/>
                    <a:pt x="14889" y="31698"/>
                    <a:pt x="14889" y="45420"/>
                  </a:cubicBezTo>
                  <a:cubicBezTo>
                    <a:pt x="14889" y="55351"/>
                    <a:pt x="13677" y="64177"/>
                    <a:pt x="11282" y="71637"/>
                  </a:cubicBezTo>
                  <a:cubicBezTo>
                    <a:pt x="8765" y="79496"/>
                    <a:pt x="3991" y="84561"/>
                    <a:pt x="0" y="87600"/>
                  </a:cubicBezTo>
                  <a:cubicBezTo>
                    <a:pt x="10254" y="87262"/>
                    <a:pt x="19448" y="80908"/>
                    <a:pt x="25956" y="69626"/>
                  </a:cubicBezTo>
                  <a:cubicBezTo>
                    <a:pt x="34444" y="54829"/>
                    <a:pt x="36256" y="36256"/>
                    <a:pt x="36516" y="22688"/>
                  </a:cubicBezTo>
                  <a:cubicBezTo>
                    <a:pt x="36823" y="7215"/>
                    <a:pt x="35657" y="3578"/>
                    <a:pt x="35212" y="2073"/>
                  </a:cubicBezTo>
                  <a:cubicBezTo>
                    <a:pt x="34762" y="606"/>
                    <a:pt x="34167" y="0"/>
                    <a:pt x="32898"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 name="Google Shape;699;p25"/>
            <p:cNvSpPr/>
            <p:nvPr/>
          </p:nvSpPr>
          <p:spPr>
            <a:xfrm>
              <a:off x="3753150" y="1106200"/>
              <a:ext cx="944825" cy="1847725"/>
            </a:xfrm>
            <a:custGeom>
              <a:avLst/>
              <a:gdLst/>
              <a:ahLst/>
              <a:cxnLst/>
              <a:rect l="l" t="t" r="r" b="b"/>
              <a:pathLst>
                <a:path w="37793" h="73909" extrusionOk="0">
                  <a:moveTo>
                    <a:pt x="33217" y="1"/>
                  </a:moveTo>
                  <a:cubicBezTo>
                    <a:pt x="32174" y="1"/>
                    <a:pt x="31148" y="1120"/>
                    <a:pt x="30486" y="1670"/>
                  </a:cubicBezTo>
                  <a:cubicBezTo>
                    <a:pt x="29764" y="2269"/>
                    <a:pt x="11821" y="17879"/>
                    <a:pt x="4008" y="37220"/>
                  </a:cubicBezTo>
                  <a:cubicBezTo>
                    <a:pt x="2580" y="41210"/>
                    <a:pt x="79" y="45339"/>
                    <a:pt x="2" y="57711"/>
                  </a:cubicBezTo>
                  <a:cubicBezTo>
                    <a:pt x="-29" y="62162"/>
                    <a:pt x="401" y="67151"/>
                    <a:pt x="2642" y="69945"/>
                  </a:cubicBezTo>
                  <a:cubicBezTo>
                    <a:pt x="3874" y="71477"/>
                    <a:pt x="6107" y="73908"/>
                    <a:pt x="10450" y="73908"/>
                  </a:cubicBezTo>
                  <a:cubicBezTo>
                    <a:pt x="10543" y="73908"/>
                    <a:pt x="10636" y="73907"/>
                    <a:pt x="10731" y="73905"/>
                  </a:cubicBezTo>
                  <a:cubicBezTo>
                    <a:pt x="18068" y="73751"/>
                    <a:pt x="30163" y="67872"/>
                    <a:pt x="34369" y="54611"/>
                  </a:cubicBezTo>
                  <a:cubicBezTo>
                    <a:pt x="36610" y="47657"/>
                    <a:pt x="37393" y="40735"/>
                    <a:pt x="37746" y="29637"/>
                  </a:cubicBezTo>
                  <a:cubicBezTo>
                    <a:pt x="38176" y="16314"/>
                    <a:pt x="35474" y="3528"/>
                    <a:pt x="35305" y="2791"/>
                  </a:cubicBezTo>
                  <a:cubicBezTo>
                    <a:pt x="35106" y="1793"/>
                    <a:pt x="34737" y="274"/>
                    <a:pt x="33494" y="28"/>
                  </a:cubicBezTo>
                  <a:cubicBezTo>
                    <a:pt x="33402" y="9"/>
                    <a:pt x="33309" y="1"/>
                    <a:pt x="33217"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 name="Google Shape;700;p25"/>
            <p:cNvSpPr/>
            <p:nvPr/>
          </p:nvSpPr>
          <p:spPr>
            <a:xfrm>
              <a:off x="4158800" y="421075"/>
              <a:ext cx="539150" cy="727275"/>
            </a:xfrm>
            <a:custGeom>
              <a:avLst/>
              <a:gdLst/>
              <a:ahLst/>
              <a:cxnLst/>
              <a:rect l="l" t="t" r="r" b="b"/>
              <a:pathLst>
                <a:path w="21566" h="29091" extrusionOk="0">
                  <a:moveTo>
                    <a:pt x="15157" y="0"/>
                  </a:moveTo>
                  <a:cubicBezTo>
                    <a:pt x="14451" y="0"/>
                    <a:pt x="13899" y="283"/>
                    <a:pt x="13108" y="863"/>
                  </a:cubicBezTo>
                  <a:cubicBezTo>
                    <a:pt x="11850" y="1784"/>
                    <a:pt x="2916" y="8799"/>
                    <a:pt x="0" y="11209"/>
                  </a:cubicBezTo>
                  <a:cubicBezTo>
                    <a:pt x="2993" y="16735"/>
                    <a:pt x="5403" y="23611"/>
                    <a:pt x="7368" y="29091"/>
                  </a:cubicBezTo>
                  <a:cubicBezTo>
                    <a:pt x="11758" y="25622"/>
                    <a:pt x="14413" y="22552"/>
                    <a:pt x="21566" y="17732"/>
                  </a:cubicBezTo>
                  <a:cubicBezTo>
                    <a:pt x="19555" y="8507"/>
                    <a:pt x="17621" y="2214"/>
                    <a:pt x="17606" y="2183"/>
                  </a:cubicBezTo>
                  <a:cubicBezTo>
                    <a:pt x="17191" y="1047"/>
                    <a:pt x="16577" y="188"/>
                    <a:pt x="15702" y="50"/>
                  </a:cubicBezTo>
                  <a:cubicBezTo>
                    <a:pt x="15508" y="17"/>
                    <a:pt x="15328" y="0"/>
                    <a:pt x="1515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 name="Google Shape;701;p25"/>
            <p:cNvSpPr/>
            <p:nvPr/>
          </p:nvSpPr>
          <p:spPr>
            <a:xfrm>
              <a:off x="5393650" y="1333050"/>
              <a:ext cx="596000" cy="615775"/>
            </a:xfrm>
            <a:custGeom>
              <a:avLst/>
              <a:gdLst/>
              <a:ahLst/>
              <a:cxnLst/>
              <a:rect l="l" t="t" r="r" b="b"/>
              <a:pathLst>
                <a:path w="23840" h="24631" extrusionOk="0">
                  <a:moveTo>
                    <a:pt x="18214" y="0"/>
                  </a:moveTo>
                  <a:cubicBezTo>
                    <a:pt x="12822" y="0"/>
                    <a:pt x="1597" y="1054"/>
                    <a:pt x="1597" y="1054"/>
                  </a:cubicBezTo>
                  <a:cubicBezTo>
                    <a:pt x="1443" y="7455"/>
                    <a:pt x="906" y="13502"/>
                    <a:pt x="0" y="19043"/>
                  </a:cubicBezTo>
                  <a:cubicBezTo>
                    <a:pt x="4344" y="20701"/>
                    <a:pt x="8427" y="22390"/>
                    <a:pt x="12971" y="24631"/>
                  </a:cubicBezTo>
                  <a:cubicBezTo>
                    <a:pt x="21812" y="13518"/>
                    <a:pt x="23623" y="6380"/>
                    <a:pt x="23807" y="4369"/>
                  </a:cubicBezTo>
                  <a:cubicBezTo>
                    <a:pt x="23899" y="3356"/>
                    <a:pt x="23807" y="2159"/>
                    <a:pt x="23377" y="1545"/>
                  </a:cubicBezTo>
                  <a:cubicBezTo>
                    <a:pt x="22810" y="701"/>
                    <a:pt x="22073" y="317"/>
                    <a:pt x="20262" y="87"/>
                  </a:cubicBezTo>
                  <a:cubicBezTo>
                    <a:pt x="19768" y="26"/>
                    <a:pt x="19063" y="0"/>
                    <a:pt x="18214"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 name="Google Shape;702;p25"/>
            <p:cNvSpPr/>
            <p:nvPr/>
          </p:nvSpPr>
          <p:spPr>
            <a:xfrm>
              <a:off x="4797325" y="1912350"/>
              <a:ext cx="1396525" cy="981625"/>
            </a:xfrm>
            <a:custGeom>
              <a:avLst/>
              <a:gdLst/>
              <a:ahLst/>
              <a:cxnLst/>
              <a:rect l="l" t="t" r="r" b="b"/>
              <a:pathLst>
                <a:path w="55861" h="39265" extrusionOk="0">
                  <a:moveTo>
                    <a:pt x="23101" y="0"/>
                  </a:moveTo>
                  <a:cubicBezTo>
                    <a:pt x="21290" y="9087"/>
                    <a:pt x="18466" y="17038"/>
                    <a:pt x="14674" y="23639"/>
                  </a:cubicBezTo>
                  <a:cubicBezTo>
                    <a:pt x="10776" y="30454"/>
                    <a:pt x="5741" y="35811"/>
                    <a:pt x="0" y="39264"/>
                  </a:cubicBezTo>
                  <a:cubicBezTo>
                    <a:pt x="17345" y="38082"/>
                    <a:pt x="31896" y="35411"/>
                    <a:pt x="42380" y="30362"/>
                  </a:cubicBezTo>
                  <a:cubicBezTo>
                    <a:pt x="54353" y="24606"/>
                    <a:pt x="55949" y="21704"/>
                    <a:pt x="55857" y="19786"/>
                  </a:cubicBezTo>
                  <a:cubicBezTo>
                    <a:pt x="55795" y="18328"/>
                    <a:pt x="55105" y="17115"/>
                    <a:pt x="52710" y="15503"/>
                  </a:cubicBezTo>
                  <a:cubicBezTo>
                    <a:pt x="48351" y="12618"/>
                    <a:pt x="37299" y="5357"/>
                    <a:pt x="23101"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 name="Google Shape;703;p25"/>
            <p:cNvSpPr/>
            <p:nvPr/>
          </p:nvSpPr>
          <p:spPr>
            <a:xfrm>
              <a:off x="3923850" y="2963325"/>
              <a:ext cx="1423225" cy="229950"/>
            </a:xfrm>
            <a:custGeom>
              <a:avLst/>
              <a:gdLst/>
              <a:ahLst/>
              <a:cxnLst/>
              <a:rect l="l" t="t" r="r" b="b"/>
              <a:pathLst>
                <a:path w="56929" h="9198" extrusionOk="0">
                  <a:moveTo>
                    <a:pt x="52818" y="0"/>
                  </a:moveTo>
                  <a:cubicBezTo>
                    <a:pt x="52729" y="0"/>
                    <a:pt x="52638" y="1"/>
                    <a:pt x="52545" y="3"/>
                  </a:cubicBezTo>
                  <a:cubicBezTo>
                    <a:pt x="49659" y="80"/>
                    <a:pt x="47434" y="556"/>
                    <a:pt x="42645" y="1354"/>
                  </a:cubicBezTo>
                  <a:cubicBezTo>
                    <a:pt x="39379" y="1888"/>
                    <a:pt x="36731" y="2112"/>
                    <a:pt x="33831" y="2112"/>
                  </a:cubicBezTo>
                  <a:cubicBezTo>
                    <a:pt x="33310" y="2112"/>
                    <a:pt x="32781" y="2105"/>
                    <a:pt x="32238" y="2091"/>
                  </a:cubicBezTo>
                  <a:cubicBezTo>
                    <a:pt x="30150" y="2045"/>
                    <a:pt x="25484" y="1999"/>
                    <a:pt x="25484" y="1999"/>
                  </a:cubicBezTo>
                  <a:cubicBezTo>
                    <a:pt x="23289" y="1937"/>
                    <a:pt x="20818" y="1891"/>
                    <a:pt x="18347" y="1891"/>
                  </a:cubicBezTo>
                  <a:cubicBezTo>
                    <a:pt x="13174" y="1891"/>
                    <a:pt x="6512" y="2091"/>
                    <a:pt x="649" y="3718"/>
                  </a:cubicBezTo>
                  <a:cubicBezTo>
                    <a:pt x="342" y="3810"/>
                    <a:pt x="-42" y="3918"/>
                    <a:pt x="4" y="4271"/>
                  </a:cubicBezTo>
                  <a:cubicBezTo>
                    <a:pt x="35" y="4562"/>
                    <a:pt x="495" y="4562"/>
                    <a:pt x="941" y="4562"/>
                  </a:cubicBezTo>
                  <a:cubicBezTo>
                    <a:pt x="952" y="4563"/>
                    <a:pt x="966" y="4563"/>
                    <a:pt x="982" y="4563"/>
                  </a:cubicBezTo>
                  <a:cubicBezTo>
                    <a:pt x="1625" y="4563"/>
                    <a:pt x="5766" y="4271"/>
                    <a:pt x="7832" y="4271"/>
                  </a:cubicBezTo>
                  <a:cubicBezTo>
                    <a:pt x="15507" y="4271"/>
                    <a:pt x="20741" y="5591"/>
                    <a:pt x="25807" y="6865"/>
                  </a:cubicBezTo>
                  <a:cubicBezTo>
                    <a:pt x="30580" y="8062"/>
                    <a:pt x="35078" y="9198"/>
                    <a:pt x="41325" y="9198"/>
                  </a:cubicBezTo>
                  <a:cubicBezTo>
                    <a:pt x="47925" y="9198"/>
                    <a:pt x="53635" y="8354"/>
                    <a:pt x="55769" y="6005"/>
                  </a:cubicBezTo>
                  <a:cubicBezTo>
                    <a:pt x="56490" y="5222"/>
                    <a:pt x="57196" y="3749"/>
                    <a:pt x="56828" y="2413"/>
                  </a:cubicBezTo>
                  <a:cubicBezTo>
                    <a:pt x="56354" y="800"/>
                    <a:pt x="55224" y="0"/>
                    <a:pt x="52818"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 name="Google Shape;704;p25"/>
            <p:cNvSpPr/>
            <p:nvPr/>
          </p:nvSpPr>
          <p:spPr>
            <a:xfrm>
              <a:off x="2265800" y="715450"/>
              <a:ext cx="914500" cy="2190025"/>
            </a:xfrm>
            <a:custGeom>
              <a:avLst/>
              <a:gdLst/>
              <a:ahLst/>
              <a:cxnLst/>
              <a:rect l="l" t="t" r="r" b="b"/>
              <a:pathLst>
                <a:path w="36580" h="87601" extrusionOk="0">
                  <a:moveTo>
                    <a:pt x="3682" y="1"/>
                  </a:moveTo>
                  <a:cubicBezTo>
                    <a:pt x="2412" y="1"/>
                    <a:pt x="1802" y="606"/>
                    <a:pt x="1368" y="2074"/>
                  </a:cubicBezTo>
                  <a:cubicBezTo>
                    <a:pt x="907" y="3563"/>
                    <a:pt x="-244" y="7216"/>
                    <a:pt x="48" y="22688"/>
                  </a:cubicBezTo>
                  <a:cubicBezTo>
                    <a:pt x="324" y="36257"/>
                    <a:pt x="2135" y="54830"/>
                    <a:pt x="10608" y="69627"/>
                  </a:cubicBezTo>
                  <a:cubicBezTo>
                    <a:pt x="17116" y="80908"/>
                    <a:pt x="26310" y="87263"/>
                    <a:pt x="36579" y="87601"/>
                  </a:cubicBezTo>
                  <a:cubicBezTo>
                    <a:pt x="32573" y="84546"/>
                    <a:pt x="27815" y="79496"/>
                    <a:pt x="25282" y="71637"/>
                  </a:cubicBezTo>
                  <a:cubicBezTo>
                    <a:pt x="22903" y="64177"/>
                    <a:pt x="21690" y="55352"/>
                    <a:pt x="21690" y="45421"/>
                  </a:cubicBezTo>
                  <a:cubicBezTo>
                    <a:pt x="21690" y="31698"/>
                    <a:pt x="24238" y="18605"/>
                    <a:pt x="24729" y="16502"/>
                  </a:cubicBezTo>
                  <a:cubicBezTo>
                    <a:pt x="25236" y="14399"/>
                    <a:pt x="26249" y="13064"/>
                    <a:pt x="27738" y="12297"/>
                  </a:cubicBezTo>
                  <a:cubicBezTo>
                    <a:pt x="17285" y="4576"/>
                    <a:pt x="6387" y="32"/>
                    <a:pt x="3778" y="2"/>
                  </a:cubicBezTo>
                  <a:cubicBezTo>
                    <a:pt x="3745" y="1"/>
                    <a:pt x="3713" y="1"/>
                    <a:pt x="3682"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 name="Google Shape;705;p25"/>
            <p:cNvSpPr/>
            <p:nvPr/>
          </p:nvSpPr>
          <p:spPr>
            <a:xfrm>
              <a:off x="2912800" y="1106200"/>
              <a:ext cx="846550" cy="1845750"/>
            </a:xfrm>
            <a:custGeom>
              <a:avLst/>
              <a:gdLst/>
              <a:ahLst/>
              <a:cxnLst/>
              <a:rect l="l" t="t" r="r" b="b"/>
              <a:pathLst>
                <a:path w="33862" h="73830" extrusionOk="0">
                  <a:moveTo>
                    <a:pt x="4579" y="1"/>
                  </a:moveTo>
                  <a:cubicBezTo>
                    <a:pt x="4486" y="1"/>
                    <a:pt x="4392" y="9"/>
                    <a:pt x="4299" y="28"/>
                  </a:cubicBezTo>
                  <a:cubicBezTo>
                    <a:pt x="3071" y="274"/>
                    <a:pt x="2702" y="1793"/>
                    <a:pt x="2487" y="2791"/>
                  </a:cubicBezTo>
                  <a:cubicBezTo>
                    <a:pt x="2334" y="3528"/>
                    <a:pt x="-383" y="16314"/>
                    <a:pt x="47" y="29637"/>
                  </a:cubicBezTo>
                  <a:cubicBezTo>
                    <a:pt x="415" y="40735"/>
                    <a:pt x="1183" y="47657"/>
                    <a:pt x="3424" y="54611"/>
                  </a:cubicBezTo>
                  <a:cubicBezTo>
                    <a:pt x="7629" y="67872"/>
                    <a:pt x="19863" y="73828"/>
                    <a:pt x="27215" y="73828"/>
                  </a:cubicBezTo>
                  <a:cubicBezTo>
                    <a:pt x="27215" y="73828"/>
                    <a:pt x="27254" y="73829"/>
                    <a:pt x="27326" y="73829"/>
                  </a:cubicBezTo>
                  <a:cubicBezTo>
                    <a:pt x="27784" y="73829"/>
                    <a:pt x="29591" y="73783"/>
                    <a:pt x="31329" y="73107"/>
                  </a:cubicBezTo>
                  <a:cubicBezTo>
                    <a:pt x="31927" y="72861"/>
                    <a:pt x="32511" y="72539"/>
                    <a:pt x="33155" y="72109"/>
                  </a:cubicBezTo>
                  <a:cubicBezTo>
                    <a:pt x="32618" y="71387"/>
                    <a:pt x="32142" y="70574"/>
                    <a:pt x="31697" y="69653"/>
                  </a:cubicBezTo>
                  <a:cubicBezTo>
                    <a:pt x="30270" y="66690"/>
                    <a:pt x="29533" y="63083"/>
                    <a:pt x="29502" y="58632"/>
                  </a:cubicBezTo>
                  <a:cubicBezTo>
                    <a:pt x="29425" y="46260"/>
                    <a:pt x="33769" y="36989"/>
                    <a:pt x="33861" y="36728"/>
                  </a:cubicBezTo>
                  <a:cubicBezTo>
                    <a:pt x="26049" y="17404"/>
                    <a:pt x="8028" y="2269"/>
                    <a:pt x="7307" y="1670"/>
                  </a:cubicBezTo>
                  <a:cubicBezTo>
                    <a:pt x="6644" y="1120"/>
                    <a:pt x="5632" y="1"/>
                    <a:pt x="4579"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 name="Google Shape;706;p25"/>
            <p:cNvSpPr/>
            <p:nvPr/>
          </p:nvSpPr>
          <p:spPr>
            <a:xfrm>
              <a:off x="3342575" y="315250"/>
              <a:ext cx="925600" cy="1564500"/>
            </a:xfrm>
            <a:custGeom>
              <a:avLst/>
              <a:gdLst/>
              <a:ahLst/>
              <a:cxnLst/>
              <a:rect l="l" t="t" r="r" b="b"/>
              <a:pathLst>
                <a:path w="37024" h="62580" extrusionOk="0">
                  <a:moveTo>
                    <a:pt x="18497" y="0"/>
                  </a:moveTo>
                  <a:cubicBezTo>
                    <a:pt x="17806" y="0"/>
                    <a:pt x="17499" y="445"/>
                    <a:pt x="17023" y="1105"/>
                  </a:cubicBezTo>
                  <a:cubicBezTo>
                    <a:pt x="13815" y="5664"/>
                    <a:pt x="3562" y="24283"/>
                    <a:pt x="1" y="37376"/>
                  </a:cubicBezTo>
                  <a:cubicBezTo>
                    <a:pt x="5711" y="43055"/>
                    <a:pt x="13340" y="51881"/>
                    <a:pt x="18512" y="62580"/>
                  </a:cubicBezTo>
                  <a:cubicBezTo>
                    <a:pt x="23700" y="51881"/>
                    <a:pt x="31314" y="43055"/>
                    <a:pt x="37024" y="37376"/>
                  </a:cubicBezTo>
                  <a:cubicBezTo>
                    <a:pt x="33463" y="24283"/>
                    <a:pt x="23209" y="5664"/>
                    <a:pt x="20001" y="1105"/>
                  </a:cubicBezTo>
                  <a:cubicBezTo>
                    <a:pt x="19525" y="445"/>
                    <a:pt x="19172" y="0"/>
                    <a:pt x="1849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 name="Google Shape;707;p25"/>
            <p:cNvSpPr/>
            <p:nvPr/>
          </p:nvSpPr>
          <p:spPr>
            <a:xfrm>
              <a:off x="2909350" y="424900"/>
              <a:ext cx="538800" cy="726900"/>
            </a:xfrm>
            <a:custGeom>
              <a:avLst/>
              <a:gdLst/>
              <a:ahLst/>
              <a:cxnLst/>
              <a:rect l="l" t="t" r="r" b="b"/>
              <a:pathLst>
                <a:path w="21552" h="29076" extrusionOk="0">
                  <a:moveTo>
                    <a:pt x="6410" y="1"/>
                  </a:moveTo>
                  <a:cubicBezTo>
                    <a:pt x="6239" y="1"/>
                    <a:pt x="6059" y="17"/>
                    <a:pt x="5864" y="50"/>
                  </a:cubicBezTo>
                  <a:cubicBezTo>
                    <a:pt x="4974" y="188"/>
                    <a:pt x="4375" y="1048"/>
                    <a:pt x="3945" y="2168"/>
                  </a:cubicBezTo>
                  <a:cubicBezTo>
                    <a:pt x="3930" y="2214"/>
                    <a:pt x="2011" y="8492"/>
                    <a:pt x="1" y="17733"/>
                  </a:cubicBezTo>
                  <a:cubicBezTo>
                    <a:pt x="7153" y="22552"/>
                    <a:pt x="9793" y="25622"/>
                    <a:pt x="14199" y="29076"/>
                  </a:cubicBezTo>
                  <a:cubicBezTo>
                    <a:pt x="16163" y="23612"/>
                    <a:pt x="18558" y="16735"/>
                    <a:pt x="21551" y="11209"/>
                  </a:cubicBezTo>
                  <a:cubicBezTo>
                    <a:pt x="18635" y="8799"/>
                    <a:pt x="9717" y="1785"/>
                    <a:pt x="8443" y="848"/>
                  </a:cubicBezTo>
                  <a:cubicBezTo>
                    <a:pt x="7653" y="281"/>
                    <a:pt x="7111" y="1"/>
                    <a:pt x="6410"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8" name="Google Shape;708;p25"/>
            <p:cNvSpPr/>
            <p:nvPr/>
          </p:nvSpPr>
          <p:spPr>
            <a:xfrm>
              <a:off x="1617650" y="1336750"/>
              <a:ext cx="596025" cy="615925"/>
            </a:xfrm>
            <a:custGeom>
              <a:avLst/>
              <a:gdLst/>
              <a:ahLst/>
              <a:cxnLst/>
              <a:rect l="l" t="t" r="r" b="b"/>
              <a:pathLst>
                <a:path w="23841" h="24637" extrusionOk="0">
                  <a:moveTo>
                    <a:pt x="5664" y="1"/>
                  </a:moveTo>
                  <a:cubicBezTo>
                    <a:pt x="4790" y="1"/>
                    <a:pt x="4067" y="28"/>
                    <a:pt x="3564" y="92"/>
                  </a:cubicBezTo>
                  <a:cubicBezTo>
                    <a:pt x="1752" y="307"/>
                    <a:pt x="1031" y="706"/>
                    <a:pt x="463" y="1535"/>
                  </a:cubicBezTo>
                  <a:cubicBezTo>
                    <a:pt x="33" y="2165"/>
                    <a:pt x="-59" y="3347"/>
                    <a:pt x="33" y="4375"/>
                  </a:cubicBezTo>
                  <a:cubicBezTo>
                    <a:pt x="202" y="6386"/>
                    <a:pt x="2029" y="13523"/>
                    <a:pt x="10870" y="24636"/>
                  </a:cubicBezTo>
                  <a:cubicBezTo>
                    <a:pt x="15398" y="22395"/>
                    <a:pt x="19481" y="20707"/>
                    <a:pt x="23840" y="19049"/>
                  </a:cubicBezTo>
                  <a:cubicBezTo>
                    <a:pt x="22935" y="13508"/>
                    <a:pt x="22397" y="7460"/>
                    <a:pt x="22244" y="1059"/>
                  </a:cubicBezTo>
                  <a:cubicBezTo>
                    <a:pt x="22244" y="1059"/>
                    <a:pt x="11078" y="1"/>
                    <a:pt x="5664"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9" name="Google Shape;709;p25"/>
            <p:cNvSpPr/>
            <p:nvPr/>
          </p:nvSpPr>
          <p:spPr>
            <a:xfrm>
              <a:off x="1413475" y="1916175"/>
              <a:ext cx="1396125" cy="981250"/>
            </a:xfrm>
            <a:custGeom>
              <a:avLst/>
              <a:gdLst/>
              <a:ahLst/>
              <a:cxnLst/>
              <a:rect l="l" t="t" r="r" b="b"/>
              <a:pathLst>
                <a:path w="55845" h="39250" extrusionOk="0">
                  <a:moveTo>
                    <a:pt x="32759" y="1"/>
                  </a:moveTo>
                  <a:cubicBezTo>
                    <a:pt x="18561" y="5358"/>
                    <a:pt x="7494" y="12603"/>
                    <a:pt x="3150" y="15504"/>
                  </a:cubicBezTo>
                  <a:cubicBezTo>
                    <a:pt x="740" y="17116"/>
                    <a:pt x="65" y="18313"/>
                    <a:pt x="4" y="19786"/>
                  </a:cubicBezTo>
                  <a:cubicBezTo>
                    <a:pt x="-88" y="21705"/>
                    <a:pt x="1493" y="24606"/>
                    <a:pt x="13465" y="30362"/>
                  </a:cubicBezTo>
                  <a:cubicBezTo>
                    <a:pt x="23949" y="35412"/>
                    <a:pt x="38515" y="38083"/>
                    <a:pt x="55845" y="39249"/>
                  </a:cubicBezTo>
                  <a:cubicBezTo>
                    <a:pt x="50104" y="35811"/>
                    <a:pt x="45069" y="30454"/>
                    <a:pt x="41171" y="23624"/>
                  </a:cubicBezTo>
                  <a:cubicBezTo>
                    <a:pt x="37395" y="17039"/>
                    <a:pt x="34570" y="9088"/>
                    <a:pt x="32759"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0" name="Google Shape;710;p25"/>
            <p:cNvSpPr/>
            <p:nvPr/>
          </p:nvSpPr>
          <p:spPr>
            <a:xfrm>
              <a:off x="2263925" y="2963325"/>
              <a:ext cx="1423000" cy="229950"/>
            </a:xfrm>
            <a:custGeom>
              <a:avLst/>
              <a:gdLst/>
              <a:ahLst/>
              <a:cxnLst/>
              <a:rect l="l" t="t" r="r" b="b"/>
              <a:pathLst>
                <a:path w="56920" h="9198" extrusionOk="0">
                  <a:moveTo>
                    <a:pt x="4117" y="0"/>
                  </a:moveTo>
                  <a:cubicBezTo>
                    <a:pt x="1710" y="0"/>
                    <a:pt x="566" y="800"/>
                    <a:pt x="107" y="2413"/>
                  </a:cubicBezTo>
                  <a:cubicBezTo>
                    <a:pt x="-276" y="3749"/>
                    <a:pt x="445" y="5222"/>
                    <a:pt x="1151" y="6005"/>
                  </a:cubicBezTo>
                  <a:cubicBezTo>
                    <a:pt x="3285" y="8354"/>
                    <a:pt x="8995" y="9198"/>
                    <a:pt x="15595" y="9198"/>
                  </a:cubicBezTo>
                  <a:cubicBezTo>
                    <a:pt x="21842" y="9198"/>
                    <a:pt x="26355" y="8062"/>
                    <a:pt x="31113" y="6865"/>
                  </a:cubicBezTo>
                  <a:cubicBezTo>
                    <a:pt x="36178" y="5591"/>
                    <a:pt x="41412" y="4271"/>
                    <a:pt x="49087" y="4271"/>
                  </a:cubicBezTo>
                  <a:cubicBezTo>
                    <a:pt x="51154" y="4271"/>
                    <a:pt x="55309" y="4563"/>
                    <a:pt x="55939" y="4563"/>
                  </a:cubicBezTo>
                  <a:cubicBezTo>
                    <a:pt x="55954" y="4563"/>
                    <a:pt x="55968" y="4563"/>
                    <a:pt x="55979" y="4562"/>
                  </a:cubicBezTo>
                  <a:cubicBezTo>
                    <a:pt x="56424" y="4562"/>
                    <a:pt x="56885" y="4562"/>
                    <a:pt x="56915" y="4271"/>
                  </a:cubicBezTo>
                  <a:cubicBezTo>
                    <a:pt x="56961" y="3918"/>
                    <a:pt x="56593" y="3810"/>
                    <a:pt x="56286" y="3718"/>
                  </a:cubicBezTo>
                  <a:cubicBezTo>
                    <a:pt x="50407" y="2091"/>
                    <a:pt x="43746" y="1891"/>
                    <a:pt x="38588" y="1891"/>
                  </a:cubicBezTo>
                  <a:cubicBezTo>
                    <a:pt x="36102" y="1891"/>
                    <a:pt x="33630" y="1937"/>
                    <a:pt x="31451" y="1999"/>
                  </a:cubicBezTo>
                  <a:cubicBezTo>
                    <a:pt x="31451" y="1999"/>
                    <a:pt x="26769" y="2045"/>
                    <a:pt x="24682" y="2091"/>
                  </a:cubicBezTo>
                  <a:cubicBezTo>
                    <a:pt x="24141" y="2105"/>
                    <a:pt x="23613" y="2112"/>
                    <a:pt x="23094" y="2112"/>
                  </a:cubicBezTo>
                  <a:cubicBezTo>
                    <a:pt x="20192" y="2112"/>
                    <a:pt x="17543" y="1886"/>
                    <a:pt x="14275" y="1339"/>
                  </a:cubicBezTo>
                  <a:cubicBezTo>
                    <a:pt x="9486" y="556"/>
                    <a:pt x="7260" y="80"/>
                    <a:pt x="4390" y="3"/>
                  </a:cubicBezTo>
                  <a:cubicBezTo>
                    <a:pt x="4297" y="1"/>
                    <a:pt x="4206" y="0"/>
                    <a:pt x="411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body 1 1 1 2" userDrawn="1">
  <p:cSld name="TITLE_AND_BODY_1_1_1_2">
    <p:bg>
      <p:bgPr>
        <a:solidFill>
          <a:srgbClr val="FFB8C1"/>
        </a:solidFill>
        <a:effectLst/>
      </p:bgPr>
    </p:bg>
    <p:spTree>
      <p:nvGrpSpPr>
        <p:cNvPr id="1" name="Shape 714"/>
        <p:cNvGrpSpPr/>
        <p:nvPr/>
      </p:nvGrpSpPr>
      <p:grpSpPr>
        <a:xfrm>
          <a:off x="0" y="0"/>
          <a:ext cx="0" cy="0"/>
          <a:chOff x="0" y="0"/>
          <a:chExt cx="0" cy="0"/>
        </a:xfrm>
      </p:grpSpPr>
      <p:sp>
        <p:nvSpPr>
          <p:cNvPr id="715" name="Google Shape;715;p26"/>
          <p:cNvSpPr/>
          <p:nvPr/>
        </p:nvSpPr>
        <p:spPr>
          <a:xfrm>
            <a:off x="4617610" y="-981102"/>
            <a:ext cx="1413300" cy="1413600"/>
          </a:xfrm>
          <a:prstGeom prst="ellipse">
            <a:avLst/>
          </a:prstGeom>
          <a:noFill/>
          <a:ln w="152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716" name="Google Shape;716;p26"/>
          <p:cNvSpPr/>
          <p:nvPr/>
        </p:nvSpPr>
        <p:spPr>
          <a:xfrm>
            <a:off x="4126675" y="-1472300"/>
            <a:ext cx="2394900" cy="2396700"/>
          </a:xfrm>
          <a:prstGeom prst="ellipse">
            <a:avLst/>
          </a:prstGeom>
          <a:noFill/>
          <a:ln w="152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718" name="Google Shape;718;p26"/>
          <p:cNvSpPr txBox="1">
            <a:spLocks noGrp="1"/>
          </p:cNvSpPr>
          <p:nvPr>
            <p:ph type="body" idx="1"/>
          </p:nvPr>
        </p:nvSpPr>
        <p:spPr>
          <a:xfrm>
            <a:off x="385825" y="1515813"/>
            <a:ext cx="3636000" cy="2591100"/>
          </a:xfrm>
          <a:prstGeom prst="rect">
            <a:avLst/>
          </a:prstGeom>
        </p:spPr>
        <p:txBody>
          <a:bodyPr spcFirstLastPara="1" wrap="square" lIns="91425" tIns="91425" rIns="91425" bIns="91425" anchor="t" anchorCtr="0">
            <a:noAutofit/>
          </a:bodyPr>
          <a:lstStyle>
            <a:lvl1pPr marL="457200" lvl="0" indent="-342900">
              <a:spcBef>
                <a:spcPts val="0"/>
              </a:spcBef>
              <a:spcAft>
                <a:spcPts val="0"/>
              </a:spcAft>
              <a:buClr>
                <a:schemeClr val="lt1"/>
              </a:buClr>
              <a:buSzPts val="1800"/>
              <a:buFont typeface="Public Sans"/>
              <a:buChar char="●"/>
              <a:defRPr>
                <a:solidFill>
                  <a:schemeClr val="lt1"/>
                </a:solidFill>
                <a:latin typeface="Public Sans"/>
                <a:ea typeface="Public Sans"/>
                <a:cs typeface="Public Sans"/>
                <a:sym typeface="Public Sans"/>
              </a:defRPr>
            </a:lvl1pPr>
            <a:lvl2pPr marL="914400" lvl="1" indent="-317500">
              <a:spcBef>
                <a:spcPts val="0"/>
              </a:spcBef>
              <a:spcAft>
                <a:spcPts val="0"/>
              </a:spcAft>
              <a:buClr>
                <a:schemeClr val="lt1"/>
              </a:buClr>
              <a:buSzPts val="1400"/>
              <a:buFont typeface="Public Sans"/>
              <a:buChar char="○"/>
              <a:defRPr>
                <a:solidFill>
                  <a:schemeClr val="lt1"/>
                </a:solidFill>
                <a:latin typeface="Public Sans"/>
                <a:ea typeface="Public Sans"/>
                <a:cs typeface="Public Sans"/>
                <a:sym typeface="Public Sans"/>
              </a:defRPr>
            </a:lvl2pPr>
            <a:lvl3pPr marL="1371600" lvl="2" indent="-317500">
              <a:spcBef>
                <a:spcPts val="0"/>
              </a:spcBef>
              <a:spcAft>
                <a:spcPts val="0"/>
              </a:spcAft>
              <a:buClr>
                <a:schemeClr val="lt1"/>
              </a:buClr>
              <a:buSzPts val="1400"/>
              <a:buFont typeface="Public Sans"/>
              <a:buChar char="■"/>
              <a:defRPr>
                <a:solidFill>
                  <a:schemeClr val="lt1"/>
                </a:solidFill>
                <a:latin typeface="Public Sans"/>
                <a:ea typeface="Public Sans"/>
                <a:cs typeface="Public Sans"/>
                <a:sym typeface="Public Sans"/>
              </a:defRPr>
            </a:lvl3pPr>
            <a:lvl4pPr marL="1828800" lvl="3" indent="-317500">
              <a:spcBef>
                <a:spcPts val="0"/>
              </a:spcBef>
              <a:spcAft>
                <a:spcPts val="0"/>
              </a:spcAft>
              <a:buClr>
                <a:schemeClr val="lt1"/>
              </a:buClr>
              <a:buSzPts val="1400"/>
              <a:buFont typeface="Public Sans"/>
              <a:buChar char="●"/>
              <a:defRPr>
                <a:solidFill>
                  <a:schemeClr val="lt1"/>
                </a:solidFill>
                <a:latin typeface="Public Sans"/>
                <a:ea typeface="Public Sans"/>
                <a:cs typeface="Public Sans"/>
                <a:sym typeface="Public Sans"/>
              </a:defRPr>
            </a:lvl4pPr>
            <a:lvl5pPr marL="2286000" lvl="4" indent="-317500">
              <a:spcBef>
                <a:spcPts val="0"/>
              </a:spcBef>
              <a:spcAft>
                <a:spcPts val="0"/>
              </a:spcAft>
              <a:buClr>
                <a:schemeClr val="lt1"/>
              </a:buClr>
              <a:buSzPts val="1400"/>
              <a:buFont typeface="Public Sans"/>
              <a:buChar char="○"/>
              <a:defRPr>
                <a:solidFill>
                  <a:schemeClr val="lt1"/>
                </a:solidFill>
                <a:latin typeface="Public Sans"/>
                <a:ea typeface="Public Sans"/>
                <a:cs typeface="Public Sans"/>
                <a:sym typeface="Public Sans"/>
              </a:defRPr>
            </a:lvl5pPr>
            <a:lvl6pPr marL="2743200" lvl="5" indent="-317500">
              <a:spcBef>
                <a:spcPts val="0"/>
              </a:spcBef>
              <a:spcAft>
                <a:spcPts val="0"/>
              </a:spcAft>
              <a:buClr>
                <a:schemeClr val="lt1"/>
              </a:buClr>
              <a:buSzPts val="1400"/>
              <a:buFont typeface="Public Sans"/>
              <a:buChar char="■"/>
              <a:defRPr>
                <a:solidFill>
                  <a:schemeClr val="lt1"/>
                </a:solidFill>
                <a:latin typeface="Public Sans"/>
                <a:ea typeface="Public Sans"/>
                <a:cs typeface="Public Sans"/>
                <a:sym typeface="Public Sans"/>
              </a:defRPr>
            </a:lvl6pPr>
            <a:lvl7pPr marL="3200400" lvl="6" indent="-317500">
              <a:spcBef>
                <a:spcPts val="0"/>
              </a:spcBef>
              <a:spcAft>
                <a:spcPts val="0"/>
              </a:spcAft>
              <a:buClr>
                <a:schemeClr val="lt1"/>
              </a:buClr>
              <a:buSzPts val="1400"/>
              <a:buFont typeface="Public Sans"/>
              <a:buChar char="●"/>
              <a:defRPr>
                <a:solidFill>
                  <a:schemeClr val="lt1"/>
                </a:solidFill>
                <a:latin typeface="Public Sans"/>
                <a:ea typeface="Public Sans"/>
                <a:cs typeface="Public Sans"/>
                <a:sym typeface="Public Sans"/>
              </a:defRPr>
            </a:lvl7pPr>
            <a:lvl8pPr marL="3657600" lvl="7" indent="-317500">
              <a:spcBef>
                <a:spcPts val="0"/>
              </a:spcBef>
              <a:spcAft>
                <a:spcPts val="0"/>
              </a:spcAft>
              <a:buClr>
                <a:schemeClr val="lt1"/>
              </a:buClr>
              <a:buSzPts val="1400"/>
              <a:buFont typeface="Public Sans"/>
              <a:buChar char="○"/>
              <a:defRPr>
                <a:solidFill>
                  <a:schemeClr val="lt1"/>
                </a:solidFill>
                <a:latin typeface="Public Sans"/>
                <a:ea typeface="Public Sans"/>
                <a:cs typeface="Public Sans"/>
                <a:sym typeface="Public Sans"/>
              </a:defRPr>
            </a:lvl8pPr>
            <a:lvl9pPr marL="4114800" lvl="8" indent="-317500">
              <a:spcBef>
                <a:spcPts val="0"/>
              </a:spcBef>
              <a:spcAft>
                <a:spcPts val="0"/>
              </a:spcAft>
              <a:buClr>
                <a:schemeClr val="lt1"/>
              </a:buClr>
              <a:buSzPts val="1400"/>
              <a:buFont typeface="Public Sans"/>
              <a:buChar char="■"/>
              <a:defRPr>
                <a:solidFill>
                  <a:schemeClr val="lt1"/>
                </a:solidFill>
                <a:latin typeface="Public Sans"/>
                <a:ea typeface="Public Sans"/>
                <a:cs typeface="Public Sans"/>
                <a:sym typeface="Public Sans"/>
              </a:defRPr>
            </a:lvl9pPr>
          </a:lstStyle>
          <a:p>
            <a:endParaRPr/>
          </a:p>
        </p:txBody>
      </p:sp>
      <p:sp>
        <p:nvSpPr>
          <p:cNvPr id="719" name="Google Shape;719;p26"/>
          <p:cNvSpPr txBox="1">
            <a:spLocks noGrp="1"/>
          </p:cNvSpPr>
          <p:nvPr>
            <p:ph type="title"/>
          </p:nvPr>
        </p:nvSpPr>
        <p:spPr>
          <a:xfrm>
            <a:off x="373775" y="932888"/>
            <a:ext cx="3659400" cy="4521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500"/>
              <a:buFont typeface="Public Sans"/>
              <a:buNone/>
              <a:defRPr sz="2500">
                <a:solidFill>
                  <a:schemeClr val="lt1"/>
                </a:solidFill>
                <a:latin typeface="Public Sans"/>
                <a:ea typeface="Public Sans"/>
                <a:cs typeface="Public Sans"/>
                <a:sym typeface="Public Sans"/>
              </a:defRPr>
            </a:lvl1pPr>
            <a:lvl2pPr lvl="1">
              <a:spcBef>
                <a:spcPts val="0"/>
              </a:spcBef>
              <a:spcAft>
                <a:spcPts val="0"/>
              </a:spcAft>
              <a:buClr>
                <a:schemeClr val="lt1"/>
              </a:buClr>
              <a:buSzPts val="2800"/>
              <a:buFont typeface="Public Sans"/>
              <a:buNone/>
              <a:defRPr>
                <a:solidFill>
                  <a:schemeClr val="lt1"/>
                </a:solidFill>
                <a:latin typeface="Public Sans"/>
                <a:ea typeface="Public Sans"/>
                <a:cs typeface="Public Sans"/>
                <a:sym typeface="Public Sans"/>
              </a:defRPr>
            </a:lvl2pPr>
            <a:lvl3pPr lvl="2">
              <a:spcBef>
                <a:spcPts val="0"/>
              </a:spcBef>
              <a:spcAft>
                <a:spcPts val="0"/>
              </a:spcAft>
              <a:buClr>
                <a:schemeClr val="lt1"/>
              </a:buClr>
              <a:buSzPts val="2800"/>
              <a:buFont typeface="Public Sans"/>
              <a:buNone/>
              <a:defRPr>
                <a:solidFill>
                  <a:schemeClr val="lt1"/>
                </a:solidFill>
                <a:latin typeface="Public Sans"/>
                <a:ea typeface="Public Sans"/>
                <a:cs typeface="Public Sans"/>
                <a:sym typeface="Public Sans"/>
              </a:defRPr>
            </a:lvl3pPr>
            <a:lvl4pPr lvl="3">
              <a:spcBef>
                <a:spcPts val="0"/>
              </a:spcBef>
              <a:spcAft>
                <a:spcPts val="0"/>
              </a:spcAft>
              <a:buClr>
                <a:schemeClr val="lt1"/>
              </a:buClr>
              <a:buSzPts val="2800"/>
              <a:buFont typeface="Public Sans"/>
              <a:buNone/>
              <a:defRPr>
                <a:solidFill>
                  <a:schemeClr val="lt1"/>
                </a:solidFill>
                <a:latin typeface="Public Sans"/>
                <a:ea typeface="Public Sans"/>
                <a:cs typeface="Public Sans"/>
                <a:sym typeface="Public Sans"/>
              </a:defRPr>
            </a:lvl4pPr>
            <a:lvl5pPr lvl="4">
              <a:spcBef>
                <a:spcPts val="0"/>
              </a:spcBef>
              <a:spcAft>
                <a:spcPts val="0"/>
              </a:spcAft>
              <a:buClr>
                <a:schemeClr val="lt1"/>
              </a:buClr>
              <a:buSzPts val="2800"/>
              <a:buFont typeface="Public Sans"/>
              <a:buNone/>
              <a:defRPr>
                <a:solidFill>
                  <a:schemeClr val="lt1"/>
                </a:solidFill>
                <a:latin typeface="Public Sans"/>
                <a:ea typeface="Public Sans"/>
                <a:cs typeface="Public Sans"/>
                <a:sym typeface="Public Sans"/>
              </a:defRPr>
            </a:lvl5pPr>
            <a:lvl6pPr lvl="5">
              <a:spcBef>
                <a:spcPts val="0"/>
              </a:spcBef>
              <a:spcAft>
                <a:spcPts val="0"/>
              </a:spcAft>
              <a:buClr>
                <a:schemeClr val="lt1"/>
              </a:buClr>
              <a:buSzPts val="2800"/>
              <a:buFont typeface="Public Sans"/>
              <a:buNone/>
              <a:defRPr>
                <a:solidFill>
                  <a:schemeClr val="lt1"/>
                </a:solidFill>
                <a:latin typeface="Public Sans"/>
                <a:ea typeface="Public Sans"/>
                <a:cs typeface="Public Sans"/>
                <a:sym typeface="Public Sans"/>
              </a:defRPr>
            </a:lvl6pPr>
            <a:lvl7pPr lvl="6">
              <a:spcBef>
                <a:spcPts val="0"/>
              </a:spcBef>
              <a:spcAft>
                <a:spcPts val="0"/>
              </a:spcAft>
              <a:buClr>
                <a:schemeClr val="lt1"/>
              </a:buClr>
              <a:buSzPts val="2800"/>
              <a:buFont typeface="Public Sans"/>
              <a:buNone/>
              <a:defRPr>
                <a:solidFill>
                  <a:schemeClr val="lt1"/>
                </a:solidFill>
                <a:latin typeface="Public Sans"/>
                <a:ea typeface="Public Sans"/>
                <a:cs typeface="Public Sans"/>
                <a:sym typeface="Public Sans"/>
              </a:defRPr>
            </a:lvl7pPr>
            <a:lvl8pPr lvl="7">
              <a:spcBef>
                <a:spcPts val="0"/>
              </a:spcBef>
              <a:spcAft>
                <a:spcPts val="0"/>
              </a:spcAft>
              <a:buClr>
                <a:schemeClr val="lt1"/>
              </a:buClr>
              <a:buSzPts val="2800"/>
              <a:buFont typeface="Public Sans"/>
              <a:buNone/>
              <a:defRPr>
                <a:solidFill>
                  <a:schemeClr val="lt1"/>
                </a:solidFill>
                <a:latin typeface="Public Sans"/>
                <a:ea typeface="Public Sans"/>
                <a:cs typeface="Public Sans"/>
                <a:sym typeface="Public Sans"/>
              </a:defRPr>
            </a:lvl8pPr>
            <a:lvl9pPr lvl="8">
              <a:spcBef>
                <a:spcPts val="0"/>
              </a:spcBef>
              <a:spcAft>
                <a:spcPts val="0"/>
              </a:spcAft>
              <a:buClr>
                <a:schemeClr val="lt1"/>
              </a:buClr>
              <a:buSzPts val="2800"/>
              <a:buFont typeface="Public Sans"/>
              <a:buNone/>
              <a:defRPr>
                <a:solidFill>
                  <a:schemeClr val="lt1"/>
                </a:solidFill>
                <a:latin typeface="Public Sans"/>
                <a:ea typeface="Public Sans"/>
                <a:cs typeface="Public Sans"/>
                <a:sym typeface="Public Sans"/>
              </a:defRPr>
            </a:lvl9pPr>
          </a:lstStyle>
          <a:p>
            <a:endParaRPr/>
          </a:p>
        </p:txBody>
      </p:sp>
      <p:sp>
        <p:nvSpPr>
          <p:cNvPr id="720" name="Google Shape;720;p26"/>
          <p:cNvSpPr/>
          <p:nvPr/>
        </p:nvSpPr>
        <p:spPr>
          <a:xfrm>
            <a:off x="8602550" y="4753107"/>
            <a:ext cx="441300" cy="292800"/>
          </a:xfrm>
          <a:prstGeom prst="roundRect">
            <a:avLst>
              <a:gd name="adj" fmla="val 16667"/>
            </a:avLst>
          </a:prstGeom>
          <a:solidFill>
            <a:srgbClr val="D7153A"/>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721" name="Google Shape;721;p26"/>
          <p:cNvSpPr txBox="1">
            <a:spLocks noGrp="1"/>
          </p:cNvSpPr>
          <p:nvPr>
            <p:ph type="sldNum" idx="12"/>
          </p:nvPr>
        </p:nvSpPr>
        <p:spPr>
          <a:xfrm>
            <a:off x="8548858" y="4702699"/>
            <a:ext cx="548700" cy="393600"/>
          </a:xfrm>
          <a:prstGeom prst="rect">
            <a:avLst/>
          </a:prstGeom>
        </p:spPr>
        <p:txBody>
          <a:bodyPr spcFirstLastPara="1" wrap="square" lIns="91425" tIns="91425" rIns="91425" bIns="91425" anchor="ctr" anchorCtr="0">
            <a:normAutofit/>
          </a:bodyPr>
          <a:lstStyle>
            <a:lvl1pPr lvl="0" algn="ctr">
              <a:buNone/>
              <a:defRPr>
                <a:solidFill>
                  <a:schemeClr val="lt1"/>
                </a:solidFill>
                <a:latin typeface="Public Sans"/>
                <a:ea typeface="Public Sans"/>
                <a:cs typeface="Public Sans"/>
                <a:sym typeface="Public Sans"/>
              </a:defRPr>
            </a:lvl1pPr>
            <a:lvl2pPr lvl="1" algn="ctr">
              <a:buNone/>
              <a:defRPr>
                <a:solidFill>
                  <a:schemeClr val="lt1"/>
                </a:solidFill>
                <a:latin typeface="Public Sans"/>
                <a:ea typeface="Public Sans"/>
                <a:cs typeface="Public Sans"/>
                <a:sym typeface="Public Sans"/>
              </a:defRPr>
            </a:lvl2pPr>
            <a:lvl3pPr lvl="2" algn="ctr">
              <a:buNone/>
              <a:defRPr>
                <a:solidFill>
                  <a:schemeClr val="lt1"/>
                </a:solidFill>
                <a:latin typeface="Public Sans"/>
                <a:ea typeface="Public Sans"/>
                <a:cs typeface="Public Sans"/>
                <a:sym typeface="Public Sans"/>
              </a:defRPr>
            </a:lvl3pPr>
            <a:lvl4pPr lvl="3" algn="ctr">
              <a:buNone/>
              <a:defRPr>
                <a:solidFill>
                  <a:schemeClr val="lt1"/>
                </a:solidFill>
                <a:latin typeface="Public Sans"/>
                <a:ea typeface="Public Sans"/>
                <a:cs typeface="Public Sans"/>
                <a:sym typeface="Public Sans"/>
              </a:defRPr>
            </a:lvl4pPr>
            <a:lvl5pPr lvl="4" algn="ctr">
              <a:buNone/>
              <a:defRPr>
                <a:solidFill>
                  <a:schemeClr val="lt1"/>
                </a:solidFill>
                <a:latin typeface="Public Sans"/>
                <a:ea typeface="Public Sans"/>
                <a:cs typeface="Public Sans"/>
                <a:sym typeface="Public Sans"/>
              </a:defRPr>
            </a:lvl5pPr>
            <a:lvl6pPr lvl="5" algn="ctr">
              <a:buNone/>
              <a:defRPr>
                <a:solidFill>
                  <a:schemeClr val="lt1"/>
                </a:solidFill>
                <a:latin typeface="Public Sans"/>
                <a:ea typeface="Public Sans"/>
                <a:cs typeface="Public Sans"/>
                <a:sym typeface="Public Sans"/>
              </a:defRPr>
            </a:lvl6pPr>
            <a:lvl7pPr lvl="6" algn="ctr">
              <a:buNone/>
              <a:defRPr>
                <a:solidFill>
                  <a:schemeClr val="lt1"/>
                </a:solidFill>
                <a:latin typeface="Public Sans"/>
                <a:ea typeface="Public Sans"/>
                <a:cs typeface="Public Sans"/>
                <a:sym typeface="Public Sans"/>
              </a:defRPr>
            </a:lvl7pPr>
            <a:lvl8pPr lvl="7" algn="ctr">
              <a:buNone/>
              <a:defRPr>
                <a:solidFill>
                  <a:schemeClr val="lt1"/>
                </a:solidFill>
                <a:latin typeface="Public Sans"/>
                <a:ea typeface="Public Sans"/>
                <a:cs typeface="Public Sans"/>
                <a:sym typeface="Public Sans"/>
              </a:defRPr>
            </a:lvl8pPr>
            <a:lvl9pPr lvl="8" algn="ctr">
              <a:buNone/>
              <a:defRPr>
                <a:solidFill>
                  <a:schemeClr val="lt1"/>
                </a:solidFill>
                <a:latin typeface="Public Sans"/>
                <a:ea typeface="Public Sans"/>
                <a:cs typeface="Public Sans"/>
                <a:sym typeface="Public Sans"/>
              </a:defRPr>
            </a:lvl9pPr>
          </a:lstStyle>
          <a:p>
            <a:pPr marL="0" lvl="0" indent="0" algn="ctr" rtl="0">
              <a:spcBef>
                <a:spcPts val="0"/>
              </a:spcBef>
              <a:spcAft>
                <a:spcPts val="0"/>
              </a:spcAft>
              <a:buNone/>
            </a:pPr>
            <a:fld id="{00000000-1234-1234-1234-123412341234}" type="slidenum">
              <a:rPr lang="en"/>
              <a:t>‹#›</a:t>
            </a:fld>
            <a:endParaRPr/>
          </a:p>
        </p:txBody>
      </p:sp>
      <p:grpSp>
        <p:nvGrpSpPr>
          <p:cNvPr id="722" name="Google Shape;722;p26"/>
          <p:cNvGrpSpPr/>
          <p:nvPr/>
        </p:nvGrpSpPr>
        <p:grpSpPr>
          <a:xfrm>
            <a:off x="8408751" y="168823"/>
            <a:ext cx="479230" cy="503608"/>
            <a:chOff x="1317200" y="238100"/>
            <a:chExt cx="4976425" cy="5229575"/>
          </a:xfrm>
        </p:grpSpPr>
        <p:sp>
          <p:nvSpPr>
            <p:cNvPr id="723" name="Google Shape;723;p26"/>
            <p:cNvSpPr/>
            <p:nvPr/>
          </p:nvSpPr>
          <p:spPr>
            <a:xfrm>
              <a:off x="1561300" y="3393950"/>
              <a:ext cx="4486650" cy="1414475"/>
            </a:xfrm>
            <a:custGeom>
              <a:avLst/>
              <a:gdLst/>
              <a:ahLst/>
              <a:cxnLst/>
              <a:rect l="l" t="t" r="r" b="b"/>
              <a:pathLst>
                <a:path w="179466" h="56579" extrusionOk="0">
                  <a:moveTo>
                    <a:pt x="0" y="0"/>
                  </a:moveTo>
                  <a:lnTo>
                    <a:pt x="0" y="56578"/>
                  </a:lnTo>
                  <a:lnTo>
                    <a:pt x="12740" y="56578"/>
                  </a:lnTo>
                  <a:lnTo>
                    <a:pt x="12740" y="20507"/>
                  </a:lnTo>
                  <a:lnTo>
                    <a:pt x="43531" y="56578"/>
                  </a:lnTo>
                  <a:lnTo>
                    <a:pt x="56701" y="56578"/>
                  </a:lnTo>
                  <a:lnTo>
                    <a:pt x="56701" y="0"/>
                  </a:lnTo>
                  <a:lnTo>
                    <a:pt x="43961" y="0"/>
                  </a:lnTo>
                  <a:lnTo>
                    <a:pt x="43961" y="36148"/>
                  </a:lnTo>
                  <a:lnTo>
                    <a:pt x="13078" y="0"/>
                  </a:lnTo>
                  <a:close/>
                  <a:moveTo>
                    <a:pt x="106218" y="16"/>
                  </a:moveTo>
                  <a:lnTo>
                    <a:pt x="120984" y="56578"/>
                  </a:lnTo>
                  <a:lnTo>
                    <a:pt x="134108" y="56578"/>
                  </a:lnTo>
                  <a:lnTo>
                    <a:pt x="142765" y="20784"/>
                  </a:lnTo>
                  <a:lnTo>
                    <a:pt x="151575" y="56578"/>
                  </a:lnTo>
                  <a:lnTo>
                    <a:pt x="164469" y="56578"/>
                  </a:lnTo>
                  <a:lnTo>
                    <a:pt x="164607" y="56087"/>
                  </a:lnTo>
                  <a:lnTo>
                    <a:pt x="179465" y="16"/>
                  </a:lnTo>
                  <a:lnTo>
                    <a:pt x="166326" y="16"/>
                  </a:lnTo>
                  <a:lnTo>
                    <a:pt x="157868" y="36240"/>
                  </a:lnTo>
                  <a:lnTo>
                    <a:pt x="148981" y="16"/>
                  </a:lnTo>
                  <a:lnTo>
                    <a:pt x="136778" y="16"/>
                  </a:lnTo>
                  <a:lnTo>
                    <a:pt x="127753" y="35826"/>
                  </a:lnTo>
                  <a:lnTo>
                    <a:pt x="119556" y="16"/>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 name="Google Shape;724;p26"/>
            <p:cNvSpPr/>
            <p:nvPr/>
          </p:nvSpPr>
          <p:spPr>
            <a:xfrm>
              <a:off x="1527150" y="5014850"/>
              <a:ext cx="411375" cy="452825"/>
            </a:xfrm>
            <a:custGeom>
              <a:avLst/>
              <a:gdLst/>
              <a:ahLst/>
              <a:cxnLst/>
              <a:rect l="l" t="t" r="r" b="b"/>
              <a:pathLst>
                <a:path w="16455" h="18113" extrusionOk="0">
                  <a:moveTo>
                    <a:pt x="9056" y="0"/>
                  </a:moveTo>
                  <a:cubicBezTo>
                    <a:pt x="3776" y="0"/>
                    <a:pt x="0" y="4145"/>
                    <a:pt x="0" y="9056"/>
                  </a:cubicBezTo>
                  <a:lnTo>
                    <a:pt x="0" y="9103"/>
                  </a:lnTo>
                  <a:cubicBezTo>
                    <a:pt x="0" y="14199"/>
                    <a:pt x="3623" y="18113"/>
                    <a:pt x="9118" y="18113"/>
                  </a:cubicBezTo>
                  <a:cubicBezTo>
                    <a:pt x="12234" y="18113"/>
                    <a:pt x="14720" y="16854"/>
                    <a:pt x="16455" y="15380"/>
                  </a:cubicBezTo>
                  <a:lnTo>
                    <a:pt x="16455" y="8028"/>
                  </a:lnTo>
                  <a:lnTo>
                    <a:pt x="8964" y="8028"/>
                  </a:lnTo>
                  <a:lnTo>
                    <a:pt x="8964" y="10699"/>
                  </a:lnTo>
                  <a:lnTo>
                    <a:pt x="13462" y="10699"/>
                  </a:lnTo>
                  <a:lnTo>
                    <a:pt x="13462" y="13984"/>
                  </a:lnTo>
                  <a:cubicBezTo>
                    <a:pt x="12387" y="14782"/>
                    <a:pt x="10867" y="15304"/>
                    <a:pt x="9225" y="15304"/>
                  </a:cubicBezTo>
                  <a:cubicBezTo>
                    <a:pt x="5633" y="15304"/>
                    <a:pt x="3239" y="12648"/>
                    <a:pt x="3239" y="9056"/>
                  </a:cubicBezTo>
                  <a:lnTo>
                    <a:pt x="3239" y="8995"/>
                  </a:lnTo>
                  <a:cubicBezTo>
                    <a:pt x="3239" y="5649"/>
                    <a:pt x="5710" y="2825"/>
                    <a:pt x="8949" y="2825"/>
                  </a:cubicBezTo>
                  <a:cubicBezTo>
                    <a:pt x="11174" y="2825"/>
                    <a:pt x="12510" y="3546"/>
                    <a:pt x="13861" y="4697"/>
                  </a:cubicBezTo>
                  <a:lnTo>
                    <a:pt x="15825" y="2379"/>
                  </a:lnTo>
                  <a:cubicBezTo>
                    <a:pt x="14014" y="845"/>
                    <a:pt x="12126" y="0"/>
                    <a:pt x="9056" y="0"/>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5" name="Google Shape;725;p26"/>
            <p:cNvSpPr/>
            <p:nvPr/>
          </p:nvSpPr>
          <p:spPr>
            <a:xfrm>
              <a:off x="1984925" y="5014850"/>
              <a:ext cx="459375" cy="452825"/>
            </a:xfrm>
            <a:custGeom>
              <a:avLst/>
              <a:gdLst/>
              <a:ahLst/>
              <a:cxnLst/>
              <a:rect l="l" t="t" r="r" b="b"/>
              <a:pathLst>
                <a:path w="18375" h="18113" extrusionOk="0">
                  <a:moveTo>
                    <a:pt x="9164" y="2825"/>
                  </a:moveTo>
                  <a:cubicBezTo>
                    <a:pt x="12649" y="2825"/>
                    <a:pt x="15135" y="5649"/>
                    <a:pt x="15135" y="9056"/>
                  </a:cubicBezTo>
                  <a:lnTo>
                    <a:pt x="15135" y="9103"/>
                  </a:lnTo>
                  <a:cubicBezTo>
                    <a:pt x="15135" y="12510"/>
                    <a:pt x="12695" y="15273"/>
                    <a:pt x="9211" y="15273"/>
                  </a:cubicBezTo>
                  <a:cubicBezTo>
                    <a:pt x="5726" y="15273"/>
                    <a:pt x="3240" y="12464"/>
                    <a:pt x="3240" y="9056"/>
                  </a:cubicBezTo>
                  <a:lnTo>
                    <a:pt x="3240" y="8995"/>
                  </a:lnTo>
                  <a:cubicBezTo>
                    <a:pt x="3240" y="5603"/>
                    <a:pt x="5665" y="2825"/>
                    <a:pt x="9164" y="2825"/>
                  </a:cubicBezTo>
                  <a:close/>
                  <a:moveTo>
                    <a:pt x="9211" y="0"/>
                  </a:moveTo>
                  <a:cubicBezTo>
                    <a:pt x="3823" y="0"/>
                    <a:pt x="1" y="4129"/>
                    <a:pt x="1" y="9056"/>
                  </a:cubicBezTo>
                  <a:lnTo>
                    <a:pt x="1" y="9103"/>
                  </a:lnTo>
                  <a:cubicBezTo>
                    <a:pt x="1" y="14030"/>
                    <a:pt x="3762" y="18113"/>
                    <a:pt x="9164" y="18113"/>
                  </a:cubicBezTo>
                  <a:cubicBezTo>
                    <a:pt x="14552" y="18113"/>
                    <a:pt x="18374" y="13984"/>
                    <a:pt x="18374" y="9056"/>
                  </a:cubicBezTo>
                  <a:lnTo>
                    <a:pt x="18374" y="8995"/>
                  </a:lnTo>
                  <a:cubicBezTo>
                    <a:pt x="18374" y="4068"/>
                    <a:pt x="14614" y="0"/>
                    <a:pt x="9211" y="0"/>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6" name="Google Shape;726;p26"/>
            <p:cNvSpPr/>
            <p:nvPr/>
          </p:nvSpPr>
          <p:spPr>
            <a:xfrm>
              <a:off x="2438500" y="5022125"/>
              <a:ext cx="433275" cy="440950"/>
            </a:xfrm>
            <a:custGeom>
              <a:avLst/>
              <a:gdLst/>
              <a:ahLst/>
              <a:cxnLst/>
              <a:rect l="l" t="t" r="r" b="b"/>
              <a:pathLst>
                <a:path w="17331" h="17638" extrusionOk="0">
                  <a:moveTo>
                    <a:pt x="1" y="1"/>
                  </a:moveTo>
                  <a:lnTo>
                    <a:pt x="7307" y="17637"/>
                  </a:lnTo>
                  <a:lnTo>
                    <a:pt x="10024" y="17637"/>
                  </a:lnTo>
                  <a:lnTo>
                    <a:pt x="17330" y="1"/>
                  </a:lnTo>
                  <a:lnTo>
                    <a:pt x="13984" y="1"/>
                  </a:lnTo>
                  <a:lnTo>
                    <a:pt x="8719" y="13462"/>
                  </a:lnTo>
                  <a:lnTo>
                    <a:pt x="3424"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 name="Google Shape;727;p26"/>
            <p:cNvSpPr/>
            <p:nvPr/>
          </p:nvSpPr>
          <p:spPr>
            <a:xfrm>
              <a:off x="2923550" y="5022125"/>
              <a:ext cx="328875" cy="437875"/>
            </a:xfrm>
            <a:custGeom>
              <a:avLst/>
              <a:gdLst/>
              <a:ahLst/>
              <a:cxnLst/>
              <a:rect l="l" t="t" r="r" b="b"/>
              <a:pathLst>
                <a:path w="13155" h="17515" extrusionOk="0">
                  <a:moveTo>
                    <a:pt x="0" y="1"/>
                  </a:moveTo>
                  <a:lnTo>
                    <a:pt x="0" y="17515"/>
                  </a:lnTo>
                  <a:lnTo>
                    <a:pt x="13155" y="17515"/>
                  </a:lnTo>
                  <a:lnTo>
                    <a:pt x="13155" y="14767"/>
                  </a:lnTo>
                  <a:lnTo>
                    <a:pt x="3086" y="14767"/>
                  </a:lnTo>
                  <a:lnTo>
                    <a:pt x="3086" y="10070"/>
                  </a:lnTo>
                  <a:lnTo>
                    <a:pt x="11912" y="10070"/>
                  </a:lnTo>
                  <a:lnTo>
                    <a:pt x="11912" y="7307"/>
                  </a:lnTo>
                  <a:lnTo>
                    <a:pt x="3086" y="7307"/>
                  </a:lnTo>
                  <a:lnTo>
                    <a:pt x="3086" y="2764"/>
                  </a:lnTo>
                  <a:lnTo>
                    <a:pt x="13032" y="2764"/>
                  </a:lnTo>
                  <a:lnTo>
                    <a:pt x="13032"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 name="Google Shape;728;p26"/>
            <p:cNvSpPr/>
            <p:nvPr/>
          </p:nvSpPr>
          <p:spPr>
            <a:xfrm>
              <a:off x="3327250" y="5022125"/>
              <a:ext cx="373000" cy="437875"/>
            </a:xfrm>
            <a:custGeom>
              <a:avLst/>
              <a:gdLst/>
              <a:ahLst/>
              <a:cxnLst/>
              <a:rect l="l" t="t" r="r" b="b"/>
              <a:pathLst>
                <a:path w="14920" h="17515" extrusionOk="0">
                  <a:moveTo>
                    <a:pt x="7583" y="2810"/>
                  </a:moveTo>
                  <a:cubicBezTo>
                    <a:pt x="9870" y="2810"/>
                    <a:pt x="11220" y="3838"/>
                    <a:pt x="11220" y="5711"/>
                  </a:cubicBezTo>
                  <a:lnTo>
                    <a:pt x="11220" y="5757"/>
                  </a:lnTo>
                  <a:cubicBezTo>
                    <a:pt x="11220" y="7538"/>
                    <a:pt x="9824" y="8689"/>
                    <a:pt x="7613" y="8689"/>
                  </a:cubicBezTo>
                  <a:lnTo>
                    <a:pt x="3085" y="8689"/>
                  </a:lnTo>
                  <a:lnTo>
                    <a:pt x="3085" y="2810"/>
                  </a:lnTo>
                  <a:close/>
                  <a:moveTo>
                    <a:pt x="0" y="1"/>
                  </a:moveTo>
                  <a:lnTo>
                    <a:pt x="0" y="17515"/>
                  </a:lnTo>
                  <a:lnTo>
                    <a:pt x="3085" y="17515"/>
                  </a:lnTo>
                  <a:lnTo>
                    <a:pt x="3085" y="11421"/>
                  </a:lnTo>
                  <a:lnTo>
                    <a:pt x="6953" y="11421"/>
                  </a:lnTo>
                  <a:lnTo>
                    <a:pt x="11282" y="17515"/>
                  </a:lnTo>
                  <a:lnTo>
                    <a:pt x="14920" y="17515"/>
                  </a:lnTo>
                  <a:lnTo>
                    <a:pt x="10177" y="10884"/>
                  </a:lnTo>
                  <a:cubicBezTo>
                    <a:pt x="12633" y="10193"/>
                    <a:pt x="14352" y="8458"/>
                    <a:pt x="14352" y="5588"/>
                  </a:cubicBezTo>
                  <a:lnTo>
                    <a:pt x="14352" y="5527"/>
                  </a:lnTo>
                  <a:cubicBezTo>
                    <a:pt x="14352" y="4007"/>
                    <a:pt x="13845" y="2702"/>
                    <a:pt x="12909" y="1751"/>
                  </a:cubicBezTo>
                  <a:cubicBezTo>
                    <a:pt x="11773" y="661"/>
                    <a:pt x="10054" y="1"/>
                    <a:pt x="7828" y="1"/>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9" name="Google Shape;729;p26"/>
            <p:cNvSpPr/>
            <p:nvPr/>
          </p:nvSpPr>
          <p:spPr>
            <a:xfrm>
              <a:off x="3754325" y="5022125"/>
              <a:ext cx="382625" cy="437875"/>
            </a:xfrm>
            <a:custGeom>
              <a:avLst/>
              <a:gdLst/>
              <a:ahLst/>
              <a:cxnLst/>
              <a:rect l="l" t="t" r="r" b="b"/>
              <a:pathLst>
                <a:path w="15305" h="17515" extrusionOk="0">
                  <a:moveTo>
                    <a:pt x="1" y="1"/>
                  </a:moveTo>
                  <a:lnTo>
                    <a:pt x="1" y="17515"/>
                  </a:lnTo>
                  <a:lnTo>
                    <a:pt x="3040" y="17515"/>
                  </a:lnTo>
                  <a:lnTo>
                    <a:pt x="3040" y="5051"/>
                  </a:lnTo>
                  <a:lnTo>
                    <a:pt x="12725" y="17515"/>
                  </a:lnTo>
                  <a:lnTo>
                    <a:pt x="15304" y="17515"/>
                  </a:lnTo>
                  <a:lnTo>
                    <a:pt x="15304" y="1"/>
                  </a:lnTo>
                  <a:lnTo>
                    <a:pt x="12265" y="1"/>
                  </a:lnTo>
                  <a:lnTo>
                    <a:pt x="12265" y="12112"/>
                  </a:lnTo>
                  <a:lnTo>
                    <a:pt x="2856"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0" name="Google Shape;730;p26"/>
            <p:cNvSpPr/>
            <p:nvPr/>
          </p:nvSpPr>
          <p:spPr>
            <a:xfrm>
              <a:off x="4215200" y="5022125"/>
              <a:ext cx="432100" cy="437875"/>
            </a:xfrm>
            <a:custGeom>
              <a:avLst/>
              <a:gdLst/>
              <a:ahLst/>
              <a:cxnLst/>
              <a:rect l="l" t="t" r="r" b="b"/>
              <a:pathLst>
                <a:path w="17284" h="17515" extrusionOk="0">
                  <a:moveTo>
                    <a:pt x="0" y="1"/>
                  </a:moveTo>
                  <a:lnTo>
                    <a:pt x="0" y="17515"/>
                  </a:lnTo>
                  <a:lnTo>
                    <a:pt x="3055" y="17515"/>
                  </a:lnTo>
                  <a:lnTo>
                    <a:pt x="3055" y="5005"/>
                  </a:lnTo>
                  <a:lnTo>
                    <a:pt x="8535" y="13217"/>
                  </a:lnTo>
                  <a:lnTo>
                    <a:pt x="8642" y="13217"/>
                  </a:lnTo>
                  <a:lnTo>
                    <a:pt x="14183" y="4959"/>
                  </a:lnTo>
                  <a:lnTo>
                    <a:pt x="14183" y="17515"/>
                  </a:lnTo>
                  <a:lnTo>
                    <a:pt x="17284" y="17515"/>
                  </a:lnTo>
                  <a:lnTo>
                    <a:pt x="17284" y="1"/>
                  </a:lnTo>
                  <a:lnTo>
                    <a:pt x="13984" y="1"/>
                  </a:lnTo>
                  <a:lnTo>
                    <a:pt x="8642" y="8290"/>
                  </a:lnTo>
                  <a:lnTo>
                    <a:pt x="3301"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1" name="Google Shape;731;p26"/>
            <p:cNvSpPr/>
            <p:nvPr/>
          </p:nvSpPr>
          <p:spPr>
            <a:xfrm>
              <a:off x="4720575" y="5022125"/>
              <a:ext cx="329275" cy="437875"/>
            </a:xfrm>
            <a:custGeom>
              <a:avLst/>
              <a:gdLst/>
              <a:ahLst/>
              <a:cxnLst/>
              <a:rect l="l" t="t" r="r" b="b"/>
              <a:pathLst>
                <a:path w="13171" h="17515" extrusionOk="0">
                  <a:moveTo>
                    <a:pt x="1" y="1"/>
                  </a:moveTo>
                  <a:lnTo>
                    <a:pt x="1" y="17515"/>
                  </a:lnTo>
                  <a:lnTo>
                    <a:pt x="13170" y="17515"/>
                  </a:lnTo>
                  <a:lnTo>
                    <a:pt x="13170" y="14767"/>
                  </a:lnTo>
                  <a:lnTo>
                    <a:pt x="3086" y="14767"/>
                  </a:lnTo>
                  <a:lnTo>
                    <a:pt x="3086" y="10070"/>
                  </a:lnTo>
                  <a:lnTo>
                    <a:pt x="11896" y="10070"/>
                  </a:lnTo>
                  <a:lnTo>
                    <a:pt x="11896" y="7307"/>
                  </a:lnTo>
                  <a:lnTo>
                    <a:pt x="3086" y="7307"/>
                  </a:lnTo>
                  <a:lnTo>
                    <a:pt x="3086" y="2764"/>
                  </a:lnTo>
                  <a:lnTo>
                    <a:pt x="13032" y="2764"/>
                  </a:lnTo>
                  <a:lnTo>
                    <a:pt x="13032"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2" name="Google Shape;732;p26"/>
            <p:cNvSpPr/>
            <p:nvPr/>
          </p:nvSpPr>
          <p:spPr>
            <a:xfrm>
              <a:off x="5125425" y="5022125"/>
              <a:ext cx="382975" cy="437875"/>
            </a:xfrm>
            <a:custGeom>
              <a:avLst/>
              <a:gdLst/>
              <a:ahLst/>
              <a:cxnLst/>
              <a:rect l="l" t="t" r="r" b="b"/>
              <a:pathLst>
                <a:path w="15319" h="17515" extrusionOk="0">
                  <a:moveTo>
                    <a:pt x="0" y="1"/>
                  </a:moveTo>
                  <a:lnTo>
                    <a:pt x="0" y="17515"/>
                  </a:lnTo>
                  <a:lnTo>
                    <a:pt x="3039" y="17515"/>
                  </a:lnTo>
                  <a:lnTo>
                    <a:pt x="3039" y="5051"/>
                  </a:lnTo>
                  <a:lnTo>
                    <a:pt x="12725" y="17515"/>
                  </a:lnTo>
                  <a:lnTo>
                    <a:pt x="15319" y="17515"/>
                  </a:lnTo>
                  <a:lnTo>
                    <a:pt x="15319" y="1"/>
                  </a:lnTo>
                  <a:lnTo>
                    <a:pt x="12280" y="1"/>
                  </a:lnTo>
                  <a:lnTo>
                    <a:pt x="12280" y="12112"/>
                  </a:lnTo>
                  <a:lnTo>
                    <a:pt x="2870"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3" name="Google Shape;733;p26"/>
            <p:cNvSpPr/>
            <p:nvPr/>
          </p:nvSpPr>
          <p:spPr>
            <a:xfrm>
              <a:off x="5569400" y="5022125"/>
              <a:ext cx="356500" cy="437875"/>
            </a:xfrm>
            <a:custGeom>
              <a:avLst/>
              <a:gdLst/>
              <a:ahLst/>
              <a:cxnLst/>
              <a:rect l="l" t="t" r="r" b="b"/>
              <a:pathLst>
                <a:path w="14260" h="17515" extrusionOk="0">
                  <a:moveTo>
                    <a:pt x="0" y="1"/>
                  </a:moveTo>
                  <a:lnTo>
                    <a:pt x="0" y="2856"/>
                  </a:lnTo>
                  <a:lnTo>
                    <a:pt x="5572" y="2856"/>
                  </a:lnTo>
                  <a:lnTo>
                    <a:pt x="5572" y="17515"/>
                  </a:lnTo>
                  <a:lnTo>
                    <a:pt x="8688" y="17515"/>
                  </a:lnTo>
                  <a:lnTo>
                    <a:pt x="8688" y="2856"/>
                  </a:lnTo>
                  <a:lnTo>
                    <a:pt x="14260" y="2856"/>
                  </a:lnTo>
                  <a:lnTo>
                    <a:pt x="14260"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4" name="Google Shape;734;p26"/>
            <p:cNvSpPr/>
            <p:nvPr/>
          </p:nvSpPr>
          <p:spPr>
            <a:xfrm>
              <a:off x="3066675" y="3363625"/>
              <a:ext cx="1140875" cy="1477800"/>
            </a:xfrm>
            <a:custGeom>
              <a:avLst/>
              <a:gdLst/>
              <a:ahLst/>
              <a:cxnLst/>
              <a:rect l="l" t="t" r="r" b="b"/>
              <a:pathLst>
                <a:path w="45635" h="59112" extrusionOk="0">
                  <a:moveTo>
                    <a:pt x="22488" y="1"/>
                  </a:moveTo>
                  <a:cubicBezTo>
                    <a:pt x="10715" y="1"/>
                    <a:pt x="2303" y="6893"/>
                    <a:pt x="2303" y="17315"/>
                  </a:cubicBezTo>
                  <a:lnTo>
                    <a:pt x="2303" y="17484"/>
                  </a:lnTo>
                  <a:cubicBezTo>
                    <a:pt x="2303" y="28904"/>
                    <a:pt x="9809" y="32096"/>
                    <a:pt x="21413" y="35059"/>
                  </a:cubicBezTo>
                  <a:cubicBezTo>
                    <a:pt x="31053" y="37515"/>
                    <a:pt x="33033" y="39157"/>
                    <a:pt x="33033" y="42365"/>
                  </a:cubicBezTo>
                  <a:lnTo>
                    <a:pt x="33033" y="42534"/>
                  </a:lnTo>
                  <a:cubicBezTo>
                    <a:pt x="33033" y="45896"/>
                    <a:pt x="29901" y="47952"/>
                    <a:pt x="24713" y="47952"/>
                  </a:cubicBezTo>
                  <a:cubicBezTo>
                    <a:pt x="18128" y="47952"/>
                    <a:pt x="12679" y="45236"/>
                    <a:pt x="7491" y="40968"/>
                  </a:cubicBezTo>
                  <a:lnTo>
                    <a:pt x="1" y="49917"/>
                  </a:lnTo>
                  <a:cubicBezTo>
                    <a:pt x="6923" y="56072"/>
                    <a:pt x="15734" y="59111"/>
                    <a:pt x="24468" y="59111"/>
                  </a:cubicBezTo>
                  <a:cubicBezTo>
                    <a:pt x="36916" y="59111"/>
                    <a:pt x="45634" y="52711"/>
                    <a:pt x="45634" y="41291"/>
                  </a:cubicBezTo>
                  <a:lnTo>
                    <a:pt x="45634" y="41137"/>
                  </a:lnTo>
                  <a:cubicBezTo>
                    <a:pt x="45634" y="31114"/>
                    <a:pt x="39050" y="26924"/>
                    <a:pt x="27353" y="23885"/>
                  </a:cubicBezTo>
                  <a:cubicBezTo>
                    <a:pt x="17376" y="21337"/>
                    <a:pt x="14905" y="20109"/>
                    <a:pt x="14905" y="16333"/>
                  </a:cubicBezTo>
                  <a:lnTo>
                    <a:pt x="14905" y="16164"/>
                  </a:lnTo>
                  <a:cubicBezTo>
                    <a:pt x="14905" y="13386"/>
                    <a:pt x="17468" y="11160"/>
                    <a:pt x="22319" y="11160"/>
                  </a:cubicBezTo>
                  <a:cubicBezTo>
                    <a:pt x="27185" y="11160"/>
                    <a:pt x="32204" y="13293"/>
                    <a:pt x="37330" y="16824"/>
                  </a:cubicBezTo>
                  <a:lnTo>
                    <a:pt x="43915" y="7307"/>
                  </a:lnTo>
                  <a:cubicBezTo>
                    <a:pt x="38067" y="2626"/>
                    <a:pt x="30884" y="1"/>
                    <a:pt x="22488" y="1"/>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5" name="Google Shape;735;p26"/>
            <p:cNvSpPr/>
            <p:nvPr/>
          </p:nvSpPr>
          <p:spPr>
            <a:xfrm>
              <a:off x="1317200" y="238100"/>
              <a:ext cx="4976425" cy="3038625"/>
            </a:xfrm>
            <a:custGeom>
              <a:avLst/>
              <a:gdLst/>
              <a:ahLst/>
              <a:cxnLst/>
              <a:rect l="l" t="t" r="r" b="b"/>
              <a:pathLst>
                <a:path w="199057" h="121545" extrusionOk="0">
                  <a:moveTo>
                    <a:pt x="99550" y="1"/>
                  </a:moveTo>
                  <a:cubicBezTo>
                    <a:pt x="99532" y="1"/>
                    <a:pt x="99514" y="1"/>
                    <a:pt x="99497" y="1"/>
                  </a:cubicBezTo>
                  <a:cubicBezTo>
                    <a:pt x="98315" y="1"/>
                    <a:pt x="97486" y="538"/>
                    <a:pt x="96749" y="1275"/>
                  </a:cubicBezTo>
                  <a:cubicBezTo>
                    <a:pt x="95352" y="2672"/>
                    <a:pt x="93449" y="5803"/>
                    <a:pt x="92712" y="6954"/>
                  </a:cubicBezTo>
                  <a:cubicBezTo>
                    <a:pt x="90809" y="9963"/>
                    <a:pt x="89581" y="12311"/>
                    <a:pt x="87570" y="15627"/>
                  </a:cubicBezTo>
                  <a:cubicBezTo>
                    <a:pt x="84623" y="13171"/>
                    <a:pt x="75720" y="6893"/>
                    <a:pt x="73679" y="5634"/>
                  </a:cubicBezTo>
                  <a:cubicBezTo>
                    <a:pt x="72722" y="5055"/>
                    <a:pt x="71673" y="4321"/>
                    <a:pt x="70023" y="4321"/>
                  </a:cubicBezTo>
                  <a:cubicBezTo>
                    <a:pt x="69661" y="4321"/>
                    <a:pt x="69269" y="4357"/>
                    <a:pt x="68844" y="4437"/>
                  </a:cubicBezTo>
                  <a:cubicBezTo>
                    <a:pt x="66511" y="4882"/>
                    <a:pt x="65743" y="7077"/>
                    <a:pt x="65221" y="8274"/>
                  </a:cubicBezTo>
                  <a:cubicBezTo>
                    <a:pt x="64485" y="9932"/>
                    <a:pt x="62413" y="16456"/>
                    <a:pt x="60448" y="23378"/>
                  </a:cubicBezTo>
                  <a:cubicBezTo>
                    <a:pt x="56181" y="21168"/>
                    <a:pt x="53203" y="19694"/>
                    <a:pt x="49197" y="17852"/>
                  </a:cubicBezTo>
                  <a:cubicBezTo>
                    <a:pt x="46971" y="16844"/>
                    <a:pt x="44352" y="15573"/>
                    <a:pt x="41774" y="15573"/>
                  </a:cubicBezTo>
                  <a:cubicBezTo>
                    <a:pt x="40939" y="15573"/>
                    <a:pt x="40108" y="15706"/>
                    <a:pt x="39296" y="16026"/>
                  </a:cubicBezTo>
                  <a:cubicBezTo>
                    <a:pt x="37393" y="16809"/>
                    <a:pt x="36641" y="19464"/>
                    <a:pt x="36211" y="21199"/>
                  </a:cubicBezTo>
                  <a:cubicBezTo>
                    <a:pt x="34553" y="28873"/>
                    <a:pt x="34369" y="36456"/>
                    <a:pt x="34431" y="41076"/>
                  </a:cubicBezTo>
                  <a:cubicBezTo>
                    <a:pt x="33640" y="40999"/>
                    <a:pt x="27228" y="40601"/>
                    <a:pt x="21499" y="40601"/>
                  </a:cubicBezTo>
                  <a:cubicBezTo>
                    <a:pt x="18110" y="40601"/>
                    <a:pt x="14959" y="40740"/>
                    <a:pt x="13356" y="41168"/>
                  </a:cubicBezTo>
                  <a:cubicBezTo>
                    <a:pt x="11483" y="41675"/>
                    <a:pt x="9672" y="42979"/>
                    <a:pt x="8920" y="45036"/>
                  </a:cubicBezTo>
                  <a:cubicBezTo>
                    <a:pt x="8291" y="46725"/>
                    <a:pt x="9012" y="50040"/>
                    <a:pt x="9427" y="51575"/>
                  </a:cubicBezTo>
                  <a:cubicBezTo>
                    <a:pt x="11038" y="57699"/>
                    <a:pt x="14354" y="62995"/>
                    <a:pt x="17991" y="68106"/>
                  </a:cubicBezTo>
                  <a:cubicBezTo>
                    <a:pt x="18744" y="69150"/>
                    <a:pt x="19066" y="69687"/>
                    <a:pt x="19849" y="70685"/>
                  </a:cubicBezTo>
                  <a:cubicBezTo>
                    <a:pt x="9764" y="76533"/>
                    <a:pt x="4392" y="80417"/>
                    <a:pt x="3225" y="81384"/>
                  </a:cubicBezTo>
                  <a:cubicBezTo>
                    <a:pt x="2074" y="82351"/>
                    <a:pt x="48" y="84100"/>
                    <a:pt x="2" y="86710"/>
                  </a:cubicBezTo>
                  <a:cubicBezTo>
                    <a:pt x="-13" y="87861"/>
                    <a:pt x="109" y="88813"/>
                    <a:pt x="1169" y="90302"/>
                  </a:cubicBezTo>
                  <a:cubicBezTo>
                    <a:pt x="3087" y="93003"/>
                    <a:pt x="13801" y="103256"/>
                    <a:pt x="37777" y="106925"/>
                  </a:cubicBezTo>
                  <a:cubicBezTo>
                    <a:pt x="33679" y="109903"/>
                    <a:pt x="34492" y="113617"/>
                    <a:pt x="35106" y="115121"/>
                  </a:cubicBezTo>
                  <a:cubicBezTo>
                    <a:pt x="35582" y="116288"/>
                    <a:pt x="36748" y="117654"/>
                    <a:pt x="39081" y="118928"/>
                  </a:cubicBezTo>
                  <a:cubicBezTo>
                    <a:pt x="42842" y="120985"/>
                    <a:pt x="47508" y="121476"/>
                    <a:pt x="51468" y="121538"/>
                  </a:cubicBezTo>
                  <a:cubicBezTo>
                    <a:pt x="51711" y="121542"/>
                    <a:pt x="51954" y="121544"/>
                    <a:pt x="52198" y="121544"/>
                  </a:cubicBezTo>
                  <a:cubicBezTo>
                    <a:pt x="57673" y="121544"/>
                    <a:pt x="63386" y="120415"/>
                    <a:pt x="68706" y="119343"/>
                  </a:cubicBezTo>
                  <a:cubicBezTo>
                    <a:pt x="74001" y="118268"/>
                    <a:pt x="79558" y="116089"/>
                    <a:pt x="84976" y="115828"/>
                  </a:cubicBezTo>
                  <a:cubicBezTo>
                    <a:pt x="86091" y="115779"/>
                    <a:pt x="87206" y="115755"/>
                    <a:pt x="88320" y="115755"/>
                  </a:cubicBezTo>
                  <a:cubicBezTo>
                    <a:pt x="90381" y="115755"/>
                    <a:pt x="92440" y="115837"/>
                    <a:pt x="94493" y="115996"/>
                  </a:cubicBezTo>
                  <a:cubicBezTo>
                    <a:pt x="95598" y="116089"/>
                    <a:pt x="97041" y="116257"/>
                    <a:pt x="99558" y="116257"/>
                  </a:cubicBezTo>
                  <a:cubicBezTo>
                    <a:pt x="101799" y="116257"/>
                    <a:pt x="103472" y="116073"/>
                    <a:pt x="104577" y="115996"/>
                  </a:cubicBezTo>
                  <a:cubicBezTo>
                    <a:pt x="106634" y="115837"/>
                    <a:pt x="108697" y="115748"/>
                    <a:pt x="110758" y="115748"/>
                  </a:cubicBezTo>
                  <a:cubicBezTo>
                    <a:pt x="111866" y="115748"/>
                    <a:pt x="112973" y="115774"/>
                    <a:pt x="114079" y="115828"/>
                  </a:cubicBezTo>
                  <a:cubicBezTo>
                    <a:pt x="119512" y="116073"/>
                    <a:pt x="125053" y="118253"/>
                    <a:pt x="130364" y="119327"/>
                  </a:cubicBezTo>
                  <a:cubicBezTo>
                    <a:pt x="135684" y="120415"/>
                    <a:pt x="141384" y="121544"/>
                    <a:pt x="146857" y="121544"/>
                  </a:cubicBezTo>
                  <a:cubicBezTo>
                    <a:pt x="147100" y="121544"/>
                    <a:pt x="147344" y="121542"/>
                    <a:pt x="147586" y="121538"/>
                  </a:cubicBezTo>
                  <a:cubicBezTo>
                    <a:pt x="151546" y="121461"/>
                    <a:pt x="156213" y="120985"/>
                    <a:pt x="159973" y="118928"/>
                  </a:cubicBezTo>
                  <a:cubicBezTo>
                    <a:pt x="162322" y="117654"/>
                    <a:pt x="163473" y="116288"/>
                    <a:pt x="163949" y="115106"/>
                  </a:cubicBezTo>
                  <a:cubicBezTo>
                    <a:pt x="164563" y="113617"/>
                    <a:pt x="165391" y="109903"/>
                    <a:pt x="161278" y="106910"/>
                  </a:cubicBezTo>
                  <a:cubicBezTo>
                    <a:pt x="185269" y="103256"/>
                    <a:pt x="195967" y="93003"/>
                    <a:pt x="197901" y="90286"/>
                  </a:cubicBezTo>
                  <a:cubicBezTo>
                    <a:pt x="198961" y="88813"/>
                    <a:pt x="199083" y="87861"/>
                    <a:pt x="199053" y="86694"/>
                  </a:cubicBezTo>
                  <a:cubicBezTo>
                    <a:pt x="199007" y="84085"/>
                    <a:pt x="196996" y="82335"/>
                    <a:pt x="195829" y="81384"/>
                  </a:cubicBezTo>
                  <a:cubicBezTo>
                    <a:pt x="194678" y="80417"/>
                    <a:pt x="189290" y="76518"/>
                    <a:pt x="179206" y="70685"/>
                  </a:cubicBezTo>
                  <a:cubicBezTo>
                    <a:pt x="179989" y="69672"/>
                    <a:pt x="180326" y="69135"/>
                    <a:pt x="181063" y="68091"/>
                  </a:cubicBezTo>
                  <a:cubicBezTo>
                    <a:pt x="184701" y="62980"/>
                    <a:pt x="188032" y="57699"/>
                    <a:pt x="189643" y="51575"/>
                  </a:cubicBezTo>
                  <a:cubicBezTo>
                    <a:pt x="190043" y="50025"/>
                    <a:pt x="190764" y="46725"/>
                    <a:pt x="190135" y="45036"/>
                  </a:cubicBezTo>
                  <a:cubicBezTo>
                    <a:pt x="189383" y="42979"/>
                    <a:pt x="187571" y="41675"/>
                    <a:pt x="185714" y="41168"/>
                  </a:cubicBezTo>
                  <a:cubicBezTo>
                    <a:pt x="184108" y="40734"/>
                    <a:pt x="180950" y="40593"/>
                    <a:pt x="177552" y="40593"/>
                  </a:cubicBezTo>
                  <a:cubicBezTo>
                    <a:pt x="171823" y="40593"/>
                    <a:pt x="165414" y="40993"/>
                    <a:pt x="164624" y="41061"/>
                  </a:cubicBezTo>
                  <a:cubicBezTo>
                    <a:pt x="164685" y="36440"/>
                    <a:pt x="164517" y="28858"/>
                    <a:pt x="162843" y="21183"/>
                  </a:cubicBezTo>
                  <a:cubicBezTo>
                    <a:pt x="162414" y="19449"/>
                    <a:pt x="161677" y="16809"/>
                    <a:pt x="159774" y="16010"/>
                  </a:cubicBezTo>
                  <a:cubicBezTo>
                    <a:pt x="158962" y="15693"/>
                    <a:pt x="158132" y="15560"/>
                    <a:pt x="157298" y="15560"/>
                  </a:cubicBezTo>
                  <a:cubicBezTo>
                    <a:pt x="154706" y="15560"/>
                    <a:pt x="152076" y="16842"/>
                    <a:pt x="149858" y="17852"/>
                  </a:cubicBezTo>
                  <a:cubicBezTo>
                    <a:pt x="145852" y="19694"/>
                    <a:pt x="142889" y="21168"/>
                    <a:pt x="138607" y="23363"/>
                  </a:cubicBezTo>
                  <a:cubicBezTo>
                    <a:pt x="136642" y="16440"/>
                    <a:pt x="134570" y="9917"/>
                    <a:pt x="133849" y="8274"/>
                  </a:cubicBezTo>
                  <a:cubicBezTo>
                    <a:pt x="133311" y="7062"/>
                    <a:pt x="132544" y="4867"/>
                    <a:pt x="130226" y="4437"/>
                  </a:cubicBezTo>
                  <a:cubicBezTo>
                    <a:pt x="129787" y="4352"/>
                    <a:pt x="129385" y="4315"/>
                    <a:pt x="129015" y="4315"/>
                  </a:cubicBezTo>
                  <a:cubicBezTo>
                    <a:pt x="127375" y="4315"/>
                    <a:pt x="126342" y="5046"/>
                    <a:pt x="125391" y="5634"/>
                  </a:cubicBezTo>
                  <a:cubicBezTo>
                    <a:pt x="123334" y="6893"/>
                    <a:pt x="114447" y="13171"/>
                    <a:pt x="111484" y="15611"/>
                  </a:cubicBezTo>
                  <a:cubicBezTo>
                    <a:pt x="109489" y="12296"/>
                    <a:pt x="108261" y="9963"/>
                    <a:pt x="106342" y="6954"/>
                  </a:cubicBezTo>
                  <a:cubicBezTo>
                    <a:pt x="105606" y="5788"/>
                    <a:pt x="103702" y="2656"/>
                    <a:pt x="102321" y="1275"/>
                  </a:cubicBezTo>
                  <a:cubicBezTo>
                    <a:pt x="101580" y="519"/>
                    <a:pt x="100764" y="1"/>
                    <a:pt x="9955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6" name="Google Shape;736;p26"/>
            <p:cNvSpPr/>
            <p:nvPr/>
          </p:nvSpPr>
          <p:spPr>
            <a:xfrm>
              <a:off x="4427025" y="711625"/>
              <a:ext cx="914200" cy="2190025"/>
            </a:xfrm>
            <a:custGeom>
              <a:avLst/>
              <a:gdLst/>
              <a:ahLst/>
              <a:cxnLst/>
              <a:rect l="l" t="t" r="r" b="b"/>
              <a:pathLst>
                <a:path w="36568" h="87601" extrusionOk="0">
                  <a:moveTo>
                    <a:pt x="32898" y="0"/>
                  </a:moveTo>
                  <a:cubicBezTo>
                    <a:pt x="32866" y="0"/>
                    <a:pt x="32834" y="0"/>
                    <a:pt x="32802" y="1"/>
                  </a:cubicBezTo>
                  <a:cubicBezTo>
                    <a:pt x="30193" y="47"/>
                    <a:pt x="19156" y="4959"/>
                    <a:pt x="8842" y="12296"/>
                  </a:cubicBezTo>
                  <a:cubicBezTo>
                    <a:pt x="10315" y="13079"/>
                    <a:pt x="11343" y="14399"/>
                    <a:pt x="11835" y="16502"/>
                  </a:cubicBezTo>
                  <a:cubicBezTo>
                    <a:pt x="12341" y="18605"/>
                    <a:pt x="14889" y="31698"/>
                    <a:pt x="14889" y="45420"/>
                  </a:cubicBezTo>
                  <a:cubicBezTo>
                    <a:pt x="14889" y="55351"/>
                    <a:pt x="13677" y="64177"/>
                    <a:pt x="11282" y="71637"/>
                  </a:cubicBezTo>
                  <a:cubicBezTo>
                    <a:pt x="8765" y="79496"/>
                    <a:pt x="3991" y="84561"/>
                    <a:pt x="0" y="87600"/>
                  </a:cubicBezTo>
                  <a:cubicBezTo>
                    <a:pt x="10254" y="87262"/>
                    <a:pt x="19448" y="80908"/>
                    <a:pt x="25956" y="69626"/>
                  </a:cubicBezTo>
                  <a:cubicBezTo>
                    <a:pt x="34444" y="54829"/>
                    <a:pt x="36256" y="36256"/>
                    <a:pt x="36516" y="22688"/>
                  </a:cubicBezTo>
                  <a:cubicBezTo>
                    <a:pt x="36823" y="7215"/>
                    <a:pt x="35657" y="3578"/>
                    <a:pt x="35212" y="2073"/>
                  </a:cubicBezTo>
                  <a:cubicBezTo>
                    <a:pt x="34762" y="606"/>
                    <a:pt x="34167" y="0"/>
                    <a:pt x="32898"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7" name="Google Shape;737;p26"/>
            <p:cNvSpPr/>
            <p:nvPr/>
          </p:nvSpPr>
          <p:spPr>
            <a:xfrm>
              <a:off x="3753150" y="1106200"/>
              <a:ext cx="944825" cy="1847725"/>
            </a:xfrm>
            <a:custGeom>
              <a:avLst/>
              <a:gdLst/>
              <a:ahLst/>
              <a:cxnLst/>
              <a:rect l="l" t="t" r="r" b="b"/>
              <a:pathLst>
                <a:path w="37793" h="73909" extrusionOk="0">
                  <a:moveTo>
                    <a:pt x="33217" y="1"/>
                  </a:moveTo>
                  <a:cubicBezTo>
                    <a:pt x="32174" y="1"/>
                    <a:pt x="31148" y="1120"/>
                    <a:pt x="30486" y="1670"/>
                  </a:cubicBezTo>
                  <a:cubicBezTo>
                    <a:pt x="29764" y="2269"/>
                    <a:pt x="11821" y="17879"/>
                    <a:pt x="4008" y="37220"/>
                  </a:cubicBezTo>
                  <a:cubicBezTo>
                    <a:pt x="2580" y="41210"/>
                    <a:pt x="79" y="45339"/>
                    <a:pt x="2" y="57711"/>
                  </a:cubicBezTo>
                  <a:cubicBezTo>
                    <a:pt x="-29" y="62162"/>
                    <a:pt x="401" y="67151"/>
                    <a:pt x="2642" y="69945"/>
                  </a:cubicBezTo>
                  <a:cubicBezTo>
                    <a:pt x="3874" y="71477"/>
                    <a:pt x="6107" y="73908"/>
                    <a:pt x="10450" y="73908"/>
                  </a:cubicBezTo>
                  <a:cubicBezTo>
                    <a:pt x="10543" y="73908"/>
                    <a:pt x="10636" y="73907"/>
                    <a:pt x="10731" y="73905"/>
                  </a:cubicBezTo>
                  <a:cubicBezTo>
                    <a:pt x="18068" y="73751"/>
                    <a:pt x="30163" y="67872"/>
                    <a:pt x="34369" y="54611"/>
                  </a:cubicBezTo>
                  <a:cubicBezTo>
                    <a:pt x="36610" y="47657"/>
                    <a:pt x="37393" y="40735"/>
                    <a:pt x="37746" y="29637"/>
                  </a:cubicBezTo>
                  <a:cubicBezTo>
                    <a:pt x="38176" y="16314"/>
                    <a:pt x="35474" y="3528"/>
                    <a:pt x="35305" y="2791"/>
                  </a:cubicBezTo>
                  <a:cubicBezTo>
                    <a:pt x="35106" y="1793"/>
                    <a:pt x="34737" y="274"/>
                    <a:pt x="33494" y="28"/>
                  </a:cubicBezTo>
                  <a:cubicBezTo>
                    <a:pt x="33402" y="9"/>
                    <a:pt x="33309" y="1"/>
                    <a:pt x="33217"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8" name="Google Shape;738;p26"/>
            <p:cNvSpPr/>
            <p:nvPr/>
          </p:nvSpPr>
          <p:spPr>
            <a:xfrm>
              <a:off x="4158800" y="421075"/>
              <a:ext cx="539150" cy="727275"/>
            </a:xfrm>
            <a:custGeom>
              <a:avLst/>
              <a:gdLst/>
              <a:ahLst/>
              <a:cxnLst/>
              <a:rect l="l" t="t" r="r" b="b"/>
              <a:pathLst>
                <a:path w="21566" h="29091" extrusionOk="0">
                  <a:moveTo>
                    <a:pt x="15157" y="0"/>
                  </a:moveTo>
                  <a:cubicBezTo>
                    <a:pt x="14451" y="0"/>
                    <a:pt x="13899" y="283"/>
                    <a:pt x="13108" y="863"/>
                  </a:cubicBezTo>
                  <a:cubicBezTo>
                    <a:pt x="11850" y="1784"/>
                    <a:pt x="2916" y="8799"/>
                    <a:pt x="0" y="11209"/>
                  </a:cubicBezTo>
                  <a:cubicBezTo>
                    <a:pt x="2993" y="16735"/>
                    <a:pt x="5403" y="23611"/>
                    <a:pt x="7368" y="29091"/>
                  </a:cubicBezTo>
                  <a:cubicBezTo>
                    <a:pt x="11758" y="25622"/>
                    <a:pt x="14413" y="22552"/>
                    <a:pt x="21566" y="17732"/>
                  </a:cubicBezTo>
                  <a:cubicBezTo>
                    <a:pt x="19555" y="8507"/>
                    <a:pt x="17621" y="2214"/>
                    <a:pt x="17606" y="2183"/>
                  </a:cubicBezTo>
                  <a:cubicBezTo>
                    <a:pt x="17191" y="1047"/>
                    <a:pt x="16577" y="188"/>
                    <a:pt x="15702" y="50"/>
                  </a:cubicBezTo>
                  <a:cubicBezTo>
                    <a:pt x="15508" y="17"/>
                    <a:pt x="15328" y="0"/>
                    <a:pt x="1515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9" name="Google Shape;739;p26"/>
            <p:cNvSpPr/>
            <p:nvPr/>
          </p:nvSpPr>
          <p:spPr>
            <a:xfrm>
              <a:off x="5393650" y="1333050"/>
              <a:ext cx="596000" cy="615775"/>
            </a:xfrm>
            <a:custGeom>
              <a:avLst/>
              <a:gdLst/>
              <a:ahLst/>
              <a:cxnLst/>
              <a:rect l="l" t="t" r="r" b="b"/>
              <a:pathLst>
                <a:path w="23840" h="24631" extrusionOk="0">
                  <a:moveTo>
                    <a:pt x="18214" y="0"/>
                  </a:moveTo>
                  <a:cubicBezTo>
                    <a:pt x="12822" y="0"/>
                    <a:pt x="1597" y="1054"/>
                    <a:pt x="1597" y="1054"/>
                  </a:cubicBezTo>
                  <a:cubicBezTo>
                    <a:pt x="1443" y="7455"/>
                    <a:pt x="906" y="13502"/>
                    <a:pt x="0" y="19043"/>
                  </a:cubicBezTo>
                  <a:cubicBezTo>
                    <a:pt x="4344" y="20701"/>
                    <a:pt x="8427" y="22390"/>
                    <a:pt x="12971" y="24631"/>
                  </a:cubicBezTo>
                  <a:cubicBezTo>
                    <a:pt x="21812" y="13518"/>
                    <a:pt x="23623" y="6380"/>
                    <a:pt x="23807" y="4369"/>
                  </a:cubicBezTo>
                  <a:cubicBezTo>
                    <a:pt x="23899" y="3356"/>
                    <a:pt x="23807" y="2159"/>
                    <a:pt x="23377" y="1545"/>
                  </a:cubicBezTo>
                  <a:cubicBezTo>
                    <a:pt x="22810" y="701"/>
                    <a:pt x="22073" y="317"/>
                    <a:pt x="20262" y="87"/>
                  </a:cubicBezTo>
                  <a:cubicBezTo>
                    <a:pt x="19768" y="26"/>
                    <a:pt x="19063" y="0"/>
                    <a:pt x="18214"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 name="Google Shape;740;p26"/>
            <p:cNvSpPr/>
            <p:nvPr/>
          </p:nvSpPr>
          <p:spPr>
            <a:xfrm>
              <a:off x="4797325" y="1912350"/>
              <a:ext cx="1396525" cy="981625"/>
            </a:xfrm>
            <a:custGeom>
              <a:avLst/>
              <a:gdLst/>
              <a:ahLst/>
              <a:cxnLst/>
              <a:rect l="l" t="t" r="r" b="b"/>
              <a:pathLst>
                <a:path w="55861" h="39265" extrusionOk="0">
                  <a:moveTo>
                    <a:pt x="23101" y="0"/>
                  </a:moveTo>
                  <a:cubicBezTo>
                    <a:pt x="21290" y="9087"/>
                    <a:pt x="18466" y="17038"/>
                    <a:pt x="14674" y="23639"/>
                  </a:cubicBezTo>
                  <a:cubicBezTo>
                    <a:pt x="10776" y="30454"/>
                    <a:pt x="5741" y="35811"/>
                    <a:pt x="0" y="39264"/>
                  </a:cubicBezTo>
                  <a:cubicBezTo>
                    <a:pt x="17345" y="38082"/>
                    <a:pt x="31896" y="35411"/>
                    <a:pt x="42380" y="30362"/>
                  </a:cubicBezTo>
                  <a:cubicBezTo>
                    <a:pt x="54353" y="24606"/>
                    <a:pt x="55949" y="21704"/>
                    <a:pt x="55857" y="19786"/>
                  </a:cubicBezTo>
                  <a:cubicBezTo>
                    <a:pt x="55795" y="18328"/>
                    <a:pt x="55105" y="17115"/>
                    <a:pt x="52710" y="15503"/>
                  </a:cubicBezTo>
                  <a:cubicBezTo>
                    <a:pt x="48351" y="12618"/>
                    <a:pt x="37299" y="5357"/>
                    <a:pt x="23101"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1" name="Google Shape;741;p26"/>
            <p:cNvSpPr/>
            <p:nvPr/>
          </p:nvSpPr>
          <p:spPr>
            <a:xfrm>
              <a:off x="3923850" y="2963325"/>
              <a:ext cx="1423225" cy="229950"/>
            </a:xfrm>
            <a:custGeom>
              <a:avLst/>
              <a:gdLst/>
              <a:ahLst/>
              <a:cxnLst/>
              <a:rect l="l" t="t" r="r" b="b"/>
              <a:pathLst>
                <a:path w="56929" h="9198" extrusionOk="0">
                  <a:moveTo>
                    <a:pt x="52818" y="0"/>
                  </a:moveTo>
                  <a:cubicBezTo>
                    <a:pt x="52729" y="0"/>
                    <a:pt x="52638" y="1"/>
                    <a:pt x="52545" y="3"/>
                  </a:cubicBezTo>
                  <a:cubicBezTo>
                    <a:pt x="49659" y="80"/>
                    <a:pt x="47434" y="556"/>
                    <a:pt x="42645" y="1354"/>
                  </a:cubicBezTo>
                  <a:cubicBezTo>
                    <a:pt x="39379" y="1888"/>
                    <a:pt x="36731" y="2112"/>
                    <a:pt x="33831" y="2112"/>
                  </a:cubicBezTo>
                  <a:cubicBezTo>
                    <a:pt x="33310" y="2112"/>
                    <a:pt x="32781" y="2105"/>
                    <a:pt x="32238" y="2091"/>
                  </a:cubicBezTo>
                  <a:cubicBezTo>
                    <a:pt x="30150" y="2045"/>
                    <a:pt x="25484" y="1999"/>
                    <a:pt x="25484" y="1999"/>
                  </a:cubicBezTo>
                  <a:cubicBezTo>
                    <a:pt x="23289" y="1937"/>
                    <a:pt x="20818" y="1891"/>
                    <a:pt x="18347" y="1891"/>
                  </a:cubicBezTo>
                  <a:cubicBezTo>
                    <a:pt x="13174" y="1891"/>
                    <a:pt x="6512" y="2091"/>
                    <a:pt x="649" y="3718"/>
                  </a:cubicBezTo>
                  <a:cubicBezTo>
                    <a:pt x="342" y="3810"/>
                    <a:pt x="-42" y="3918"/>
                    <a:pt x="4" y="4271"/>
                  </a:cubicBezTo>
                  <a:cubicBezTo>
                    <a:pt x="35" y="4562"/>
                    <a:pt x="495" y="4562"/>
                    <a:pt x="941" y="4562"/>
                  </a:cubicBezTo>
                  <a:cubicBezTo>
                    <a:pt x="952" y="4563"/>
                    <a:pt x="966" y="4563"/>
                    <a:pt x="982" y="4563"/>
                  </a:cubicBezTo>
                  <a:cubicBezTo>
                    <a:pt x="1625" y="4563"/>
                    <a:pt x="5766" y="4271"/>
                    <a:pt x="7832" y="4271"/>
                  </a:cubicBezTo>
                  <a:cubicBezTo>
                    <a:pt x="15507" y="4271"/>
                    <a:pt x="20741" y="5591"/>
                    <a:pt x="25807" y="6865"/>
                  </a:cubicBezTo>
                  <a:cubicBezTo>
                    <a:pt x="30580" y="8062"/>
                    <a:pt x="35078" y="9198"/>
                    <a:pt x="41325" y="9198"/>
                  </a:cubicBezTo>
                  <a:cubicBezTo>
                    <a:pt x="47925" y="9198"/>
                    <a:pt x="53635" y="8354"/>
                    <a:pt x="55769" y="6005"/>
                  </a:cubicBezTo>
                  <a:cubicBezTo>
                    <a:pt x="56490" y="5222"/>
                    <a:pt x="57196" y="3749"/>
                    <a:pt x="56828" y="2413"/>
                  </a:cubicBezTo>
                  <a:cubicBezTo>
                    <a:pt x="56354" y="800"/>
                    <a:pt x="55224" y="0"/>
                    <a:pt x="52818"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2" name="Google Shape;742;p26"/>
            <p:cNvSpPr/>
            <p:nvPr/>
          </p:nvSpPr>
          <p:spPr>
            <a:xfrm>
              <a:off x="2265800" y="715450"/>
              <a:ext cx="914500" cy="2190025"/>
            </a:xfrm>
            <a:custGeom>
              <a:avLst/>
              <a:gdLst/>
              <a:ahLst/>
              <a:cxnLst/>
              <a:rect l="l" t="t" r="r" b="b"/>
              <a:pathLst>
                <a:path w="36580" h="87601" extrusionOk="0">
                  <a:moveTo>
                    <a:pt x="3682" y="1"/>
                  </a:moveTo>
                  <a:cubicBezTo>
                    <a:pt x="2412" y="1"/>
                    <a:pt x="1802" y="606"/>
                    <a:pt x="1368" y="2074"/>
                  </a:cubicBezTo>
                  <a:cubicBezTo>
                    <a:pt x="907" y="3563"/>
                    <a:pt x="-244" y="7216"/>
                    <a:pt x="48" y="22688"/>
                  </a:cubicBezTo>
                  <a:cubicBezTo>
                    <a:pt x="324" y="36257"/>
                    <a:pt x="2135" y="54830"/>
                    <a:pt x="10608" y="69627"/>
                  </a:cubicBezTo>
                  <a:cubicBezTo>
                    <a:pt x="17116" y="80908"/>
                    <a:pt x="26310" y="87263"/>
                    <a:pt x="36579" y="87601"/>
                  </a:cubicBezTo>
                  <a:cubicBezTo>
                    <a:pt x="32573" y="84546"/>
                    <a:pt x="27815" y="79496"/>
                    <a:pt x="25282" y="71637"/>
                  </a:cubicBezTo>
                  <a:cubicBezTo>
                    <a:pt x="22903" y="64177"/>
                    <a:pt x="21690" y="55352"/>
                    <a:pt x="21690" y="45421"/>
                  </a:cubicBezTo>
                  <a:cubicBezTo>
                    <a:pt x="21690" y="31698"/>
                    <a:pt x="24238" y="18605"/>
                    <a:pt x="24729" y="16502"/>
                  </a:cubicBezTo>
                  <a:cubicBezTo>
                    <a:pt x="25236" y="14399"/>
                    <a:pt x="26249" y="13064"/>
                    <a:pt x="27738" y="12297"/>
                  </a:cubicBezTo>
                  <a:cubicBezTo>
                    <a:pt x="17285" y="4576"/>
                    <a:pt x="6387" y="32"/>
                    <a:pt x="3778" y="2"/>
                  </a:cubicBezTo>
                  <a:cubicBezTo>
                    <a:pt x="3745" y="1"/>
                    <a:pt x="3713" y="1"/>
                    <a:pt x="3682"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3" name="Google Shape;743;p26"/>
            <p:cNvSpPr/>
            <p:nvPr/>
          </p:nvSpPr>
          <p:spPr>
            <a:xfrm>
              <a:off x="2912800" y="1106200"/>
              <a:ext cx="846550" cy="1845750"/>
            </a:xfrm>
            <a:custGeom>
              <a:avLst/>
              <a:gdLst/>
              <a:ahLst/>
              <a:cxnLst/>
              <a:rect l="l" t="t" r="r" b="b"/>
              <a:pathLst>
                <a:path w="33862" h="73830" extrusionOk="0">
                  <a:moveTo>
                    <a:pt x="4579" y="1"/>
                  </a:moveTo>
                  <a:cubicBezTo>
                    <a:pt x="4486" y="1"/>
                    <a:pt x="4392" y="9"/>
                    <a:pt x="4299" y="28"/>
                  </a:cubicBezTo>
                  <a:cubicBezTo>
                    <a:pt x="3071" y="274"/>
                    <a:pt x="2702" y="1793"/>
                    <a:pt x="2487" y="2791"/>
                  </a:cubicBezTo>
                  <a:cubicBezTo>
                    <a:pt x="2334" y="3528"/>
                    <a:pt x="-383" y="16314"/>
                    <a:pt x="47" y="29637"/>
                  </a:cubicBezTo>
                  <a:cubicBezTo>
                    <a:pt x="415" y="40735"/>
                    <a:pt x="1183" y="47657"/>
                    <a:pt x="3424" y="54611"/>
                  </a:cubicBezTo>
                  <a:cubicBezTo>
                    <a:pt x="7629" y="67872"/>
                    <a:pt x="19863" y="73828"/>
                    <a:pt x="27215" y="73828"/>
                  </a:cubicBezTo>
                  <a:cubicBezTo>
                    <a:pt x="27215" y="73828"/>
                    <a:pt x="27254" y="73829"/>
                    <a:pt x="27326" y="73829"/>
                  </a:cubicBezTo>
                  <a:cubicBezTo>
                    <a:pt x="27784" y="73829"/>
                    <a:pt x="29591" y="73783"/>
                    <a:pt x="31329" y="73107"/>
                  </a:cubicBezTo>
                  <a:cubicBezTo>
                    <a:pt x="31927" y="72861"/>
                    <a:pt x="32511" y="72539"/>
                    <a:pt x="33155" y="72109"/>
                  </a:cubicBezTo>
                  <a:cubicBezTo>
                    <a:pt x="32618" y="71387"/>
                    <a:pt x="32142" y="70574"/>
                    <a:pt x="31697" y="69653"/>
                  </a:cubicBezTo>
                  <a:cubicBezTo>
                    <a:pt x="30270" y="66690"/>
                    <a:pt x="29533" y="63083"/>
                    <a:pt x="29502" y="58632"/>
                  </a:cubicBezTo>
                  <a:cubicBezTo>
                    <a:pt x="29425" y="46260"/>
                    <a:pt x="33769" y="36989"/>
                    <a:pt x="33861" y="36728"/>
                  </a:cubicBezTo>
                  <a:cubicBezTo>
                    <a:pt x="26049" y="17404"/>
                    <a:pt x="8028" y="2269"/>
                    <a:pt x="7307" y="1670"/>
                  </a:cubicBezTo>
                  <a:cubicBezTo>
                    <a:pt x="6644" y="1120"/>
                    <a:pt x="5632" y="1"/>
                    <a:pt x="4579"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 name="Google Shape;744;p26"/>
            <p:cNvSpPr/>
            <p:nvPr/>
          </p:nvSpPr>
          <p:spPr>
            <a:xfrm>
              <a:off x="3342575" y="315250"/>
              <a:ext cx="925600" cy="1564500"/>
            </a:xfrm>
            <a:custGeom>
              <a:avLst/>
              <a:gdLst/>
              <a:ahLst/>
              <a:cxnLst/>
              <a:rect l="l" t="t" r="r" b="b"/>
              <a:pathLst>
                <a:path w="37024" h="62580" extrusionOk="0">
                  <a:moveTo>
                    <a:pt x="18497" y="0"/>
                  </a:moveTo>
                  <a:cubicBezTo>
                    <a:pt x="17806" y="0"/>
                    <a:pt x="17499" y="445"/>
                    <a:pt x="17023" y="1105"/>
                  </a:cubicBezTo>
                  <a:cubicBezTo>
                    <a:pt x="13815" y="5664"/>
                    <a:pt x="3562" y="24283"/>
                    <a:pt x="1" y="37376"/>
                  </a:cubicBezTo>
                  <a:cubicBezTo>
                    <a:pt x="5711" y="43055"/>
                    <a:pt x="13340" y="51881"/>
                    <a:pt x="18512" y="62580"/>
                  </a:cubicBezTo>
                  <a:cubicBezTo>
                    <a:pt x="23700" y="51881"/>
                    <a:pt x="31314" y="43055"/>
                    <a:pt x="37024" y="37376"/>
                  </a:cubicBezTo>
                  <a:cubicBezTo>
                    <a:pt x="33463" y="24283"/>
                    <a:pt x="23209" y="5664"/>
                    <a:pt x="20001" y="1105"/>
                  </a:cubicBezTo>
                  <a:cubicBezTo>
                    <a:pt x="19525" y="445"/>
                    <a:pt x="19172" y="0"/>
                    <a:pt x="1849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5" name="Google Shape;745;p26"/>
            <p:cNvSpPr/>
            <p:nvPr/>
          </p:nvSpPr>
          <p:spPr>
            <a:xfrm>
              <a:off x="2909350" y="424900"/>
              <a:ext cx="538800" cy="726900"/>
            </a:xfrm>
            <a:custGeom>
              <a:avLst/>
              <a:gdLst/>
              <a:ahLst/>
              <a:cxnLst/>
              <a:rect l="l" t="t" r="r" b="b"/>
              <a:pathLst>
                <a:path w="21552" h="29076" extrusionOk="0">
                  <a:moveTo>
                    <a:pt x="6410" y="1"/>
                  </a:moveTo>
                  <a:cubicBezTo>
                    <a:pt x="6239" y="1"/>
                    <a:pt x="6059" y="17"/>
                    <a:pt x="5864" y="50"/>
                  </a:cubicBezTo>
                  <a:cubicBezTo>
                    <a:pt x="4974" y="188"/>
                    <a:pt x="4375" y="1048"/>
                    <a:pt x="3945" y="2168"/>
                  </a:cubicBezTo>
                  <a:cubicBezTo>
                    <a:pt x="3930" y="2214"/>
                    <a:pt x="2011" y="8492"/>
                    <a:pt x="1" y="17733"/>
                  </a:cubicBezTo>
                  <a:cubicBezTo>
                    <a:pt x="7153" y="22552"/>
                    <a:pt x="9793" y="25622"/>
                    <a:pt x="14199" y="29076"/>
                  </a:cubicBezTo>
                  <a:cubicBezTo>
                    <a:pt x="16163" y="23612"/>
                    <a:pt x="18558" y="16735"/>
                    <a:pt x="21551" y="11209"/>
                  </a:cubicBezTo>
                  <a:cubicBezTo>
                    <a:pt x="18635" y="8799"/>
                    <a:pt x="9717" y="1785"/>
                    <a:pt x="8443" y="848"/>
                  </a:cubicBezTo>
                  <a:cubicBezTo>
                    <a:pt x="7653" y="281"/>
                    <a:pt x="7111" y="1"/>
                    <a:pt x="6410"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6" name="Google Shape;746;p26"/>
            <p:cNvSpPr/>
            <p:nvPr/>
          </p:nvSpPr>
          <p:spPr>
            <a:xfrm>
              <a:off x="1617650" y="1336750"/>
              <a:ext cx="596025" cy="615925"/>
            </a:xfrm>
            <a:custGeom>
              <a:avLst/>
              <a:gdLst/>
              <a:ahLst/>
              <a:cxnLst/>
              <a:rect l="l" t="t" r="r" b="b"/>
              <a:pathLst>
                <a:path w="23841" h="24637" extrusionOk="0">
                  <a:moveTo>
                    <a:pt x="5664" y="1"/>
                  </a:moveTo>
                  <a:cubicBezTo>
                    <a:pt x="4790" y="1"/>
                    <a:pt x="4067" y="28"/>
                    <a:pt x="3564" y="92"/>
                  </a:cubicBezTo>
                  <a:cubicBezTo>
                    <a:pt x="1752" y="307"/>
                    <a:pt x="1031" y="706"/>
                    <a:pt x="463" y="1535"/>
                  </a:cubicBezTo>
                  <a:cubicBezTo>
                    <a:pt x="33" y="2165"/>
                    <a:pt x="-59" y="3347"/>
                    <a:pt x="33" y="4375"/>
                  </a:cubicBezTo>
                  <a:cubicBezTo>
                    <a:pt x="202" y="6386"/>
                    <a:pt x="2029" y="13523"/>
                    <a:pt x="10870" y="24636"/>
                  </a:cubicBezTo>
                  <a:cubicBezTo>
                    <a:pt x="15398" y="22395"/>
                    <a:pt x="19481" y="20707"/>
                    <a:pt x="23840" y="19049"/>
                  </a:cubicBezTo>
                  <a:cubicBezTo>
                    <a:pt x="22935" y="13508"/>
                    <a:pt x="22397" y="7460"/>
                    <a:pt x="22244" y="1059"/>
                  </a:cubicBezTo>
                  <a:cubicBezTo>
                    <a:pt x="22244" y="1059"/>
                    <a:pt x="11078" y="1"/>
                    <a:pt x="5664"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7" name="Google Shape;747;p26"/>
            <p:cNvSpPr/>
            <p:nvPr/>
          </p:nvSpPr>
          <p:spPr>
            <a:xfrm>
              <a:off x="1413475" y="1916175"/>
              <a:ext cx="1396125" cy="981250"/>
            </a:xfrm>
            <a:custGeom>
              <a:avLst/>
              <a:gdLst/>
              <a:ahLst/>
              <a:cxnLst/>
              <a:rect l="l" t="t" r="r" b="b"/>
              <a:pathLst>
                <a:path w="55845" h="39250" extrusionOk="0">
                  <a:moveTo>
                    <a:pt x="32759" y="1"/>
                  </a:moveTo>
                  <a:cubicBezTo>
                    <a:pt x="18561" y="5358"/>
                    <a:pt x="7494" y="12603"/>
                    <a:pt x="3150" y="15504"/>
                  </a:cubicBezTo>
                  <a:cubicBezTo>
                    <a:pt x="740" y="17116"/>
                    <a:pt x="65" y="18313"/>
                    <a:pt x="4" y="19786"/>
                  </a:cubicBezTo>
                  <a:cubicBezTo>
                    <a:pt x="-88" y="21705"/>
                    <a:pt x="1493" y="24606"/>
                    <a:pt x="13465" y="30362"/>
                  </a:cubicBezTo>
                  <a:cubicBezTo>
                    <a:pt x="23949" y="35412"/>
                    <a:pt x="38515" y="38083"/>
                    <a:pt x="55845" y="39249"/>
                  </a:cubicBezTo>
                  <a:cubicBezTo>
                    <a:pt x="50104" y="35811"/>
                    <a:pt x="45069" y="30454"/>
                    <a:pt x="41171" y="23624"/>
                  </a:cubicBezTo>
                  <a:cubicBezTo>
                    <a:pt x="37395" y="17039"/>
                    <a:pt x="34570" y="9088"/>
                    <a:pt x="32759"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 name="Google Shape;748;p26"/>
            <p:cNvSpPr/>
            <p:nvPr/>
          </p:nvSpPr>
          <p:spPr>
            <a:xfrm>
              <a:off x="2263925" y="2963325"/>
              <a:ext cx="1423000" cy="229950"/>
            </a:xfrm>
            <a:custGeom>
              <a:avLst/>
              <a:gdLst/>
              <a:ahLst/>
              <a:cxnLst/>
              <a:rect l="l" t="t" r="r" b="b"/>
              <a:pathLst>
                <a:path w="56920" h="9198" extrusionOk="0">
                  <a:moveTo>
                    <a:pt x="4117" y="0"/>
                  </a:moveTo>
                  <a:cubicBezTo>
                    <a:pt x="1710" y="0"/>
                    <a:pt x="566" y="800"/>
                    <a:pt x="107" y="2413"/>
                  </a:cubicBezTo>
                  <a:cubicBezTo>
                    <a:pt x="-276" y="3749"/>
                    <a:pt x="445" y="5222"/>
                    <a:pt x="1151" y="6005"/>
                  </a:cubicBezTo>
                  <a:cubicBezTo>
                    <a:pt x="3285" y="8354"/>
                    <a:pt x="8995" y="9198"/>
                    <a:pt x="15595" y="9198"/>
                  </a:cubicBezTo>
                  <a:cubicBezTo>
                    <a:pt x="21842" y="9198"/>
                    <a:pt x="26355" y="8062"/>
                    <a:pt x="31113" y="6865"/>
                  </a:cubicBezTo>
                  <a:cubicBezTo>
                    <a:pt x="36178" y="5591"/>
                    <a:pt x="41412" y="4271"/>
                    <a:pt x="49087" y="4271"/>
                  </a:cubicBezTo>
                  <a:cubicBezTo>
                    <a:pt x="51154" y="4271"/>
                    <a:pt x="55309" y="4563"/>
                    <a:pt x="55939" y="4563"/>
                  </a:cubicBezTo>
                  <a:cubicBezTo>
                    <a:pt x="55954" y="4563"/>
                    <a:pt x="55968" y="4563"/>
                    <a:pt x="55979" y="4562"/>
                  </a:cubicBezTo>
                  <a:cubicBezTo>
                    <a:pt x="56424" y="4562"/>
                    <a:pt x="56885" y="4562"/>
                    <a:pt x="56915" y="4271"/>
                  </a:cubicBezTo>
                  <a:cubicBezTo>
                    <a:pt x="56961" y="3918"/>
                    <a:pt x="56593" y="3810"/>
                    <a:pt x="56286" y="3718"/>
                  </a:cubicBezTo>
                  <a:cubicBezTo>
                    <a:pt x="50407" y="2091"/>
                    <a:pt x="43746" y="1891"/>
                    <a:pt x="38588" y="1891"/>
                  </a:cubicBezTo>
                  <a:cubicBezTo>
                    <a:pt x="36102" y="1891"/>
                    <a:pt x="33630" y="1937"/>
                    <a:pt x="31451" y="1999"/>
                  </a:cubicBezTo>
                  <a:cubicBezTo>
                    <a:pt x="31451" y="1999"/>
                    <a:pt x="26769" y="2045"/>
                    <a:pt x="24682" y="2091"/>
                  </a:cubicBezTo>
                  <a:cubicBezTo>
                    <a:pt x="24141" y="2105"/>
                    <a:pt x="23613" y="2112"/>
                    <a:pt x="23094" y="2112"/>
                  </a:cubicBezTo>
                  <a:cubicBezTo>
                    <a:pt x="20192" y="2112"/>
                    <a:pt x="17543" y="1886"/>
                    <a:pt x="14275" y="1339"/>
                  </a:cubicBezTo>
                  <a:cubicBezTo>
                    <a:pt x="9486" y="556"/>
                    <a:pt x="7260" y="80"/>
                    <a:pt x="4390" y="3"/>
                  </a:cubicBezTo>
                  <a:cubicBezTo>
                    <a:pt x="4297" y="1"/>
                    <a:pt x="4206" y="0"/>
                    <a:pt x="411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49" name="Google Shape;749;p26"/>
          <p:cNvSpPr/>
          <p:nvPr/>
        </p:nvSpPr>
        <p:spPr>
          <a:xfrm>
            <a:off x="4764450" y="4417500"/>
            <a:ext cx="1182300" cy="1182300"/>
          </a:xfrm>
          <a:prstGeom prst="ellipse">
            <a:avLst/>
          </a:prstGeom>
          <a:solidFill>
            <a:srgbClr val="FFE6EA"/>
          </a:solidFill>
          <a:ln w="114300" cap="flat" cmpd="sng">
            <a:solidFill>
              <a:srgbClr val="FFB8C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750" name="Google Shape;750;p26"/>
          <p:cNvSpPr/>
          <p:nvPr/>
        </p:nvSpPr>
        <p:spPr>
          <a:xfrm>
            <a:off x="3957600" y="4751937"/>
            <a:ext cx="279000" cy="279000"/>
          </a:xfrm>
          <a:prstGeom prst="ellipse">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751" name="Google Shape;751;p26"/>
          <p:cNvSpPr txBox="1"/>
          <p:nvPr/>
        </p:nvSpPr>
        <p:spPr>
          <a:xfrm>
            <a:off x="115150" y="103750"/>
            <a:ext cx="2754000" cy="196800"/>
          </a:xfrm>
          <a:prstGeom prst="rect">
            <a:avLst/>
          </a:prstGeom>
          <a:noFill/>
          <a:ln>
            <a:noFill/>
          </a:ln>
        </p:spPr>
        <p:txBody>
          <a:bodyPr spcFirstLastPara="1" wrap="square" lIns="0" tIns="0" rIns="0" bIns="0" anchor="t" anchorCtr="0">
            <a:noAutofit/>
          </a:bodyPr>
          <a:lstStyle/>
          <a:p>
            <a:pPr marL="0" lvl="0" indent="0" algn="l" rtl="0">
              <a:spcBef>
                <a:spcPts val="0"/>
              </a:spcBef>
              <a:spcAft>
                <a:spcPts val="0"/>
              </a:spcAft>
              <a:buNone/>
            </a:pPr>
            <a:r>
              <a:rPr lang="en" sz="800" b="1">
                <a:solidFill>
                  <a:srgbClr val="002664"/>
                </a:solidFill>
                <a:latin typeface="Public Sans"/>
                <a:ea typeface="Public Sans"/>
                <a:cs typeface="Public Sans"/>
                <a:sym typeface="Public Sans"/>
              </a:rPr>
              <a:t>NSW Department of Education</a:t>
            </a:r>
            <a:endParaRPr sz="800" b="1">
              <a:solidFill>
                <a:srgbClr val="002664"/>
              </a:solidFill>
              <a:latin typeface="Public Sans"/>
              <a:ea typeface="Public Sans"/>
              <a:cs typeface="Public Sans"/>
              <a:sym typeface="Public San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body 1 1 1 1 1">
  <p:cSld name="TITLE_AND_BODY_1_1_1_1_1">
    <p:bg>
      <p:bgPr>
        <a:solidFill>
          <a:srgbClr val="FFE6EA"/>
        </a:solidFill>
        <a:effectLst/>
      </p:bgPr>
    </p:bg>
    <p:spTree>
      <p:nvGrpSpPr>
        <p:cNvPr id="1" name="Shape 814"/>
        <p:cNvGrpSpPr/>
        <p:nvPr/>
      </p:nvGrpSpPr>
      <p:grpSpPr>
        <a:xfrm>
          <a:off x="0" y="0"/>
          <a:ext cx="0" cy="0"/>
          <a:chOff x="0" y="0"/>
          <a:chExt cx="0" cy="0"/>
        </a:xfrm>
      </p:grpSpPr>
      <p:sp>
        <p:nvSpPr>
          <p:cNvPr id="815" name="Google Shape;815;p28"/>
          <p:cNvSpPr/>
          <p:nvPr/>
        </p:nvSpPr>
        <p:spPr>
          <a:xfrm>
            <a:off x="4587235" y="-1026627"/>
            <a:ext cx="1413300" cy="1413600"/>
          </a:xfrm>
          <a:prstGeom prst="ellipse">
            <a:avLst/>
          </a:prstGeom>
          <a:noFill/>
          <a:ln w="152400" cap="flat" cmpd="sng">
            <a:solidFill>
              <a:srgbClr val="FFB8C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816" name="Google Shape;816;p28"/>
          <p:cNvSpPr/>
          <p:nvPr/>
        </p:nvSpPr>
        <p:spPr>
          <a:xfrm>
            <a:off x="4096300" y="-1517825"/>
            <a:ext cx="2394900" cy="2396700"/>
          </a:xfrm>
          <a:prstGeom prst="ellipse">
            <a:avLst/>
          </a:prstGeom>
          <a:noFill/>
          <a:ln w="152400" cap="flat" cmpd="sng">
            <a:solidFill>
              <a:srgbClr val="FFB8C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822" name="Google Shape;822;p28"/>
          <p:cNvSpPr txBox="1">
            <a:spLocks noGrp="1"/>
          </p:cNvSpPr>
          <p:nvPr>
            <p:ph type="body" idx="1"/>
          </p:nvPr>
        </p:nvSpPr>
        <p:spPr>
          <a:xfrm>
            <a:off x="385825" y="1515813"/>
            <a:ext cx="3636000" cy="2591100"/>
          </a:xfrm>
          <a:prstGeom prst="rect">
            <a:avLst/>
          </a:prstGeom>
        </p:spPr>
        <p:txBody>
          <a:bodyPr spcFirstLastPara="1" wrap="square" lIns="91425" tIns="91425" rIns="91425" bIns="91425" anchor="t" anchorCtr="0">
            <a:noAutofit/>
          </a:bodyPr>
          <a:lstStyle>
            <a:lvl1pPr marL="457200" lvl="0" indent="-342900">
              <a:spcBef>
                <a:spcPts val="0"/>
              </a:spcBef>
              <a:spcAft>
                <a:spcPts val="0"/>
              </a:spcAft>
              <a:buClr>
                <a:srgbClr val="002664"/>
              </a:buClr>
              <a:buSzPts val="1800"/>
              <a:buFont typeface="Public Sans"/>
              <a:buChar char="●"/>
              <a:defRPr>
                <a:solidFill>
                  <a:srgbClr val="002664"/>
                </a:solidFill>
                <a:latin typeface="Public Sans"/>
                <a:ea typeface="Public Sans"/>
                <a:cs typeface="Public Sans"/>
                <a:sym typeface="Public Sans"/>
              </a:defRPr>
            </a:lvl1pPr>
            <a:lvl2pPr marL="914400" lvl="1" indent="-317500">
              <a:spcBef>
                <a:spcPts val="0"/>
              </a:spcBef>
              <a:spcAft>
                <a:spcPts val="0"/>
              </a:spcAft>
              <a:buClr>
                <a:srgbClr val="002664"/>
              </a:buClr>
              <a:buSzPts val="1400"/>
              <a:buFont typeface="Public Sans"/>
              <a:buChar char="○"/>
              <a:defRPr>
                <a:solidFill>
                  <a:srgbClr val="002664"/>
                </a:solidFill>
                <a:latin typeface="Public Sans"/>
                <a:ea typeface="Public Sans"/>
                <a:cs typeface="Public Sans"/>
                <a:sym typeface="Public Sans"/>
              </a:defRPr>
            </a:lvl2pPr>
            <a:lvl3pPr marL="1371600" lvl="2" indent="-317500">
              <a:spcBef>
                <a:spcPts val="0"/>
              </a:spcBef>
              <a:spcAft>
                <a:spcPts val="0"/>
              </a:spcAft>
              <a:buClr>
                <a:srgbClr val="002664"/>
              </a:buClr>
              <a:buSzPts val="1400"/>
              <a:buFont typeface="Public Sans"/>
              <a:buChar char="■"/>
              <a:defRPr>
                <a:solidFill>
                  <a:srgbClr val="002664"/>
                </a:solidFill>
                <a:latin typeface="Public Sans"/>
                <a:ea typeface="Public Sans"/>
                <a:cs typeface="Public Sans"/>
                <a:sym typeface="Public Sans"/>
              </a:defRPr>
            </a:lvl3pPr>
            <a:lvl4pPr marL="1828800" lvl="3" indent="-317500">
              <a:spcBef>
                <a:spcPts val="0"/>
              </a:spcBef>
              <a:spcAft>
                <a:spcPts val="0"/>
              </a:spcAft>
              <a:buClr>
                <a:srgbClr val="002664"/>
              </a:buClr>
              <a:buSzPts val="1400"/>
              <a:buFont typeface="Public Sans"/>
              <a:buChar char="●"/>
              <a:defRPr>
                <a:solidFill>
                  <a:srgbClr val="002664"/>
                </a:solidFill>
                <a:latin typeface="Public Sans"/>
                <a:ea typeface="Public Sans"/>
                <a:cs typeface="Public Sans"/>
                <a:sym typeface="Public Sans"/>
              </a:defRPr>
            </a:lvl4pPr>
            <a:lvl5pPr marL="2286000" lvl="4" indent="-317500">
              <a:spcBef>
                <a:spcPts val="0"/>
              </a:spcBef>
              <a:spcAft>
                <a:spcPts val="0"/>
              </a:spcAft>
              <a:buClr>
                <a:srgbClr val="002664"/>
              </a:buClr>
              <a:buSzPts val="1400"/>
              <a:buFont typeface="Public Sans"/>
              <a:buChar char="○"/>
              <a:defRPr>
                <a:solidFill>
                  <a:srgbClr val="002664"/>
                </a:solidFill>
                <a:latin typeface="Public Sans"/>
                <a:ea typeface="Public Sans"/>
                <a:cs typeface="Public Sans"/>
                <a:sym typeface="Public Sans"/>
              </a:defRPr>
            </a:lvl5pPr>
            <a:lvl6pPr marL="2743200" lvl="5" indent="-317500">
              <a:spcBef>
                <a:spcPts val="0"/>
              </a:spcBef>
              <a:spcAft>
                <a:spcPts val="0"/>
              </a:spcAft>
              <a:buClr>
                <a:srgbClr val="002664"/>
              </a:buClr>
              <a:buSzPts val="1400"/>
              <a:buFont typeface="Public Sans"/>
              <a:buChar char="■"/>
              <a:defRPr>
                <a:solidFill>
                  <a:srgbClr val="002664"/>
                </a:solidFill>
                <a:latin typeface="Public Sans"/>
                <a:ea typeface="Public Sans"/>
                <a:cs typeface="Public Sans"/>
                <a:sym typeface="Public Sans"/>
              </a:defRPr>
            </a:lvl6pPr>
            <a:lvl7pPr marL="3200400" lvl="6" indent="-317500">
              <a:spcBef>
                <a:spcPts val="0"/>
              </a:spcBef>
              <a:spcAft>
                <a:spcPts val="0"/>
              </a:spcAft>
              <a:buClr>
                <a:srgbClr val="002664"/>
              </a:buClr>
              <a:buSzPts val="1400"/>
              <a:buFont typeface="Public Sans"/>
              <a:buChar char="●"/>
              <a:defRPr>
                <a:solidFill>
                  <a:srgbClr val="002664"/>
                </a:solidFill>
                <a:latin typeface="Public Sans"/>
                <a:ea typeface="Public Sans"/>
                <a:cs typeface="Public Sans"/>
                <a:sym typeface="Public Sans"/>
              </a:defRPr>
            </a:lvl7pPr>
            <a:lvl8pPr marL="3657600" lvl="7" indent="-317500">
              <a:spcBef>
                <a:spcPts val="0"/>
              </a:spcBef>
              <a:spcAft>
                <a:spcPts val="0"/>
              </a:spcAft>
              <a:buClr>
                <a:srgbClr val="002664"/>
              </a:buClr>
              <a:buSzPts val="1400"/>
              <a:buFont typeface="Public Sans"/>
              <a:buChar char="○"/>
              <a:defRPr>
                <a:solidFill>
                  <a:srgbClr val="002664"/>
                </a:solidFill>
                <a:latin typeface="Public Sans"/>
                <a:ea typeface="Public Sans"/>
                <a:cs typeface="Public Sans"/>
                <a:sym typeface="Public Sans"/>
              </a:defRPr>
            </a:lvl8pPr>
            <a:lvl9pPr marL="4114800" lvl="8" indent="-317500">
              <a:spcBef>
                <a:spcPts val="0"/>
              </a:spcBef>
              <a:spcAft>
                <a:spcPts val="0"/>
              </a:spcAft>
              <a:buClr>
                <a:srgbClr val="002664"/>
              </a:buClr>
              <a:buSzPts val="1400"/>
              <a:buFont typeface="Public Sans"/>
              <a:buChar char="■"/>
              <a:defRPr>
                <a:solidFill>
                  <a:srgbClr val="002664"/>
                </a:solidFill>
                <a:latin typeface="Public Sans"/>
                <a:ea typeface="Public Sans"/>
                <a:cs typeface="Public Sans"/>
                <a:sym typeface="Public Sans"/>
              </a:defRPr>
            </a:lvl9pPr>
          </a:lstStyle>
          <a:p>
            <a:endParaRPr/>
          </a:p>
        </p:txBody>
      </p:sp>
      <p:sp>
        <p:nvSpPr>
          <p:cNvPr id="823" name="Google Shape;823;p28"/>
          <p:cNvSpPr txBox="1">
            <a:spLocks noGrp="1"/>
          </p:cNvSpPr>
          <p:nvPr>
            <p:ph type="title"/>
          </p:nvPr>
        </p:nvSpPr>
        <p:spPr>
          <a:xfrm>
            <a:off x="373775" y="932888"/>
            <a:ext cx="3659400" cy="452100"/>
          </a:xfrm>
          <a:prstGeom prst="rect">
            <a:avLst/>
          </a:prstGeom>
        </p:spPr>
        <p:txBody>
          <a:bodyPr spcFirstLastPara="1" wrap="square" lIns="91425" tIns="91425" rIns="91425" bIns="91425" anchor="t" anchorCtr="0">
            <a:normAutofit/>
          </a:bodyPr>
          <a:lstStyle>
            <a:lvl1pPr lvl="0">
              <a:spcBef>
                <a:spcPts val="0"/>
              </a:spcBef>
              <a:spcAft>
                <a:spcPts val="0"/>
              </a:spcAft>
              <a:buClr>
                <a:srgbClr val="002664"/>
              </a:buClr>
              <a:buSzPts val="2500"/>
              <a:buFont typeface="Public Sans"/>
              <a:buNone/>
              <a:defRPr sz="2500">
                <a:solidFill>
                  <a:srgbClr val="002664"/>
                </a:solidFill>
                <a:latin typeface="Public Sans"/>
                <a:ea typeface="Public Sans"/>
                <a:cs typeface="Public Sans"/>
                <a:sym typeface="Public Sans"/>
              </a:defRPr>
            </a:lvl1pPr>
            <a:lvl2pPr lvl="1">
              <a:spcBef>
                <a:spcPts val="0"/>
              </a:spcBef>
              <a:spcAft>
                <a:spcPts val="0"/>
              </a:spcAft>
              <a:buClr>
                <a:srgbClr val="002664"/>
              </a:buClr>
              <a:buSzPts val="2800"/>
              <a:buFont typeface="Public Sans"/>
              <a:buNone/>
              <a:defRPr>
                <a:solidFill>
                  <a:srgbClr val="002664"/>
                </a:solidFill>
                <a:latin typeface="Public Sans"/>
                <a:ea typeface="Public Sans"/>
                <a:cs typeface="Public Sans"/>
                <a:sym typeface="Public Sans"/>
              </a:defRPr>
            </a:lvl2pPr>
            <a:lvl3pPr lvl="2">
              <a:spcBef>
                <a:spcPts val="0"/>
              </a:spcBef>
              <a:spcAft>
                <a:spcPts val="0"/>
              </a:spcAft>
              <a:buClr>
                <a:srgbClr val="002664"/>
              </a:buClr>
              <a:buSzPts val="2800"/>
              <a:buFont typeface="Public Sans"/>
              <a:buNone/>
              <a:defRPr>
                <a:solidFill>
                  <a:srgbClr val="002664"/>
                </a:solidFill>
                <a:latin typeface="Public Sans"/>
                <a:ea typeface="Public Sans"/>
                <a:cs typeface="Public Sans"/>
                <a:sym typeface="Public Sans"/>
              </a:defRPr>
            </a:lvl3pPr>
            <a:lvl4pPr lvl="3">
              <a:spcBef>
                <a:spcPts val="0"/>
              </a:spcBef>
              <a:spcAft>
                <a:spcPts val="0"/>
              </a:spcAft>
              <a:buClr>
                <a:srgbClr val="002664"/>
              </a:buClr>
              <a:buSzPts val="2800"/>
              <a:buFont typeface="Public Sans"/>
              <a:buNone/>
              <a:defRPr>
                <a:solidFill>
                  <a:srgbClr val="002664"/>
                </a:solidFill>
                <a:latin typeface="Public Sans"/>
                <a:ea typeface="Public Sans"/>
                <a:cs typeface="Public Sans"/>
                <a:sym typeface="Public Sans"/>
              </a:defRPr>
            </a:lvl4pPr>
            <a:lvl5pPr lvl="4">
              <a:spcBef>
                <a:spcPts val="0"/>
              </a:spcBef>
              <a:spcAft>
                <a:spcPts val="0"/>
              </a:spcAft>
              <a:buClr>
                <a:srgbClr val="002664"/>
              </a:buClr>
              <a:buSzPts val="2800"/>
              <a:buFont typeface="Public Sans"/>
              <a:buNone/>
              <a:defRPr>
                <a:solidFill>
                  <a:srgbClr val="002664"/>
                </a:solidFill>
                <a:latin typeface="Public Sans"/>
                <a:ea typeface="Public Sans"/>
                <a:cs typeface="Public Sans"/>
                <a:sym typeface="Public Sans"/>
              </a:defRPr>
            </a:lvl5pPr>
            <a:lvl6pPr lvl="5">
              <a:spcBef>
                <a:spcPts val="0"/>
              </a:spcBef>
              <a:spcAft>
                <a:spcPts val="0"/>
              </a:spcAft>
              <a:buClr>
                <a:srgbClr val="002664"/>
              </a:buClr>
              <a:buSzPts val="2800"/>
              <a:buFont typeface="Public Sans"/>
              <a:buNone/>
              <a:defRPr>
                <a:solidFill>
                  <a:srgbClr val="002664"/>
                </a:solidFill>
                <a:latin typeface="Public Sans"/>
                <a:ea typeface="Public Sans"/>
                <a:cs typeface="Public Sans"/>
                <a:sym typeface="Public Sans"/>
              </a:defRPr>
            </a:lvl6pPr>
            <a:lvl7pPr lvl="6">
              <a:spcBef>
                <a:spcPts val="0"/>
              </a:spcBef>
              <a:spcAft>
                <a:spcPts val="0"/>
              </a:spcAft>
              <a:buClr>
                <a:srgbClr val="002664"/>
              </a:buClr>
              <a:buSzPts val="2800"/>
              <a:buFont typeface="Public Sans"/>
              <a:buNone/>
              <a:defRPr>
                <a:solidFill>
                  <a:srgbClr val="002664"/>
                </a:solidFill>
                <a:latin typeface="Public Sans"/>
                <a:ea typeface="Public Sans"/>
                <a:cs typeface="Public Sans"/>
                <a:sym typeface="Public Sans"/>
              </a:defRPr>
            </a:lvl7pPr>
            <a:lvl8pPr lvl="7">
              <a:spcBef>
                <a:spcPts val="0"/>
              </a:spcBef>
              <a:spcAft>
                <a:spcPts val="0"/>
              </a:spcAft>
              <a:buClr>
                <a:srgbClr val="002664"/>
              </a:buClr>
              <a:buSzPts val="2800"/>
              <a:buFont typeface="Public Sans"/>
              <a:buNone/>
              <a:defRPr>
                <a:solidFill>
                  <a:srgbClr val="002664"/>
                </a:solidFill>
                <a:latin typeface="Public Sans"/>
                <a:ea typeface="Public Sans"/>
                <a:cs typeface="Public Sans"/>
                <a:sym typeface="Public Sans"/>
              </a:defRPr>
            </a:lvl8pPr>
            <a:lvl9pPr lvl="8">
              <a:spcBef>
                <a:spcPts val="0"/>
              </a:spcBef>
              <a:spcAft>
                <a:spcPts val="0"/>
              </a:spcAft>
              <a:buClr>
                <a:srgbClr val="002664"/>
              </a:buClr>
              <a:buSzPts val="2800"/>
              <a:buFont typeface="Public Sans"/>
              <a:buNone/>
              <a:defRPr>
                <a:solidFill>
                  <a:srgbClr val="002664"/>
                </a:solidFill>
                <a:latin typeface="Public Sans"/>
                <a:ea typeface="Public Sans"/>
                <a:cs typeface="Public Sans"/>
                <a:sym typeface="Public Sans"/>
              </a:defRPr>
            </a:lvl9pPr>
          </a:lstStyle>
          <a:p>
            <a:endParaRPr/>
          </a:p>
        </p:txBody>
      </p:sp>
      <p:sp>
        <p:nvSpPr>
          <p:cNvPr id="824" name="Google Shape;824;p28"/>
          <p:cNvSpPr/>
          <p:nvPr/>
        </p:nvSpPr>
        <p:spPr>
          <a:xfrm>
            <a:off x="8602550" y="4753107"/>
            <a:ext cx="441300" cy="292800"/>
          </a:xfrm>
          <a:prstGeom prst="roundRect">
            <a:avLst>
              <a:gd name="adj" fmla="val 16667"/>
            </a:avLst>
          </a:prstGeom>
          <a:solidFill>
            <a:srgbClr val="D7153A"/>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825" name="Google Shape;825;p28"/>
          <p:cNvSpPr txBox="1">
            <a:spLocks noGrp="1"/>
          </p:cNvSpPr>
          <p:nvPr>
            <p:ph type="sldNum" idx="12"/>
          </p:nvPr>
        </p:nvSpPr>
        <p:spPr>
          <a:xfrm>
            <a:off x="8548858" y="4702699"/>
            <a:ext cx="548700" cy="393600"/>
          </a:xfrm>
          <a:prstGeom prst="rect">
            <a:avLst/>
          </a:prstGeom>
        </p:spPr>
        <p:txBody>
          <a:bodyPr spcFirstLastPara="1" wrap="square" lIns="91425" tIns="91425" rIns="91425" bIns="91425" anchor="ctr" anchorCtr="0">
            <a:normAutofit/>
          </a:bodyPr>
          <a:lstStyle>
            <a:lvl1pPr lvl="0" algn="ctr">
              <a:buNone/>
              <a:defRPr>
                <a:solidFill>
                  <a:schemeClr val="lt1"/>
                </a:solidFill>
                <a:latin typeface="Public Sans"/>
                <a:ea typeface="Public Sans"/>
                <a:cs typeface="Public Sans"/>
                <a:sym typeface="Public Sans"/>
              </a:defRPr>
            </a:lvl1pPr>
            <a:lvl2pPr lvl="1" algn="ctr">
              <a:buNone/>
              <a:defRPr>
                <a:solidFill>
                  <a:schemeClr val="lt1"/>
                </a:solidFill>
                <a:latin typeface="Public Sans"/>
                <a:ea typeface="Public Sans"/>
                <a:cs typeface="Public Sans"/>
                <a:sym typeface="Public Sans"/>
              </a:defRPr>
            </a:lvl2pPr>
            <a:lvl3pPr lvl="2" algn="ctr">
              <a:buNone/>
              <a:defRPr>
                <a:solidFill>
                  <a:schemeClr val="lt1"/>
                </a:solidFill>
                <a:latin typeface="Public Sans"/>
                <a:ea typeface="Public Sans"/>
                <a:cs typeface="Public Sans"/>
                <a:sym typeface="Public Sans"/>
              </a:defRPr>
            </a:lvl3pPr>
            <a:lvl4pPr lvl="3" algn="ctr">
              <a:buNone/>
              <a:defRPr>
                <a:solidFill>
                  <a:schemeClr val="lt1"/>
                </a:solidFill>
                <a:latin typeface="Public Sans"/>
                <a:ea typeface="Public Sans"/>
                <a:cs typeface="Public Sans"/>
                <a:sym typeface="Public Sans"/>
              </a:defRPr>
            </a:lvl4pPr>
            <a:lvl5pPr lvl="4" algn="ctr">
              <a:buNone/>
              <a:defRPr>
                <a:solidFill>
                  <a:schemeClr val="lt1"/>
                </a:solidFill>
                <a:latin typeface="Public Sans"/>
                <a:ea typeface="Public Sans"/>
                <a:cs typeface="Public Sans"/>
                <a:sym typeface="Public Sans"/>
              </a:defRPr>
            </a:lvl5pPr>
            <a:lvl6pPr lvl="5" algn="ctr">
              <a:buNone/>
              <a:defRPr>
                <a:solidFill>
                  <a:schemeClr val="lt1"/>
                </a:solidFill>
                <a:latin typeface="Public Sans"/>
                <a:ea typeface="Public Sans"/>
                <a:cs typeface="Public Sans"/>
                <a:sym typeface="Public Sans"/>
              </a:defRPr>
            </a:lvl6pPr>
            <a:lvl7pPr lvl="6" algn="ctr">
              <a:buNone/>
              <a:defRPr>
                <a:solidFill>
                  <a:schemeClr val="lt1"/>
                </a:solidFill>
                <a:latin typeface="Public Sans"/>
                <a:ea typeface="Public Sans"/>
                <a:cs typeface="Public Sans"/>
                <a:sym typeface="Public Sans"/>
              </a:defRPr>
            </a:lvl7pPr>
            <a:lvl8pPr lvl="7" algn="ctr">
              <a:buNone/>
              <a:defRPr>
                <a:solidFill>
                  <a:schemeClr val="lt1"/>
                </a:solidFill>
                <a:latin typeface="Public Sans"/>
                <a:ea typeface="Public Sans"/>
                <a:cs typeface="Public Sans"/>
                <a:sym typeface="Public Sans"/>
              </a:defRPr>
            </a:lvl8pPr>
            <a:lvl9pPr lvl="8" algn="ctr">
              <a:buNone/>
              <a:defRPr>
                <a:solidFill>
                  <a:schemeClr val="lt1"/>
                </a:solidFill>
                <a:latin typeface="Public Sans"/>
                <a:ea typeface="Public Sans"/>
                <a:cs typeface="Public Sans"/>
                <a:sym typeface="Public Sans"/>
              </a:defRPr>
            </a:lvl9pPr>
          </a:lstStyle>
          <a:p>
            <a:pPr marL="0" lvl="0" indent="0" algn="ctr" rtl="0">
              <a:spcBef>
                <a:spcPts val="0"/>
              </a:spcBef>
              <a:spcAft>
                <a:spcPts val="0"/>
              </a:spcAft>
              <a:buNone/>
            </a:pPr>
            <a:fld id="{00000000-1234-1234-1234-123412341234}" type="slidenum">
              <a:rPr lang="en"/>
              <a:t>‹#›</a:t>
            </a:fld>
            <a:endParaRPr/>
          </a:p>
        </p:txBody>
      </p:sp>
      <p:grpSp>
        <p:nvGrpSpPr>
          <p:cNvPr id="826" name="Google Shape;826;p28"/>
          <p:cNvGrpSpPr/>
          <p:nvPr/>
        </p:nvGrpSpPr>
        <p:grpSpPr>
          <a:xfrm>
            <a:off x="8408751" y="168823"/>
            <a:ext cx="479230" cy="503608"/>
            <a:chOff x="1317200" y="238100"/>
            <a:chExt cx="4976425" cy="5229575"/>
          </a:xfrm>
        </p:grpSpPr>
        <p:sp>
          <p:nvSpPr>
            <p:cNvPr id="827" name="Google Shape;827;p28"/>
            <p:cNvSpPr/>
            <p:nvPr/>
          </p:nvSpPr>
          <p:spPr>
            <a:xfrm>
              <a:off x="1561300" y="3393950"/>
              <a:ext cx="4486650" cy="1414475"/>
            </a:xfrm>
            <a:custGeom>
              <a:avLst/>
              <a:gdLst/>
              <a:ahLst/>
              <a:cxnLst/>
              <a:rect l="l" t="t" r="r" b="b"/>
              <a:pathLst>
                <a:path w="179466" h="56579" extrusionOk="0">
                  <a:moveTo>
                    <a:pt x="0" y="0"/>
                  </a:moveTo>
                  <a:lnTo>
                    <a:pt x="0" y="56578"/>
                  </a:lnTo>
                  <a:lnTo>
                    <a:pt x="12740" y="56578"/>
                  </a:lnTo>
                  <a:lnTo>
                    <a:pt x="12740" y="20507"/>
                  </a:lnTo>
                  <a:lnTo>
                    <a:pt x="43531" y="56578"/>
                  </a:lnTo>
                  <a:lnTo>
                    <a:pt x="56701" y="56578"/>
                  </a:lnTo>
                  <a:lnTo>
                    <a:pt x="56701" y="0"/>
                  </a:lnTo>
                  <a:lnTo>
                    <a:pt x="43961" y="0"/>
                  </a:lnTo>
                  <a:lnTo>
                    <a:pt x="43961" y="36148"/>
                  </a:lnTo>
                  <a:lnTo>
                    <a:pt x="13078" y="0"/>
                  </a:lnTo>
                  <a:close/>
                  <a:moveTo>
                    <a:pt x="106218" y="16"/>
                  </a:moveTo>
                  <a:lnTo>
                    <a:pt x="120984" y="56578"/>
                  </a:lnTo>
                  <a:lnTo>
                    <a:pt x="134108" y="56578"/>
                  </a:lnTo>
                  <a:lnTo>
                    <a:pt x="142765" y="20784"/>
                  </a:lnTo>
                  <a:lnTo>
                    <a:pt x="151575" y="56578"/>
                  </a:lnTo>
                  <a:lnTo>
                    <a:pt x="164469" y="56578"/>
                  </a:lnTo>
                  <a:lnTo>
                    <a:pt x="164607" y="56087"/>
                  </a:lnTo>
                  <a:lnTo>
                    <a:pt x="179465" y="16"/>
                  </a:lnTo>
                  <a:lnTo>
                    <a:pt x="166326" y="16"/>
                  </a:lnTo>
                  <a:lnTo>
                    <a:pt x="157868" y="36240"/>
                  </a:lnTo>
                  <a:lnTo>
                    <a:pt x="148981" y="16"/>
                  </a:lnTo>
                  <a:lnTo>
                    <a:pt x="136778" y="16"/>
                  </a:lnTo>
                  <a:lnTo>
                    <a:pt x="127753" y="35826"/>
                  </a:lnTo>
                  <a:lnTo>
                    <a:pt x="119556" y="16"/>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 name="Google Shape;828;p28"/>
            <p:cNvSpPr/>
            <p:nvPr/>
          </p:nvSpPr>
          <p:spPr>
            <a:xfrm>
              <a:off x="1527150" y="5014850"/>
              <a:ext cx="411375" cy="452825"/>
            </a:xfrm>
            <a:custGeom>
              <a:avLst/>
              <a:gdLst/>
              <a:ahLst/>
              <a:cxnLst/>
              <a:rect l="l" t="t" r="r" b="b"/>
              <a:pathLst>
                <a:path w="16455" h="18113" extrusionOk="0">
                  <a:moveTo>
                    <a:pt x="9056" y="0"/>
                  </a:moveTo>
                  <a:cubicBezTo>
                    <a:pt x="3776" y="0"/>
                    <a:pt x="0" y="4145"/>
                    <a:pt x="0" y="9056"/>
                  </a:cubicBezTo>
                  <a:lnTo>
                    <a:pt x="0" y="9103"/>
                  </a:lnTo>
                  <a:cubicBezTo>
                    <a:pt x="0" y="14199"/>
                    <a:pt x="3623" y="18113"/>
                    <a:pt x="9118" y="18113"/>
                  </a:cubicBezTo>
                  <a:cubicBezTo>
                    <a:pt x="12234" y="18113"/>
                    <a:pt x="14720" y="16854"/>
                    <a:pt x="16455" y="15380"/>
                  </a:cubicBezTo>
                  <a:lnTo>
                    <a:pt x="16455" y="8028"/>
                  </a:lnTo>
                  <a:lnTo>
                    <a:pt x="8964" y="8028"/>
                  </a:lnTo>
                  <a:lnTo>
                    <a:pt x="8964" y="10699"/>
                  </a:lnTo>
                  <a:lnTo>
                    <a:pt x="13462" y="10699"/>
                  </a:lnTo>
                  <a:lnTo>
                    <a:pt x="13462" y="13984"/>
                  </a:lnTo>
                  <a:cubicBezTo>
                    <a:pt x="12387" y="14782"/>
                    <a:pt x="10867" y="15304"/>
                    <a:pt x="9225" y="15304"/>
                  </a:cubicBezTo>
                  <a:cubicBezTo>
                    <a:pt x="5633" y="15304"/>
                    <a:pt x="3239" y="12648"/>
                    <a:pt x="3239" y="9056"/>
                  </a:cubicBezTo>
                  <a:lnTo>
                    <a:pt x="3239" y="8995"/>
                  </a:lnTo>
                  <a:cubicBezTo>
                    <a:pt x="3239" y="5649"/>
                    <a:pt x="5710" y="2825"/>
                    <a:pt x="8949" y="2825"/>
                  </a:cubicBezTo>
                  <a:cubicBezTo>
                    <a:pt x="11174" y="2825"/>
                    <a:pt x="12510" y="3546"/>
                    <a:pt x="13861" y="4697"/>
                  </a:cubicBezTo>
                  <a:lnTo>
                    <a:pt x="15825" y="2379"/>
                  </a:lnTo>
                  <a:cubicBezTo>
                    <a:pt x="14014" y="845"/>
                    <a:pt x="12126" y="0"/>
                    <a:pt x="9056" y="0"/>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9" name="Google Shape;829;p28"/>
            <p:cNvSpPr/>
            <p:nvPr/>
          </p:nvSpPr>
          <p:spPr>
            <a:xfrm>
              <a:off x="1984925" y="5014850"/>
              <a:ext cx="459375" cy="452825"/>
            </a:xfrm>
            <a:custGeom>
              <a:avLst/>
              <a:gdLst/>
              <a:ahLst/>
              <a:cxnLst/>
              <a:rect l="l" t="t" r="r" b="b"/>
              <a:pathLst>
                <a:path w="18375" h="18113" extrusionOk="0">
                  <a:moveTo>
                    <a:pt x="9164" y="2825"/>
                  </a:moveTo>
                  <a:cubicBezTo>
                    <a:pt x="12649" y="2825"/>
                    <a:pt x="15135" y="5649"/>
                    <a:pt x="15135" y="9056"/>
                  </a:cubicBezTo>
                  <a:lnTo>
                    <a:pt x="15135" y="9103"/>
                  </a:lnTo>
                  <a:cubicBezTo>
                    <a:pt x="15135" y="12510"/>
                    <a:pt x="12695" y="15273"/>
                    <a:pt x="9211" y="15273"/>
                  </a:cubicBezTo>
                  <a:cubicBezTo>
                    <a:pt x="5726" y="15273"/>
                    <a:pt x="3240" y="12464"/>
                    <a:pt x="3240" y="9056"/>
                  </a:cubicBezTo>
                  <a:lnTo>
                    <a:pt x="3240" y="8995"/>
                  </a:lnTo>
                  <a:cubicBezTo>
                    <a:pt x="3240" y="5603"/>
                    <a:pt x="5665" y="2825"/>
                    <a:pt x="9164" y="2825"/>
                  </a:cubicBezTo>
                  <a:close/>
                  <a:moveTo>
                    <a:pt x="9211" y="0"/>
                  </a:moveTo>
                  <a:cubicBezTo>
                    <a:pt x="3823" y="0"/>
                    <a:pt x="1" y="4129"/>
                    <a:pt x="1" y="9056"/>
                  </a:cubicBezTo>
                  <a:lnTo>
                    <a:pt x="1" y="9103"/>
                  </a:lnTo>
                  <a:cubicBezTo>
                    <a:pt x="1" y="14030"/>
                    <a:pt x="3762" y="18113"/>
                    <a:pt x="9164" y="18113"/>
                  </a:cubicBezTo>
                  <a:cubicBezTo>
                    <a:pt x="14552" y="18113"/>
                    <a:pt x="18374" y="13984"/>
                    <a:pt x="18374" y="9056"/>
                  </a:cubicBezTo>
                  <a:lnTo>
                    <a:pt x="18374" y="8995"/>
                  </a:lnTo>
                  <a:cubicBezTo>
                    <a:pt x="18374" y="4068"/>
                    <a:pt x="14614" y="0"/>
                    <a:pt x="9211" y="0"/>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0" name="Google Shape;830;p28"/>
            <p:cNvSpPr/>
            <p:nvPr/>
          </p:nvSpPr>
          <p:spPr>
            <a:xfrm>
              <a:off x="2438500" y="5022125"/>
              <a:ext cx="433275" cy="440950"/>
            </a:xfrm>
            <a:custGeom>
              <a:avLst/>
              <a:gdLst/>
              <a:ahLst/>
              <a:cxnLst/>
              <a:rect l="l" t="t" r="r" b="b"/>
              <a:pathLst>
                <a:path w="17331" h="17638" extrusionOk="0">
                  <a:moveTo>
                    <a:pt x="1" y="1"/>
                  </a:moveTo>
                  <a:lnTo>
                    <a:pt x="7307" y="17637"/>
                  </a:lnTo>
                  <a:lnTo>
                    <a:pt x="10024" y="17637"/>
                  </a:lnTo>
                  <a:lnTo>
                    <a:pt x="17330" y="1"/>
                  </a:lnTo>
                  <a:lnTo>
                    <a:pt x="13984" y="1"/>
                  </a:lnTo>
                  <a:lnTo>
                    <a:pt x="8719" y="13462"/>
                  </a:lnTo>
                  <a:lnTo>
                    <a:pt x="3424"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1" name="Google Shape;831;p28"/>
            <p:cNvSpPr/>
            <p:nvPr/>
          </p:nvSpPr>
          <p:spPr>
            <a:xfrm>
              <a:off x="2923550" y="5022125"/>
              <a:ext cx="328875" cy="437875"/>
            </a:xfrm>
            <a:custGeom>
              <a:avLst/>
              <a:gdLst/>
              <a:ahLst/>
              <a:cxnLst/>
              <a:rect l="l" t="t" r="r" b="b"/>
              <a:pathLst>
                <a:path w="13155" h="17515" extrusionOk="0">
                  <a:moveTo>
                    <a:pt x="0" y="1"/>
                  </a:moveTo>
                  <a:lnTo>
                    <a:pt x="0" y="17515"/>
                  </a:lnTo>
                  <a:lnTo>
                    <a:pt x="13155" y="17515"/>
                  </a:lnTo>
                  <a:lnTo>
                    <a:pt x="13155" y="14767"/>
                  </a:lnTo>
                  <a:lnTo>
                    <a:pt x="3086" y="14767"/>
                  </a:lnTo>
                  <a:lnTo>
                    <a:pt x="3086" y="10070"/>
                  </a:lnTo>
                  <a:lnTo>
                    <a:pt x="11912" y="10070"/>
                  </a:lnTo>
                  <a:lnTo>
                    <a:pt x="11912" y="7307"/>
                  </a:lnTo>
                  <a:lnTo>
                    <a:pt x="3086" y="7307"/>
                  </a:lnTo>
                  <a:lnTo>
                    <a:pt x="3086" y="2764"/>
                  </a:lnTo>
                  <a:lnTo>
                    <a:pt x="13032" y="2764"/>
                  </a:lnTo>
                  <a:lnTo>
                    <a:pt x="13032"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 name="Google Shape;832;p28"/>
            <p:cNvSpPr/>
            <p:nvPr/>
          </p:nvSpPr>
          <p:spPr>
            <a:xfrm>
              <a:off x="3327250" y="5022125"/>
              <a:ext cx="373000" cy="437875"/>
            </a:xfrm>
            <a:custGeom>
              <a:avLst/>
              <a:gdLst/>
              <a:ahLst/>
              <a:cxnLst/>
              <a:rect l="l" t="t" r="r" b="b"/>
              <a:pathLst>
                <a:path w="14920" h="17515" extrusionOk="0">
                  <a:moveTo>
                    <a:pt x="7583" y="2810"/>
                  </a:moveTo>
                  <a:cubicBezTo>
                    <a:pt x="9870" y="2810"/>
                    <a:pt x="11220" y="3838"/>
                    <a:pt x="11220" y="5711"/>
                  </a:cubicBezTo>
                  <a:lnTo>
                    <a:pt x="11220" y="5757"/>
                  </a:lnTo>
                  <a:cubicBezTo>
                    <a:pt x="11220" y="7538"/>
                    <a:pt x="9824" y="8689"/>
                    <a:pt x="7613" y="8689"/>
                  </a:cubicBezTo>
                  <a:lnTo>
                    <a:pt x="3085" y="8689"/>
                  </a:lnTo>
                  <a:lnTo>
                    <a:pt x="3085" y="2810"/>
                  </a:lnTo>
                  <a:close/>
                  <a:moveTo>
                    <a:pt x="0" y="1"/>
                  </a:moveTo>
                  <a:lnTo>
                    <a:pt x="0" y="17515"/>
                  </a:lnTo>
                  <a:lnTo>
                    <a:pt x="3085" y="17515"/>
                  </a:lnTo>
                  <a:lnTo>
                    <a:pt x="3085" y="11421"/>
                  </a:lnTo>
                  <a:lnTo>
                    <a:pt x="6953" y="11421"/>
                  </a:lnTo>
                  <a:lnTo>
                    <a:pt x="11282" y="17515"/>
                  </a:lnTo>
                  <a:lnTo>
                    <a:pt x="14920" y="17515"/>
                  </a:lnTo>
                  <a:lnTo>
                    <a:pt x="10177" y="10884"/>
                  </a:lnTo>
                  <a:cubicBezTo>
                    <a:pt x="12633" y="10193"/>
                    <a:pt x="14352" y="8458"/>
                    <a:pt x="14352" y="5588"/>
                  </a:cubicBezTo>
                  <a:lnTo>
                    <a:pt x="14352" y="5527"/>
                  </a:lnTo>
                  <a:cubicBezTo>
                    <a:pt x="14352" y="4007"/>
                    <a:pt x="13845" y="2702"/>
                    <a:pt x="12909" y="1751"/>
                  </a:cubicBezTo>
                  <a:cubicBezTo>
                    <a:pt x="11773" y="661"/>
                    <a:pt x="10054" y="1"/>
                    <a:pt x="7828" y="1"/>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3" name="Google Shape;833;p28"/>
            <p:cNvSpPr/>
            <p:nvPr/>
          </p:nvSpPr>
          <p:spPr>
            <a:xfrm>
              <a:off x="3754325" y="5022125"/>
              <a:ext cx="382625" cy="437875"/>
            </a:xfrm>
            <a:custGeom>
              <a:avLst/>
              <a:gdLst/>
              <a:ahLst/>
              <a:cxnLst/>
              <a:rect l="l" t="t" r="r" b="b"/>
              <a:pathLst>
                <a:path w="15305" h="17515" extrusionOk="0">
                  <a:moveTo>
                    <a:pt x="1" y="1"/>
                  </a:moveTo>
                  <a:lnTo>
                    <a:pt x="1" y="17515"/>
                  </a:lnTo>
                  <a:lnTo>
                    <a:pt x="3040" y="17515"/>
                  </a:lnTo>
                  <a:lnTo>
                    <a:pt x="3040" y="5051"/>
                  </a:lnTo>
                  <a:lnTo>
                    <a:pt x="12725" y="17515"/>
                  </a:lnTo>
                  <a:lnTo>
                    <a:pt x="15304" y="17515"/>
                  </a:lnTo>
                  <a:lnTo>
                    <a:pt x="15304" y="1"/>
                  </a:lnTo>
                  <a:lnTo>
                    <a:pt x="12265" y="1"/>
                  </a:lnTo>
                  <a:lnTo>
                    <a:pt x="12265" y="12112"/>
                  </a:lnTo>
                  <a:lnTo>
                    <a:pt x="2856"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 name="Google Shape;834;p28"/>
            <p:cNvSpPr/>
            <p:nvPr/>
          </p:nvSpPr>
          <p:spPr>
            <a:xfrm>
              <a:off x="4215200" y="5022125"/>
              <a:ext cx="432100" cy="437875"/>
            </a:xfrm>
            <a:custGeom>
              <a:avLst/>
              <a:gdLst/>
              <a:ahLst/>
              <a:cxnLst/>
              <a:rect l="l" t="t" r="r" b="b"/>
              <a:pathLst>
                <a:path w="17284" h="17515" extrusionOk="0">
                  <a:moveTo>
                    <a:pt x="0" y="1"/>
                  </a:moveTo>
                  <a:lnTo>
                    <a:pt x="0" y="17515"/>
                  </a:lnTo>
                  <a:lnTo>
                    <a:pt x="3055" y="17515"/>
                  </a:lnTo>
                  <a:lnTo>
                    <a:pt x="3055" y="5005"/>
                  </a:lnTo>
                  <a:lnTo>
                    <a:pt x="8535" y="13217"/>
                  </a:lnTo>
                  <a:lnTo>
                    <a:pt x="8642" y="13217"/>
                  </a:lnTo>
                  <a:lnTo>
                    <a:pt x="14183" y="4959"/>
                  </a:lnTo>
                  <a:lnTo>
                    <a:pt x="14183" y="17515"/>
                  </a:lnTo>
                  <a:lnTo>
                    <a:pt x="17284" y="17515"/>
                  </a:lnTo>
                  <a:lnTo>
                    <a:pt x="17284" y="1"/>
                  </a:lnTo>
                  <a:lnTo>
                    <a:pt x="13984" y="1"/>
                  </a:lnTo>
                  <a:lnTo>
                    <a:pt x="8642" y="8290"/>
                  </a:lnTo>
                  <a:lnTo>
                    <a:pt x="3301"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 name="Google Shape;835;p28"/>
            <p:cNvSpPr/>
            <p:nvPr/>
          </p:nvSpPr>
          <p:spPr>
            <a:xfrm>
              <a:off x="4720575" y="5022125"/>
              <a:ext cx="329275" cy="437875"/>
            </a:xfrm>
            <a:custGeom>
              <a:avLst/>
              <a:gdLst/>
              <a:ahLst/>
              <a:cxnLst/>
              <a:rect l="l" t="t" r="r" b="b"/>
              <a:pathLst>
                <a:path w="13171" h="17515" extrusionOk="0">
                  <a:moveTo>
                    <a:pt x="1" y="1"/>
                  </a:moveTo>
                  <a:lnTo>
                    <a:pt x="1" y="17515"/>
                  </a:lnTo>
                  <a:lnTo>
                    <a:pt x="13170" y="17515"/>
                  </a:lnTo>
                  <a:lnTo>
                    <a:pt x="13170" y="14767"/>
                  </a:lnTo>
                  <a:lnTo>
                    <a:pt x="3086" y="14767"/>
                  </a:lnTo>
                  <a:lnTo>
                    <a:pt x="3086" y="10070"/>
                  </a:lnTo>
                  <a:lnTo>
                    <a:pt x="11896" y="10070"/>
                  </a:lnTo>
                  <a:lnTo>
                    <a:pt x="11896" y="7307"/>
                  </a:lnTo>
                  <a:lnTo>
                    <a:pt x="3086" y="7307"/>
                  </a:lnTo>
                  <a:lnTo>
                    <a:pt x="3086" y="2764"/>
                  </a:lnTo>
                  <a:lnTo>
                    <a:pt x="13032" y="2764"/>
                  </a:lnTo>
                  <a:lnTo>
                    <a:pt x="13032"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 name="Google Shape;836;p28"/>
            <p:cNvSpPr/>
            <p:nvPr/>
          </p:nvSpPr>
          <p:spPr>
            <a:xfrm>
              <a:off x="5125425" y="5022125"/>
              <a:ext cx="382975" cy="437875"/>
            </a:xfrm>
            <a:custGeom>
              <a:avLst/>
              <a:gdLst/>
              <a:ahLst/>
              <a:cxnLst/>
              <a:rect l="l" t="t" r="r" b="b"/>
              <a:pathLst>
                <a:path w="15319" h="17515" extrusionOk="0">
                  <a:moveTo>
                    <a:pt x="0" y="1"/>
                  </a:moveTo>
                  <a:lnTo>
                    <a:pt x="0" y="17515"/>
                  </a:lnTo>
                  <a:lnTo>
                    <a:pt x="3039" y="17515"/>
                  </a:lnTo>
                  <a:lnTo>
                    <a:pt x="3039" y="5051"/>
                  </a:lnTo>
                  <a:lnTo>
                    <a:pt x="12725" y="17515"/>
                  </a:lnTo>
                  <a:lnTo>
                    <a:pt x="15319" y="17515"/>
                  </a:lnTo>
                  <a:lnTo>
                    <a:pt x="15319" y="1"/>
                  </a:lnTo>
                  <a:lnTo>
                    <a:pt x="12280" y="1"/>
                  </a:lnTo>
                  <a:lnTo>
                    <a:pt x="12280" y="12112"/>
                  </a:lnTo>
                  <a:lnTo>
                    <a:pt x="2870"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 name="Google Shape;837;p28"/>
            <p:cNvSpPr/>
            <p:nvPr/>
          </p:nvSpPr>
          <p:spPr>
            <a:xfrm>
              <a:off x="5569400" y="5022125"/>
              <a:ext cx="356500" cy="437875"/>
            </a:xfrm>
            <a:custGeom>
              <a:avLst/>
              <a:gdLst/>
              <a:ahLst/>
              <a:cxnLst/>
              <a:rect l="l" t="t" r="r" b="b"/>
              <a:pathLst>
                <a:path w="14260" h="17515" extrusionOk="0">
                  <a:moveTo>
                    <a:pt x="0" y="1"/>
                  </a:moveTo>
                  <a:lnTo>
                    <a:pt x="0" y="2856"/>
                  </a:lnTo>
                  <a:lnTo>
                    <a:pt x="5572" y="2856"/>
                  </a:lnTo>
                  <a:lnTo>
                    <a:pt x="5572" y="17515"/>
                  </a:lnTo>
                  <a:lnTo>
                    <a:pt x="8688" y="17515"/>
                  </a:lnTo>
                  <a:lnTo>
                    <a:pt x="8688" y="2856"/>
                  </a:lnTo>
                  <a:lnTo>
                    <a:pt x="14260" y="2856"/>
                  </a:lnTo>
                  <a:lnTo>
                    <a:pt x="14260"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 name="Google Shape;838;p28"/>
            <p:cNvSpPr/>
            <p:nvPr/>
          </p:nvSpPr>
          <p:spPr>
            <a:xfrm>
              <a:off x="3066675" y="3363625"/>
              <a:ext cx="1140875" cy="1477800"/>
            </a:xfrm>
            <a:custGeom>
              <a:avLst/>
              <a:gdLst/>
              <a:ahLst/>
              <a:cxnLst/>
              <a:rect l="l" t="t" r="r" b="b"/>
              <a:pathLst>
                <a:path w="45635" h="59112" extrusionOk="0">
                  <a:moveTo>
                    <a:pt x="22488" y="1"/>
                  </a:moveTo>
                  <a:cubicBezTo>
                    <a:pt x="10715" y="1"/>
                    <a:pt x="2303" y="6893"/>
                    <a:pt x="2303" y="17315"/>
                  </a:cubicBezTo>
                  <a:lnTo>
                    <a:pt x="2303" y="17484"/>
                  </a:lnTo>
                  <a:cubicBezTo>
                    <a:pt x="2303" y="28904"/>
                    <a:pt x="9809" y="32096"/>
                    <a:pt x="21413" y="35059"/>
                  </a:cubicBezTo>
                  <a:cubicBezTo>
                    <a:pt x="31053" y="37515"/>
                    <a:pt x="33033" y="39157"/>
                    <a:pt x="33033" y="42365"/>
                  </a:cubicBezTo>
                  <a:lnTo>
                    <a:pt x="33033" y="42534"/>
                  </a:lnTo>
                  <a:cubicBezTo>
                    <a:pt x="33033" y="45896"/>
                    <a:pt x="29901" y="47952"/>
                    <a:pt x="24713" y="47952"/>
                  </a:cubicBezTo>
                  <a:cubicBezTo>
                    <a:pt x="18128" y="47952"/>
                    <a:pt x="12679" y="45236"/>
                    <a:pt x="7491" y="40968"/>
                  </a:cubicBezTo>
                  <a:lnTo>
                    <a:pt x="1" y="49917"/>
                  </a:lnTo>
                  <a:cubicBezTo>
                    <a:pt x="6923" y="56072"/>
                    <a:pt x="15734" y="59111"/>
                    <a:pt x="24468" y="59111"/>
                  </a:cubicBezTo>
                  <a:cubicBezTo>
                    <a:pt x="36916" y="59111"/>
                    <a:pt x="45634" y="52711"/>
                    <a:pt x="45634" y="41291"/>
                  </a:cubicBezTo>
                  <a:lnTo>
                    <a:pt x="45634" y="41137"/>
                  </a:lnTo>
                  <a:cubicBezTo>
                    <a:pt x="45634" y="31114"/>
                    <a:pt x="39050" y="26924"/>
                    <a:pt x="27353" y="23885"/>
                  </a:cubicBezTo>
                  <a:cubicBezTo>
                    <a:pt x="17376" y="21337"/>
                    <a:pt x="14905" y="20109"/>
                    <a:pt x="14905" y="16333"/>
                  </a:cubicBezTo>
                  <a:lnTo>
                    <a:pt x="14905" y="16164"/>
                  </a:lnTo>
                  <a:cubicBezTo>
                    <a:pt x="14905" y="13386"/>
                    <a:pt x="17468" y="11160"/>
                    <a:pt x="22319" y="11160"/>
                  </a:cubicBezTo>
                  <a:cubicBezTo>
                    <a:pt x="27185" y="11160"/>
                    <a:pt x="32204" y="13293"/>
                    <a:pt x="37330" y="16824"/>
                  </a:cubicBezTo>
                  <a:lnTo>
                    <a:pt x="43915" y="7307"/>
                  </a:lnTo>
                  <a:cubicBezTo>
                    <a:pt x="38067" y="2626"/>
                    <a:pt x="30884" y="1"/>
                    <a:pt x="22488" y="1"/>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 name="Google Shape;839;p28"/>
            <p:cNvSpPr/>
            <p:nvPr/>
          </p:nvSpPr>
          <p:spPr>
            <a:xfrm>
              <a:off x="1317200" y="238100"/>
              <a:ext cx="4976425" cy="3038625"/>
            </a:xfrm>
            <a:custGeom>
              <a:avLst/>
              <a:gdLst/>
              <a:ahLst/>
              <a:cxnLst/>
              <a:rect l="l" t="t" r="r" b="b"/>
              <a:pathLst>
                <a:path w="199057" h="121545" extrusionOk="0">
                  <a:moveTo>
                    <a:pt x="99550" y="1"/>
                  </a:moveTo>
                  <a:cubicBezTo>
                    <a:pt x="99532" y="1"/>
                    <a:pt x="99514" y="1"/>
                    <a:pt x="99497" y="1"/>
                  </a:cubicBezTo>
                  <a:cubicBezTo>
                    <a:pt x="98315" y="1"/>
                    <a:pt x="97486" y="538"/>
                    <a:pt x="96749" y="1275"/>
                  </a:cubicBezTo>
                  <a:cubicBezTo>
                    <a:pt x="95352" y="2672"/>
                    <a:pt x="93449" y="5803"/>
                    <a:pt x="92712" y="6954"/>
                  </a:cubicBezTo>
                  <a:cubicBezTo>
                    <a:pt x="90809" y="9963"/>
                    <a:pt x="89581" y="12311"/>
                    <a:pt x="87570" y="15627"/>
                  </a:cubicBezTo>
                  <a:cubicBezTo>
                    <a:pt x="84623" y="13171"/>
                    <a:pt x="75720" y="6893"/>
                    <a:pt x="73679" y="5634"/>
                  </a:cubicBezTo>
                  <a:cubicBezTo>
                    <a:pt x="72722" y="5055"/>
                    <a:pt x="71673" y="4321"/>
                    <a:pt x="70023" y="4321"/>
                  </a:cubicBezTo>
                  <a:cubicBezTo>
                    <a:pt x="69661" y="4321"/>
                    <a:pt x="69269" y="4357"/>
                    <a:pt x="68844" y="4437"/>
                  </a:cubicBezTo>
                  <a:cubicBezTo>
                    <a:pt x="66511" y="4882"/>
                    <a:pt x="65743" y="7077"/>
                    <a:pt x="65221" y="8274"/>
                  </a:cubicBezTo>
                  <a:cubicBezTo>
                    <a:pt x="64485" y="9932"/>
                    <a:pt x="62413" y="16456"/>
                    <a:pt x="60448" y="23378"/>
                  </a:cubicBezTo>
                  <a:cubicBezTo>
                    <a:pt x="56181" y="21168"/>
                    <a:pt x="53203" y="19694"/>
                    <a:pt x="49197" y="17852"/>
                  </a:cubicBezTo>
                  <a:cubicBezTo>
                    <a:pt x="46971" y="16844"/>
                    <a:pt x="44352" y="15573"/>
                    <a:pt x="41774" y="15573"/>
                  </a:cubicBezTo>
                  <a:cubicBezTo>
                    <a:pt x="40939" y="15573"/>
                    <a:pt x="40108" y="15706"/>
                    <a:pt x="39296" y="16026"/>
                  </a:cubicBezTo>
                  <a:cubicBezTo>
                    <a:pt x="37393" y="16809"/>
                    <a:pt x="36641" y="19464"/>
                    <a:pt x="36211" y="21199"/>
                  </a:cubicBezTo>
                  <a:cubicBezTo>
                    <a:pt x="34553" y="28873"/>
                    <a:pt x="34369" y="36456"/>
                    <a:pt x="34431" y="41076"/>
                  </a:cubicBezTo>
                  <a:cubicBezTo>
                    <a:pt x="33640" y="40999"/>
                    <a:pt x="27228" y="40601"/>
                    <a:pt x="21499" y="40601"/>
                  </a:cubicBezTo>
                  <a:cubicBezTo>
                    <a:pt x="18110" y="40601"/>
                    <a:pt x="14959" y="40740"/>
                    <a:pt x="13356" y="41168"/>
                  </a:cubicBezTo>
                  <a:cubicBezTo>
                    <a:pt x="11483" y="41675"/>
                    <a:pt x="9672" y="42979"/>
                    <a:pt x="8920" y="45036"/>
                  </a:cubicBezTo>
                  <a:cubicBezTo>
                    <a:pt x="8291" y="46725"/>
                    <a:pt x="9012" y="50040"/>
                    <a:pt x="9427" y="51575"/>
                  </a:cubicBezTo>
                  <a:cubicBezTo>
                    <a:pt x="11038" y="57699"/>
                    <a:pt x="14354" y="62995"/>
                    <a:pt x="17991" y="68106"/>
                  </a:cubicBezTo>
                  <a:cubicBezTo>
                    <a:pt x="18744" y="69150"/>
                    <a:pt x="19066" y="69687"/>
                    <a:pt x="19849" y="70685"/>
                  </a:cubicBezTo>
                  <a:cubicBezTo>
                    <a:pt x="9764" y="76533"/>
                    <a:pt x="4392" y="80417"/>
                    <a:pt x="3225" y="81384"/>
                  </a:cubicBezTo>
                  <a:cubicBezTo>
                    <a:pt x="2074" y="82351"/>
                    <a:pt x="48" y="84100"/>
                    <a:pt x="2" y="86710"/>
                  </a:cubicBezTo>
                  <a:cubicBezTo>
                    <a:pt x="-13" y="87861"/>
                    <a:pt x="109" y="88813"/>
                    <a:pt x="1169" y="90302"/>
                  </a:cubicBezTo>
                  <a:cubicBezTo>
                    <a:pt x="3087" y="93003"/>
                    <a:pt x="13801" y="103256"/>
                    <a:pt x="37777" y="106925"/>
                  </a:cubicBezTo>
                  <a:cubicBezTo>
                    <a:pt x="33679" y="109903"/>
                    <a:pt x="34492" y="113617"/>
                    <a:pt x="35106" y="115121"/>
                  </a:cubicBezTo>
                  <a:cubicBezTo>
                    <a:pt x="35582" y="116288"/>
                    <a:pt x="36748" y="117654"/>
                    <a:pt x="39081" y="118928"/>
                  </a:cubicBezTo>
                  <a:cubicBezTo>
                    <a:pt x="42842" y="120985"/>
                    <a:pt x="47508" y="121476"/>
                    <a:pt x="51468" y="121538"/>
                  </a:cubicBezTo>
                  <a:cubicBezTo>
                    <a:pt x="51711" y="121542"/>
                    <a:pt x="51954" y="121544"/>
                    <a:pt x="52198" y="121544"/>
                  </a:cubicBezTo>
                  <a:cubicBezTo>
                    <a:pt x="57673" y="121544"/>
                    <a:pt x="63386" y="120415"/>
                    <a:pt x="68706" y="119343"/>
                  </a:cubicBezTo>
                  <a:cubicBezTo>
                    <a:pt x="74001" y="118268"/>
                    <a:pt x="79558" y="116089"/>
                    <a:pt x="84976" y="115828"/>
                  </a:cubicBezTo>
                  <a:cubicBezTo>
                    <a:pt x="86091" y="115779"/>
                    <a:pt x="87206" y="115755"/>
                    <a:pt x="88320" y="115755"/>
                  </a:cubicBezTo>
                  <a:cubicBezTo>
                    <a:pt x="90381" y="115755"/>
                    <a:pt x="92440" y="115837"/>
                    <a:pt x="94493" y="115996"/>
                  </a:cubicBezTo>
                  <a:cubicBezTo>
                    <a:pt x="95598" y="116089"/>
                    <a:pt x="97041" y="116257"/>
                    <a:pt x="99558" y="116257"/>
                  </a:cubicBezTo>
                  <a:cubicBezTo>
                    <a:pt x="101799" y="116257"/>
                    <a:pt x="103472" y="116073"/>
                    <a:pt x="104577" y="115996"/>
                  </a:cubicBezTo>
                  <a:cubicBezTo>
                    <a:pt x="106634" y="115837"/>
                    <a:pt x="108697" y="115748"/>
                    <a:pt x="110758" y="115748"/>
                  </a:cubicBezTo>
                  <a:cubicBezTo>
                    <a:pt x="111866" y="115748"/>
                    <a:pt x="112973" y="115774"/>
                    <a:pt x="114079" y="115828"/>
                  </a:cubicBezTo>
                  <a:cubicBezTo>
                    <a:pt x="119512" y="116073"/>
                    <a:pt x="125053" y="118253"/>
                    <a:pt x="130364" y="119327"/>
                  </a:cubicBezTo>
                  <a:cubicBezTo>
                    <a:pt x="135684" y="120415"/>
                    <a:pt x="141384" y="121544"/>
                    <a:pt x="146857" y="121544"/>
                  </a:cubicBezTo>
                  <a:cubicBezTo>
                    <a:pt x="147100" y="121544"/>
                    <a:pt x="147344" y="121542"/>
                    <a:pt x="147586" y="121538"/>
                  </a:cubicBezTo>
                  <a:cubicBezTo>
                    <a:pt x="151546" y="121461"/>
                    <a:pt x="156213" y="120985"/>
                    <a:pt x="159973" y="118928"/>
                  </a:cubicBezTo>
                  <a:cubicBezTo>
                    <a:pt x="162322" y="117654"/>
                    <a:pt x="163473" y="116288"/>
                    <a:pt x="163949" y="115106"/>
                  </a:cubicBezTo>
                  <a:cubicBezTo>
                    <a:pt x="164563" y="113617"/>
                    <a:pt x="165391" y="109903"/>
                    <a:pt x="161278" y="106910"/>
                  </a:cubicBezTo>
                  <a:cubicBezTo>
                    <a:pt x="185269" y="103256"/>
                    <a:pt x="195967" y="93003"/>
                    <a:pt x="197901" y="90286"/>
                  </a:cubicBezTo>
                  <a:cubicBezTo>
                    <a:pt x="198961" y="88813"/>
                    <a:pt x="199083" y="87861"/>
                    <a:pt x="199053" y="86694"/>
                  </a:cubicBezTo>
                  <a:cubicBezTo>
                    <a:pt x="199007" y="84085"/>
                    <a:pt x="196996" y="82335"/>
                    <a:pt x="195829" y="81384"/>
                  </a:cubicBezTo>
                  <a:cubicBezTo>
                    <a:pt x="194678" y="80417"/>
                    <a:pt x="189290" y="76518"/>
                    <a:pt x="179206" y="70685"/>
                  </a:cubicBezTo>
                  <a:cubicBezTo>
                    <a:pt x="179989" y="69672"/>
                    <a:pt x="180326" y="69135"/>
                    <a:pt x="181063" y="68091"/>
                  </a:cubicBezTo>
                  <a:cubicBezTo>
                    <a:pt x="184701" y="62980"/>
                    <a:pt x="188032" y="57699"/>
                    <a:pt x="189643" y="51575"/>
                  </a:cubicBezTo>
                  <a:cubicBezTo>
                    <a:pt x="190043" y="50025"/>
                    <a:pt x="190764" y="46725"/>
                    <a:pt x="190135" y="45036"/>
                  </a:cubicBezTo>
                  <a:cubicBezTo>
                    <a:pt x="189383" y="42979"/>
                    <a:pt x="187571" y="41675"/>
                    <a:pt x="185714" y="41168"/>
                  </a:cubicBezTo>
                  <a:cubicBezTo>
                    <a:pt x="184108" y="40734"/>
                    <a:pt x="180950" y="40593"/>
                    <a:pt x="177552" y="40593"/>
                  </a:cubicBezTo>
                  <a:cubicBezTo>
                    <a:pt x="171823" y="40593"/>
                    <a:pt x="165414" y="40993"/>
                    <a:pt x="164624" y="41061"/>
                  </a:cubicBezTo>
                  <a:cubicBezTo>
                    <a:pt x="164685" y="36440"/>
                    <a:pt x="164517" y="28858"/>
                    <a:pt x="162843" y="21183"/>
                  </a:cubicBezTo>
                  <a:cubicBezTo>
                    <a:pt x="162414" y="19449"/>
                    <a:pt x="161677" y="16809"/>
                    <a:pt x="159774" y="16010"/>
                  </a:cubicBezTo>
                  <a:cubicBezTo>
                    <a:pt x="158962" y="15693"/>
                    <a:pt x="158132" y="15560"/>
                    <a:pt x="157298" y="15560"/>
                  </a:cubicBezTo>
                  <a:cubicBezTo>
                    <a:pt x="154706" y="15560"/>
                    <a:pt x="152076" y="16842"/>
                    <a:pt x="149858" y="17852"/>
                  </a:cubicBezTo>
                  <a:cubicBezTo>
                    <a:pt x="145852" y="19694"/>
                    <a:pt x="142889" y="21168"/>
                    <a:pt x="138607" y="23363"/>
                  </a:cubicBezTo>
                  <a:cubicBezTo>
                    <a:pt x="136642" y="16440"/>
                    <a:pt x="134570" y="9917"/>
                    <a:pt x="133849" y="8274"/>
                  </a:cubicBezTo>
                  <a:cubicBezTo>
                    <a:pt x="133311" y="7062"/>
                    <a:pt x="132544" y="4867"/>
                    <a:pt x="130226" y="4437"/>
                  </a:cubicBezTo>
                  <a:cubicBezTo>
                    <a:pt x="129787" y="4352"/>
                    <a:pt x="129385" y="4315"/>
                    <a:pt x="129015" y="4315"/>
                  </a:cubicBezTo>
                  <a:cubicBezTo>
                    <a:pt x="127375" y="4315"/>
                    <a:pt x="126342" y="5046"/>
                    <a:pt x="125391" y="5634"/>
                  </a:cubicBezTo>
                  <a:cubicBezTo>
                    <a:pt x="123334" y="6893"/>
                    <a:pt x="114447" y="13171"/>
                    <a:pt x="111484" y="15611"/>
                  </a:cubicBezTo>
                  <a:cubicBezTo>
                    <a:pt x="109489" y="12296"/>
                    <a:pt x="108261" y="9963"/>
                    <a:pt x="106342" y="6954"/>
                  </a:cubicBezTo>
                  <a:cubicBezTo>
                    <a:pt x="105606" y="5788"/>
                    <a:pt x="103702" y="2656"/>
                    <a:pt x="102321" y="1275"/>
                  </a:cubicBezTo>
                  <a:cubicBezTo>
                    <a:pt x="101580" y="519"/>
                    <a:pt x="100764" y="1"/>
                    <a:pt x="9955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 name="Google Shape;840;p28"/>
            <p:cNvSpPr/>
            <p:nvPr/>
          </p:nvSpPr>
          <p:spPr>
            <a:xfrm>
              <a:off x="4427025" y="711625"/>
              <a:ext cx="914200" cy="2190025"/>
            </a:xfrm>
            <a:custGeom>
              <a:avLst/>
              <a:gdLst/>
              <a:ahLst/>
              <a:cxnLst/>
              <a:rect l="l" t="t" r="r" b="b"/>
              <a:pathLst>
                <a:path w="36568" h="87601" extrusionOk="0">
                  <a:moveTo>
                    <a:pt x="32898" y="0"/>
                  </a:moveTo>
                  <a:cubicBezTo>
                    <a:pt x="32866" y="0"/>
                    <a:pt x="32834" y="0"/>
                    <a:pt x="32802" y="1"/>
                  </a:cubicBezTo>
                  <a:cubicBezTo>
                    <a:pt x="30193" y="47"/>
                    <a:pt x="19156" y="4959"/>
                    <a:pt x="8842" y="12296"/>
                  </a:cubicBezTo>
                  <a:cubicBezTo>
                    <a:pt x="10315" y="13079"/>
                    <a:pt x="11343" y="14399"/>
                    <a:pt x="11835" y="16502"/>
                  </a:cubicBezTo>
                  <a:cubicBezTo>
                    <a:pt x="12341" y="18605"/>
                    <a:pt x="14889" y="31698"/>
                    <a:pt x="14889" y="45420"/>
                  </a:cubicBezTo>
                  <a:cubicBezTo>
                    <a:pt x="14889" y="55351"/>
                    <a:pt x="13677" y="64177"/>
                    <a:pt x="11282" y="71637"/>
                  </a:cubicBezTo>
                  <a:cubicBezTo>
                    <a:pt x="8765" y="79496"/>
                    <a:pt x="3991" y="84561"/>
                    <a:pt x="0" y="87600"/>
                  </a:cubicBezTo>
                  <a:cubicBezTo>
                    <a:pt x="10254" y="87262"/>
                    <a:pt x="19448" y="80908"/>
                    <a:pt x="25956" y="69626"/>
                  </a:cubicBezTo>
                  <a:cubicBezTo>
                    <a:pt x="34444" y="54829"/>
                    <a:pt x="36256" y="36256"/>
                    <a:pt x="36516" y="22688"/>
                  </a:cubicBezTo>
                  <a:cubicBezTo>
                    <a:pt x="36823" y="7215"/>
                    <a:pt x="35657" y="3578"/>
                    <a:pt x="35212" y="2073"/>
                  </a:cubicBezTo>
                  <a:cubicBezTo>
                    <a:pt x="34762" y="606"/>
                    <a:pt x="34167" y="0"/>
                    <a:pt x="32898"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 name="Google Shape;841;p28"/>
            <p:cNvSpPr/>
            <p:nvPr/>
          </p:nvSpPr>
          <p:spPr>
            <a:xfrm>
              <a:off x="3753150" y="1106200"/>
              <a:ext cx="944825" cy="1847725"/>
            </a:xfrm>
            <a:custGeom>
              <a:avLst/>
              <a:gdLst/>
              <a:ahLst/>
              <a:cxnLst/>
              <a:rect l="l" t="t" r="r" b="b"/>
              <a:pathLst>
                <a:path w="37793" h="73909" extrusionOk="0">
                  <a:moveTo>
                    <a:pt x="33217" y="1"/>
                  </a:moveTo>
                  <a:cubicBezTo>
                    <a:pt x="32174" y="1"/>
                    <a:pt x="31148" y="1120"/>
                    <a:pt x="30486" y="1670"/>
                  </a:cubicBezTo>
                  <a:cubicBezTo>
                    <a:pt x="29764" y="2269"/>
                    <a:pt x="11821" y="17879"/>
                    <a:pt x="4008" y="37220"/>
                  </a:cubicBezTo>
                  <a:cubicBezTo>
                    <a:pt x="2580" y="41210"/>
                    <a:pt x="79" y="45339"/>
                    <a:pt x="2" y="57711"/>
                  </a:cubicBezTo>
                  <a:cubicBezTo>
                    <a:pt x="-29" y="62162"/>
                    <a:pt x="401" y="67151"/>
                    <a:pt x="2642" y="69945"/>
                  </a:cubicBezTo>
                  <a:cubicBezTo>
                    <a:pt x="3874" y="71477"/>
                    <a:pt x="6107" y="73908"/>
                    <a:pt x="10450" y="73908"/>
                  </a:cubicBezTo>
                  <a:cubicBezTo>
                    <a:pt x="10543" y="73908"/>
                    <a:pt x="10636" y="73907"/>
                    <a:pt x="10731" y="73905"/>
                  </a:cubicBezTo>
                  <a:cubicBezTo>
                    <a:pt x="18068" y="73751"/>
                    <a:pt x="30163" y="67872"/>
                    <a:pt x="34369" y="54611"/>
                  </a:cubicBezTo>
                  <a:cubicBezTo>
                    <a:pt x="36610" y="47657"/>
                    <a:pt x="37393" y="40735"/>
                    <a:pt x="37746" y="29637"/>
                  </a:cubicBezTo>
                  <a:cubicBezTo>
                    <a:pt x="38176" y="16314"/>
                    <a:pt x="35474" y="3528"/>
                    <a:pt x="35305" y="2791"/>
                  </a:cubicBezTo>
                  <a:cubicBezTo>
                    <a:pt x="35106" y="1793"/>
                    <a:pt x="34737" y="274"/>
                    <a:pt x="33494" y="28"/>
                  </a:cubicBezTo>
                  <a:cubicBezTo>
                    <a:pt x="33402" y="9"/>
                    <a:pt x="33309" y="1"/>
                    <a:pt x="33217"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 name="Google Shape;842;p28"/>
            <p:cNvSpPr/>
            <p:nvPr/>
          </p:nvSpPr>
          <p:spPr>
            <a:xfrm>
              <a:off x="4158800" y="421075"/>
              <a:ext cx="539150" cy="727275"/>
            </a:xfrm>
            <a:custGeom>
              <a:avLst/>
              <a:gdLst/>
              <a:ahLst/>
              <a:cxnLst/>
              <a:rect l="l" t="t" r="r" b="b"/>
              <a:pathLst>
                <a:path w="21566" h="29091" extrusionOk="0">
                  <a:moveTo>
                    <a:pt x="15157" y="0"/>
                  </a:moveTo>
                  <a:cubicBezTo>
                    <a:pt x="14451" y="0"/>
                    <a:pt x="13899" y="283"/>
                    <a:pt x="13108" y="863"/>
                  </a:cubicBezTo>
                  <a:cubicBezTo>
                    <a:pt x="11850" y="1784"/>
                    <a:pt x="2916" y="8799"/>
                    <a:pt x="0" y="11209"/>
                  </a:cubicBezTo>
                  <a:cubicBezTo>
                    <a:pt x="2993" y="16735"/>
                    <a:pt x="5403" y="23611"/>
                    <a:pt x="7368" y="29091"/>
                  </a:cubicBezTo>
                  <a:cubicBezTo>
                    <a:pt x="11758" y="25622"/>
                    <a:pt x="14413" y="22552"/>
                    <a:pt x="21566" y="17732"/>
                  </a:cubicBezTo>
                  <a:cubicBezTo>
                    <a:pt x="19555" y="8507"/>
                    <a:pt x="17621" y="2214"/>
                    <a:pt x="17606" y="2183"/>
                  </a:cubicBezTo>
                  <a:cubicBezTo>
                    <a:pt x="17191" y="1047"/>
                    <a:pt x="16577" y="188"/>
                    <a:pt x="15702" y="50"/>
                  </a:cubicBezTo>
                  <a:cubicBezTo>
                    <a:pt x="15508" y="17"/>
                    <a:pt x="15328" y="0"/>
                    <a:pt x="1515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 name="Google Shape;843;p28"/>
            <p:cNvSpPr/>
            <p:nvPr/>
          </p:nvSpPr>
          <p:spPr>
            <a:xfrm>
              <a:off x="5393650" y="1333050"/>
              <a:ext cx="596000" cy="615775"/>
            </a:xfrm>
            <a:custGeom>
              <a:avLst/>
              <a:gdLst/>
              <a:ahLst/>
              <a:cxnLst/>
              <a:rect l="l" t="t" r="r" b="b"/>
              <a:pathLst>
                <a:path w="23840" h="24631" extrusionOk="0">
                  <a:moveTo>
                    <a:pt x="18214" y="0"/>
                  </a:moveTo>
                  <a:cubicBezTo>
                    <a:pt x="12822" y="0"/>
                    <a:pt x="1597" y="1054"/>
                    <a:pt x="1597" y="1054"/>
                  </a:cubicBezTo>
                  <a:cubicBezTo>
                    <a:pt x="1443" y="7455"/>
                    <a:pt x="906" y="13502"/>
                    <a:pt x="0" y="19043"/>
                  </a:cubicBezTo>
                  <a:cubicBezTo>
                    <a:pt x="4344" y="20701"/>
                    <a:pt x="8427" y="22390"/>
                    <a:pt x="12971" y="24631"/>
                  </a:cubicBezTo>
                  <a:cubicBezTo>
                    <a:pt x="21812" y="13518"/>
                    <a:pt x="23623" y="6380"/>
                    <a:pt x="23807" y="4369"/>
                  </a:cubicBezTo>
                  <a:cubicBezTo>
                    <a:pt x="23899" y="3356"/>
                    <a:pt x="23807" y="2159"/>
                    <a:pt x="23377" y="1545"/>
                  </a:cubicBezTo>
                  <a:cubicBezTo>
                    <a:pt x="22810" y="701"/>
                    <a:pt x="22073" y="317"/>
                    <a:pt x="20262" y="87"/>
                  </a:cubicBezTo>
                  <a:cubicBezTo>
                    <a:pt x="19768" y="26"/>
                    <a:pt x="19063" y="0"/>
                    <a:pt x="18214"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4" name="Google Shape;844;p28"/>
            <p:cNvSpPr/>
            <p:nvPr/>
          </p:nvSpPr>
          <p:spPr>
            <a:xfrm>
              <a:off x="4797325" y="1912350"/>
              <a:ext cx="1396525" cy="981625"/>
            </a:xfrm>
            <a:custGeom>
              <a:avLst/>
              <a:gdLst/>
              <a:ahLst/>
              <a:cxnLst/>
              <a:rect l="l" t="t" r="r" b="b"/>
              <a:pathLst>
                <a:path w="55861" h="39265" extrusionOk="0">
                  <a:moveTo>
                    <a:pt x="23101" y="0"/>
                  </a:moveTo>
                  <a:cubicBezTo>
                    <a:pt x="21290" y="9087"/>
                    <a:pt x="18466" y="17038"/>
                    <a:pt x="14674" y="23639"/>
                  </a:cubicBezTo>
                  <a:cubicBezTo>
                    <a:pt x="10776" y="30454"/>
                    <a:pt x="5741" y="35811"/>
                    <a:pt x="0" y="39264"/>
                  </a:cubicBezTo>
                  <a:cubicBezTo>
                    <a:pt x="17345" y="38082"/>
                    <a:pt x="31896" y="35411"/>
                    <a:pt x="42380" y="30362"/>
                  </a:cubicBezTo>
                  <a:cubicBezTo>
                    <a:pt x="54353" y="24606"/>
                    <a:pt x="55949" y="21704"/>
                    <a:pt x="55857" y="19786"/>
                  </a:cubicBezTo>
                  <a:cubicBezTo>
                    <a:pt x="55795" y="18328"/>
                    <a:pt x="55105" y="17115"/>
                    <a:pt x="52710" y="15503"/>
                  </a:cubicBezTo>
                  <a:cubicBezTo>
                    <a:pt x="48351" y="12618"/>
                    <a:pt x="37299" y="5357"/>
                    <a:pt x="23101"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 name="Google Shape;845;p28"/>
            <p:cNvSpPr/>
            <p:nvPr/>
          </p:nvSpPr>
          <p:spPr>
            <a:xfrm>
              <a:off x="3923850" y="2963325"/>
              <a:ext cx="1423225" cy="229950"/>
            </a:xfrm>
            <a:custGeom>
              <a:avLst/>
              <a:gdLst/>
              <a:ahLst/>
              <a:cxnLst/>
              <a:rect l="l" t="t" r="r" b="b"/>
              <a:pathLst>
                <a:path w="56929" h="9198" extrusionOk="0">
                  <a:moveTo>
                    <a:pt x="52818" y="0"/>
                  </a:moveTo>
                  <a:cubicBezTo>
                    <a:pt x="52729" y="0"/>
                    <a:pt x="52638" y="1"/>
                    <a:pt x="52545" y="3"/>
                  </a:cubicBezTo>
                  <a:cubicBezTo>
                    <a:pt x="49659" y="80"/>
                    <a:pt x="47434" y="556"/>
                    <a:pt x="42645" y="1354"/>
                  </a:cubicBezTo>
                  <a:cubicBezTo>
                    <a:pt x="39379" y="1888"/>
                    <a:pt x="36731" y="2112"/>
                    <a:pt x="33831" y="2112"/>
                  </a:cubicBezTo>
                  <a:cubicBezTo>
                    <a:pt x="33310" y="2112"/>
                    <a:pt x="32781" y="2105"/>
                    <a:pt x="32238" y="2091"/>
                  </a:cubicBezTo>
                  <a:cubicBezTo>
                    <a:pt x="30150" y="2045"/>
                    <a:pt x="25484" y="1999"/>
                    <a:pt x="25484" y="1999"/>
                  </a:cubicBezTo>
                  <a:cubicBezTo>
                    <a:pt x="23289" y="1937"/>
                    <a:pt x="20818" y="1891"/>
                    <a:pt x="18347" y="1891"/>
                  </a:cubicBezTo>
                  <a:cubicBezTo>
                    <a:pt x="13174" y="1891"/>
                    <a:pt x="6512" y="2091"/>
                    <a:pt x="649" y="3718"/>
                  </a:cubicBezTo>
                  <a:cubicBezTo>
                    <a:pt x="342" y="3810"/>
                    <a:pt x="-42" y="3918"/>
                    <a:pt x="4" y="4271"/>
                  </a:cubicBezTo>
                  <a:cubicBezTo>
                    <a:pt x="35" y="4562"/>
                    <a:pt x="495" y="4562"/>
                    <a:pt x="941" y="4562"/>
                  </a:cubicBezTo>
                  <a:cubicBezTo>
                    <a:pt x="952" y="4563"/>
                    <a:pt x="966" y="4563"/>
                    <a:pt x="982" y="4563"/>
                  </a:cubicBezTo>
                  <a:cubicBezTo>
                    <a:pt x="1625" y="4563"/>
                    <a:pt x="5766" y="4271"/>
                    <a:pt x="7832" y="4271"/>
                  </a:cubicBezTo>
                  <a:cubicBezTo>
                    <a:pt x="15507" y="4271"/>
                    <a:pt x="20741" y="5591"/>
                    <a:pt x="25807" y="6865"/>
                  </a:cubicBezTo>
                  <a:cubicBezTo>
                    <a:pt x="30580" y="8062"/>
                    <a:pt x="35078" y="9198"/>
                    <a:pt x="41325" y="9198"/>
                  </a:cubicBezTo>
                  <a:cubicBezTo>
                    <a:pt x="47925" y="9198"/>
                    <a:pt x="53635" y="8354"/>
                    <a:pt x="55769" y="6005"/>
                  </a:cubicBezTo>
                  <a:cubicBezTo>
                    <a:pt x="56490" y="5222"/>
                    <a:pt x="57196" y="3749"/>
                    <a:pt x="56828" y="2413"/>
                  </a:cubicBezTo>
                  <a:cubicBezTo>
                    <a:pt x="56354" y="800"/>
                    <a:pt x="55224" y="0"/>
                    <a:pt x="52818"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 name="Google Shape;846;p28"/>
            <p:cNvSpPr/>
            <p:nvPr/>
          </p:nvSpPr>
          <p:spPr>
            <a:xfrm>
              <a:off x="2265800" y="715450"/>
              <a:ext cx="914500" cy="2190025"/>
            </a:xfrm>
            <a:custGeom>
              <a:avLst/>
              <a:gdLst/>
              <a:ahLst/>
              <a:cxnLst/>
              <a:rect l="l" t="t" r="r" b="b"/>
              <a:pathLst>
                <a:path w="36580" h="87601" extrusionOk="0">
                  <a:moveTo>
                    <a:pt x="3682" y="1"/>
                  </a:moveTo>
                  <a:cubicBezTo>
                    <a:pt x="2412" y="1"/>
                    <a:pt x="1802" y="606"/>
                    <a:pt x="1368" y="2074"/>
                  </a:cubicBezTo>
                  <a:cubicBezTo>
                    <a:pt x="907" y="3563"/>
                    <a:pt x="-244" y="7216"/>
                    <a:pt x="48" y="22688"/>
                  </a:cubicBezTo>
                  <a:cubicBezTo>
                    <a:pt x="324" y="36257"/>
                    <a:pt x="2135" y="54830"/>
                    <a:pt x="10608" y="69627"/>
                  </a:cubicBezTo>
                  <a:cubicBezTo>
                    <a:pt x="17116" y="80908"/>
                    <a:pt x="26310" y="87263"/>
                    <a:pt x="36579" y="87601"/>
                  </a:cubicBezTo>
                  <a:cubicBezTo>
                    <a:pt x="32573" y="84546"/>
                    <a:pt x="27815" y="79496"/>
                    <a:pt x="25282" y="71637"/>
                  </a:cubicBezTo>
                  <a:cubicBezTo>
                    <a:pt x="22903" y="64177"/>
                    <a:pt x="21690" y="55352"/>
                    <a:pt x="21690" y="45421"/>
                  </a:cubicBezTo>
                  <a:cubicBezTo>
                    <a:pt x="21690" y="31698"/>
                    <a:pt x="24238" y="18605"/>
                    <a:pt x="24729" y="16502"/>
                  </a:cubicBezTo>
                  <a:cubicBezTo>
                    <a:pt x="25236" y="14399"/>
                    <a:pt x="26249" y="13064"/>
                    <a:pt x="27738" y="12297"/>
                  </a:cubicBezTo>
                  <a:cubicBezTo>
                    <a:pt x="17285" y="4576"/>
                    <a:pt x="6387" y="32"/>
                    <a:pt x="3778" y="2"/>
                  </a:cubicBezTo>
                  <a:cubicBezTo>
                    <a:pt x="3745" y="1"/>
                    <a:pt x="3713" y="1"/>
                    <a:pt x="3682"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7" name="Google Shape;847;p28"/>
            <p:cNvSpPr/>
            <p:nvPr/>
          </p:nvSpPr>
          <p:spPr>
            <a:xfrm>
              <a:off x="2912800" y="1106200"/>
              <a:ext cx="846550" cy="1845750"/>
            </a:xfrm>
            <a:custGeom>
              <a:avLst/>
              <a:gdLst/>
              <a:ahLst/>
              <a:cxnLst/>
              <a:rect l="l" t="t" r="r" b="b"/>
              <a:pathLst>
                <a:path w="33862" h="73830" extrusionOk="0">
                  <a:moveTo>
                    <a:pt x="4579" y="1"/>
                  </a:moveTo>
                  <a:cubicBezTo>
                    <a:pt x="4486" y="1"/>
                    <a:pt x="4392" y="9"/>
                    <a:pt x="4299" y="28"/>
                  </a:cubicBezTo>
                  <a:cubicBezTo>
                    <a:pt x="3071" y="274"/>
                    <a:pt x="2702" y="1793"/>
                    <a:pt x="2487" y="2791"/>
                  </a:cubicBezTo>
                  <a:cubicBezTo>
                    <a:pt x="2334" y="3528"/>
                    <a:pt x="-383" y="16314"/>
                    <a:pt x="47" y="29637"/>
                  </a:cubicBezTo>
                  <a:cubicBezTo>
                    <a:pt x="415" y="40735"/>
                    <a:pt x="1183" y="47657"/>
                    <a:pt x="3424" y="54611"/>
                  </a:cubicBezTo>
                  <a:cubicBezTo>
                    <a:pt x="7629" y="67872"/>
                    <a:pt x="19863" y="73828"/>
                    <a:pt x="27215" y="73828"/>
                  </a:cubicBezTo>
                  <a:cubicBezTo>
                    <a:pt x="27215" y="73828"/>
                    <a:pt x="27254" y="73829"/>
                    <a:pt x="27326" y="73829"/>
                  </a:cubicBezTo>
                  <a:cubicBezTo>
                    <a:pt x="27784" y="73829"/>
                    <a:pt x="29591" y="73783"/>
                    <a:pt x="31329" y="73107"/>
                  </a:cubicBezTo>
                  <a:cubicBezTo>
                    <a:pt x="31927" y="72861"/>
                    <a:pt x="32511" y="72539"/>
                    <a:pt x="33155" y="72109"/>
                  </a:cubicBezTo>
                  <a:cubicBezTo>
                    <a:pt x="32618" y="71387"/>
                    <a:pt x="32142" y="70574"/>
                    <a:pt x="31697" y="69653"/>
                  </a:cubicBezTo>
                  <a:cubicBezTo>
                    <a:pt x="30270" y="66690"/>
                    <a:pt x="29533" y="63083"/>
                    <a:pt x="29502" y="58632"/>
                  </a:cubicBezTo>
                  <a:cubicBezTo>
                    <a:pt x="29425" y="46260"/>
                    <a:pt x="33769" y="36989"/>
                    <a:pt x="33861" y="36728"/>
                  </a:cubicBezTo>
                  <a:cubicBezTo>
                    <a:pt x="26049" y="17404"/>
                    <a:pt x="8028" y="2269"/>
                    <a:pt x="7307" y="1670"/>
                  </a:cubicBezTo>
                  <a:cubicBezTo>
                    <a:pt x="6644" y="1120"/>
                    <a:pt x="5632" y="1"/>
                    <a:pt x="4579"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8" name="Google Shape;848;p28"/>
            <p:cNvSpPr/>
            <p:nvPr/>
          </p:nvSpPr>
          <p:spPr>
            <a:xfrm>
              <a:off x="3342575" y="315250"/>
              <a:ext cx="925600" cy="1564500"/>
            </a:xfrm>
            <a:custGeom>
              <a:avLst/>
              <a:gdLst/>
              <a:ahLst/>
              <a:cxnLst/>
              <a:rect l="l" t="t" r="r" b="b"/>
              <a:pathLst>
                <a:path w="37024" h="62580" extrusionOk="0">
                  <a:moveTo>
                    <a:pt x="18497" y="0"/>
                  </a:moveTo>
                  <a:cubicBezTo>
                    <a:pt x="17806" y="0"/>
                    <a:pt x="17499" y="445"/>
                    <a:pt x="17023" y="1105"/>
                  </a:cubicBezTo>
                  <a:cubicBezTo>
                    <a:pt x="13815" y="5664"/>
                    <a:pt x="3562" y="24283"/>
                    <a:pt x="1" y="37376"/>
                  </a:cubicBezTo>
                  <a:cubicBezTo>
                    <a:pt x="5711" y="43055"/>
                    <a:pt x="13340" y="51881"/>
                    <a:pt x="18512" y="62580"/>
                  </a:cubicBezTo>
                  <a:cubicBezTo>
                    <a:pt x="23700" y="51881"/>
                    <a:pt x="31314" y="43055"/>
                    <a:pt x="37024" y="37376"/>
                  </a:cubicBezTo>
                  <a:cubicBezTo>
                    <a:pt x="33463" y="24283"/>
                    <a:pt x="23209" y="5664"/>
                    <a:pt x="20001" y="1105"/>
                  </a:cubicBezTo>
                  <a:cubicBezTo>
                    <a:pt x="19525" y="445"/>
                    <a:pt x="19172" y="0"/>
                    <a:pt x="1849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 name="Google Shape;849;p28"/>
            <p:cNvSpPr/>
            <p:nvPr/>
          </p:nvSpPr>
          <p:spPr>
            <a:xfrm>
              <a:off x="2909350" y="424900"/>
              <a:ext cx="538800" cy="726900"/>
            </a:xfrm>
            <a:custGeom>
              <a:avLst/>
              <a:gdLst/>
              <a:ahLst/>
              <a:cxnLst/>
              <a:rect l="l" t="t" r="r" b="b"/>
              <a:pathLst>
                <a:path w="21552" h="29076" extrusionOk="0">
                  <a:moveTo>
                    <a:pt x="6410" y="1"/>
                  </a:moveTo>
                  <a:cubicBezTo>
                    <a:pt x="6239" y="1"/>
                    <a:pt x="6059" y="17"/>
                    <a:pt x="5864" y="50"/>
                  </a:cubicBezTo>
                  <a:cubicBezTo>
                    <a:pt x="4974" y="188"/>
                    <a:pt x="4375" y="1048"/>
                    <a:pt x="3945" y="2168"/>
                  </a:cubicBezTo>
                  <a:cubicBezTo>
                    <a:pt x="3930" y="2214"/>
                    <a:pt x="2011" y="8492"/>
                    <a:pt x="1" y="17733"/>
                  </a:cubicBezTo>
                  <a:cubicBezTo>
                    <a:pt x="7153" y="22552"/>
                    <a:pt x="9793" y="25622"/>
                    <a:pt x="14199" y="29076"/>
                  </a:cubicBezTo>
                  <a:cubicBezTo>
                    <a:pt x="16163" y="23612"/>
                    <a:pt x="18558" y="16735"/>
                    <a:pt x="21551" y="11209"/>
                  </a:cubicBezTo>
                  <a:cubicBezTo>
                    <a:pt x="18635" y="8799"/>
                    <a:pt x="9717" y="1785"/>
                    <a:pt x="8443" y="848"/>
                  </a:cubicBezTo>
                  <a:cubicBezTo>
                    <a:pt x="7653" y="281"/>
                    <a:pt x="7111" y="1"/>
                    <a:pt x="6410"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 name="Google Shape;850;p28"/>
            <p:cNvSpPr/>
            <p:nvPr/>
          </p:nvSpPr>
          <p:spPr>
            <a:xfrm>
              <a:off x="1617650" y="1336750"/>
              <a:ext cx="596025" cy="615925"/>
            </a:xfrm>
            <a:custGeom>
              <a:avLst/>
              <a:gdLst/>
              <a:ahLst/>
              <a:cxnLst/>
              <a:rect l="l" t="t" r="r" b="b"/>
              <a:pathLst>
                <a:path w="23841" h="24637" extrusionOk="0">
                  <a:moveTo>
                    <a:pt x="5664" y="1"/>
                  </a:moveTo>
                  <a:cubicBezTo>
                    <a:pt x="4790" y="1"/>
                    <a:pt x="4067" y="28"/>
                    <a:pt x="3564" y="92"/>
                  </a:cubicBezTo>
                  <a:cubicBezTo>
                    <a:pt x="1752" y="307"/>
                    <a:pt x="1031" y="706"/>
                    <a:pt x="463" y="1535"/>
                  </a:cubicBezTo>
                  <a:cubicBezTo>
                    <a:pt x="33" y="2165"/>
                    <a:pt x="-59" y="3347"/>
                    <a:pt x="33" y="4375"/>
                  </a:cubicBezTo>
                  <a:cubicBezTo>
                    <a:pt x="202" y="6386"/>
                    <a:pt x="2029" y="13523"/>
                    <a:pt x="10870" y="24636"/>
                  </a:cubicBezTo>
                  <a:cubicBezTo>
                    <a:pt x="15398" y="22395"/>
                    <a:pt x="19481" y="20707"/>
                    <a:pt x="23840" y="19049"/>
                  </a:cubicBezTo>
                  <a:cubicBezTo>
                    <a:pt x="22935" y="13508"/>
                    <a:pt x="22397" y="7460"/>
                    <a:pt x="22244" y="1059"/>
                  </a:cubicBezTo>
                  <a:cubicBezTo>
                    <a:pt x="22244" y="1059"/>
                    <a:pt x="11078" y="1"/>
                    <a:pt x="5664"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 name="Google Shape;851;p28"/>
            <p:cNvSpPr/>
            <p:nvPr/>
          </p:nvSpPr>
          <p:spPr>
            <a:xfrm>
              <a:off x="1413475" y="1916175"/>
              <a:ext cx="1396125" cy="981250"/>
            </a:xfrm>
            <a:custGeom>
              <a:avLst/>
              <a:gdLst/>
              <a:ahLst/>
              <a:cxnLst/>
              <a:rect l="l" t="t" r="r" b="b"/>
              <a:pathLst>
                <a:path w="55845" h="39250" extrusionOk="0">
                  <a:moveTo>
                    <a:pt x="32759" y="1"/>
                  </a:moveTo>
                  <a:cubicBezTo>
                    <a:pt x="18561" y="5358"/>
                    <a:pt x="7494" y="12603"/>
                    <a:pt x="3150" y="15504"/>
                  </a:cubicBezTo>
                  <a:cubicBezTo>
                    <a:pt x="740" y="17116"/>
                    <a:pt x="65" y="18313"/>
                    <a:pt x="4" y="19786"/>
                  </a:cubicBezTo>
                  <a:cubicBezTo>
                    <a:pt x="-88" y="21705"/>
                    <a:pt x="1493" y="24606"/>
                    <a:pt x="13465" y="30362"/>
                  </a:cubicBezTo>
                  <a:cubicBezTo>
                    <a:pt x="23949" y="35412"/>
                    <a:pt x="38515" y="38083"/>
                    <a:pt x="55845" y="39249"/>
                  </a:cubicBezTo>
                  <a:cubicBezTo>
                    <a:pt x="50104" y="35811"/>
                    <a:pt x="45069" y="30454"/>
                    <a:pt x="41171" y="23624"/>
                  </a:cubicBezTo>
                  <a:cubicBezTo>
                    <a:pt x="37395" y="17039"/>
                    <a:pt x="34570" y="9088"/>
                    <a:pt x="32759"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2" name="Google Shape;852;p28"/>
            <p:cNvSpPr/>
            <p:nvPr/>
          </p:nvSpPr>
          <p:spPr>
            <a:xfrm>
              <a:off x="2263925" y="2963325"/>
              <a:ext cx="1423000" cy="229950"/>
            </a:xfrm>
            <a:custGeom>
              <a:avLst/>
              <a:gdLst/>
              <a:ahLst/>
              <a:cxnLst/>
              <a:rect l="l" t="t" r="r" b="b"/>
              <a:pathLst>
                <a:path w="56920" h="9198" extrusionOk="0">
                  <a:moveTo>
                    <a:pt x="4117" y="0"/>
                  </a:moveTo>
                  <a:cubicBezTo>
                    <a:pt x="1710" y="0"/>
                    <a:pt x="566" y="800"/>
                    <a:pt x="107" y="2413"/>
                  </a:cubicBezTo>
                  <a:cubicBezTo>
                    <a:pt x="-276" y="3749"/>
                    <a:pt x="445" y="5222"/>
                    <a:pt x="1151" y="6005"/>
                  </a:cubicBezTo>
                  <a:cubicBezTo>
                    <a:pt x="3285" y="8354"/>
                    <a:pt x="8995" y="9198"/>
                    <a:pt x="15595" y="9198"/>
                  </a:cubicBezTo>
                  <a:cubicBezTo>
                    <a:pt x="21842" y="9198"/>
                    <a:pt x="26355" y="8062"/>
                    <a:pt x="31113" y="6865"/>
                  </a:cubicBezTo>
                  <a:cubicBezTo>
                    <a:pt x="36178" y="5591"/>
                    <a:pt x="41412" y="4271"/>
                    <a:pt x="49087" y="4271"/>
                  </a:cubicBezTo>
                  <a:cubicBezTo>
                    <a:pt x="51154" y="4271"/>
                    <a:pt x="55309" y="4563"/>
                    <a:pt x="55939" y="4563"/>
                  </a:cubicBezTo>
                  <a:cubicBezTo>
                    <a:pt x="55954" y="4563"/>
                    <a:pt x="55968" y="4563"/>
                    <a:pt x="55979" y="4562"/>
                  </a:cubicBezTo>
                  <a:cubicBezTo>
                    <a:pt x="56424" y="4562"/>
                    <a:pt x="56885" y="4562"/>
                    <a:pt x="56915" y="4271"/>
                  </a:cubicBezTo>
                  <a:cubicBezTo>
                    <a:pt x="56961" y="3918"/>
                    <a:pt x="56593" y="3810"/>
                    <a:pt x="56286" y="3718"/>
                  </a:cubicBezTo>
                  <a:cubicBezTo>
                    <a:pt x="50407" y="2091"/>
                    <a:pt x="43746" y="1891"/>
                    <a:pt x="38588" y="1891"/>
                  </a:cubicBezTo>
                  <a:cubicBezTo>
                    <a:pt x="36102" y="1891"/>
                    <a:pt x="33630" y="1937"/>
                    <a:pt x="31451" y="1999"/>
                  </a:cubicBezTo>
                  <a:cubicBezTo>
                    <a:pt x="31451" y="1999"/>
                    <a:pt x="26769" y="2045"/>
                    <a:pt x="24682" y="2091"/>
                  </a:cubicBezTo>
                  <a:cubicBezTo>
                    <a:pt x="24141" y="2105"/>
                    <a:pt x="23613" y="2112"/>
                    <a:pt x="23094" y="2112"/>
                  </a:cubicBezTo>
                  <a:cubicBezTo>
                    <a:pt x="20192" y="2112"/>
                    <a:pt x="17543" y="1886"/>
                    <a:pt x="14275" y="1339"/>
                  </a:cubicBezTo>
                  <a:cubicBezTo>
                    <a:pt x="9486" y="556"/>
                    <a:pt x="7260" y="80"/>
                    <a:pt x="4390" y="3"/>
                  </a:cubicBezTo>
                  <a:cubicBezTo>
                    <a:pt x="4297" y="1"/>
                    <a:pt x="4206" y="0"/>
                    <a:pt x="411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53" name="Google Shape;853;p28"/>
          <p:cNvSpPr/>
          <p:nvPr/>
        </p:nvSpPr>
        <p:spPr>
          <a:xfrm>
            <a:off x="3134600" y="4492275"/>
            <a:ext cx="441300" cy="441300"/>
          </a:xfrm>
          <a:prstGeom prst="ellipse">
            <a:avLst/>
          </a:prstGeom>
          <a:solidFill>
            <a:srgbClr val="FFE6EA"/>
          </a:solidFill>
          <a:ln w="114300" cap="flat" cmpd="sng">
            <a:solidFill>
              <a:srgbClr val="FFB8C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854" name="Google Shape;854;p28"/>
          <p:cNvSpPr/>
          <p:nvPr/>
        </p:nvSpPr>
        <p:spPr>
          <a:xfrm>
            <a:off x="3968938" y="4760000"/>
            <a:ext cx="279000" cy="279000"/>
          </a:xfrm>
          <a:prstGeom prst="ellipse">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855" name="Google Shape;855;p28"/>
          <p:cNvSpPr>
            <a:spLocks noGrp="1"/>
          </p:cNvSpPr>
          <p:nvPr>
            <p:ph type="pic" idx="2"/>
          </p:nvPr>
        </p:nvSpPr>
        <p:spPr>
          <a:xfrm>
            <a:off x="4611032" y="888300"/>
            <a:ext cx="1269900" cy="1269900"/>
          </a:xfrm>
          <a:prstGeom prst="ellipse">
            <a:avLst/>
          </a:prstGeom>
          <a:noFill/>
          <a:ln>
            <a:noFill/>
          </a:ln>
        </p:spPr>
      </p:sp>
      <p:sp>
        <p:nvSpPr>
          <p:cNvPr id="856" name="Google Shape;856;p28"/>
          <p:cNvSpPr>
            <a:spLocks noGrp="1"/>
          </p:cNvSpPr>
          <p:nvPr>
            <p:ph type="pic" idx="3"/>
          </p:nvPr>
        </p:nvSpPr>
        <p:spPr>
          <a:xfrm>
            <a:off x="6045907" y="888300"/>
            <a:ext cx="1269900" cy="1269900"/>
          </a:xfrm>
          <a:prstGeom prst="ellipse">
            <a:avLst/>
          </a:prstGeom>
          <a:noFill/>
          <a:ln>
            <a:noFill/>
          </a:ln>
        </p:spPr>
      </p:sp>
      <p:sp>
        <p:nvSpPr>
          <p:cNvPr id="857" name="Google Shape;857;p28"/>
          <p:cNvSpPr>
            <a:spLocks noGrp="1"/>
          </p:cNvSpPr>
          <p:nvPr>
            <p:ph type="pic" idx="4"/>
          </p:nvPr>
        </p:nvSpPr>
        <p:spPr>
          <a:xfrm>
            <a:off x="7480782" y="888300"/>
            <a:ext cx="1269900" cy="1269900"/>
          </a:xfrm>
          <a:prstGeom prst="ellipse">
            <a:avLst/>
          </a:prstGeom>
          <a:noFill/>
          <a:ln>
            <a:noFill/>
          </a:ln>
        </p:spPr>
      </p:sp>
      <p:sp>
        <p:nvSpPr>
          <p:cNvPr id="858" name="Google Shape;858;p28"/>
          <p:cNvSpPr>
            <a:spLocks noGrp="1"/>
          </p:cNvSpPr>
          <p:nvPr>
            <p:ph type="pic" idx="5"/>
          </p:nvPr>
        </p:nvSpPr>
        <p:spPr>
          <a:xfrm>
            <a:off x="4611032" y="2732825"/>
            <a:ext cx="1269900" cy="1269900"/>
          </a:xfrm>
          <a:prstGeom prst="ellipse">
            <a:avLst/>
          </a:prstGeom>
          <a:noFill/>
          <a:ln>
            <a:noFill/>
          </a:ln>
        </p:spPr>
      </p:sp>
      <p:sp>
        <p:nvSpPr>
          <p:cNvPr id="859" name="Google Shape;859;p28"/>
          <p:cNvSpPr>
            <a:spLocks noGrp="1"/>
          </p:cNvSpPr>
          <p:nvPr>
            <p:ph type="pic" idx="6"/>
          </p:nvPr>
        </p:nvSpPr>
        <p:spPr>
          <a:xfrm>
            <a:off x="6045907" y="2732825"/>
            <a:ext cx="1269900" cy="1269900"/>
          </a:xfrm>
          <a:prstGeom prst="ellipse">
            <a:avLst/>
          </a:prstGeom>
          <a:noFill/>
          <a:ln>
            <a:noFill/>
          </a:ln>
        </p:spPr>
      </p:sp>
      <p:sp>
        <p:nvSpPr>
          <p:cNvPr id="860" name="Google Shape;860;p28"/>
          <p:cNvSpPr>
            <a:spLocks noGrp="1"/>
          </p:cNvSpPr>
          <p:nvPr>
            <p:ph type="pic" idx="7"/>
          </p:nvPr>
        </p:nvSpPr>
        <p:spPr>
          <a:xfrm>
            <a:off x="7480782" y="2732825"/>
            <a:ext cx="1269900" cy="1269900"/>
          </a:xfrm>
          <a:prstGeom prst="ellipse">
            <a:avLst/>
          </a:prstGeom>
          <a:noFill/>
          <a:ln>
            <a:noFill/>
          </a:ln>
        </p:spPr>
      </p:sp>
      <p:sp>
        <p:nvSpPr>
          <p:cNvPr id="861" name="Google Shape;861;p28"/>
          <p:cNvSpPr txBox="1">
            <a:spLocks noGrp="1"/>
          </p:cNvSpPr>
          <p:nvPr>
            <p:ph type="body" idx="8"/>
          </p:nvPr>
        </p:nvSpPr>
        <p:spPr>
          <a:xfrm>
            <a:off x="4611044" y="2248713"/>
            <a:ext cx="1269900" cy="393600"/>
          </a:xfrm>
          <a:prstGeom prst="rect">
            <a:avLst/>
          </a:prstGeom>
        </p:spPr>
        <p:txBody>
          <a:bodyPr spcFirstLastPara="1" wrap="square" lIns="91425" tIns="0" rIns="91425" bIns="91425" anchor="t" anchorCtr="0">
            <a:noAutofit/>
          </a:bodyPr>
          <a:lstStyle>
            <a:lvl1pPr marL="457200" lvl="0" indent="-304800" algn="ctr">
              <a:spcBef>
                <a:spcPts val="0"/>
              </a:spcBef>
              <a:spcAft>
                <a:spcPts val="0"/>
              </a:spcAft>
              <a:buClr>
                <a:srgbClr val="002664"/>
              </a:buClr>
              <a:buSzPts val="1200"/>
              <a:buFont typeface="Public Sans"/>
              <a:buChar char="●"/>
              <a:defRPr sz="1200" b="1">
                <a:solidFill>
                  <a:srgbClr val="002664"/>
                </a:solidFill>
                <a:latin typeface="Public Sans"/>
                <a:ea typeface="Public Sans"/>
                <a:cs typeface="Public Sans"/>
                <a:sym typeface="Public Sans"/>
              </a:defRPr>
            </a:lvl1pPr>
            <a:lvl2pPr marL="914400" lvl="1" indent="-304800" algn="ctr">
              <a:spcBef>
                <a:spcPts val="0"/>
              </a:spcBef>
              <a:spcAft>
                <a:spcPts val="0"/>
              </a:spcAft>
              <a:buClr>
                <a:srgbClr val="002664"/>
              </a:buClr>
              <a:buSzPts val="1200"/>
              <a:buFont typeface="Public Sans"/>
              <a:buChar char="○"/>
              <a:defRPr sz="1200" b="1">
                <a:solidFill>
                  <a:srgbClr val="002664"/>
                </a:solidFill>
                <a:latin typeface="Public Sans"/>
                <a:ea typeface="Public Sans"/>
                <a:cs typeface="Public Sans"/>
                <a:sym typeface="Public Sans"/>
              </a:defRPr>
            </a:lvl2pPr>
            <a:lvl3pPr marL="1371600" lvl="2" indent="-304800" algn="ctr">
              <a:spcBef>
                <a:spcPts val="0"/>
              </a:spcBef>
              <a:spcAft>
                <a:spcPts val="0"/>
              </a:spcAft>
              <a:buClr>
                <a:srgbClr val="002664"/>
              </a:buClr>
              <a:buSzPts val="1200"/>
              <a:buFont typeface="Public Sans"/>
              <a:buChar char="■"/>
              <a:defRPr sz="1200" b="1">
                <a:solidFill>
                  <a:srgbClr val="002664"/>
                </a:solidFill>
                <a:latin typeface="Public Sans"/>
                <a:ea typeface="Public Sans"/>
                <a:cs typeface="Public Sans"/>
                <a:sym typeface="Public Sans"/>
              </a:defRPr>
            </a:lvl3pPr>
            <a:lvl4pPr marL="1828800" lvl="3" indent="-304800" algn="ctr">
              <a:spcBef>
                <a:spcPts val="0"/>
              </a:spcBef>
              <a:spcAft>
                <a:spcPts val="0"/>
              </a:spcAft>
              <a:buClr>
                <a:srgbClr val="002664"/>
              </a:buClr>
              <a:buSzPts val="1200"/>
              <a:buFont typeface="Public Sans"/>
              <a:buChar char="●"/>
              <a:defRPr sz="1200" b="1">
                <a:solidFill>
                  <a:srgbClr val="002664"/>
                </a:solidFill>
                <a:latin typeface="Public Sans"/>
                <a:ea typeface="Public Sans"/>
                <a:cs typeface="Public Sans"/>
                <a:sym typeface="Public Sans"/>
              </a:defRPr>
            </a:lvl4pPr>
            <a:lvl5pPr marL="2286000" lvl="4" indent="-304800" algn="ctr">
              <a:spcBef>
                <a:spcPts val="0"/>
              </a:spcBef>
              <a:spcAft>
                <a:spcPts val="0"/>
              </a:spcAft>
              <a:buClr>
                <a:srgbClr val="002664"/>
              </a:buClr>
              <a:buSzPts val="1200"/>
              <a:buFont typeface="Public Sans"/>
              <a:buChar char="○"/>
              <a:defRPr sz="1200" b="1">
                <a:solidFill>
                  <a:srgbClr val="002664"/>
                </a:solidFill>
                <a:latin typeface="Public Sans"/>
                <a:ea typeface="Public Sans"/>
                <a:cs typeface="Public Sans"/>
                <a:sym typeface="Public Sans"/>
              </a:defRPr>
            </a:lvl5pPr>
            <a:lvl6pPr marL="2743200" lvl="5" indent="-304800" algn="ctr">
              <a:spcBef>
                <a:spcPts val="0"/>
              </a:spcBef>
              <a:spcAft>
                <a:spcPts val="0"/>
              </a:spcAft>
              <a:buClr>
                <a:srgbClr val="002664"/>
              </a:buClr>
              <a:buSzPts val="1200"/>
              <a:buFont typeface="Public Sans"/>
              <a:buChar char="■"/>
              <a:defRPr sz="1200" b="1">
                <a:solidFill>
                  <a:srgbClr val="002664"/>
                </a:solidFill>
                <a:latin typeface="Public Sans"/>
                <a:ea typeface="Public Sans"/>
                <a:cs typeface="Public Sans"/>
                <a:sym typeface="Public Sans"/>
              </a:defRPr>
            </a:lvl6pPr>
            <a:lvl7pPr marL="3200400" lvl="6" indent="-304800" algn="ctr">
              <a:spcBef>
                <a:spcPts val="0"/>
              </a:spcBef>
              <a:spcAft>
                <a:spcPts val="0"/>
              </a:spcAft>
              <a:buClr>
                <a:srgbClr val="002664"/>
              </a:buClr>
              <a:buSzPts val="1200"/>
              <a:buFont typeface="Public Sans"/>
              <a:buChar char="●"/>
              <a:defRPr sz="1200" b="1">
                <a:solidFill>
                  <a:srgbClr val="002664"/>
                </a:solidFill>
                <a:latin typeface="Public Sans"/>
                <a:ea typeface="Public Sans"/>
                <a:cs typeface="Public Sans"/>
                <a:sym typeface="Public Sans"/>
              </a:defRPr>
            </a:lvl7pPr>
            <a:lvl8pPr marL="3657600" lvl="7" indent="-304800" algn="ctr">
              <a:spcBef>
                <a:spcPts val="0"/>
              </a:spcBef>
              <a:spcAft>
                <a:spcPts val="0"/>
              </a:spcAft>
              <a:buClr>
                <a:srgbClr val="002664"/>
              </a:buClr>
              <a:buSzPts val="1200"/>
              <a:buFont typeface="Public Sans"/>
              <a:buChar char="○"/>
              <a:defRPr sz="1200" b="1">
                <a:solidFill>
                  <a:srgbClr val="002664"/>
                </a:solidFill>
                <a:latin typeface="Public Sans"/>
                <a:ea typeface="Public Sans"/>
                <a:cs typeface="Public Sans"/>
                <a:sym typeface="Public Sans"/>
              </a:defRPr>
            </a:lvl8pPr>
            <a:lvl9pPr marL="4114800" lvl="8" indent="-304800" algn="ctr">
              <a:spcBef>
                <a:spcPts val="0"/>
              </a:spcBef>
              <a:spcAft>
                <a:spcPts val="0"/>
              </a:spcAft>
              <a:buClr>
                <a:srgbClr val="002664"/>
              </a:buClr>
              <a:buSzPts val="1200"/>
              <a:buFont typeface="Public Sans"/>
              <a:buChar char="■"/>
              <a:defRPr sz="1200" b="1">
                <a:solidFill>
                  <a:srgbClr val="002664"/>
                </a:solidFill>
                <a:latin typeface="Public Sans"/>
                <a:ea typeface="Public Sans"/>
                <a:cs typeface="Public Sans"/>
                <a:sym typeface="Public Sans"/>
              </a:defRPr>
            </a:lvl9pPr>
          </a:lstStyle>
          <a:p>
            <a:endParaRPr/>
          </a:p>
        </p:txBody>
      </p:sp>
      <p:sp>
        <p:nvSpPr>
          <p:cNvPr id="862" name="Google Shape;862;p28"/>
          <p:cNvSpPr txBox="1">
            <a:spLocks noGrp="1"/>
          </p:cNvSpPr>
          <p:nvPr>
            <p:ph type="body" idx="9"/>
          </p:nvPr>
        </p:nvSpPr>
        <p:spPr>
          <a:xfrm>
            <a:off x="6045919" y="2248713"/>
            <a:ext cx="1269900" cy="393600"/>
          </a:xfrm>
          <a:prstGeom prst="rect">
            <a:avLst/>
          </a:prstGeom>
        </p:spPr>
        <p:txBody>
          <a:bodyPr spcFirstLastPara="1" wrap="square" lIns="91425" tIns="0" rIns="91425" bIns="91425" anchor="t" anchorCtr="0">
            <a:noAutofit/>
          </a:bodyPr>
          <a:lstStyle>
            <a:lvl1pPr marL="457200" lvl="0" indent="-304800" algn="ctr">
              <a:spcBef>
                <a:spcPts val="0"/>
              </a:spcBef>
              <a:spcAft>
                <a:spcPts val="0"/>
              </a:spcAft>
              <a:buClr>
                <a:srgbClr val="002664"/>
              </a:buClr>
              <a:buSzPts val="1200"/>
              <a:buFont typeface="Public Sans"/>
              <a:buChar char="●"/>
              <a:defRPr sz="1200" b="1">
                <a:solidFill>
                  <a:srgbClr val="002664"/>
                </a:solidFill>
                <a:latin typeface="Public Sans"/>
                <a:ea typeface="Public Sans"/>
                <a:cs typeface="Public Sans"/>
                <a:sym typeface="Public Sans"/>
              </a:defRPr>
            </a:lvl1pPr>
            <a:lvl2pPr marL="914400" lvl="1" indent="-304800" algn="ctr">
              <a:spcBef>
                <a:spcPts val="0"/>
              </a:spcBef>
              <a:spcAft>
                <a:spcPts val="0"/>
              </a:spcAft>
              <a:buClr>
                <a:srgbClr val="002664"/>
              </a:buClr>
              <a:buSzPts val="1200"/>
              <a:buFont typeface="Public Sans"/>
              <a:buChar char="○"/>
              <a:defRPr sz="1200" b="1">
                <a:solidFill>
                  <a:srgbClr val="002664"/>
                </a:solidFill>
                <a:latin typeface="Public Sans"/>
                <a:ea typeface="Public Sans"/>
                <a:cs typeface="Public Sans"/>
                <a:sym typeface="Public Sans"/>
              </a:defRPr>
            </a:lvl2pPr>
            <a:lvl3pPr marL="1371600" lvl="2" indent="-304800" algn="ctr">
              <a:spcBef>
                <a:spcPts val="0"/>
              </a:spcBef>
              <a:spcAft>
                <a:spcPts val="0"/>
              </a:spcAft>
              <a:buClr>
                <a:srgbClr val="002664"/>
              </a:buClr>
              <a:buSzPts val="1200"/>
              <a:buFont typeface="Public Sans"/>
              <a:buChar char="■"/>
              <a:defRPr sz="1200" b="1">
                <a:solidFill>
                  <a:srgbClr val="002664"/>
                </a:solidFill>
                <a:latin typeface="Public Sans"/>
                <a:ea typeface="Public Sans"/>
                <a:cs typeface="Public Sans"/>
                <a:sym typeface="Public Sans"/>
              </a:defRPr>
            </a:lvl3pPr>
            <a:lvl4pPr marL="1828800" lvl="3" indent="-304800" algn="ctr">
              <a:spcBef>
                <a:spcPts val="0"/>
              </a:spcBef>
              <a:spcAft>
                <a:spcPts val="0"/>
              </a:spcAft>
              <a:buClr>
                <a:srgbClr val="002664"/>
              </a:buClr>
              <a:buSzPts val="1200"/>
              <a:buFont typeface="Public Sans"/>
              <a:buChar char="●"/>
              <a:defRPr sz="1200" b="1">
                <a:solidFill>
                  <a:srgbClr val="002664"/>
                </a:solidFill>
                <a:latin typeface="Public Sans"/>
                <a:ea typeface="Public Sans"/>
                <a:cs typeface="Public Sans"/>
                <a:sym typeface="Public Sans"/>
              </a:defRPr>
            </a:lvl4pPr>
            <a:lvl5pPr marL="2286000" lvl="4" indent="-304800" algn="ctr">
              <a:spcBef>
                <a:spcPts val="0"/>
              </a:spcBef>
              <a:spcAft>
                <a:spcPts val="0"/>
              </a:spcAft>
              <a:buClr>
                <a:srgbClr val="002664"/>
              </a:buClr>
              <a:buSzPts val="1200"/>
              <a:buFont typeface="Public Sans"/>
              <a:buChar char="○"/>
              <a:defRPr sz="1200" b="1">
                <a:solidFill>
                  <a:srgbClr val="002664"/>
                </a:solidFill>
                <a:latin typeface="Public Sans"/>
                <a:ea typeface="Public Sans"/>
                <a:cs typeface="Public Sans"/>
                <a:sym typeface="Public Sans"/>
              </a:defRPr>
            </a:lvl5pPr>
            <a:lvl6pPr marL="2743200" lvl="5" indent="-304800" algn="ctr">
              <a:spcBef>
                <a:spcPts val="0"/>
              </a:spcBef>
              <a:spcAft>
                <a:spcPts val="0"/>
              </a:spcAft>
              <a:buClr>
                <a:srgbClr val="002664"/>
              </a:buClr>
              <a:buSzPts val="1200"/>
              <a:buFont typeface="Public Sans"/>
              <a:buChar char="■"/>
              <a:defRPr sz="1200" b="1">
                <a:solidFill>
                  <a:srgbClr val="002664"/>
                </a:solidFill>
                <a:latin typeface="Public Sans"/>
                <a:ea typeface="Public Sans"/>
                <a:cs typeface="Public Sans"/>
                <a:sym typeface="Public Sans"/>
              </a:defRPr>
            </a:lvl6pPr>
            <a:lvl7pPr marL="3200400" lvl="6" indent="-304800" algn="ctr">
              <a:spcBef>
                <a:spcPts val="0"/>
              </a:spcBef>
              <a:spcAft>
                <a:spcPts val="0"/>
              </a:spcAft>
              <a:buClr>
                <a:srgbClr val="002664"/>
              </a:buClr>
              <a:buSzPts val="1200"/>
              <a:buFont typeface="Public Sans"/>
              <a:buChar char="●"/>
              <a:defRPr sz="1200" b="1">
                <a:solidFill>
                  <a:srgbClr val="002664"/>
                </a:solidFill>
                <a:latin typeface="Public Sans"/>
                <a:ea typeface="Public Sans"/>
                <a:cs typeface="Public Sans"/>
                <a:sym typeface="Public Sans"/>
              </a:defRPr>
            </a:lvl7pPr>
            <a:lvl8pPr marL="3657600" lvl="7" indent="-304800" algn="ctr">
              <a:spcBef>
                <a:spcPts val="0"/>
              </a:spcBef>
              <a:spcAft>
                <a:spcPts val="0"/>
              </a:spcAft>
              <a:buClr>
                <a:srgbClr val="002664"/>
              </a:buClr>
              <a:buSzPts val="1200"/>
              <a:buFont typeface="Public Sans"/>
              <a:buChar char="○"/>
              <a:defRPr sz="1200" b="1">
                <a:solidFill>
                  <a:srgbClr val="002664"/>
                </a:solidFill>
                <a:latin typeface="Public Sans"/>
                <a:ea typeface="Public Sans"/>
                <a:cs typeface="Public Sans"/>
                <a:sym typeface="Public Sans"/>
              </a:defRPr>
            </a:lvl8pPr>
            <a:lvl9pPr marL="4114800" lvl="8" indent="-304800" algn="ctr">
              <a:spcBef>
                <a:spcPts val="0"/>
              </a:spcBef>
              <a:spcAft>
                <a:spcPts val="0"/>
              </a:spcAft>
              <a:buClr>
                <a:srgbClr val="002664"/>
              </a:buClr>
              <a:buSzPts val="1200"/>
              <a:buFont typeface="Public Sans"/>
              <a:buChar char="■"/>
              <a:defRPr sz="1200" b="1">
                <a:solidFill>
                  <a:srgbClr val="002664"/>
                </a:solidFill>
                <a:latin typeface="Public Sans"/>
                <a:ea typeface="Public Sans"/>
                <a:cs typeface="Public Sans"/>
                <a:sym typeface="Public Sans"/>
              </a:defRPr>
            </a:lvl9pPr>
          </a:lstStyle>
          <a:p>
            <a:endParaRPr/>
          </a:p>
        </p:txBody>
      </p:sp>
      <p:sp>
        <p:nvSpPr>
          <p:cNvPr id="863" name="Google Shape;863;p28"/>
          <p:cNvSpPr txBox="1">
            <a:spLocks noGrp="1"/>
          </p:cNvSpPr>
          <p:nvPr>
            <p:ph type="body" idx="13"/>
          </p:nvPr>
        </p:nvSpPr>
        <p:spPr>
          <a:xfrm>
            <a:off x="7480794" y="2248713"/>
            <a:ext cx="1269900" cy="393600"/>
          </a:xfrm>
          <a:prstGeom prst="rect">
            <a:avLst/>
          </a:prstGeom>
        </p:spPr>
        <p:txBody>
          <a:bodyPr spcFirstLastPara="1" wrap="square" lIns="91425" tIns="0" rIns="91425" bIns="91425" anchor="t" anchorCtr="0">
            <a:noAutofit/>
          </a:bodyPr>
          <a:lstStyle>
            <a:lvl1pPr marL="457200" lvl="0" indent="-304800" algn="ctr">
              <a:spcBef>
                <a:spcPts val="0"/>
              </a:spcBef>
              <a:spcAft>
                <a:spcPts val="0"/>
              </a:spcAft>
              <a:buClr>
                <a:srgbClr val="002664"/>
              </a:buClr>
              <a:buSzPts val="1200"/>
              <a:buFont typeface="Public Sans"/>
              <a:buChar char="●"/>
              <a:defRPr sz="1200" b="1">
                <a:solidFill>
                  <a:srgbClr val="002664"/>
                </a:solidFill>
                <a:latin typeface="Public Sans"/>
                <a:ea typeface="Public Sans"/>
                <a:cs typeface="Public Sans"/>
                <a:sym typeface="Public Sans"/>
              </a:defRPr>
            </a:lvl1pPr>
            <a:lvl2pPr marL="914400" lvl="1" indent="-304800" algn="ctr">
              <a:spcBef>
                <a:spcPts val="0"/>
              </a:spcBef>
              <a:spcAft>
                <a:spcPts val="0"/>
              </a:spcAft>
              <a:buClr>
                <a:srgbClr val="002664"/>
              </a:buClr>
              <a:buSzPts val="1200"/>
              <a:buFont typeface="Public Sans"/>
              <a:buChar char="○"/>
              <a:defRPr sz="1200" b="1">
                <a:solidFill>
                  <a:srgbClr val="002664"/>
                </a:solidFill>
                <a:latin typeface="Public Sans"/>
                <a:ea typeface="Public Sans"/>
                <a:cs typeface="Public Sans"/>
                <a:sym typeface="Public Sans"/>
              </a:defRPr>
            </a:lvl2pPr>
            <a:lvl3pPr marL="1371600" lvl="2" indent="-304800" algn="ctr">
              <a:spcBef>
                <a:spcPts val="0"/>
              </a:spcBef>
              <a:spcAft>
                <a:spcPts val="0"/>
              </a:spcAft>
              <a:buClr>
                <a:srgbClr val="002664"/>
              </a:buClr>
              <a:buSzPts val="1200"/>
              <a:buFont typeface="Public Sans"/>
              <a:buChar char="■"/>
              <a:defRPr sz="1200" b="1">
                <a:solidFill>
                  <a:srgbClr val="002664"/>
                </a:solidFill>
                <a:latin typeface="Public Sans"/>
                <a:ea typeface="Public Sans"/>
                <a:cs typeface="Public Sans"/>
                <a:sym typeface="Public Sans"/>
              </a:defRPr>
            </a:lvl3pPr>
            <a:lvl4pPr marL="1828800" lvl="3" indent="-304800" algn="ctr">
              <a:spcBef>
                <a:spcPts val="0"/>
              </a:spcBef>
              <a:spcAft>
                <a:spcPts val="0"/>
              </a:spcAft>
              <a:buClr>
                <a:srgbClr val="002664"/>
              </a:buClr>
              <a:buSzPts val="1200"/>
              <a:buFont typeface="Public Sans"/>
              <a:buChar char="●"/>
              <a:defRPr sz="1200" b="1">
                <a:solidFill>
                  <a:srgbClr val="002664"/>
                </a:solidFill>
                <a:latin typeface="Public Sans"/>
                <a:ea typeface="Public Sans"/>
                <a:cs typeface="Public Sans"/>
                <a:sym typeface="Public Sans"/>
              </a:defRPr>
            </a:lvl4pPr>
            <a:lvl5pPr marL="2286000" lvl="4" indent="-304800" algn="ctr">
              <a:spcBef>
                <a:spcPts val="0"/>
              </a:spcBef>
              <a:spcAft>
                <a:spcPts val="0"/>
              </a:spcAft>
              <a:buClr>
                <a:srgbClr val="002664"/>
              </a:buClr>
              <a:buSzPts val="1200"/>
              <a:buFont typeface="Public Sans"/>
              <a:buChar char="○"/>
              <a:defRPr sz="1200" b="1">
                <a:solidFill>
                  <a:srgbClr val="002664"/>
                </a:solidFill>
                <a:latin typeface="Public Sans"/>
                <a:ea typeface="Public Sans"/>
                <a:cs typeface="Public Sans"/>
                <a:sym typeface="Public Sans"/>
              </a:defRPr>
            </a:lvl5pPr>
            <a:lvl6pPr marL="2743200" lvl="5" indent="-304800" algn="ctr">
              <a:spcBef>
                <a:spcPts val="0"/>
              </a:spcBef>
              <a:spcAft>
                <a:spcPts val="0"/>
              </a:spcAft>
              <a:buClr>
                <a:srgbClr val="002664"/>
              </a:buClr>
              <a:buSzPts val="1200"/>
              <a:buFont typeface="Public Sans"/>
              <a:buChar char="■"/>
              <a:defRPr sz="1200" b="1">
                <a:solidFill>
                  <a:srgbClr val="002664"/>
                </a:solidFill>
                <a:latin typeface="Public Sans"/>
                <a:ea typeface="Public Sans"/>
                <a:cs typeface="Public Sans"/>
                <a:sym typeface="Public Sans"/>
              </a:defRPr>
            </a:lvl6pPr>
            <a:lvl7pPr marL="3200400" lvl="6" indent="-304800" algn="ctr">
              <a:spcBef>
                <a:spcPts val="0"/>
              </a:spcBef>
              <a:spcAft>
                <a:spcPts val="0"/>
              </a:spcAft>
              <a:buClr>
                <a:srgbClr val="002664"/>
              </a:buClr>
              <a:buSzPts val="1200"/>
              <a:buFont typeface="Public Sans"/>
              <a:buChar char="●"/>
              <a:defRPr sz="1200" b="1">
                <a:solidFill>
                  <a:srgbClr val="002664"/>
                </a:solidFill>
                <a:latin typeface="Public Sans"/>
                <a:ea typeface="Public Sans"/>
                <a:cs typeface="Public Sans"/>
                <a:sym typeface="Public Sans"/>
              </a:defRPr>
            </a:lvl7pPr>
            <a:lvl8pPr marL="3657600" lvl="7" indent="-304800" algn="ctr">
              <a:spcBef>
                <a:spcPts val="0"/>
              </a:spcBef>
              <a:spcAft>
                <a:spcPts val="0"/>
              </a:spcAft>
              <a:buClr>
                <a:srgbClr val="002664"/>
              </a:buClr>
              <a:buSzPts val="1200"/>
              <a:buFont typeface="Public Sans"/>
              <a:buChar char="○"/>
              <a:defRPr sz="1200" b="1">
                <a:solidFill>
                  <a:srgbClr val="002664"/>
                </a:solidFill>
                <a:latin typeface="Public Sans"/>
                <a:ea typeface="Public Sans"/>
                <a:cs typeface="Public Sans"/>
                <a:sym typeface="Public Sans"/>
              </a:defRPr>
            </a:lvl8pPr>
            <a:lvl9pPr marL="4114800" lvl="8" indent="-304800" algn="ctr">
              <a:spcBef>
                <a:spcPts val="0"/>
              </a:spcBef>
              <a:spcAft>
                <a:spcPts val="0"/>
              </a:spcAft>
              <a:buClr>
                <a:srgbClr val="002664"/>
              </a:buClr>
              <a:buSzPts val="1200"/>
              <a:buFont typeface="Public Sans"/>
              <a:buChar char="■"/>
              <a:defRPr sz="1200" b="1">
                <a:solidFill>
                  <a:srgbClr val="002664"/>
                </a:solidFill>
                <a:latin typeface="Public Sans"/>
                <a:ea typeface="Public Sans"/>
                <a:cs typeface="Public Sans"/>
                <a:sym typeface="Public Sans"/>
              </a:defRPr>
            </a:lvl9pPr>
          </a:lstStyle>
          <a:p>
            <a:endParaRPr/>
          </a:p>
        </p:txBody>
      </p:sp>
      <p:sp>
        <p:nvSpPr>
          <p:cNvPr id="864" name="Google Shape;864;p28"/>
          <p:cNvSpPr txBox="1">
            <a:spLocks noGrp="1"/>
          </p:cNvSpPr>
          <p:nvPr>
            <p:ph type="body" idx="14"/>
          </p:nvPr>
        </p:nvSpPr>
        <p:spPr>
          <a:xfrm>
            <a:off x="4611044" y="4093225"/>
            <a:ext cx="1269900" cy="393600"/>
          </a:xfrm>
          <a:prstGeom prst="rect">
            <a:avLst/>
          </a:prstGeom>
        </p:spPr>
        <p:txBody>
          <a:bodyPr spcFirstLastPara="1" wrap="square" lIns="91425" tIns="0" rIns="91425" bIns="91425" anchor="t" anchorCtr="0">
            <a:noAutofit/>
          </a:bodyPr>
          <a:lstStyle>
            <a:lvl1pPr marL="457200" lvl="0" indent="-304800" algn="ctr">
              <a:spcBef>
                <a:spcPts val="0"/>
              </a:spcBef>
              <a:spcAft>
                <a:spcPts val="0"/>
              </a:spcAft>
              <a:buClr>
                <a:srgbClr val="002664"/>
              </a:buClr>
              <a:buSzPts val="1200"/>
              <a:buFont typeface="Public Sans"/>
              <a:buChar char="●"/>
              <a:defRPr sz="1200" b="1">
                <a:solidFill>
                  <a:srgbClr val="002664"/>
                </a:solidFill>
                <a:latin typeface="Public Sans"/>
                <a:ea typeface="Public Sans"/>
                <a:cs typeface="Public Sans"/>
                <a:sym typeface="Public Sans"/>
              </a:defRPr>
            </a:lvl1pPr>
            <a:lvl2pPr marL="914400" lvl="1" indent="-304800" algn="ctr">
              <a:spcBef>
                <a:spcPts val="0"/>
              </a:spcBef>
              <a:spcAft>
                <a:spcPts val="0"/>
              </a:spcAft>
              <a:buClr>
                <a:srgbClr val="002664"/>
              </a:buClr>
              <a:buSzPts val="1200"/>
              <a:buFont typeface="Public Sans"/>
              <a:buChar char="○"/>
              <a:defRPr sz="1200" b="1">
                <a:solidFill>
                  <a:srgbClr val="002664"/>
                </a:solidFill>
                <a:latin typeface="Public Sans"/>
                <a:ea typeface="Public Sans"/>
                <a:cs typeface="Public Sans"/>
                <a:sym typeface="Public Sans"/>
              </a:defRPr>
            </a:lvl2pPr>
            <a:lvl3pPr marL="1371600" lvl="2" indent="-304800" algn="ctr">
              <a:spcBef>
                <a:spcPts val="0"/>
              </a:spcBef>
              <a:spcAft>
                <a:spcPts val="0"/>
              </a:spcAft>
              <a:buClr>
                <a:srgbClr val="002664"/>
              </a:buClr>
              <a:buSzPts val="1200"/>
              <a:buFont typeface="Public Sans"/>
              <a:buChar char="■"/>
              <a:defRPr sz="1200" b="1">
                <a:solidFill>
                  <a:srgbClr val="002664"/>
                </a:solidFill>
                <a:latin typeface="Public Sans"/>
                <a:ea typeface="Public Sans"/>
                <a:cs typeface="Public Sans"/>
                <a:sym typeface="Public Sans"/>
              </a:defRPr>
            </a:lvl3pPr>
            <a:lvl4pPr marL="1828800" lvl="3" indent="-304800" algn="ctr">
              <a:spcBef>
                <a:spcPts val="0"/>
              </a:spcBef>
              <a:spcAft>
                <a:spcPts val="0"/>
              </a:spcAft>
              <a:buClr>
                <a:srgbClr val="002664"/>
              </a:buClr>
              <a:buSzPts val="1200"/>
              <a:buFont typeface="Public Sans"/>
              <a:buChar char="●"/>
              <a:defRPr sz="1200" b="1">
                <a:solidFill>
                  <a:srgbClr val="002664"/>
                </a:solidFill>
                <a:latin typeface="Public Sans"/>
                <a:ea typeface="Public Sans"/>
                <a:cs typeface="Public Sans"/>
                <a:sym typeface="Public Sans"/>
              </a:defRPr>
            </a:lvl4pPr>
            <a:lvl5pPr marL="2286000" lvl="4" indent="-304800" algn="ctr">
              <a:spcBef>
                <a:spcPts val="0"/>
              </a:spcBef>
              <a:spcAft>
                <a:spcPts val="0"/>
              </a:spcAft>
              <a:buClr>
                <a:srgbClr val="002664"/>
              </a:buClr>
              <a:buSzPts val="1200"/>
              <a:buFont typeface="Public Sans"/>
              <a:buChar char="○"/>
              <a:defRPr sz="1200" b="1">
                <a:solidFill>
                  <a:srgbClr val="002664"/>
                </a:solidFill>
                <a:latin typeface="Public Sans"/>
                <a:ea typeface="Public Sans"/>
                <a:cs typeface="Public Sans"/>
                <a:sym typeface="Public Sans"/>
              </a:defRPr>
            </a:lvl5pPr>
            <a:lvl6pPr marL="2743200" lvl="5" indent="-304800" algn="ctr">
              <a:spcBef>
                <a:spcPts val="0"/>
              </a:spcBef>
              <a:spcAft>
                <a:spcPts val="0"/>
              </a:spcAft>
              <a:buClr>
                <a:srgbClr val="002664"/>
              </a:buClr>
              <a:buSzPts val="1200"/>
              <a:buFont typeface="Public Sans"/>
              <a:buChar char="■"/>
              <a:defRPr sz="1200" b="1">
                <a:solidFill>
                  <a:srgbClr val="002664"/>
                </a:solidFill>
                <a:latin typeface="Public Sans"/>
                <a:ea typeface="Public Sans"/>
                <a:cs typeface="Public Sans"/>
                <a:sym typeface="Public Sans"/>
              </a:defRPr>
            </a:lvl6pPr>
            <a:lvl7pPr marL="3200400" lvl="6" indent="-304800" algn="ctr">
              <a:spcBef>
                <a:spcPts val="0"/>
              </a:spcBef>
              <a:spcAft>
                <a:spcPts val="0"/>
              </a:spcAft>
              <a:buClr>
                <a:srgbClr val="002664"/>
              </a:buClr>
              <a:buSzPts val="1200"/>
              <a:buFont typeface="Public Sans"/>
              <a:buChar char="●"/>
              <a:defRPr sz="1200" b="1">
                <a:solidFill>
                  <a:srgbClr val="002664"/>
                </a:solidFill>
                <a:latin typeface="Public Sans"/>
                <a:ea typeface="Public Sans"/>
                <a:cs typeface="Public Sans"/>
                <a:sym typeface="Public Sans"/>
              </a:defRPr>
            </a:lvl7pPr>
            <a:lvl8pPr marL="3657600" lvl="7" indent="-304800" algn="ctr">
              <a:spcBef>
                <a:spcPts val="0"/>
              </a:spcBef>
              <a:spcAft>
                <a:spcPts val="0"/>
              </a:spcAft>
              <a:buClr>
                <a:srgbClr val="002664"/>
              </a:buClr>
              <a:buSzPts val="1200"/>
              <a:buFont typeface="Public Sans"/>
              <a:buChar char="○"/>
              <a:defRPr sz="1200" b="1">
                <a:solidFill>
                  <a:srgbClr val="002664"/>
                </a:solidFill>
                <a:latin typeface="Public Sans"/>
                <a:ea typeface="Public Sans"/>
                <a:cs typeface="Public Sans"/>
                <a:sym typeface="Public Sans"/>
              </a:defRPr>
            </a:lvl8pPr>
            <a:lvl9pPr marL="4114800" lvl="8" indent="-304800" algn="ctr">
              <a:spcBef>
                <a:spcPts val="0"/>
              </a:spcBef>
              <a:spcAft>
                <a:spcPts val="0"/>
              </a:spcAft>
              <a:buClr>
                <a:srgbClr val="002664"/>
              </a:buClr>
              <a:buSzPts val="1200"/>
              <a:buFont typeface="Public Sans"/>
              <a:buChar char="■"/>
              <a:defRPr sz="1200" b="1">
                <a:solidFill>
                  <a:srgbClr val="002664"/>
                </a:solidFill>
                <a:latin typeface="Public Sans"/>
                <a:ea typeface="Public Sans"/>
                <a:cs typeface="Public Sans"/>
                <a:sym typeface="Public Sans"/>
              </a:defRPr>
            </a:lvl9pPr>
          </a:lstStyle>
          <a:p>
            <a:endParaRPr/>
          </a:p>
        </p:txBody>
      </p:sp>
      <p:sp>
        <p:nvSpPr>
          <p:cNvPr id="865" name="Google Shape;865;p28"/>
          <p:cNvSpPr txBox="1">
            <a:spLocks noGrp="1"/>
          </p:cNvSpPr>
          <p:nvPr>
            <p:ph type="body" idx="15"/>
          </p:nvPr>
        </p:nvSpPr>
        <p:spPr>
          <a:xfrm>
            <a:off x="6045919" y="4093225"/>
            <a:ext cx="1269900" cy="393600"/>
          </a:xfrm>
          <a:prstGeom prst="rect">
            <a:avLst/>
          </a:prstGeom>
        </p:spPr>
        <p:txBody>
          <a:bodyPr spcFirstLastPara="1" wrap="square" lIns="91425" tIns="0" rIns="91425" bIns="91425" anchor="t" anchorCtr="0">
            <a:noAutofit/>
          </a:bodyPr>
          <a:lstStyle>
            <a:lvl1pPr marL="457200" lvl="0" indent="-304800" algn="ctr">
              <a:spcBef>
                <a:spcPts val="0"/>
              </a:spcBef>
              <a:spcAft>
                <a:spcPts val="0"/>
              </a:spcAft>
              <a:buClr>
                <a:srgbClr val="002664"/>
              </a:buClr>
              <a:buSzPts val="1200"/>
              <a:buFont typeface="Public Sans"/>
              <a:buChar char="●"/>
              <a:defRPr sz="1200" b="1">
                <a:solidFill>
                  <a:srgbClr val="002664"/>
                </a:solidFill>
                <a:latin typeface="Public Sans"/>
                <a:ea typeface="Public Sans"/>
                <a:cs typeface="Public Sans"/>
                <a:sym typeface="Public Sans"/>
              </a:defRPr>
            </a:lvl1pPr>
            <a:lvl2pPr marL="914400" lvl="1" indent="-304800" algn="ctr">
              <a:spcBef>
                <a:spcPts val="0"/>
              </a:spcBef>
              <a:spcAft>
                <a:spcPts val="0"/>
              </a:spcAft>
              <a:buClr>
                <a:srgbClr val="002664"/>
              </a:buClr>
              <a:buSzPts val="1200"/>
              <a:buFont typeface="Public Sans"/>
              <a:buChar char="○"/>
              <a:defRPr sz="1200" b="1">
                <a:solidFill>
                  <a:srgbClr val="002664"/>
                </a:solidFill>
                <a:latin typeface="Public Sans"/>
                <a:ea typeface="Public Sans"/>
                <a:cs typeface="Public Sans"/>
                <a:sym typeface="Public Sans"/>
              </a:defRPr>
            </a:lvl2pPr>
            <a:lvl3pPr marL="1371600" lvl="2" indent="-304800" algn="ctr">
              <a:spcBef>
                <a:spcPts val="0"/>
              </a:spcBef>
              <a:spcAft>
                <a:spcPts val="0"/>
              </a:spcAft>
              <a:buClr>
                <a:srgbClr val="002664"/>
              </a:buClr>
              <a:buSzPts val="1200"/>
              <a:buFont typeface="Public Sans"/>
              <a:buChar char="■"/>
              <a:defRPr sz="1200" b="1">
                <a:solidFill>
                  <a:srgbClr val="002664"/>
                </a:solidFill>
                <a:latin typeface="Public Sans"/>
                <a:ea typeface="Public Sans"/>
                <a:cs typeface="Public Sans"/>
                <a:sym typeface="Public Sans"/>
              </a:defRPr>
            </a:lvl3pPr>
            <a:lvl4pPr marL="1828800" lvl="3" indent="-304800" algn="ctr">
              <a:spcBef>
                <a:spcPts val="0"/>
              </a:spcBef>
              <a:spcAft>
                <a:spcPts val="0"/>
              </a:spcAft>
              <a:buClr>
                <a:srgbClr val="002664"/>
              </a:buClr>
              <a:buSzPts val="1200"/>
              <a:buFont typeface="Public Sans"/>
              <a:buChar char="●"/>
              <a:defRPr sz="1200" b="1">
                <a:solidFill>
                  <a:srgbClr val="002664"/>
                </a:solidFill>
                <a:latin typeface="Public Sans"/>
                <a:ea typeface="Public Sans"/>
                <a:cs typeface="Public Sans"/>
                <a:sym typeface="Public Sans"/>
              </a:defRPr>
            </a:lvl4pPr>
            <a:lvl5pPr marL="2286000" lvl="4" indent="-304800" algn="ctr">
              <a:spcBef>
                <a:spcPts val="0"/>
              </a:spcBef>
              <a:spcAft>
                <a:spcPts val="0"/>
              </a:spcAft>
              <a:buClr>
                <a:srgbClr val="002664"/>
              </a:buClr>
              <a:buSzPts val="1200"/>
              <a:buFont typeface="Public Sans"/>
              <a:buChar char="○"/>
              <a:defRPr sz="1200" b="1">
                <a:solidFill>
                  <a:srgbClr val="002664"/>
                </a:solidFill>
                <a:latin typeface="Public Sans"/>
                <a:ea typeface="Public Sans"/>
                <a:cs typeface="Public Sans"/>
                <a:sym typeface="Public Sans"/>
              </a:defRPr>
            </a:lvl5pPr>
            <a:lvl6pPr marL="2743200" lvl="5" indent="-304800" algn="ctr">
              <a:spcBef>
                <a:spcPts val="0"/>
              </a:spcBef>
              <a:spcAft>
                <a:spcPts val="0"/>
              </a:spcAft>
              <a:buClr>
                <a:srgbClr val="002664"/>
              </a:buClr>
              <a:buSzPts val="1200"/>
              <a:buFont typeface="Public Sans"/>
              <a:buChar char="■"/>
              <a:defRPr sz="1200" b="1">
                <a:solidFill>
                  <a:srgbClr val="002664"/>
                </a:solidFill>
                <a:latin typeface="Public Sans"/>
                <a:ea typeface="Public Sans"/>
                <a:cs typeface="Public Sans"/>
                <a:sym typeface="Public Sans"/>
              </a:defRPr>
            </a:lvl6pPr>
            <a:lvl7pPr marL="3200400" lvl="6" indent="-304800" algn="ctr">
              <a:spcBef>
                <a:spcPts val="0"/>
              </a:spcBef>
              <a:spcAft>
                <a:spcPts val="0"/>
              </a:spcAft>
              <a:buClr>
                <a:srgbClr val="002664"/>
              </a:buClr>
              <a:buSzPts val="1200"/>
              <a:buFont typeface="Public Sans"/>
              <a:buChar char="●"/>
              <a:defRPr sz="1200" b="1">
                <a:solidFill>
                  <a:srgbClr val="002664"/>
                </a:solidFill>
                <a:latin typeface="Public Sans"/>
                <a:ea typeface="Public Sans"/>
                <a:cs typeface="Public Sans"/>
                <a:sym typeface="Public Sans"/>
              </a:defRPr>
            </a:lvl7pPr>
            <a:lvl8pPr marL="3657600" lvl="7" indent="-304800" algn="ctr">
              <a:spcBef>
                <a:spcPts val="0"/>
              </a:spcBef>
              <a:spcAft>
                <a:spcPts val="0"/>
              </a:spcAft>
              <a:buClr>
                <a:srgbClr val="002664"/>
              </a:buClr>
              <a:buSzPts val="1200"/>
              <a:buFont typeface="Public Sans"/>
              <a:buChar char="○"/>
              <a:defRPr sz="1200" b="1">
                <a:solidFill>
                  <a:srgbClr val="002664"/>
                </a:solidFill>
                <a:latin typeface="Public Sans"/>
                <a:ea typeface="Public Sans"/>
                <a:cs typeface="Public Sans"/>
                <a:sym typeface="Public Sans"/>
              </a:defRPr>
            </a:lvl8pPr>
            <a:lvl9pPr marL="4114800" lvl="8" indent="-304800" algn="ctr">
              <a:spcBef>
                <a:spcPts val="0"/>
              </a:spcBef>
              <a:spcAft>
                <a:spcPts val="0"/>
              </a:spcAft>
              <a:buClr>
                <a:srgbClr val="002664"/>
              </a:buClr>
              <a:buSzPts val="1200"/>
              <a:buFont typeface="Public Sans"/>
              <a:buChar char="■"/>
              <a:defRPr sz="1200" b="1">
                <a:solidFill>
                  <a:srgbClr val="002664"/>
                </a:solidFill>
                <a:latin typeface="Public Sans"/>
                <a:ea typeface="Public Sans"/>
                <a:cs typeface="Public Sans"/>
                <a:sym typeface="Public Sans"/>
              </a:defRPr>
            </a:lvl9pPr>
          </a:lstStyle>
          <a:p>
            <a:endParaRPr/>
          </a:p>
        </p:txBody>
      </p:sp>
      <p:sp>
        <p:nvSpPr>
          <p:cNvPr id="866" name="Google Shape;866;p28"/>
          <p:cNvSpPr txBox="1">
            <a:spLocks noGrp="1"/>
          </p:cNvSpPr>
          <p:nvPr>
            <p:ph type="body" idx="16"/>
          </p:nvPr>
        </p:nvSpPr>
        <p:spPr>
          <a:xfrm>
            <a:off x="7480794" y="4093225"/>
            <a:ext cx="1269900" cy="393600"/>
          </a:xfrm>
          <a:prstGeom prst="rect">
            <a:avLst/>
          </a:prstGeom>
        </p:spPr>
        <p:txBody>
          <a:bodyPr spcFirstLastPara="1" wrap="square" lIns="91425" tIns="0" rIns="91425" bIns="91425" anchor="t" anchorCtr="0">
            <a:noAutofit/>
          </a:bodyPr>
          <a:lstStyle>
            <a:lvl1pPr marL="457200" lvl="0" indent="-304800" algn="ctr">
              <a:spcBef>
                <a:spcPts val="0"/>
              </a:spcBef>
              <a:spcAft>
                <a:spcPts val="0"/>
              </a:spcAft>
              <a:buClr>
                <a:srgbClr val="002664"/>
              </a:buClr>
              <a:buSzPts val="1200"/>
              <a:buFont typeface="Public Sans"/>
              <a:buChar char="●"/>
              <a:defRPr sz="1200" b="1">
                <a:solidFill>
                  <a:srgbClr val="002664"/>
                </a:solidFill>
                <a:latin typeface="Public Sans"/>
                <a:ea typeface="Public Sans"/>
                <a:cs typeface="Public Sans"/>
                <a:sym typeface="Public Sans"/>
              </a:defRPr>
            </a:lvl1pPr>
            <a:lvl2pPr marL="914400" lvl="1" indent="-304800" algn="ctr">
              <a:spcBef>
                <a:spcPts val="0"/>
              </a:spcBef>
              <a:spcAft>
                <a:spcPts val="0"/>
              </a:spcAft>
              <a:buClr>
                <a:srgbClr val="002664"/>
              </a:buClr>
              <a:buSzPts val="1200"/>
              <a:buFont typeface="Public Sans"/>
              <a:buChar char="○"/>
              <a:defRPr sz="1200" b="1">
                <a:solidFill>
                  <a:srgbClr val="002664"/>
                </a:solidFill>
                <a:latin typeface="Public Sans"/>
                <a:ea typeface="Public Sans"/>
                <a:cs typeface="Public Sans"/>
                <a:sym typeface="Public Sans"/>
              </a:defRPr>
            </a:lvl2pPr>
            <a:lvl3pPr marL="1371600" lvl="2" indent="-304800" algn="ctr">
              <a:spcBef>
                <a:spcPts val="0"/>
              </a:spcBef>
              <a:spcAft>
                <a:spcPts val="0"/>
              </a:spcAft>
              <a:buClr>
                <a:srgbClr val="002664"/>
              </a:buClr>
              <a:buSzPts val="1200"/>
              <a:buFont typeface="Public Sans"/>
              <a:buChar char="■"/>
              <a:defRPr sz="1200" b="1">
                <a:solidFill>
                  <a:srgbClr val="002664"/>
                </a:solidFill>
                <a:latin typeface="Public Sans"/>
                <a:ea typeface="Public Sans"/>
                <a:cs typeface="Public Sans"/>
                <a:sym typeface="Public Sans"/>
              </a:defRPr>
            </a:lvl3pPr>
            <a:lvl4pPr marL="1828800" lvl="3" indent="-304800" algn="ctr">
              <a:spcBef>
                <a:spcPts val="0"/>
              </a:spcBef>
              <a:spcAft>
                <a:spcPts val="0"/>
              </a:spcAft>
              <a:buClr>
                <a:srgbClr val="002664"/>
              </a:buClr>
              <a:buSzPts val="1200"/>
              <a:buFont typeface="Public Sans"/>
              <a:buChar char="●"/>
              <a:defRPr sz="1200" b="1">
                <a:solidFill>
                  <a:srgbClr val="002664"/>
                </a:solidFill>
                <a:latin typeface="Public Sans"/>
                <a:ea typeface="Public Sans"/>
                <a:cs typeface="Public Sans"/>
                <a:sym typeface="Public Sans"/>
              </a:defRPr>
            </a:lvl4pPr>
            <a:lvl5pPr marL="2286000" lvl="4" indent="-304800" algn="ctr">
              <a:spcBef>
                <a:spcPts val="0"/>
              </a:spcBef>
              <a:spcAft>
                <a:spcPts val="0"/>
              </a:spcAft>
              <a:buClr>
                <a:srgbClr val="002664"/>
              </a:buClr>
              <a:buSzPts val="1200"/>
              <a:buFont typeface="Public Sans"/>
              <a:buChar char="○"/>
              <a:defRPr sz="1200" b="1">
                <a:solidFill>
                  <a:srgbClr val="002664"/>
                </a:solidFill>
                <a:latin typeface="Public Sans"/>
                <a:ea typeface="Public Sans"/>
                <a:cs typeface="Public Sans"/>
                <a:sym typeface="Public Sans"/>
              </a:defRPr>
            </a:lvl5pPr>
            <a:lvl6pPr marL="2743200" lvl="5" indent="-304800" algn="ctr">
              <a:spcBef>
                <a:spcPts val="0"/>
              </a:spcBef>
              <a:spcAft>
                <a:spcPts val="0"/>
              </a:spcAft>
              <a:buClr>
                <a:srgbClr val="002664"/>
              </a:buClr>
              <a:buSzPts val="1200"/>
              <a:buFont typeface="Public Sans"/>
              <a:buChar char="■"/>
              <a:defRPr sz="1200" b="1">
                <a:solidFill>
                  <a:srgbClr val="002664"/>
                </a:solidFill>
                <a:latin typeface="Public Sans"/>
                <a:ea typeface="Public Sans"/>
                <a:cs typeface="Public Sans"/>
                <a:sym typeface="Public Sans"/>
              </a:defRPr>
            </a:lvl6pPr>
            <a:lvl7pPr marL="3200400" lvl="6" indent="-304800" algn="ctr">
              <a:spcBef>
                <a:spcPts val="0"/>
              </a:spcBef>
              <a:spcAft>
                <a:spcPts val="0"/>
              </a:spcAft>
              <a:buClr>
                <a:srgbClr val="002664"/>
              </a:buClr>
              <a:buSzPts val="1200"/>
              <a:buFont typeface="Public Sans"/>
              <a:buChar char="●"/>
              <a:defRPr sz="1200" b="1">
                <a:solidFill>
                  <a:srgbClr val="002664"/>
                </a:solidFill>
                <a:latin typeface="Public Sans"/>
                <a:ea typeface="Public Sans"/>
                <a:cs typeface="Public Sans"/>
                <a:sym typeface="Public Sans"/>
              </a:defRPr>
            </a:lvl7pPr>
            <a:lvl8pPr marL="3657600" lvl="7" indent="-304800" algn="ctr">
              <a:spcBef>
                <a:spcPts val="0"/>
              </a:spcBef>
              <a:spcAft>
                <a:spcPts val="0"/>
              </a:spcAft>
              <a:buClr>
                <a:srgbClr val="002664"/>
              </a:buClr>
              <a:buSzPts val="1200"/>
              <a:buFont typeface="Public Sans"/>
              <a:buChar char="○"/>
              <a:defRPr sz="1200" b="1">
                <a:solidFill>
                  <a:srgbClr val="002664"/>
                </a:solidFill>
                <a:latin typeface="Public Sans"/>
                <a:ea typeface="Public Sans"/>
                <a:cs typeface="Public Sans"/>
                <a:sym typeface="Public Sans"/>
              </a:defRPr>
            </a:lvl8pPr>
            <a:lvl9pPr marL="4114800" lvl="8" indent="-304800" algn="ctr">
              <a:spcBef>
                <a:spcPts val="0"/>
              </a:spcBef>
              <a:spcAft>
                <a:spcPts val="0"/>
              </a:spcAft>
              <a:buClr>
                <a:srgbClr val="002664"/>
              </a:buClr>
              <a:buSzPts val="1200"/>
              <a:buFont typeface="Public Sans"/>
              <a:buChar char="■"/>
              <a:defRPr sz="1200" b="1">
                <a:solidFill>
                  <a:srgbClr val="002664"/>
                </a:solidFill>
                <a:latin typeface="Public Sans"/>
                <a:ea typeface="Public Sans"/>
                <a:cs typeface="Public Sans"/>
                <a:sym typeface="Public Sans"/>
              </a:defRPr>
            </a:lvl9pPr>
          </a:lstStyle>
          <a:p>
            <a:endParaRPr/>
          </a:p>
        </p:txBody>
      </p:sp>
      <p:sp>
        <p:nvSpPr>
          <p:cNvPr id="867" name="Google Shape;867;p28"/>
          <p:cNvSpPr txBox="1"/>
          <p:nvPr/>
        </p:nvSpPr>
        <p:spPr>
          <a:xfrm>
            <a:off x="115150" y="103750"/>
            <a:ext cx="2754000" cy="196800"/>
          </a:xfrm>
          <a:prstGeom prst="rect">
            <a:avLst/>
          </a:prstGeom>
          <a:noFill/>
          <a:ln>
            <a:noFill/>
          </a:ln>
        </p:spPr>
        <p:txBody>
          <a:bodyPr spcFirstLastPara="1" wrap="square" lIns="0" tIns="0" rIns="0" bIns="0" anchor="t" anchorCtr="0">
            <a:noAutofit/>
          </a:bodyPr>
          <a:lstStyle/>
          <a:p>
            <a:pPr marL="0" lvl="0" indent="0" algn="l" rtl="0">
              <a:spcBef>
                <a:spcPts val="0"/>
              </a:spcBef>
              <a:spcAft>
                <a:spcPts val="0"/>
              </a:spcAft>
              <a:buNone/>
            </a:pPr>
            <a:r>
              <a:rPr lang="en" sz="800" b="1">
                <a:solidFill>
                  <a:srgbClr val="002664"/>
                </a:solidFill>
                <a:latin typeface="Public Sans"/>
                <a:ea typeface="Public Sans"/>
                <a:cs typeface="Public Sans"/>
                <a:sym typeface="Public Sans"/>
              </a:rPr>
              <a:t>NSW Department of Education</a:t>
            </a:r>
            <a:endParaRPr sz="800" b="1">
              <a:solidFill>
                <a:srgbClr val="002664"/>
              </a:solidFill>
              <a:latin typeface="Public Sans"/>
              <a:ea typeface="Public Sans"/>
              <a:cs typeface="Public Sans"/>
              <a:sym typeface="Public Sans"/>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One column text">
  <p:cSld name="ONE_COLUMN_TEXT">
    <p:bg>
      <p:bgPr>
        <a:solidFill>
          <a:srgbClr val="FFE6EA"/>
        </a:solidFill>
        <a:effectLst/>
      </p:bgPr>
    </p:bg>
    <p:spTree>
      <p:nvGrpSpPr>
        <p:cNvPr id="1" name="Shape 871"/>
        <p:cNvGrpSpPr/>
        <p:nvPr/>
      </p:nvGrpSpPr>
      <p:grpSpPr>
        <a:xfrm>
          <a:off x="0" y="0"/>
          <a:ext cx="0" cy="0"/>
          <a:chOff x="0" y="0"/>
          <a:chExt cx="0" cy="0"/>
        </a:xfrm>
      </p:grpSpPr>
      <p:sp>
        <p:nvSpPr>
          <p:cNvPr id="872" name="Google Shape;872;p29"/>
          <p:cNvSpPr txBox="1">
            <a:spLocks noGrp="1"/>
          </p:cNvSpPr>
          <p:nvPr>
            <p:ph type="title"/>
          </p:nvPr>
        </p:nvSpPr>
        <p:spPr>
          <a:xfrm>
            <a:off x="3168000" y="555600"/>
            <a:ext cx="2808000" cy="755700"/>
          </a:xfrm>
          <a:prstGeom prst="rect">
            <a:avLst/>
          </a:prstGeom>
        </p:spPr>
        <p:txBody>
          <a:bodyPr spcFirstLastPara="1" wrap="square" lIns="91425" tIns="91425" rIns="91425" bIns="91425" anchor="b" anchorCtr="0">
            <a:normAutofit/>
          </a:bodyPr>
          <a:lstStyle>
            <a:lvl1pPr lvl="0" algn="ctr">
              <a:spcBef>
                <a:spcPts val="0"/>
              </a:spcBef>
              <a:spcAft>
                <a:spcPts val="0"/>
              </a:spcAft>
              <a:buClr>
                <a:srgbClr val="002664"/>
              </a:buClr>
              <a:buSzPts val="2400"/>
              <a:buFont typeface="Public Sans"/>
              <a:buNone/>
              <a:defRPr sz="2400">
                <a:solidFill>
                  <a:srgbClr val="002664"/>
                </a:solidFill>
                <a:latin typeface="Public Sans"/>
                <a:ea typeface="Public Sans"/>
                <a:cs typeface="Public Sans"/>
                <a:sym typeface="Public Sans"/>
              </a:defRPr>
            </a:lvl1pPr>
            <a:lvl2pPr lvl="1">
              <a:spcBef>
                <a:spcPts val="0"/>
              </a:spcBef>
              <a:spcAft>
                <a:spcPts val="0"/>
              </a:spcAft>
              <a:buSzPts val="2400"/>
              <a:buFont typeface="Public Sans"/>
              <a:buNone/>
              <a:defRPr sz="2400">
                <a:latin typeface="Public Sans"/>
                <a:ea typeface="Public Sans"/>
                <a:cs typeface="Public Sans"/>
                <a:sym typeface="Public Sans"/>
              </a:defRPr>
            </a:lvl2pPr>
            <a:lvl3pPr lvl="2">
              <a:spcBef>
                <a:spcPts val="0"/>
              </a:spcBef>
              <a:spcAft>
                <a:spcPts val="0"/>
              </a:spcAft>
              <a:buSzPts val="2400"/>
              <a:buFont typeface="Public Sans"/>
              <a:buNone/>
              <a:defRPr sz="2400">
                <a:latin typeface="Public Sans"/>
                <a:ea typeface="Public Sans"/>
                <a:cs typeface="Public Sans"/>
                <a:sym typeface="Public Sans"/>
              </a:defRPr>
            </a:lvl3pPr>
            <a:lvl4pPr lvl="3">
              <a:spcBef>
                <a:spcPts val="0"/>
              </a:spcBef>
              <a:spcAft>
                <a:spcPts val="0"/>
              </a:spcAft>
              <a:buSzPts val="2400"/>
              <a:buFont typeface="Public Sans"/>
              <a:buNone/>
              <a:defRPr sz="2400">
                <a:latin typeface="Public Sans"/>
                <a:ea typeface="Public Sans"/>
                <a:cs typeface="Public Sans"/>
                <a:sym typeface="Public Sans"/>
              </a:defRPr>
            </a:lvl4pPr>
            <a:lvl5pPr lvl="4">
              <a:spcBef>
                <a:spcPts val="0"/>
              </a:spcBef>
              <a:spcAft>
                <a:spcPts val="0"/>
              </a:spcAft>
              <a:buSzPts val="2400"/>
              <a:buFont typeface="Public Sans"/>
              <a:buNone/>
              <a:defRPr sz="2400">
                <a:latin typeface="Public Sans"/>
                <a:ea typeface="Public Sans"/>
                <a:cs typeface="Public Sans"/>
                <a:sym typeface="Public Sans"/>
              </a:defRPr>
            </a:lvl5pPr>
            <a:lvl6pPr lvl="5">
              <a:spcBef>
                <a:spcPts val="0"/>
              </a:spcBef>
              <a:spcAft>
                <a:spcPts val="0"/>
              </a:spcAft>
              <a:buSzPts val="2400"/>
              <a:buFont typeface="Public Sans"/>
              <a:buNone/>
              <a:defRPr sz="2400">
                <a:latin typeface="Public Sans"/>
                <a:ea typeface="Public Sans"/>
                <a:cs typeface="Public Sans"/>
                <a:sym typeface="Public Sans"/>
              </a:defRPr>
            </a:lvl6pPr>
            <a:lvl7pPr lvl="6">
              <a:spcBef>
                <a:spcPts val="0"/>
              </a:spcBef>
              <a:spcAft>
                <a:spcPts val="0"/>
              </a:spcAft>
              <a:buSzPts val="2400"/>
              <a:buFont typeface="Public Sans"/>
              <a:buNone/>
              <a:defRPr sz="2400">
                <a:latin typeface="Public Sans"/>
                <a:ea typeface="Public Sans"/>
                <a:cs typeface="Public Sans"/>
                <a:sym typeface="Public Sans"/>
              </a:defRPr>
            </a:lvl7pPr>
            <a:lvl8pPr lvl="7">
              <a:spcBef>
                <a:spcPts val="0"/>
              </a:spcBef>
              <a:spcAft>
                <a:spcPts val="0"/>
              </a:spcAft>
              <a:buSzPts val="2400"/>
              <a:buFont typeface="Public Sans"/>
              <a:buNone/>
              <a:defRPr sz="2400">
                <a:latin typeface="Public Sans"/>
                <a:ea typeface="Public Sans"/>
                <a:cs typeface="Public Sans"/>
                <a:sym typeface="Public Sans"/>
              </a:defRPr>
            </a:lvl8pPr>
            <a:lvl9pPr lvl="8">
              <a:spcBef>
                <a:spcPts val="0"/>
              </a:spcBef>
              <a:spcAft>
                <a:spcPts val="0"/>
              </a:spcAft>
              <a:buSzPts val="2400"/>
              <a:buFont typeface="Public Sans"/>
              <a:buNone/>
              <a:defRPr sz="2400">
                <a:latin typeface="Public Sans"/>
                <a:ea typeface="Public Sans"/>
                <a:cs typeface="Public Sans"/>
                <a:sym typeface="Public Sans"/>
              </a:defRPr>
            </a:lvl9pPr>
          </a:lstStyle>
          <a:p>
            <a:endParaRPr/>
          </a:p>
        </p:txBody>
      </p:sp>
      <p:sp>
        <p:nvSpPr>
          <p:cNvPr id="873" name="Google Shape;873;p29"/>
          <p:cNvSpPr txBox="1">
            <a:spLocks noGrp="1"/>
          </p:cNvSpPr>
          <p:nvPr>
            <p:ph type="body" idx="1"/>
          </p:nvPr>
        </p:nvSpPr>
        <p:spPr>
          <a:xfrm>
            <a:off x="3168000" y="1389600"/>
            <a:ext cx="2808000" cy="3179400"/>
          </a:xfrm>
          <a:prstGeom prst="rect">
            <a:avLst/>
          </a:prstGeom>
        </p:spPr>
        <p:txBody>
          <a:bodyPr spcFirstLastPara="1" wrap="square" lIns="91425" tIns="91425" rIns="91425" bIns="91425" anchor="t" anchorCtr="0">
            <a:normAutofit/>
          </a:bodyPr>
          <a:lstStyle>
            <a:lvl1pPr marL="457200" lvl="0" indent="-304800" algn="ctr">
              <a:spcBef>
                <a:spcPts val="0"/>
              </a:spcBef>
              <a:spcAft>
                <a:spcPts val="0"/>
              </a:spcAft>
              <a:buClr>
                <a:srgbClr val="002664"/>
              </a:buClr>
              <a:buSzPts val="1200"/>
              <a:buFont typeface="Public Sans"/>
              <a:buChar char="●"/>
              <a:defRPr sz="1200">
                <a:solidFill>
                  <a:srgbClr val="002664"/>
                </a:solidFill>
                <a:latin typeface="Public Sans"/>
                <a:ea typeface="Public Sans"/>
                <a:cs typeface="Public Sans"/>
                <a:sym typeface="Public Sans"/>
              </a:defRPr>
            </a:lvl1pPr>
            <a:lvl2pPr marL="914400" lvl="1" indent="-304800" algn="ctr">
              <a:spcBef>
                <a:spcPts val="0"/>
              </a:spcBef>
              <a:spcAft>
                <a:spcPts val="0"/>
              </a:spcAft>
              <a:buClr>
                <a:srgbClr val="002664"/>
              </a:buClr>
              <a:buSzPts val="1200"/>
              <a:buFont typeface="Public Sans"/>
              <a:buChar char="○"/>
              <a:defRPr sz="1200">
                <a:solidFill>
                  <a:srgbClr val="002664"/>
                </a:solidFill>
                <a:latin typeface="Public Sans"/>
                <a:ea typeface="Public Sans"/>
                <a:cs typeface="Public Sans"/>
                <a:sym typeface="Public Sans"/>
              </a:defRPr>
            </a:lvl2pPr>
            <a:lvl3pPr marL="1371600" lvl="2" indent="-304800" algn="ctr">
              <a:spcBef>
                <a:spcPts val="0"/>
              </a:spcBef>
              <a:spcAft>
                <a:spcPts val="0"/>
              </a:spcAft>
              <a:buClr>
                <a:srgbClr val="002664"/>
              </a:buClr>
              <a:buSzPts val="1200"/>
              <a:buFont typeface="Public Sans"/>
              <a:buChar char="■"/>
              <a:defRPr sz="1200">
                <a:solidFill>
                  <a:srgbClr val="002664"/>
                </a:solidFill>
                <a:latin typeface="Public Sans"/>
                <a:ea typeface="Public Sans"/>
                <a:cs typeface="Public Sans"/>
                <a:sym typeface="Public Sans"/>
              </a:defRPr>
            </a:lvl3pPr>
            <a:lvl4pPr marL="1828800" lvl="3" indent="-304800" algn="ctr">
              <a:spcBef>
                <a:spcPts val="0"/>
              </a:spcBef>
              <a:spcAft>
                <a:spcPts val="0"/>
              </a:spcAft>
              <a:buClr>
                <a:srgbClr val="002664"/>
              </a:buClr>
              <a:buSzPts val="1200"/>
              <a:buFont typeface="Public Sans"/>
              <a:buChar char="●"/>
              <a:defRPr sz="1200">
                <a:solidFill>
                  <a:srgbClr val="002664"/>
                </a:solidFill>
                <a:latin typeface="Public Sans"/>
                <a:ea typeface="Public Sans"/>
                <a:cs typeface="Public Sans"/>
                <a:sym typeface="Public Sans"/>
              </a:defRPr>
            </a:lvl4pPr>
            <a:lvl5pPr marL="2286000" lvl="4" indent="-304800" algn="ctr">
              <a:spcBef>
                <a:spcPts val="0"/>
              </a:spcBef>
              <a:spcAft>
                <a:spcPts val="0"/>
              </a:spcAft>
              <a:buClr>
                <a:srgbClr val="002664"/>
              </a:buClr>
              <a:buSzPts val="1200"/>
              <a:buFont typeface="Public Sans"/>
              <a:buChar char="○"/>
              <a:defRPr sz="1200">
                <a:solidFill>
                  <a:srgbClr val="002664"/>
                </a:solidFill>
                <a:latin typeface="Public Sans"/>
                <a:ea typeface="Public Sans"/>
                <a:cs typeface="Public Sans"/>
                <a:sym typeface="Public Sans"/>
              </a:defRPr>
            </a:lvl5pPr>
            <a:lvl6pPr marL="2743200" lvl="5" indent="-304800" algn="ctr">
              <a:spcBef>
                <a:spcPts val="0"/>
              </a:spcBef>
              <a:spcAft>
                <a:spcPts val="0"/>
              </a:spcAft>
              <a:buClr>
                <a:srgbClr val="002664"/>
              </a:buClr>
              <a:buSzPts val="1200"/>
              <a:buFont typeface="Public Sans"/>
              <a:buChar char="■"/>
              <a:defRPr sz="1200">
                <a:solidFill>
                  <a:srgbClr val="002664"/>
                </a:solidFill>
                <a:latin typeface="Public Sans"/>
                <a:ea typeface="Public Sans"/>
                <a:cs typeface="Public Sans"/>
                <a:sym typeface="Public Sans"/>
              </a:defRPr>
            </a:lvl6pPr>
            <a:lvl7pPr marL="3200400" lvl="6" indent="-304800" algn="ctr">
              <a:spcBef>
                <a:spcPts val="0"/>
              </a:spcBef>
              <a:spcAft>
                <a:spcPts val="0"/>
              </a:spcAft>
              <a:buClr>
                <a:srgbClr val="002664"/>
              </a:buClr>
              <a:buSzPts val="1200"/>
              <a:buFont typeface="Public Sans"/>
              <a:buChar char="●"/>
              <a:defRPr sz="1200">
                <a:solidFill>
                  <a:srgbClr val="002664"/>
                </a:solidFill>
                <a:latin typeface="Public Sans"/>
                <a:ea typeface="Public Sans"/>
                <a:cs typeface="Public Sans"/>
                <a:sym typeface="Public Sans"/>
              </a:defRPr>
            </a:lvl7pPr>
            <a:lvl8pPr marL="3657600" lvl="7" indent="-304800" algn="ctr">
              <a:spcBef>
                <a:spcPts val="0"/>
              </a:spcBef>
              <a:spcAft>
                <a:spcPts val="0"/>
              </a:spcAft>
              <a:buClr>
                <a:srgbClr val="002664"/>
              </a:buClr>
              <a:buSzPts val="1200"/>
              <a:buFont typeface="Public Sans"/>
              <a:buChar char="○"/>
              <a:defRPr sz="1200">
                <a:solidFill>
                  <a:srgbClr val="002664"/>
                </a:solidFill>
                <a:latin typeface="Public Sans"/>
                <a:ea typeface="Public Sans"/>
                <a:cs typeface="Public Sans"/>
                <a:sym typeface="Public Sans"/>
              </a:defRPr>
            </a:lvl8pPr>
            <a:lvl9pPr marL="4114800" lvl="8" indent="-304800" algn="ctr">
              <a:spcBef>
                <a:spcPts val="0"/>
              </a:spcBef>
              <a:spcAft>
                <a:spcPts val="0"/>
              </a:spcAft>
              <a:buClr>
                <a:srgbClr val="002664"/>
              </a:buClr>
              <a:buSzPts val="1200"/>
              <a:buFont typeface="Public Sans"/>
              <a:buChar char="■"/>
              <a:defRPr sz="1200">
                <a:solidFill>
                  <a:srgbClr val="002664"/>
                </a:solidFill>
                <a:latin typeface="Public Sans"/>
                <a:ea typeface="Public Sans"/>
                <a:cs typeface="Public Sans"/>
                <a:sym typeface="Public Sans"/>
              </a:defRPr>
            </a:lvl9pPr>
          </a:lstStyle>
          <a:p>
            <a:endParaRPr/>
          </a:p>
        </p:txBody>
      </p:sp>
      <p:sp>
        <p:nvSpPr>
          <p:cNvPr id="874" name="Google Shape;874;p29"/>
          <p:cNvSpPr>
            <a:spLocks noGrp="1"/>
          </p:cNvSpPr>
          <p:nvPr>
            <p:ph type="pic" idx="2"/>
          </p:nvPr>
        </p:nvSpPr>
        <p:spPr>
          <a:xfrm>
            <a:off x="349863" y="1858150"/>
            <a:ext cx="1269900" cy="1269900"/>
          </a:xfrm>
          <a:prstGeom prst="ellipse">
            <a:avLst/>
          </a:prstGeom>
          <a:noFill/>
          <a:ln>
            <a:noFill/>
          </a:ln>
        </p:spPr>
      </p:sp>
      <p:sp>
        <p:nvSpPr>
          <p:cNvPr id="875" name="Google Shape;875;p29"/>
          <p:cNvSpPr>
            <a:spLocks noGrp="1"/>
          </p:cNvSpPr>
          <p:nvPr>
            <p:ph type="pic" idx="3"/>
          </p:nvPr>
        </p:nvSpPr>
        <p:spPr>
          <a:xfrm>
            <a:off x="1784738" y="1858150"/>
            <a:ext cx="1269900" cy="1269900"/>
          </a:xfrm>
          <a:prstGeom prst="ellipse">
            <a:avLst/>
          </a:prstGeom>
          <a:noFill/>
          <a:ln>
            <a:noFill/>
          </a:ln>
        </p:spPr>
      </p:sp>
      <p:sp>
        <p:nvSpPr>
          <p:cNvPr id="876" name="Google Shape;876;p29"/>
          <p:cNvSpPr>
            <a:spLocks noGrp="1"/>
          </p:cNvSpPr>
          <p:nvPr>
            <p:ph type="pic" idx="4"/>
          </p:nvPr>
        </p:nvSpPr>
        <p:spPr>
          <a:xfrm>
            <a:off x="3219613" y="1858150"/>
            <a:ext cx="1269900" cy="1269900"/>
          </a:xfrm>
          <a:prstGeom prst="ellipse">
            <a:avLst/>
          </a:prstGeom>
          <a:noFill/>
          <a:ln>
            <a:noFill/>
          </a:ln>
        </p:spPr>
      </p:sp>
      <p:sp>
        <p:nvSpPr>
          <p:cNvPr id="877" name="Google Shape;877;p29"/>
          <p:cNvSpPr>
            <a:spLocks noGrp="1"/>
          </p:cNvSpPr>
          <p:nvPr>
            <p:ph type="pic" idx="5"/>
          </p:nvPr>
        </p:nvSpPr>
        <p:spPr>
          <a:xfrm>
            <a:off x="4654488" y="1858150"/>
            <a:ext cx="1269900" cy="1269900"/>
          </a:xfrm>
          <a:prstGeom prst="ellipse">
            <a:avLst/>
          </a:prstGeom>
          <a:noFill/>
          <a:ln>
            <a:noFill/>
          </a:ln>
        </p:spPr>
      </p:sp>
      <p:sp>
        <p:nvSpPr>
          <p:cNvPr id="878" name="Google Shape;878;p29"/>
          <p:cNvSpPr>
            <a:spLocks noGrp="1"/>
          </p:cNvSpPr>
          <p:nvPr>
            <p:ph type="pic" idx="6"/>
          </p:nvPr>
        </p:nvSpPr>
        <p:spPr>
          <a:xfrm>
            <a:off x="6089363" y="1858150"/>
            <a:ext cx="1269900" cy="1269900"/>
          </a:xfrm>
          <a:prstGeom prst="ellipse">
            <a:avLst/>
          </a:prstGeom>
          <a:noFill/>
          <a:ln>
            <a:noFill/>
          </a:ln>
        </p:spPr>
      </p:sp>
      <p:sp>
        <p:nvSpPr>
          <p:cNvPr id="879" name="Google Shape;879;p29"/>
          <p:cNvSpPr>
            <a:spLocks noGrp="1"/>
          </p:cNvSpPr>
          <p:nvPr>
            <p:ph type="pic" idx="7"/>
          </p:nvPr>
        </p:nvSpPr>
        <p:spPr>
          <a:xfrm>
            <a:off x="7524238" y="1858150"/>
            <a:ext cx="1269900" cy="1269900"/>
          </a:xfrm>
          <a:prstGeom prst="ellipse">
            <a:avLst/>
          </a:prstGeom>
          <a:noFill/>
          <a:ln>
            <a:noFill/>
          </a:ln>
        </p:spPr>
      </p:sp>
      <p:sp>
        <p:nvSpPr>
          <p:cNvPr id="880" name="Google Shape;880;p29"/>
          <p:cNvSpPr/>
          <p:nvPr/>
        </p:nvSpPr>
        <p:spPr>
          <a:xfrm>
            <a:off x="8602550" y="4753107"/>
            <a:ext cx="441300" cy="292800"/>
          </a:xfrm>
          <a:prstGeom prst="roundRect">
            <a:avLst>
              <a:gd name="adj" fmla="val 16667"/>
            </a:avLst>
          </a:prstGeom>
          <a:solidFill>
            <a:srgbClr val="D7153A"/>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881" name="Google Shape;881;p29"/>
          <p:cNvSpPr txBox="1">
            <a:spLocks noGrp="1"/>
          </p:cNvSpPr>
          <p:nvPr>
            <p:ph type="sldNum" idx="12"/>
          </p:nvPr>
        </p:nvSpPr>
        <p:spPr>
          <a:xfrm>
            <a:off x="8548858" y="4702699"/>
            <a:ext cx="548700" cy="393600"/>
          </a:xfrm>
          <a:prstGeom prst="rect">
            <a:avLst/>
          </a:prstGeom>
        </p:spPr>
        <p:txBody>
          <a:bodyPr spcFirstLastPara="1" wrap="square" lIns="91425" tIns="91425" rIns="91425" bIns="91425" anchor="ctr" anchorCtr="0">
            <a:normAutofit/>
          </a:bodyPr>
          <a:lstStyle>
            <a:lvl1pPr lvl="0" algn="ctr">
              <a:buNone/>
              <a:defRPr>
                <a:solidFill>
                  <a:schemeClr val="lt1"/>
                </a:solidFill>
                <a:latin typeface="Public Sans"/>
                <a:ea typeface="Public Sans"/>
                <a:cs typeface="Public Sans"/>
                <a:sym typeface="Public Sans"/>
              </a:defRPr>
            </a:lvl1pPr>
            <a:lvl2pPr lvl="1" algn="ctr">
              <a:buNone/>
              <a:defRPr>
                <a:solidFill>
                  <a:schemeClr val="lt1"/>
                </a:solidFill>
                <a:latin typeface="Public Sans"/>
                <a:ea typeface="Public Sans"/>
                <a:cs typeface="Public Sans"/>
                <a:sym typeface="Public Sans"/>
              </a:defRPr>
            </a:lvl2pPr>
            <a:lvl3pPr lvl="2" algn="ctr">
              <a:buNone/>
              <a:defRPr>
                <a:solidFill>
                  <a:schemeClr val="lt1"/>
                </a:solidFill>
                <a:latin typeface="Public Sans"/>
                <a:ea typeface="Public Sans"/>
                <a:cs typeface="Public Sans"/>
                <a:sym typeface="Public Sans"/>
              </a:defRPr>
            </a:lvl3pPr>
            <a:lvl4pPr lvl="3" algn="ctr">
              <a:buNone/>
              <a:defRPr>
                <a:solidFill>
                  <a:schemeClr val="lt1"/>
                </a:solidFill>
                <a:latin typeface="Public Sans"/>
                <a:ea typeface="Public Sans"/>
                <a:cs typeface="Public Sans"/>
                <a:sym typeface="Public Sans"/>
              </a:defRPr>
            </a:lvl4pPr>
            <a:lvl5pPr lvl="4" algn="ctr">
              <a:buNone/>
              <a:defRPr>
                <a:solidFill>
                  <a:schemeClr val="lt1"/>
                </a:solidFill>
                <a:latin typeface="Public Sans"/>
                <a:ea typeface="Public Sans"/>
                <a:cs typeface="Public Sans"/>
                <a:sym typeface="Public Sans"/>
              </a:defRPr>
            </a:lvl5pPr>
            <a:lvl6pPr lvl="5" algn="ctr">
              <a:buNone/>
              <a:defRPr>
                <a:solidFill>
                  <a:schemeClr val="lt1"/>
                </a:solidFill>
                <a:latin typeface="Public Sans"/>
                <a:ea typeface="Public Sans"/>
                <a:cs typeface="Public Sans"/>
                <a:sym typeface="Public Sans"/>
              </a:defRPr>
            </a:lvl6pPr>
            <a:lvl7pPr lvl="6" algn="ctr">
              <a:buNone/>
              <a:defRPr>
                <a:solidFill>
                  <a:schemeClr val="lt1"/>
                </a:solidFill>
                <a:latin typeface="Public Sans"/>
                <a:ea typeface="Public Sans"/>
                <a:cs typeface="Public Sans"/>
                <a:sym typeface="Public Sans"/>
              </a:defRPr>
            </a:lvl7pPr>
            <a:lvl8pPr lvl="7" algn="ctr">
              <a:buNone/>
              <a:defRPr>
                <a:solidFill>
                  <a:schemeClr val="lt1"/>
                </a:solidFill>
                <a:latin typeface="Public Sans"/>
                <a:ea typeface="Public Sans"/>
                <a:cs typeface="Public Sans"/>
                <a:sym typeface="Public Sans"/>
              </a:defRPr>
            </a:lvl8pPr>
            <a:lvl9pPr lvl="8" algn="ctr">
              <a:buNone/>
              <a:defRPr>
                <a:solidFill>
                  <a:schemeClr val="lt1"/>
                </a:solidFill>
                <a:latin typeface="Public Sans"/>
                <a:ea typeface="Public Sans"/>
                <a:cs typeface="Public Sans"/>
                <a:sym typeface="Public Sans"/>
              </a:defRPr>
            </a:lvl9pPr>
          </a:lstStyle>
          <a:p>
            <a:pPr marL="0" lvl="0" indent="0" algn="ctr" rtl="0">
              <a:spcBef>
                <a:spcPts val="0"/>
              </a:spcBef>
              <a:spcAft>
                <a:spcPts val="0"/>
              </a:spcAft>
              <a:buNone/>
            </a:pPr>
            <a:fld id="{00000000-1234-1234-1234-123412341234}" type="slidenum">
              <a:rPr lang="en"/>
              <a:t>‹#›</a:t>
            </a:fld>
            <a:endParaRPr/>
          </a:p>
        </p:txBody>
      </p:sp>
      <p:sp>
        <p:nvSpPr>
          <p:cNvPr id="882" name="Google Shape;882;p29"/>
          <p:cNvSpPr/>
          <p:nvPr/>
        </p:nvSpPr>
        <p:spPr>
          <a:xfrm>
            <a:off x="8024185" y="-286477"/>
            <a:ext cx="1413300" cy="1413600"/>
          </a:xfrm>
          <a:prstGeom prst="ellipse">
            <a:avLst/>
          </a:prstGeom>
          <a:noFill/>
          <a:ln w="152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883" name="Google Shape;883;p29"/>
          <p:cNvSpPr/>
          <p:nvPr/>
        </p:nvSpPr>
        <p:spPr>
          <a:xfrm>
            <a:off x="7533250" y="-777675"/>
            <a:ext cx="2394900" cy="2396700"/>
          </a:xfrm>
          <a:prstGeom prst="ellipse">
            <a:avLst/>
          </a:prstGeom>
          <a:noFill/>
          <a:ln w="152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884" name="Google Shape;884;p29"/>
          <p:cNvSpPr/>
          <p:nvPr/>
        </p:nvSpPr>
        <p:spPr>
          <a:xfrm>
            <a:off x="305175" y="3969300"/>
            <a:ext cx="599700" cy="599700"/>
          </a:xfrm>
          <a:prstGeom prst="ellipse">
            <a:avLst/>
          </a:prstGeom>
          <a:solidFill>
            <a:srgbClr val="FFB8C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885" name="Google Shape;885;p29"/>
          <p:cNvSpPr txBox="1">
            <a:spLocks noGrp="1"/>
          </p:cNvSpPr>
          <p:nvPr>
            <p:ph type="body" idx="8"/>
          </p:nvPr>
        </p:nvSpPr>
        <p:spPr>
          <a:xfrm>
            <a:off x="350025" y="3221950"/>
            <a:ext cx="1269900" cy="393600"/>
          </a:xfrm>
          <a:prstGeom prst="rect">
            <a:avLst/>
          </a:prstGeom>
        </p:spPr>
        <p:txBody>
          <a:bodyPr spcFirstLastPara="1" wrap="square" lIns="91425" tIns="91425" rIns="91425" bIns="91425" anchor="t" anchorCtr="0">
            <a:normAutofit/>
          </a:bodyPr>
          <a:lstStyle>
            <a:lvl1pPr marL="457200" lvl="0"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1pPr>
            <a:lvl2pPr marL="914400" lvl="1"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2pPr>
            <a:lvl3pPr marL="1371600" lvl="2"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3pPr>
            <a:lvl4pPr marL="1828800" lvl="3"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4pPr>
            <a:lvl5pPr marL="2286000" lvl="4"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5pPr>
            <a:lvl6pPr marL="2743200" lvl="5"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6pPr>
            <a:lvl7pPr marL="3200400" lvl="6"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7pPr>
            <a:lvl8pPr marL="3657600" lvl="7"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8pPr>
            <a:lvl9pPr marL="4114800" lvl="8"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9pPr>
          </a:lstStyle>
          <a:p>
            <a:endParaRPr/>
          </a:p>
        </p:txBody>
      </p:sp>
      <p:sp>
        <p:nvSpPr>
          <p:cNvPr id="886" name="Google Shape;886;p29"/>
          <p:cNvSpPr txBox="1">
            <a:spLocks noGrp="1"/>
          </p:cNvSpPr>
          <p:nvPr>
            <p:ph type="body" idx="9"/>
          </p:nvPr>
        </p:nvSpPr>
        <p:spPr>
          <a:xfrm>
            <a:off x="1759013" y="3221950"/>
            <a:ext cx="1269900" cy="393600"/>
          </a:xfrm>
          <a:prstGeom prst="rect">
            <a:avLst/>
          </a:prstGeom>
        </p:spPr>
        <p:txBody>
          <a:bodyPr spcFirstLastPara="1" wrap="square" lIns="91425" tIns="91425" rIns="91425" bIns="91425" anchor="t" anchorCtr="0">
            <a:normAutofit/>
          </a:bodyPr>
          <a:lstStyle>
            <a:lvl1pPr marL="457200" lvl="0"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1pPr>
            <a:lvl2pPr marL="914400" lvl="1"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2pPr>
            <a:lvl3pPr marL="1371600" lvl="2"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3pPr>
            <a:lvl4pPr marL="1828800" lvl="3"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4pPr>
            <a:lvl5pPr marL="2286000" lvl="4"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5pPr>
            <a:lvl6pPr marL="2743200" lvl="5"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6pPr>
            <a:lvl7pPr marL="3200400" lvl="6"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7pPr>
            <a:lvl8pPr marL="3657600" lvl="7"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8pPr>
            <a:lvl9pPr marL="4114800" lvl="8"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9pPr>
          </a:lstStyle>
          <a:p>
            <a:endParaRPr/>
          </a:p>
        </p:txBody>
      </p:sp>
      <p:sp>
        <p:nvSpPr>
          <p:cNvPr id="887" name="Google Shape;887;p29"/>
          <p:cNvSpPr txBox="1">
            <a:spLocks noGrp="1"/>
          </p:cNvSpPr>
          <p:nvPr>
            <p:ph type="body" idx="13"/>
          </p:nvPr>
        </p:nvSpPr>
        <p:spPr>
          <a:xfrm>
            <a:off x="3219613" y="3221950"/>
            <a:ext cx="1269900" cy="393600"/>
          </a:xfrm>
          <a:prstGeom prst="rect">
            <a:avLst/>
          </a:prstGeom>
        </p:spPr>
        <p:txBody>
          <a:bodyPr spcFirstLastPara="1" wrap="square" lIns="91425" tIns="91425" rIns="91425" bIns="91425" anchor="t" anchorCtr="0">
            <a:normAutofit/>
          </a:bodyPr>
          <a:lstStyle>
            <a:lvl1pPr marL="457200" lvl="0"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1pPr>
            <a:lvl2pPr marL="914400" lvl="1"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2pPr>
            <a:lvl3pPr marL="1371600" lvl="2"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3pPr>
            <a:lvl4pPr marL="1828800" lvl="3"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4pPr>
            <a:lvl5pPr marL="2286000" lvl="4"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5pPr>
            <a:lvl6pPr marL="2743200" lvl="5"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6pPr>
            <a:lvl7pPr marL="3200400" lvl="6"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7pPr>
            <a:lvl8pPr marL="3657600" lvl="7"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8pPr>
            <a:lvl9pPr marL="4114800" lvl="8"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9pPr>
          </a:lstStyle>
          <a:p>
            <a:endParaRPr/>
          </a:p>
        </p:txBody>
      </p:sp>
      <p:sp>
        <p:nvSpPr>
          <p:cNvPr id="888" name="Google Shape;888;p29"/>
          <p:cNvSpPr txBox="1">
            <a:spLocks noGrp="1"/>
          </p:cNvSpPr>
          <p:nvPr>
            <p:ph type="body" idx="14"/>
          </p:nvPr>
        </p:nvSpPr>
        <p:spPr>
          <a:xfrm>
            <a:off x="4654488" y="3221950"/>
            <a:ext cx="1269900" cy="393600"/>
          </a:xfrm>
          <a:prstGeom prst="rect">
            <a:avLst/>
          </a:prstGeom>
        </p:spPr>
        <p:txBody>
          <a:bodyPr spcFirstLastPara="1" wrap="square" lIns="91425" tIns="91425" rIns="91425" bIns="91425" anchor="t" anchorCtr="0">
            <a:normAutofit/>
          </a:bodyPr>
          <a:lstStyle>
            <a:lvl1pPr marL="457200" lvl="0"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1pPr>
            <a:lvl2pPr marL="914400" lvl="1"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2pPr>
            <a:lvl3pPr marL="1371600" lvl="2"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3pPr>
            <a:lvl4pPr marL="1828800" lvl="3"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4pPr>
            <a:lvl5pPr marL="2286000" lvl="4"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5pPr>
            <a:lvl6pPr marL="2743200" lvl="5"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6pPr>
            <a:lvl7pPr marL="3200400" lvl="6"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7pPr>
            <a:lvl8pPr marL="3657600" lvl="7"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8pPr>
            <a:lvl9pPr marL="4114800" lvl="8"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9pPr>
          </a:lstStyle>
          <a:p>
            <a:endParaRPr/>
          </a:p>
        </p:txBody>
      </p:sp>
      <p:sp>
        <p:nvSpPr>
          <p:cNvPr id="889" name="Google Shape;889;p29"/>
          <p:cNvSpPr txBox="1">
            <a:spLocks noGrp="1"/>
          </p:cNvSpPr>
          <p:nvPr>
            <p:ph type="body" idx="15"/>
          </p:nvPr>
        </p:nvSpPr>
        <p:spPr>
          <a:xfrm>
            <a:off x="6089363" y="3221950"/>
            <a:ext cx="1269900" cy="393600"/>
          </a:xfrm>
          <a:prstGeom prst="rect">
            <a:avLst/>
          </a:prstGeom>
        </p:spPr>
        <p:txBody>
          <a:bodyPr spcFirstLastPara="1" wrap="square" lIns="91425" tIns="91425" rIns="91425" bIns="91425" anchor="t" anchorCtr="0">
            <a:normAutofit/>
          </a:bodyPr>
          <a:lstStyle>
            <a:lvl1pPr marL="457200" lvl="0"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1pPr>
            <a:lvl2pPr marL="914400" lvl="1"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2pPr>
            <a:lvl3pPr marL="1371600" lvl="2"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3pPr>
            <a:lvl4pPr marL="1828800" lvl="3"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4pPr>
            <a:lvl5pPr marL="2286000" lvl="4"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5pPr>
            <a:lvl6pPr marL="2743200" lvl="5"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6pPr>
            <a:lvl7pPr marL="3200400" lvl="6"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7pPr>
            <a:lvl8pPr marL="3657600" lvl="7"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8pPr>
            <a:lvl9pPr marL="4114800" lvl="8"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9pPr>
          </a:lstStyle>
          <a:p>
            <a:endParaRPr/>
          </a:p>
        </p:txBody>
      </p:sp>
      <p:sp>
        <p:nvSpPr>
          <p:cNvPr id="890" name="Google Shape;890;p29"/>
          <p:cNvSpPr txBox="1">
            <a:spLocks noGrp="1"/>
          </p:cNvSpPr>
          <p:nvPr>
            <p:ph type="body" idx="16"/>
          </p:nvPr>
        </p:nvSpPr>
        <p:spPr>
          <a:xfrm>
            <a:off x="7524238" y="3221950"/>
            <a:ext cx="1269900" cy="393600"/>
          </a:xfrm>
          <a:prstGeom prst="rect">
            <a:avLst/>
          </a:prstGeom>
        </p:spPr>
        <p:txBody>
          <a:bodyPr spcFirstLastPara="1" wrap="square" lIns="91425" tIns="91425" rIns="91425" bIns="91425" anchor="t" anchorCtr="0">
            <a:normAutofit/>
          </a:bodyPr>
          <a:lstStyle>
            <a:lvl1pPr marL="457200" lvl="0"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1pPr>
            <a:lvl2pPr marL="914400" lvl="1"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2pPr>
            <a:lvl3pPr marL="1371600" lvl="2"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3pPr>
            <a:lvl4pPr marL="1828800" lvl="3"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4pPr>
            <a:lvl5pPr marL="2286000" lvl="4"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5pPr>
            <a:lvl6pPr marL="2743200" lvl="5"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6pPr>
            <a:lvl7pPr marL="3200400" lvl="6"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7pPr>
            <a:lvl8pPr marL="3657600" lvl="7"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8pPr>
            <a:lvl9pPr marL="4114800" lvl="8"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9pPr>
          </a:lstStyle>
          <a:p>
            <a:endParaRPr/>
          </a:p>
        </p:txBody>
      </p:sp>
      <p:sp>
        <p:nvSpPr>
          <p:cNvPr id="891" name="Google Shape;891;p29"/>
          <p:cNvSpPr/>
          <p:nvPr/>
        </p:nvSpPr>
        <p:spPr>
          <a:xfrm>
            <a:off x="1019838" y="1284750"/>
            <a:ext cx="279000" cy="279000"/>
          </a:xfrm>
          <a:prstGeom prst="ellipse">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grpSp>
        <p:nvGrpSpPr>
          <p:cNvPr id="892" name="Google Shape;892;p29"/>
          <p:cNvGrpSpPr/>
          <p:nvPr/>
        </p:nvGrpSpPr>
        <p:grpSpPr>
          <a:xfrm>
            <a:off x="8408751" y="168823"/>
            <a:ext cx="479230" cy="503608"/>
            <a:chOff x="1317200" y="238100"/>
            <a:chExt cx="4976425" cy="5229575"/>
          </a:xfrm>
        </p:grpSpPr>
        <p:sp>
          <p:nvSpPr>
            <p:cNvPr id="893" name="Google Shape;893;p29"/>
            <p:cNvSpPr/>
            <p:nvPr/>
          </p:nvSpPr>
          <p:spPr>
            <a:xfrm>
              <a:off x="1561300" y="3393950"/>
              <a:ext cx="4486650" cy="1414475"/>
            </a:xfrm>
            <a:custGeom>
              <a:avLst/>
              <a:gdLst/>
              <a:ahLst/>
              <a:cxnLst/>
              <a:rect l="l" t="t" r="r" b="b"/>
              <a:pathLst>
                <a:path w="179466" h="56579" extrusionOk="0">
                  <a:moveTo>
                    <a:pt x="0" y="0"/>
                  </a:moveTo>
                  <a:lnTo>
                    <a:pt x="0" y="56578"/>
                  </a:lnTo>
                  <a:lnTo>
                    <a:pt x="12740" y="56578"/>
                  </a:lnTo>
                  <a:lnTo>
                    <a:pt x="12740" y="20507"/>
                  </a:lnTo>
                  <a:lnTo>
                    <a:pt x="43531" y="56578"/>
                  </a:lnTo>
                  <a:lnTo>
                    <a:pt x="56701" y="56578"/>
                  </a:lnTo>
                  <a:lnTo>
                    <a:pt x="56701" y="0"/>
                  </a:lnTo>
                  <a:lnTo>
                    <a:pt x="43961" y="0"/>
                  </a:lnTo>
                  <a:lnTo>
                    <a:pt x="43961" y="36148"/>
                  </a:lnTo>
                  <a:lnTo>
                    <a:pt x="13078" y="0"/>
                  </a:lnTo>
                  <a:close/>
                  <a:moveTo>
                    <a:pt x="106218" y="16"/>
                  </a:moveTo>
                  <a:lnTo>
                    <a:pt x="120984" y="56578"/>
                  </a:lnTo>
                  <a:lnTo>
                    <a:pt x="134108" y="56578"/>
                  </a:lnTo>
                  <a:lnTo>
                    <a:pt x="142765" y="20784"/>
                  </a:lnTo>
                  <a:lnTo>
                    <a:pt x="151575" y="56578"/>
                  </a:lnTo>
                  <a:lnTo>
                    <a:pt x="164469" y="56578"/>
                  </a:lnTo>
                  <a:lnTo>
                    <a:pt x="164607" y="56087"/>
                  </a:lnTo>
                  <a:lnTo>
                    <a:pt x="179465" y="16"/>
                  </a:lnTo>
                  <a:lnTo>
                    <a:pt x="166326" y="16"/>
                  </a:lnTo>
                  <a:lnTo>
                    <a:pt x="157868" y="36240"/>
                  </a:lnTo>
                  <a:lnTo>
                    <a:pt x="148981" y="16"/>
                  </a:lnTo>
                  <a:lnTo>
                    <a:pt x="136778" y="16"/>
                  </a:lnTo>
                  <a:lnTo>
                    <a:pt x="127753" y="35826"/>
                  </a:lnTo>
                  <a:lnTo>
                    <a:pt x="119556" y="16"/>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4" name="Google Shape;894;p29"/>
            <p:cNvSpPr/>
            <p:nvPr/>
          </p:nvSpPr>
          <p:spPr>
            <a:xfrm>
              <a:off x="1527150" y="5014850"/>
              <a:ext cx="411375" cy="452825"/>
            </a:xfrm>
            <a:custGeom>
              <a:avLst/>
              <a:gdLst/>
              <a:ahLst/>
              <a:cxnLst/>
              <a:rect l="l" t="t" r="r" b="b"/>
              <a:pathLst>
                <a:path w="16455" h="18113" extrusionOk="0">
                  <a:moveTo>
                    <a:pt x="9056" y="0"/>
                  </a:moveTo>
                  <a:cubicBezTo>
                    <a:pt x="3776" y="0"/>
                    <a:pt x="0" y="4145"/>
                    <a:pt x="0" y="9056"/>
                  </a:cubicBezTo>
                  <a:lnTo>
                    <a:pt x="0" y="9103"/>
                  </a:lnTo>
                  <a:cubicBezTo>
                    <a:pt x="0" y="14199"/>
                    <a:pt x="3623" y="18113"/>
                    <a:pt x="9118" y="18113"/>
                  </a:cubicBezTo>
                  <a:cubicBezTo>
                    <a:pt x="12234" y="18113"/>
                    <a:pt x="14720" y="16854"/>
                    <a:pt x="16455" y="15380"/>
                  </a:cubicBezTo>
                  <a:lnTo>
                    <a:pt x="16455" y="8028"/>
                  </a:lnTo>
                  <a:lnTo>
                    <a:pt x="8964" y="8028"/>
                  </a:lnTo>
                  <a:lnTo>
                    <a:pt x="8964" y="10699"/>
                  </a:lnTo>
                  <a:lnTo>
                    <a:pt x="13462" y="10699"/>
                  </a:lnTo>
                  <a:lnTo>
                    <a:pt x="13462" y="13984"/>
                  </a:lnTo>
                  <a:cubicBezTo>
                    <a:pt x="12387" y="14782"/>
                    <a:pt x="10867" y="15304"/>
                    <a:pt x="9225" y="15304"/>
                  </a:cubicBezTo>
                  <a:cubicBezTo>
                    <a:pt x="5633" y="15304"/>
                    <a:pt x="3239" y="12648"/>
                    <a:pt x="3239" y="9056"/>
                  </a:cubicBezTo>
                  <a:lnTo>
                    <a:pt x="3239" y="8995"/>
                  </a:lnTo>
                  <a:cubicBezTo>
                    <a:pt x="3239" y="5649"/>
                    <a:pt x="5710" y="2825"/>
                    <a:pt x="8949" y="2825"/>
                  </a:cubicBezTo>
                  <a:cubicBezTo>
                    <a:pt x="11174" y="2825"/>
                    <a:pt x="12510" y="3546"/>
                    <a:pt x="13861" y="4697"/>
                  </a:cubicBezTo>
                  <a:lnTo>
                    <a:pt x="15825" y="2379"/>
                  </a:lnTo>
                  <a:cubicBezTo>
                    <a:pt x="14014" y="845"/>
                    <a:pt x="12126" y="0"/>
                    <a:pt x="9056" y="0"/>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5" name="Google Shape;895;p29"/>
            <p:cNvSpPr/>
            <p:nvPr/>
          </p:nvSpPr>
          <p:spPr>
            <a:xfrm>
              <a:off x="1984925" y="5014850"/>
              <a:ext cx="459375" cy="452825"/>
            </a:xfrm>
            <a:custGeom>
              <a:avLst/>
              <a:gdLst/>
              <a:ahLst/>
              <a:cxnLst/>
              <a:rect l="l" t="t" r="r" b="b"/>
              <a:pathLst>
                <a:path w="18375" h="18113" extrusionOk="0">
                  <a:moveTo>
                    <a:pt x="9164" y="2825"/>
                  </a:moveTo>
                  <a:cubicBezTo>
                    <a:pt x="12649" y="2825"/>
                    <a:pt x="15135" y="5649"/>
                    <a:pt x="15135" y="9056"/>
                  </a:cubicBezTo>
                  <a:lnTo>
                    <a:pt x="15135" y="9103"/>
                  </a:lnTo>
                  <a:cubicBezTo>
                    <a:pt x="15135" y="12510"/>
                    <a:pt x="12695" y="15273"/>
                    <a:pt x="9211" y="15273"/>
                  </a:cubicBezTo>
                  <a:cubicBezTo>
                    <a:pt x="5726" y="15273"/>
                    <a:pt x="3240" y="12464"/>
                    <a:pt x="3240" y="9056"/>
                  </a:cubicBezTo>
                  <a:lnTo>
                    <a:pt x="3240" y="8995"/>
                  </a:lnTo>
                  <a:cubicBezTo>
                    <a:pt x="3240" y="5603"/>
                    <a:pt x="5665" y="2825"/>
                    <a:pt x="9164" y="2825"/>
                  </a:cubicBezTo>
                  <a:close/>
                  <a:moveTo>
                    <a:pt x="9211" y="0"/>
                  </a:moveTo>
                  <a:cubicBezTo>
                    <a:pt x="3823" y="0"/>
                    <a:pt x="1" y="4129"/>
                    <a:pt x="1" y="9056"/>
                  </a:cubicBezTo>
                  <a:lnTo>
                    <a:pt x="1" y="9103"/>
                  </a:lnTo>
                  <a:cubicBezTo>
                    <a:pt x="1" y="14030"/>
                    <a:pt x="3762" y="18113"/>
                    <a:pt x="9164" y="18113"/>
                  </a:cubicBezTo>
                  <a:cubicBezTo>
                    <a:pt x="14552" y="18113"/>
                    <a:pt x="18374" y="13984"/>
                    <a:pt x="18374" y="9056"/>
                  </a:cubicBezTo>
                  <a:lnTo>
                    <a:pt x="18374" y="8995"/>
                  </a:lnTo>
                  <a:cubicBezTo>
                    <a:pt x="18374" y="4068"/>
                    <a:pt x="14614" y="0"/>
                    <a:pt x="9211" y="0"/>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6" name="Google Shape;896;p29"/>
            <p:cNvSpPr/>
            <p:nvPr/>
          </p:nvSpPr>
          <p:spPr>
            <a:xfrm>
              <a:off x="2438500" y="5022125"/>
              <a:ext cx="433275" cy="440950"/>
            </a:xfrm>
            <a:custGeom>
              <a:avLst/>
              <a:gdLst/>
              <a:ahLst/>
              <a:cxnLst/>
              <a:rect l="l" t="t" r="r" b="b"/>
              <a:pathLst>
                <a:path w="17331" h="17638" extrusionOk="0">
                  <a:moveTo>
                    <a:pt x="1" y="1"/>
                  </a:moveTo>
                  <a:lnTo>
                    <a:pt x="7307" y="17637"/>
                  </a:lnTo>
                  <a:lnTo>
                    <a:pt x="10024" y="17637"/>
                  </a:lnTo>
                  <a:lnTo>
                    <a:pt x="17330" y="1"/>
                  </a:lnTo>
                  <a:lnTo>
                    <a:pt x="13984" y="1"/>
                  </a:lnTo>
                  <a:lnTo>
                    <a:pt x="8719" y="13462"/>
                  </a:lnTo>
                  <a:lnTo>
                    <a:pt x="3424"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7" name="Google Shape;897;p29"/>
            <p:cNvSpPr/>
            <p:nvPr/>
          </p:nvSpPr>
          <p:spPr>
            <a:xfrm>
              <a:off x="2923550" y="5022125"/>
              <a:ext cx="328875" cy="437875"/>
            </a:xfrm>
            <a:custGeom>
              <a:avLst/>
              <a:gdLst/>
              <a:ahLst/>
              <a:cxnLst/>
              <a:rect l="l" t="t" r="r" b="b"/>
              <a:pathLst>
                <a:path w="13155" h="17515" extrusionOk="0">
                  <a:moveTo>
                    <a:pt x="0" y="1"/>
                  </a:moveTo>
                  <a:lnTo>
                    <a:pt x="0" y="17515"/>
                  </a:lnTo>
                  <a:lnTo>
                    <a:pt x="13155" y="17515"/>
                  </a:lnTo>
                  <a:lnTo>
                    <a:pt x="13155" y="14767"/>
                  </a:lnTo>
                  <a:lnTo>
                    <a:pt x="3086" y="14767"/>
                  </a:lnTo>
                  <a:lnTo>
                    <a:pt x="3086" y="10070"/>
                  </a:lnTo>
                  <a:lnTo>
                    <a:pt x="11912" y="10070"/>
                  </a:lnTo>
                  <a:lnTo>
                    <a:pt x="11912" y="7307"/>
                  </a:lnTo>
                  <a:lnTo>
                    <a:pt x="3086" y="7307"/>
                  </a:lnTo>
                  <a:lnTo>
                    <a:pt x="3086" y="2764"/>
                  </a:lnTo>
                  <a:lnTo>
                    <a:pt x="13032" y="2764"/>
                  </a:lnTo>
                  <a:lnTo>
                    <a:pt x="13032"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8" name="Google Shape;898;p29"/>
            <p:cNvSpPr/>
            <p:nvPr/>
          </p:nvSpPr>
          <p:spPr>
            <a:xfrm>
              <a:off x="3327250" y="5022125"/>
              <a:ext cx="373000" cy="437875"/>
            </a:xfrm>
            <a:custGeom>
              <a:avLst/>
              <a:gdLst/>
              <a:ahLst/>
              <a:cxnLst/>
              <a:rect l="l" t="t" r="r" b="b"/>
              <a:pathLst>
                <a:path w="14920" h="17515" extrusionOk="0">
                  <a:moveTo>
                    <a:pt x="7583" y="2810"/>
                  </a:moveTo>
                  <a:cubicBezTo>
                    <a:pt x="9870" y="2810"/>
                    <a:pt x="11220" y="3838"/>
                    <a:pt x="11220" y="5711"/>
                  </a:cubicBezTo>
                  <a:lnTo>
                    <a:pt x="11220" y="5757"/>
                  </a:lnTo>
                  <a:cubicBezTo>
                    <a:pt x="11220" y="7538"/>
                    <a:pt x="9824" y="8689"/>
                    <a:pt x="7613" y="8689"/>
                  </a:cubicBezTo>
                  <a:lnTo>
                    <a:pt x="3085" y="8689"/>
                  </a:lnTo>
                  <a:lnTo>
                    <a:pt x="3085" y="2810"/>
                  </a:lnTo>
                  <a:close/>
                  <a:moveTo>
                    <a:pt x="0" y="1"/>
                  </a:moveTo>
                  <a:lnTo>
                    <a:pt x="0" y="17515"/>
                  </a:lnTo>
                  <a:lnTo>
                    <a:pt x="3085" y="17515"/>
                  </a:lnTo>
                  <a:lnTo>
                    <a:pt x="3085" y="11421"/>
                  </a:lnTo>
                  <a:lnTo>
                    <a:pt x="6953" y="11421"/>
                  </a:lnTo>
                  <a:lnTo>
                    <a:pt x="11282" y="17515"/>
                  </a:lnTo>
                  <a:lnTo>
                    <a:pt x="14920" y="17515"/>
                  </a:lnTo>
                  <a:lnTo>
                    <a:pt x="10177" y="10884"/>
                  </a:lnTo>
                  <a:cubicBezTo>
                    <a:pt x="12633" y="10193"/>
                    <a:pt x="14352" y="8458"/>
                    <a:pt x="14352" y="5588"/>
                  </a:cubicBezTo>
                  <a:lnTo>
                    <a:pt x="14352" y="5527"/>
                  </a:lnTo>
                  <a:cubicBezTo>
                    <a:pt x="14352" y="4007"/>
                    <a:pt x="13845" y="2702"/>
                    <a:pt x="12909" y="1751"/>
                  </a:cubicBezTo>
                  <a:cubicBezTo>
                    <a:pt x="11773" y="661"/>
                    <a:pt x="10054" y="1"/>
                    <a:pt x="7828" y="1"/>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9" name="Google Shape;899;p29"/>
            <p:cNvSpPr/>
            <p:nvPr/>
          </p:nvSpPr>
          <p:spPr>
            <a:xfrm>
              <a:off x="3754325" y="5022125"/>
              <a:ext cx="382625" cy="437875"/>
            </a:xfrm>
            <a:custGeom>
              <a:avLst/>
              <a:gdLst/>
              <a:ahLst/>
              <a:cxnLst/>
              <a:rect l="l" t="t" r="r" b="b"/>
              <a:pathLst>
                <a:path w="15305" h="17515" extrusionOk="0">
                  <a:moveTo>
                    <a:pt x="1" y="1"/>
                  </a:moveTo>
                  <a:lnTo>
                    <a:pt x="1" y="17515"/>
                  </a:lnTo>
                  <a:lnTo>
                    <a:pt x="3040" y="17515"/>
                  </a:lnTo>
                  <a:lnTo>
                    <a:pt x="3040" y="5051"/>
                  </a:lnTo>
                  <a:lnTo>
                    <a:pt x="12725" y="17515"/>
                  </a:lnTo>
                  <a:lnTo>
                    <a:pt x="15304" y="17515"/>
                  </a:lnTo>
                  <a:lnTo>
                    <a:pt x="15304" y="1"/>
                  </a:lnTo>
                  <a:lnTo>
                    <a:pt x="12265" y="1"/>
                  </a:lnTo>
                  <a:lnTo>
                    <a:pt x="12265" y="12112"/>
                  </a:lnTo>
                  <a:lnTo>
                    <a:pt x="2856"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0" name="Google Shape;900;p29"/>
            <p:cNvSpPr/>
            <p:nvPr/>
          </p:nvSpPr>
          <p:spPr>
            <a:xfrm>
              <a:off x="4215200" y="5022125"/>
              <a:ext cx="432100" cy="437875"/>
            </a:xfrm>
            <a:custGeom>
              <a:avLst/>
              <a:gdLst/>
              <a:ahLst/>
              <a:cxnLst/>
              <a:rect l="l" t="t" r="r" b="b"/>
              <a:pathLst>
                <a:path w="17284" h="17515" extrusionOk="0">
                  <a:moveTo>
                    <a:pt x="0" y="1"/>
                  </a:moveTo>
                  <a:lnTo>
                    <a:pt x="0" y="17515"/>
                  </a:lnTo>
                  <a:lnTo>
                    <a:pt x="3055" y="17515"/>
                  </a:lnTo>
                  <a:lnTo>
                    <a:pt x="3055" y="5005"/>
                  </a:lnTo>
                  <a:lnTo>
                    <a:pt x="8535" y="13217"/>
                  </a:lnTo>
                  <a:lnTo>
                    <a:pt x="8642" y="13217"/>
                  </a:lnTo>
                  <a:lnTo>
                    <a:pt x="14183" y="4959"/>
                  </a:lnTo>
                  <a:lnTo>
                    <a:pt x="14183" y="17515"/>
                  </a:lnTo>
                  <a:lnTo>
                    <a:pt x="17284" y="17515"/>
                  </a:lnTo>
                  <a:lnTo>
                    <a:pt x="17284" y="1"/>
                  </a:lnTo>
                  <a:lnTo>
                    <a:pt x="13984" y="1"/>
                  </a:lnTo>
                  <a:lnTo>
                    <a:pt x="8642" y="8290"/>
                  </a:lnTo>
                  <a:lnTo>
                    <a:pt x="3301"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1" name="Google Shape;901;p29"/>
            <p:cNvSpPr/>
            <p:nvPr/>
          </p:nvSpPr>
          <p:spPr>
            <a:xfrm>
              <a:off x="4720575" y="5022125"/>
              <a:ext cx="329275" cy="437875"/>
            </a:xfrm>
            <a:custGeom>
              <a:avLst/>
              <a:gdLst/>
              <a:ahLst/>
              <a:cxnLst/>
              <a:rect l="l" t="t" r="r" b="b"/>
              <a:pathLst>
                <a:path w="13171" h="17515" extrusionOk="0">
                  <a:moveTo>
                    <a:pt x="1" y="1"/>
                  </a:moveTo>
                  <a:lnTo>
                    <a:pt x="1" y="17515"/>
                  </a:lnTo>
                  <a:lnTo>
                    <a:pt x="13170" y="17515"/>
                  </a:lnTo>
                  <a:lnTo>
                    <a:pt x="13170" y="14767"/>
                  </a:lnTo>
                  <a:lnTo>
                    <a:pt x="3086" y="14767"/>
                  </a:lnTo>
                  <a:lnTo>
                    <a:pt x="3086" y="10070"/>
                  </a:lnTo>
                  <a:lnTo>
                    <a:pt x="11896" y="10070"/>
                  </a:lnTo>
                  <a:lnTo>
                    <a:pt x="11896" y="7307"/>
                  </a:lnTo>
                  <a:lnTo>
                    <a:pt x="3086" y="7307"/>
                  </a:lnTo>
                  <a:lnTo>
                    <a:pt x="3086" y="2764"/>
                  </a:lnTo>
                  <a:lnTo>
                    <a:pt x="13032" y="2764"/>
                  </a:lnTo>
                  <a:lnTo>
                    <a:pt x="13032"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2" name="Google Shape;902;p29"/>
            <p:cNvSpPr/>
            <p:nvPr/>
          </p:nvSpPr>
          <p:spPr>
            <a:xfrm>
              <a:off x="5125425" y="5022125"/>
              <a:ext cx="382975" cy="437875"/>
            </a:xfrm>
            <a:custGeom>
              <a:avLst/>
              <a:gdLst/>
              <a:ahLst/>
              <a:cxnLst/>
              <a:rect l="l" t="t" r="r" b="b"/>
              <a:pathLst>
                <a:path w="15319" h="17515" extrusionOk="0">
                  <a:moveTo>
                    <a:pt x="0" y="1"/>
                  </a:moveTo>
                  <a:lnTo>
                    <a:pt x="0" y="17515"/>
                  </a:lnTo>
                  <a:lnTo>
                    <a:pt x="3039" y="17515"/>
                  </a:lnTo>
                  <a:lnTo>
                    <a:pt x="3039" y="5051"/>
                  </a:lnTo>
                  <a:lnTo>
                    <a:pt x="12725" y="17515"/>
                  </a:lnTo>
                  <a:lnTo>
                    <a:pt x="15319" y="17515"/>
                  </a:lnTo>
                  <a:lnTo>
                    <a:pt x="15319" y="1"/>
                  </a:lnTo>
                  <a:lnTo>
                    <a:pt x="12280" y="1"/>
                  </a:lnTo>
                  <a:lnTo>
                    <a:pt x="12280" y="12112"/>
                  </a:lnTo>
                  <a:lnTo>
                    <a:pt x="2870"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3" name="Google Shape;903;p29"/>
            <p:cNvSpPr/>
            <p:nvPr/>
          </p:nvSpPr>
          <p:spPr>
            <a:xfrm>
              <a:off x="5569400" y="5022125"/>
              <a:ext cx="356500" cy="437875"/>
            </a:xfrm>
            <a:custGeom>
              <a:avLst/>
              <a:gdLst/>
              <a:ahLst/>
              <a:cxnLst/>
              <a:rect l="l" t="t" r="r" b="b"/>
              <a:pathLst>
                <a:path w="14260" h="17515" extrusionOk="0">
                  <a:moveTo>
                    <a:pt x="0" y="1"/>
                  </a:moveTo>
                  <a:lnTo>
                    <a:pt x="0" y="2856"/>
                  </a:lnTo>
                  <a:lnTo>
                    <a:pt x="5572" y="2856"/>
                  </a:lnTo>
                  <a:lnTo>
                    <a:pt x="5572" y="17515"/>
                  </a:lnTo>
                  <a:lnTo>
                    <a:pt x="8688" y="17515"/>
                  </a:lnTo>
                  <a:lnTo>
                    <a:pt x="8688" y="2856"/>
                  </a:lnTo>
                  <a:lnTo>
                    <a:pt x="14260" y="2856"/>
                  </a:lnTo>
                  <a:lnTo>
                    <a:pt x="14260"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4" name="Google Shape;904;p29"/>
            <p:cNvSpPr/>
            <p:nvPr/>
          </p:nvSpPr>
          <p:spPr>
            <a:xfrm>
              <a:off x="3066675" y="3363625"/>
              <a:ext cx="1140875" cy="1477800"/>
            </a:xfrm>
            <a:custGeom>
              <a:avLst/>
              <a:gdLst/>
              <a:ahLst/>
              <a:cxnLst/>
              <a:rect l="l" t="t" r="r" b="b"/>
              <a:pathLst>
                <a:path w="45635" h="59112" extrusionOk="0">
                  <a:moveTo>
                    <a:pt x="22488" y="1"/>
                  </a:moveTo>
                  <a:cubicBezTo>
                    <a:pt x="10715" y="1"/>
                    <a:pt x="2303" y="6893"/>
                    <a:pt x="2303" y="17315"/>
                  </a:cubicBezTo>
                  <a:lnTo>
                    <a:pt x="2303" y="17484"/>
                  </a:lnTo>
                  <a:cubicBezTo>
                    <a:pt x="2303" y="28904"/>
                    <a:pt x="9809" y="32096"/>
                    <a:pt x="21413" y="35059"/>
                  </a:cubicBezTo>
                  <a:cubicBezTo>
                    <a:pt x="31053" y="37515"/>
                    <a:pt x="33033" y="39157"/>
                    <a:pt x="33033" y="42365"/>
                  </a:cubicBezTo>
                  <a:lnTo>
                    <a:pt x="33033" y="42534"/>
                  </a:lnTo>
                  <a:cubicBezTo>
                    <a:pt x="33033" y="45896"/>
                    <a:pt x="29901" y="47952"/>
                    <a:pt x="24713" y="47952"/>
                  </a:cubicBezTo>
                  <a:cubicBezTo>
                    <a:pt x="18128" y="47952"/>
                    <a:pt x="12679" y="45236"/>
                    <a:pt x="7491" y="40968"/>
                  </a:cubicBezTo>
                  <a:lnTo>
                    <a:pt x="1" y="49917"/>
                  </a:lnTo>
                  <a:cubicBezTo>
                    <a:pt x="6923" y="56072"/>
                    <a:pt x="15734" y="59111"/>
                    <a:pt x="24468" y="59111"/>
                  </a:cubicBezTo>
                  <a:cubicBezTo>
                    <a:pt x="36916" y="59111"/>
                    <a:pt x="45634" y="52711"/>
                    <a:pt x="45634" y="41291"/>
                  </a:cubicBezTo>
                  <a:lnTo>
                    <a:pt x="45634" y="41137"/>
                  </a:lnTo>
                  <a:cubicBezTo>
                    <a:pt x="45634" y="31114"/>
                    <a:pt x="39050" y="26924"/>
                    <a:pt x="27353" y="23885"/>
                  </a:cubicBezTo>
                  <a:cubicBezTo>
                    <a:pt x="17376" y="21337"/>
                    <a:pt x="14905" y="20109"/>
                    <a:pt x="14905" y="16333"/>
                  </a:cubicBezTo>
                  <a:lnTo>
                    <a:pt x="14905" y="16164"/>
                  </a:lnTo>
                  <a:cubicBezTo>
                    <a:pt x="14905" y="13386"/>
                    <a:pt x="17468" y="11160"/>
                    <a:pt x="22319" y="11160"/>
                  </a:cubicBezTo>
                  <a:cubicBezTo>
                    <a:pt x="27185" y="11160"/>
                    <a:pt x="32204" y="13293"/>
                    <a:pt x="37330" y="16824"/>
                  </a:cubicBezTo>
                  <a:lnTo>
                    <a:pt x="43915" y="7307"/>
                  </a:lnTo>
                  <a:cubicBezTo>
                    <a:pt x="38067" y="2626"/>
                    <a:pt x="30884" y="1"/>
                    <a:pt x="22488" y="1"/>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5" name="Google Shape;905;p29"/>
            <p:cNvSpPr/>
            <p:nvPr/>
          </p:nvSpPr>
          <p:spPr>
            <a:xfrm>
              <a:off x="1317200" y="238100"/>
              <a:ext cx="4976425" cy="3038625"/>
            </a:xfrm>
            <a:custGeom>
              <a:avLst/>
              <a:gdLst/>
              <a:ahLst/>
              <a:cxnLst/>
              <a:rect l="l" t="t" r="r" b="b"/>
              <a:pathLst>
                <a:path w="199057" h="121545" extrusionOk="0">
                  <a:moveTo>
                    <a:pt x="99550" y="1"/>
                  </a:moveTo>
                  <a:cubicBezTo>
                    <a:pt x="99532" y="1"/>
                    <a:pt x="99514" y="1"/>
                    <a:pt x="99497" y="1"/>
                  </a:cubicBezTo>
                  <a:cubicBezTo>
                    <a:pt x="98315" y="1"/>
                    <a:pt x="97486" y="538"/>
                    <a:pt x="96749" y="1275"/>
                  </a:cubicBezTo>
                  <a:cubicBezTo>
                    <a:pt x="95352" y="2672"/>
                    <a:pt x="93449" y="5803"/>
                    <a:pt x="92712" y="6954"/>
                  </a:cubicBezTo>
                  <a:cubicBezTo>
                    <a:pt x="90809" y="9963"/>
                    <a:pt x="89581" y="12311"/>
                    <a:pt x="87570" y="15627"/>
                  </a:cubicBezTo>
                  <a:cubicBezTo>
                    <a:pt x="84623" y="13171"/>
                    <a:pt x="75720" y="6893"/>
                    <a:pt x="73679" y="5634"/>
                  </a:cubicBezTo>
                  <a:cubicBezTo>
                    <a:pt x="72722" y="5055"/>
                    <a:pt x="71673" y="4321"/>
                    <a:pt x="70023" y="4321"/>
                  </a:cubicBezTo>
                  <a:cubicBezTo>
                    <a:pt x="69661" y="4321"/>
                    <a:pt x="69269" y="4357"/>
                    <a:pt x="68844" y="4437"/>
                  </a:cubicBezTo>
                  <a:cubicBezTo>
                    <a:pt x="66511" y="4882"/>
                    <a:pt x="65743" y="7077"/>
                    <a:pt x="65221" y="8274"/>
                  </a:cubicBezTo>
                  <a:cubicBezTo>
                    <a:pt x="64485" y="9932"/>
                    <a:pt x="62413" y="16456"/>
                    <a:pt x="60448" y="23378"/>
                  </a:cubicBezTo>
                  <a:cubicBezTo>
                    <a:pt x="56181" y="21168"/>
                    <a:pt x="53203" y="19694"/>
                    <a:pt x="49197" y="17852"/>
                  </a:cubicBezTo>
                  <a:cubicBezTo>
                    <a:pt x="46971" y="16844"/>
                    <a:pt x="44352" y="15573"/>
                    <a:pt x="41774" y="15573"/>
                  </a:cubicBezTo>
                  <a:cubicBezTo>
                    <a:pt x="40939" y="15573"/>
                    <a:pt x="40108" y="15706"/>
                    <a:pt x="39296" y="16026"/>
                  </a:cubicBezTo>
                  <a:cubicBezTo>
                    <a:pt x="37393" y="16809"/>
                    <a:pt x="36641" y="19464"/>
                    <a:pt x="36211" y="21199"/>
                  </a:cubicBezTo>
                  <a:cubicBezTo>
                    <a:pt x="34553" y="28873"/>
                    <a:pt x="34369" y="36456"/>
                    <a:pt x="34431" y="41076"/>
                  </a:cubicBezTo>
                  <a:cubicBezTo>
                    <a:pt x="33640" y="40999"/>
                    <a:pt x="27228" y="40601"/>
                    <a:pt x="21499" y="40601"/>
                  </a:cubicBezTo>
                  <a:cubicBezTo>
                    <a:pt x="18110" y="40601"/>
                    <a:pt x="14959" y="40740"/>
                    <a:pt x="13356" y="41168"/>
                  </a:cubicBezTo>
                  <a:cubicBezTo>
                    <a:pt x="11483" y="41675"/>
                    <a:pt x="9672" y="42979"/>
                    <a:pt x="8920" y="45036"/>
                  </a:cubicBezTo>
                  <a:cubicBezTo>
                    <a:pt x="8291" y="46725"/>
                    <a:pt x="9012" y="50040"/>
                    <a:pt x="9427" y="51575"/>
                  </a:cubicBezTo>
                  <a:cubicBezTo>
                    <a:pt x="11038" y="57699"/>
                    <a:pt x="14354" y="62995"/>
                    <a:pt x="17991" y="68106"/>
                  </a:cubicBezTo>
                  <a:cubicBezTo>
                    <a:pt x="18744" y="69150"/>
                    <a:pt x="19066" y="69687"/>
                    <a:pt x="19849" y="70685"/>
                  </a:cubicBezTo>
                  <a:cubicBezTo>
                    <a:pt x="9764" y="76533"/>
                    <a:pt x="4392" y="80417"/>
                    <a:pt x="3225" y="81384"/>
                  </a:cubicBezTo>
                  <a:cubicBezTo>
                    <a:pt x="2074" y="82351"/>
                    <a:pt x="48" y="84100"/>
                    <a:pt x="2" y="86710"/>
                  </a:cubicBezTo>
                  <a:cubicBezTo>
                    <a:pt x="-13" y="87861"/>
                    <a:pt x="109" y="88813"/>
                    <a:pt x="1169" y="90302"/>
                  </a:cubicBezTo>
                  <a:cubicBezTo>
                    <a:pt x="3087" y="93003"/>
                    <a:pt x="13801" y="103256"/>
                    <a:pt x="37777" y="106925"/>
                  </a:cubicBezTo>
                  <a:cubicBezTo>
                    <a:pt x="33679" y="109903"/>
                    <a:pt x="34492" y="113617"/>
                    <a:pt x="35106" y="115121"/>
                  </a:cubicBezTo>
                  <a:cubicBezTo>
                    <a:pt x="35582" y="116288"/>
                    <a:pt x="36748" y="117654"/>
                    <a:pt x="39081" y="118928"/>
                  </a:cubicBezTo>
                  <a:cubicBezTo>
                    <a:pt x="42842" y="120985"/>
                    <a:pt x="47508" y="121476"/>
                    <a:pt x="51468" y="121538"/>
                  </a:cubicBezTo>
                  <a:cubicBezTo>
                    <a:pt x="51711" y="121542"/>
                    <a:pt x="51954" y="121544"/>
                    <a:pt x="52198" y="121544"/>
                  </a:cubicBezTo>
                  <a:cubicBezTo>
                    <a:pt x="57673" y="121544"/>
                    <a:pt x="63386" y="120415"/>
                    <a:pt x="68706" y="119343"/>
                  </a:cubicBezTo>
                  <a:cubicBezTo>
                    <a:pt x="74001" y="118268"/>
                    <a:pt x="79558" y="116089"/>
                    <a:pt x="84976" y="115828"/>
                  </a:cubicBezTo>
                  <a:cubicBezTo>
                    <a:pt x="86091" y="115779"/>
                    <a:pt x="87206" y="115755"/>
                    <a:pt x="88320" y="115755"/>
                  </a:cubicBezTo>
                  <a:cubicBezTo>
                    <a:pt x="90381" y="115755"/>
                    <a:pt x="92440" y="115837"/>
                    <a:pt x="94493" y="115996"/>
                  </a:cubicBezTo>
                  <a:cubicBezTo>
                    <a:pt x="95598" y="116089"/>
                    <a:pt x="97041" y="116257"/>
                    <a:pt x="99558" y="116257"/>
                  </a:cubicBezTo>
                  <a:cubicBezTo>
                    <a:pt x="101799" y="116257"/>
                    <a:pt x="103472" y="116073"/>
                    <a:pt x="104577" y="115996"/>
                  </a:cubicBezTo>
                  <a:cubicBezTo>
                    <a:pt x="106634" y="115837"/>
                    <a:pt x="108697" y="115748"/>
                    <a:pt x="110758" y="115748"/>
                  </a:cubicBezTo>
                  <a:cubicBezTo>
                    <a:pt x="111866" y="115748"/>
                    <a:pt x="112973" y="115774"/>
                    <a:pt x="114079" y="115828"/>
                  </a:cubicBezTo>
                  <a:cubicBezTo>
                    <a:pt x="119512" y="116073"/>
                    <a:pt x="125053" y="118253"/>
                    <a:pt x="130364" y="119327"/>
                  </a:cubicBezTo>
                  <a:cubicBezTo>
                    <a:pt x="135684" y="120415"/>
                    <a:pt x="141384" y="121544"/>
                    <a:pt x="146857" y="121544"/>
                  </a:cubicBezTo>
                  <a:cubicBezTo>
                    <a:pt x="147100" y="121544"/>
                    <a:pt x="147344" y="121542"/>
                    <a:pt x="147586" y="121538"/>
                  </a:cubicBezTo>
                  <a:cubicBezTo>
                    <a:pt x="151546" y="121461"/>
                    <a:pt x="156213" y="120985"/>
                    <a:pt x="159973" y="118928"/>
                  </a:cubicBezTo>
                  <a:cubicBezTo>
                    <a:pt x="162322" y="117654"/>
                    <a:pt x="163473" y="116288"/>
                    <a:pt x="163949" y="115106"/>
                  </a:cubicBezTo>
                  <a:cubicBezTo>
                    <a:pt x="164563" y="113617"/>
                    <a:pt x="165391" y="109903"/>
                    <a:pt x="161278" y="106910"/>
                  </a:cubicBezTo>
                  <a:cubicBezTo>
                    <a:pt x="185269" y="103256"/>
                    <a:pt x="195967" y="93003"/>
                    <a:pt x="197901" y="90286"/>
                  </a:cubicBezTo>
                  <a:cubicBezTo>
                    <a:pt x="198961" y="88813"/>
                    <a:pt x="199083" y="87861"/>
                    <a:pt x="199053" y="86694"/>
                  </a:cubicBezTo>
                  <a:cubicBezTo>
                    <a:pt x="199007" y="84085"/>
                    <a:pt x="196996" y="82335"/>
                    <a:pt x="195829" y="81384"/>
                  </a:cubicBezTo>
                  <a:cubicBezTo>
                    <a:pt x="194678" y="80417"/>
                    <a:pt x="189290" y="76518"/>
                    <a:pt x="179206" y="70685"/>
                  </a:cubicBezTo>
                  <a:cubicBezTo>
                    <a:pt x="179989" y="69672"/>
                    <a:pt x="180326" y="69135"/>
                    <a:pt x="181063" y="68091"/>
                  </a:cubicBezTo>
                  <a:cubicBezTo>
                    <a:pt x="184701" y="62980"/>
                    <a:pt x="188032" y="57699"/>
                    <a:pt x="189643" y="51575"/>
                  </a:cubicBezTo>
                  <a:cubicBezTo>
                    <a:pt x="190043" y="50025"/>
                    <a:pt x="190764" y="46725"/>
                    <a:pt x="190135" y="45036"/>
                  </a:cubicBezTo>
                  <a:cubicBezTo>
                    <a:pt x="189383" y="42979"/>
                    <a:pt x="187571" y="41675"/>
                    <a:pt x="185714" y="41168"/>
                  </a:cubicBezTo>
                  <a:cubicBezTo>
                    <a:pt x="184108" y="40734"/>
                    <a:pt x="180950" y="40593"/>
                    <a:pt x="177552" y="40593"/>
                  </a:cubicBezTo>
                  <a:cubicBezTo>
                    <a:pt x="171823" y="40593"/>
                    <a:pt x="165414" y="40993"/>
                    <a:pt x="164624" y="41061"/>
                  </a:cubicBezTo>
                  <a:cubicBezTo>
                    <a:pt x="164685" y="36440"/>
                    <a:pt x="164517" y="28858"/>
                    <a:pt x="162843" y="21183"/>
                  </a:cubicBezTo>
                  <a:cubicBezTo>
                    <a:pt x="162414" y="19449"/>
                    <a:pt x="161677" y="16809"/>
                    <a:pt x="159774" y="16010"/>
                  </a:cubicBezTo>
                  <a:cubicBezTo>
                    <a:pt x="158962" y="15693"/>
                    <a:pt x="158132" y="15560"/>
                    <a:pt x="157298" y="15560"/>
                  </a:cubicBezTo>
                  <a:cubicBezTo>
                    <a:pt x="154706" y="15560"/>
                    <a:pt x="152076" y="16842"/>
                    <a:pt x="149858" y="17852"/>
                  </a:cubicBezTo>
                  <a:cubicBezTo>
                    <a:pt x="145852" y="19694"/>
                    <a:pt x="142889" y="21168"/>
                    <a:pt x="138607" y="23363"/>
                  </a:cubicBezTo>
                  <a:cubicBezTo>
                    <a:pt x="136642" y="16440"/>
                    <a:pt x="134570" y="9917"/>
                    <a:pt x="133849" y="8274"/>
                  </a:cubicBezTo>
                  <a:cubicBezTo>
                    <a:pt x="133311" y="7062"/>
                    <a:pt x="132544" y="4867"/>
                    <a:pt x="130226" y="4437"/>
                  </a:cubicBezTo>
                  <a:cubicBezTo>
                    <a:pt x="129787" y="4352"/>
                    <a:pt x="129385" y="4315"/>
                    <a:pt x="129015" y="4315"/>
                  </a:cubicBezTo>
                  <a:cubicBezTo>
                    <a:pt x="127375" y="4315"/>
                    <a:pt x="126342" y="5046"/>
                    <a:pt x="125391" y="5634"/>
                  </a:cubicBezTo>
                  <a:cubicBezTo>
                    <a:pt x="123334" y="6893"/>
                    <a:pt x="114447" y="13171"/>
                    <a:pt x="111484" y="15611"/>
                  </a:cubicBezTo>
                  <a:cubicBezTo>
                    <a:pt x="109489" y="12296"/>
                    <a:pt x="108261" y="9963"/>
                    <a:pt x="106342" y="6954"/>
                  </a:cubicBezTo>
                  <a:cubicBezTo>
                    <a:pt x="105606" y="5788"/>
                    <a:pt x="103702" y="2656"/>
                    <a:pt x="102321" y="1275"/>
                  </a:cubicBezTo>
                  <a:cubicBezTo>
                    <a:pt x="101580" y="519"/>
                    <a:pt x="100764" y="1"/>
                    <a:pt x="9955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6" name="Google Shape;906;p29"/>
            <p:cNvSpPr/>
            <p:nvPr/>
          </p:nvSpPr>
          <p:spPr>
            <a:xfrm>
              <a:off x="4427025" y="711625"/>
              <a:ext cx="914200" cy="2190025"/>
            </a:xfrm>
            <a:custGeom>
              <a:avLst/>
              <a:gdLst/>
              <a:ahLst/>
              <a:cxnLst/>
              <a:rect l="l" t="t" r="r" b="b"/>
              <a:pathLst>
                <a:path w="36568" h="87601" extrusionOk="0">
                  <a:moveTo>
                    <a:pt x="32898" y="0"/>
                  </a:moveTo>
                  <a:cubicBezTo>
                    <a:pt x="32866" y="0"/>
                    <a:pt x="32834" y="0"/>
                    <a:pt x="32802" y="1"/>
                  </a:cubicBezTo>
                  <a:cubicBezTo>
                    <a:pt x="30193" y="47"/>
                    <a:pt x="19156" y="4959"/>
                    <a:pt x="8842" y="12296"/>
                  </a:cubicBezTo>
                  <a:cubicBezTo>
                    <a:pt x="10315" y="13079"/>
                    <a:pt x="11343" y="14399"/>
                    <a:pt x="11835" y="16502"/>
                  </a:cubicBezTo>
                  <a:cubicBezTo>
                    <a:pt x="12341" y="18605"/>
                    <a:pt x="14889" y="31698"/>
                    <a:pt x="14889" y="45420"/>
                  </a:cubicBezTo>
                  <a:cubicBezTo>
                    <a:pt x="14889" y="55351"/>
                    <a:pt x="13677" y="64177"/>
                    <a:pt x="11282" y="71637"/>
                  </a:cubicBezTo>
                  <a:cubicBezTo>
                    <a:pt x="8765" y="79496"/>
                    <a:pt x="3991" y="84561"/>
                    <a:pt x="0" y="87600"/>
                  </a:cubicBezTo>
                  <a:cubicBezTo>
                    <a:pt x="10254" y="87262"/>
                    <a:pt x="19448" y="80908"/>
                    <a:pt x="25956" y="69626"/>
                  </a:cubicBezTo>
                  <a:cubicBezTo>
                    <a:pt x="34444" y="54829"/>
                    <a:pt x="36256" y="36256"/>
                    <a:pt x="36516" y="22688"/>
                  </a:cubicBezTo>
                  <a:cubicBezTo>
                    <a:pt x="36823" y="7215"/>
                    <a:pt x="35657" y="3578"/>
                    <a:pt x="35212" y="2073"/>
                  </a:cubicBezTo>
                  <a:cubicBezTo>
                    <a:pt x="34762" y="606"/>
                    <a:pt x="34167" y="0"/>
                    <a:pt x="32898"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7" name="Google Shape;907;p29"/>
            <p:cNvSpPr/>
            <p:nvPr/>
          </p:nvSpPr>
          <p:spPr>
            <a:xfrm>
              <a:off x="3753150" y="1106200"/>
              <a:ext cx="944825" cy="1847725"/>
            </a:xfrm>
            <a:custGeom>
              <a:avLst/>
              <a:gdLst/>
              <a:ahLst/>
              <a:cxnLst/>
              <a:rect l="l" t="t" r="r" b="b"/>
              <a:pathLst>
                <a:path w="37793" h="73909" extrusionOk="0">
                  <a:moveTo>
                    <a:pt x="33217" y="1"/>
                  </a:moveTo>
                  <a:cubicBezTo>
                    <a:pt x="32174" y="1"/>
                    <a:pt x="31148" y="1120"/>
                    <a:pt x="30486" y="1670"/>
                  </a:cubicBezTo>
                  <a:cubicBezTo>
                    <a:pt x="29764" y="2269"/>
                    <a:pt x="11821" y="17879"/>
                    <a:pt x="4008" y="37220"/>
                  </a:cubicBezTo>
                  <a:cubicBezTo>
                    <a:pt x="2580" y="41210"/>
                    <a:pt x="79" y="45339"/>
                    <a:pt x="2" y="57711"/>
                  </a:cubicBezTo>
                  <a:cubicBezTo>
                    <a:pt x="-29" y="62162"/>
                    <a:pt x="401" y="67151"/>
                    <a:pt x="2642" y="69945"/>
                  </a:cubicBezTo>
                  <a:cubicBezTo>
                    <a:pt x="3874" y="71477"/>
                    <a:pt x="6107" y="73908"/>
                    <a:pt x="10450" y="73908"/>
                  </a:cubicBezTo>
                  <a:cubicBezTo>
                    <a:pt x="10543" y="73908"/>
                    <a:pt x="10636" y="73907"/>
                    <a:pt x="10731" y="73905"/>
                  </a:cubicBezTo>
                  <a:cubicBezTo>
                    <a:pt x="18068" y="73751"/>
                    <a:pt x="30163" y="67872"/>
                    <a:pt x="34369" y="54611"/>
                  </a:cubicBezTo>
                  <a:cubicBezTo>
                    <a:pt x="36610" y="47657"/>
                    <a:pt x="37393" y="40735"/>
                    <a:pt x="37746" y="29637"/>
                  </a:cubicBezTo>
                  <a:cubicBezTo>
                    <a:pt x="38176" y="16314"/>
                    <a:pt x="35474" y="3528"/>
                    <a:pt x="35305" y="2791"/>
                  </a:cubicBezTo>
                  <a:cubicBezTo>
                    <a:pt x="35106" y="1793"/>
                    <a:pt x="34737" y="274"/>
                    <a:pt x="33494" y="28"/>
                  </a:cubicBezTo>
                  <a:cubicBezTo>
                    <a:pt x="33402" y="9"/>
                    <a:pt x="33309" y="1"/>
                    <a:pt x="33217"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8" name="Google Shape;908;p29"/>
            <p:cNvSpPr/>
            <p:nvPr/>
          </p:nvSpPr>
          <p:spPr>
            <a:xfrm>
              <a:off x="4158800" y="421075"/>
              <a:ext cx="539150" cy="727275"/>
            </a:xfrm>
            <a:custGeom>
              <a:avLst/>
              <a:gdLst/>
              <a:ahLst/>
              <a:cxnLst/>
              <a:rect l="l" t="t" r="r" b="b"/>
              <a:pathLst>
                <a:path w="21566" h="29091" extrusionOk="0">
                  <a:moveTo>
                    <a:pt x="15157" y="0"/>
                  </a:moveTo>
                  <a:cubicBezTo>
                    <a:pt x="14451" y="0"/>
                    <a:pt x="13899" y="283"/>
                    <a:pt x="13108" y="863"/>
                  </a:cubicBezTo>
                  <a:cubicBezTo>
                    <a:pt x="11850" y="1784"/>
                    <a:pt x="2916" y="8799"/>
                    <a:pt x="0" y="11209"/>
                  </a:cubicBezTo>
                  <a:cubicBezTo>
                    <a:pt x="2993" y="16735"/>
                    <a:pt x="5403" y="23611"/>
                    <a:pt x="7368" y="29091"/>
                  </a:cubicBezTo>
                  <a:cubicBezTo>
                    <a:pt x="11758" y="25622"/>
                    <a:pt x="14413" y="22552"/>
                    <a:pt x="21566" y="17732"/>
                  </a:cubicBezTo>
                  <a:cubicBezTo>
                    <a:pt x="19555" y="8507"/>
                    <a:pt x="17621" y="2214"/>
                    <a:pt x="17606" y="2183"/>
                  </a:cubicBezTo>
                  <a:cubicBezTo>
                    <a:pt x="17191" y="1047"/>
                    <a:pt x="16577" y="188"/>
                    <a:pt x="15702" y="50"/>
                  </a:cubicBezTo>
                  <a:cubicBezTo>
                    <a:pt x="15508" y="17"/>
                    <a:pt x="15328" y="0"/>
                    <a:pt x="1515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9" name="Google Shape;909;p29"/>
            <p:cNvSpPr/>
            <p:nvPr/>
          </p:nvSpPr>
          <p:spPr>
            <a:xfrm>
              <a:off x="5393650" y="1333050"/>
              <a:ext cx="596000" cy="615775"/>
            </a:xfrm>
            <a:custGeom>
              <a:avLst/>
              <a:gdLst/>
              <a:ahLst/>
              <a:cxnLst/>
              <a:rect l="l" t="t" r="r" b="b"/>
              <a:pathLst>
                <a:path w="23840" h="24631" extrusionOk="0">
                  <a:moveTo>
                    <a:pt x="18214" y="0"/>
                  </a:moveTo>
                  <a:cubicBezTo>
                    <a:pt x="12822" y="0"/>
                    <a:pt x="1597" y="1054"/>
                    <a:pt x="1597" y="1054"/>
                  </a:cubicBezTo>
                  <a:cubicBezTo>
                    <a:pt x="1443" y="7455"/>
                    <a:pt x="906" y="13502"/>
                    <a:pt x="0" y="19043"/>
                  </a:cubicBezTo>
                  <a:cubicBezTo>
                    <a:pt x="4344" y="20701"/>
                    <a:pt x="8427" y="22390"/>
                    <a:pt x="12971" y="24631"/>
                  </a:cubicBezTo>
                  <a:cubicBezTo>
                    <a:pt x="21812" y="13518"/>
                    <a:pt x="23623" y="6380"/>
                    <a:pt x="23807" y="4369"/>
                  </a:cubicBezTo>
                  <a:cubicBezTo>
                    <a:pt x="23899" y="3356"/>
                    <a:pt x="23807" y="2159"/>
                    <a:pt x="23377" y="1545"/>
                  </a:cubicBezTo>
                  <a:cubicBezTo>
                    <a:pt x="22810" y="701"/>
                    <a:pt x="22073" y="317"/>
                    <a:pt x="20262" y="87"/>
                  </a:cubicBezTo>
                  <a:cubicBezTo>
                    <a:pt x="19768" y="26"/>
                    <a:pt x="19063" y="0"/>
                    <a:pt x="18214"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0" name="Google Shape;910;p29"/>
            <p:cNvSpPr/>
            <p:nvPr/>
          </p:nvSpPr>
          <p:spPr>
            <a:xfrm>
              <a:off x="4797325" y="1912350"/>
              <a:ext cx="1396525" cy="981625"/>
            </a:xfrm>
            <a:custGeom>
              <a:avLst/>
              <a:gdLst/>
              <a:ahLst/>
              <a:cxnLst/>
              <a:rect l="l" t="t" r="r" b="b"/>
              <a:pathLst>
                <a:path w="55861" h="39265" extrusionOk="0">
                  <a:moveTo>
                    <a:pt x="23101" y="0"/>
                  </a:moveTo>
                  <a:cubicBezTo>
                    <a:pt x="21290" y="9087"/>
                    <a:pt x="18466" y="17038"/>
                    <a:pt x="14674" y="23639"/>
                  </a:cubicBezTo>
                  <a:cubicBezTo>
                    <a:pt x="10776" y="30454"/>
                    <a:pt x="5741" y="35811"/>
                    <a:pt x="0" y="39264"/>
                  </a:cubicBezTo>
                  <a:cubicBezTo>
                    <a:pt x="17345" y="38082"/>
                    <a:pt x="31896" y="35411"/>
                    <a:pt x="42380" y="30362"/>
                  </a:cubicBezTo>
                  <a:cubicBezTo>
                    <a:pt x="54353" y="24606"/>
                    <a:pt x="55949" y="21704"/>
                    <a:pt x="55857" y="19786"/>
                  </a:cubicBezTo>
                  <a:cubicBezTo>
                    <a:pt x="55795" y="18328"/>
                    <a:pt x="55105" y="17115"/>
                    <a:pt x="52710" y="15503"/>
                  </a:cubicBezTo>
                  <a:cubicBezTo>
                    <a:pt x="48351" y="12618"/>
                    <a:pt x="37299" y="5357"/>
                    <a:pt x="23101"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1" name="Google Shape;911;p29"/>
            <p:cNvSpPr/>
            <p:nvPr/>
          </p:nvSpPr>
          <p:spPr>
            <a:xfrm>
              <a:off x="3923850" y="2963325"/>
              <a:ext cx="1423225" cy="229950"/>
            </a:xfrm>
            <a:custGeom>
              <a:avLst/>
              <a:gdLst/>
              <a:ahLst/>
              <a:cxnLst/>
              <a:rect l="l" t="t" r="r" b="b"/>
              <a:pathLst>
                <a:path w="56929" h="9198" extrusionOk="0">
                  <a:moveTo>
                    <a:pt x="52818" y="0"/>
                  </a:moveTo>
                  <a:cubicBezTo>
                    <a:pt x="52729" y="0"/>
                    <a:pt x="52638" y="1"/>
                    <a:pt x="52545" y="3"/>
                  </a:cubicBezTo>
                  <a:cubicBezTo>
                    <a:pt x="49659" y="80"/>
                    <a:pt x="47434" y="556"/>
                    <a:pt x="42645" y="1354"/>
                  </a:cubicBezTo>
                  <a:cubicBezTo>
                    <a:pt x="39379" y="1888"/>
                    <a:pt x="36731" y="2112"/>
                    <a:pt x="33831" y="2112"/>
                  </a:cubicBezTo>
                  <a:cubicBezTo>
                    <a:pt x="33310" y="2112"/>
                    <a:pt x="32781" y="2105"/>
                    <a:pt x="32238" y="2091"/>
                  </a:cubicBezTo>
                  <a:cubicBezTo>
                    <a:pt x="30150" y="2045"/>
                    <a:pt x="25484" y="1999"/>
                    <a:pt x="25484" y="1999"/>
                  </a:cubicBezTo>
                  <a:cubicBezTo>
                    <a:pt x="23289" y="1937"/>
                    <a:pt x="20818" y="1891"/>
                    <a:pt x="18347" y="1891"/>
                  </a:cubicBezTo>
                  <a:cubicBezTo>
                    <a:pt x="13174" y="1891"/>
                    <a:pt x="6512" y="2091"/>
                    <a:pt x="649" y="3718"/>
                  </a:cubicBezTo>
                  <a:cubicBezTo>
                    <a:pt x="342" y="3810"/>
                    <a:pt x="-42" y="3918"/>
                    <a:pt x="4" y="4271"/>
                  </a:cubicBezTo>
                  <a:cubicBezTo>
                    <a:pt x="35" y="4562"/>
                    <a:pt x="495" y="4562"/>
                    <a:pt x="941" y="4562"/>
                  </a:cubicBezTo>
                  <a:cubicBezTo>
                    <a:pt x="952" y="4563"/>
                    <a:pt x="966" y="4563"/>
                    <a:pt x="982" y="4563"/>
                  </a:cubicBezTo>
                  <a:cubicBezTo>
                    <a:pt x="1625" y="4563"/>
                    <a:pt x="5766" y="4271"/>
                    <a:pt x="7832" y="4271"/>
                  </a:cubicBezTo>
                  <a:cubicBezTo>
                    <a:pt x="15507" y="4271"/>
                    <a:pt x="20741" y="5591"/>
                    <a:pt x="25807" y="6865"/>
                  </a:cubicBezTo>
                  <a:cubicBezTo>
                    <a:pt x="30580" y="8062"/>
                    <a:pt x="35078" y="9198"/>
                    <a:pt x="41325" y="9198"/>
                  </a:cubicBezTo>
                  <a:cubicBezTo>
                    <a:pt x="47925" y="9198"/>
                    <a:pt x="53635" y="8354"/>
                    <a:pt x="55769" y="6005"/>
                  </a:cubicBezTo>
                  <a:cubicBezTo>
                    <a:pt x="56490" y="5222"/>
                    <a:pt x="57196" y="3749"/>
                    <a:pt x="56828" y="2413"/>
                  </a:cubicBezTo>
                  <a:cubicBezTo>
                    <a:pt x="56354" y="800"/>
                    <a:pt x="55224" y="0"/>
                    <a:pt x="52818"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2" name="Google Shape;912;p29"/>
            <p:cNvSpPr/>
            <p:nvPr/>
          </p:nvSpPr>
          <p:spPr>
            <a:xfrm>
              <a:off x="2265800" y="715450"/>
              <a:ext cx="914500" cy="2190025"/>
            </a:xfrm>
            <a:custGeom>
              <a:avLst/>
              <a:gdLst/>
              <a:ahLst/>
              <a:cxnLst/>
              <a:rect l="l" t="t" r="r" b="b"/>
              <a:pathLst>
                <a:path w="36580" h="87601" extrusionOk="0">
                  <a:moveTo>
                    <a:pt x="3682" y="1"/>
                  </a:moveTo>
                  <a:cubicBezTo>
                    <a:pt x="2412" y="1"/>
                    <a:pt x="1802" y="606"/>
                    <a:pt x="1368" y="2074"/>
                  </a:cubicBezTo>
                  <a:cubicBezTo>
                    <a:pt x="907" y="3563"/>
                    <a:pt x="-244" y="7216"/>
                    <a:pt x="48" y="22688"/>
                  </a:cubicBezTo>
                  <a:cubicBezTo>
                    <a:pt x="324" y="36257"/>
                    <a:pt x="2135" y="54830"/>
                    <a:pt x="10608" y="69627"/>
                  </a:cubicBezTo>
                  <a:cubicBezTo>
                    <a:pt x="17116" y="80908"/>
                    <a:pt x="26310" y="87263"/>
                    <a:pt x="36579" y="87601"/>
                  </a:cubicBezTo>
                  <a:cubicBezTo>
                    <a:pt x="32573" y="84546"/>
                    <a:pt x="27815" y="79496"/>
                    <a:pt x="25282" y="71637"/>
                  </a:cubicBezTo>
                  <a:cubicBezTo>
                    <a:pt x="22903" y="64177"/>
                    <a:pt x="21690" y="55352"/>
                    <a:pt x="21690" y="45421"/>
                  </a:cubicBezTo>
                  <a:cubicBezTo>
                    <a:pt x="21690" y="31698"/>
                    <a:pt x="24238" y="18605"/>
                    <a:pt x="24729" y="16502"/>
                  </a:cubicBezTo>
                  <a:cubicBezTo>
                    <a:pt x="25236" y="14399"/>
                    <a:pt x="26249" y="13064"/>
                    <a:pt x="27738" y="12297"/>
                  </a:cubicBezTo>
                  <a:cubicBezTo>
                    <a:pt x="17285" y="4576"/>
                    <a:pt x="6387" y="32"/>
                    <a:pt x="3778" y="2"/>
                  </a:cubicBezTo>
                  <a:cubicBezTo>
                    <a:pt x="3745" y="1"/>
                    <a:pt x="3713" y="1"/>
                    <a:pt x="3682"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3" name="Google Shape;913;p29"/>
            <p:cNvSpPr/>
            <p:nvPr/>
          </p:nvSpPr>
          <p:spPr>
            <a:xfrm>
              <a:off x="2912800" y="1106200"/>
              <a:ext cx="846550" cy="1845750"/>
            </a:xfrm>
            <a:custGeom>
              <a:avLst/>
              <a:gdLst/>
              <a:ahLst/>
              <a:cxnLst/>
              <a:rect l="l" t="t" r="r" b="b"/>
              <a:pathLst>
                <a:path w="33862" h="73830" extrusionOk="0">
                  <a:moveTo>
                    <a:pt x="4579" y="1"/>
                  </a:moveTo>
                  <a:cubicBezTo>
                    <a:pt x="4486" y="1"/>
                    <a:pt x="4392" y="9"/>
                    <a:pt x="4299" y="28"/>
                  </a:cubicBezTo>
                  <a:cubicBezTo>
                    <a:pt x="3071" y="274"/>
                    <a:pt x="2702" y="1793"/>
                    <a:pt x="2487" y="2791"/>
                  </a:cubicBezTo>
                  <a:cubicBezTo>
                    <a:pt x="2334" y="3528"/>
                    <a:pt x="-383" y="16314"/>
                    <a:pt x="47" y="29637"/>
                  </a:cubicBezTo>
                  <a:cubicBezTo>
                    <a:pt x="415" y="40735"/>
                    <a:pt x="1183" y="47657"/>
                    <a:pt x="3424" y="54611"/>
                  </a:cubicBezTo>
                  <a:cubicBezTo>
                    <a:pt x="7629" y="67872"/>
                    <a:pt x="19863" y="73828"/>
                    <a:pt x="27215" y="73828"/>
                  </a:cubicBezTo>
                  <a:cubicBezTo>
                    <a:pt x="27215" y="73828"/>
                    <a:pt x="27254" y="73829"/>
                    <a:pt x="27326" y="73829"/>
                  </a:cubicBezTo>
                  <a:cubicBezTo>
                    <a:pt x="27784" y="73829"/>
                    <a:pt x="29591" y="73783"/>
                    <a:pt x="31329" y="73107"/>
                  </a:cubicBezTo>
                  <a:cubicBezTo>
                    <a:pt x="31927" y="72861"/>
                    <a:pt x="32511" y="72539"/>
                    <a:pt x="33155" y="72109"/>
                  </a:cubicBezTo>
                  <a:cubicBezTo>
                    <a:pt x="32618" y="71387"/>
                    <a:pt x="32142" y="70574"/>
                    <a:pt x="31697" y="69653"/>
                  </a:cubicBezTo>
                  <a:cubicBezTo>
                    <a:pt x="30270" y="66690"/>
                    <a:pt x="29533" y="63083"/>
                    <a:pt x="29502" y="58632"/>
                  </a:cubicBezTo>
                  <a:cubicBezTo>
                    <a:pt x="29425" y="46260"/>
                    <a:pt x="33769" y="36989"/>
                    <a:pt x="33861" y="36728"/>
                  </a:cubicBezTo>
                  <a:cubicBezTo>
                    <a:pt x="26049" y="17404"/>
                    <a:pt x="8028" y="2269"/>
                    <a:pt x="7307" y="1670"/>
                  </a:cubicBezTo>
                  <a:cubicBezTo>
                    <a:pt x="6644" y="1120"/>
                    <a:pt x="5632" y="1"/>
                    <a:pt x="4579"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4" name="Google Shape;914;p29"/>
            <p:cNvSpPr/>
            <p:nvPr/>
          </p:nvSpPr>
          <p:spPr>
            <a:xfrm>
              <a:off x="3342575" y="315250"/>
              <a:ext cx="925600" cy="1564500"/>
            </a:xfrm>
            <a:custGeom>
              <a:avLst/>
              <a:gdLst/>
              <a:ahLst/>
              <a:cxnLst/>
              <a:rect l="l" t="t" r="r" b="b"/>
              <a:pathLst>
                <a:path w="37024" h="62580" extrusionOk="0">
                  <a:moveTo>
                    <a:pt x="18497" y="0"/>
                  </a:moveTo>
                  <a:cubicBezTo>
                    <a:pt x="17806" y="0"/>
                    <a:pt x="17499" y="445"/>
                    <a:pt x="17023" y="1105"/>
                  </a:cubicBezTo>
                  <a:cubicBezTo>
                    <a:pt x="13815" y="5664"/>
                    <a:pt x="3562" y="24283"/>
                    <a:pt x="1" y="37376"/>
                  </a:cubicBezTo>
                  <a:cubicBezTo>
                    <a:pt x="5711" y="43055"/>
                    <a:pt x="13340" y="51881"/>
                    <a:pt x="18512" y="62580"/>
                  </a:cubicBezTo>
                  <a:cubicBezTo>
                    <a:pt x="23700" y="51881"/>
                    <a:pt x="31314" y="43055"/>
                    <a:pt x="37024" y="37376"/>
                  </a:cubicBezTo>
                  <a:cubicBezTo>
                    <a:pt x="33463" y="24283"/>
                    <a:pt x="23209" y="5664"/>
                    <a:pt x="20001" y="1105"/>
                  </a:cubicBezTo>
                  <a:cubicBezTo>
                    <a:pt x="19525" y="445"/>
                    <a:pt x="19172" y="0"/>
                    <a:pt x="1849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5" name="Google Shape;915;p29"/>
            <p:cNvSpPr/>
            <p:nvPr/>
          </p:nvSpPr>
          <p:spPr>
            <a:xfrm>
              <a:off x="2909350" y="424900"/>
              <a:ext cx="538800" cy="726900"/>
            </a:xfrm>
            <a:custGeom>
              <a:avLst/>
              <a:gdLst/>
              <a:ahLst/>
              <a:cxnLst/>
              <a:rect l="l" t="t" r="r" b="b"/>
              <a:pathLst>
                <a:path w="21552" h="29076" extrusionOk="0">
                  <a:moveTo>
                    <a:pt x="6410" y="1"/>
                  </a:moveTo>
                  <a:cubicBezTo>
                    <a:pt x="6239" y="1"/>
                    <a:pt x="6059" y="17"/>
                    <a:pt x="5864" y="50"/>
                  </a:cubicBezTo>
                  <a:cubicBezTo>
                    <a:pt x="4974" y="188"/>
                    <a:pt x="4375" y="1048"/>
                    <a:pt x="3945" y="2168"/>
                  </a:cubicBezTo>
                  <a:cubicBezTo>
                    <a:pt x="3930" y="2214"/>
                    <a:pt x="2011" y="8492"/>
                    <a:pt x="1" y="17733"/>
                  </a:cubicBezTo>
                  <a:cubicBezTo>
                    <a:pt x="7153" y="22552"/>
                    <a:pt x="9793" y="25622"/>
                    <a:pt x="14199" y="29076"/>
                  </a:cubicBezTo>
                  <a:cubicBezTo>
                    <a:pt x="16163" y="23612"/>
                    <a:pt x="18558" y="16735"/>
                    <a:pt x="21551" y="11209"/>
                  </a:cubicBezTo>
                  <a:cubicBezTo>
                    <a:pt x="18635" y="8799"/>
                    <a:pt x="9717" y="1785"/>
                    <a:pt x="8443" y="848"/>
                  </a:cubicBezTo>
                  <a:cubicBezTo>
                    <a:pt x="7653" y="281"/>
                    <a:pt x="7111" y="1"/>
                    <a:pt x="6410"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6" name="Google Shape;916;p29"/>
            <p:cNvSpPr/>
            <p:nvPr/>
          </p:nvSpPr>
          <p:spPr>
            <a:xfrm>
              <a:off x="1617650" y="1336750"/>
              <a:ext cx="596025" cy="615925"/>
            </a:xfrm>
            <a:custGeom>
              <a:avLst/>
              <a:gdLst/>
              <a:ahLst/>
              <a:cxnLst/>
              <a:rect l="l" t="t" r="r" b="b"/>
              <a:pathLst>
                <a:path w="23841" h="24637" extrusionOk="0">
                  <a:moveTo>
                    <a:pt x="5664" y="1"/>
                  </a:moveTo>
                  <a:cubicBezTo>
                    <a:pt x="4790" y="1"/>
                    <a:pt x="4067" y="28"/>
                    <a:pt x="3564" y="92"/>
                  </a:cubicBezTo>
                  <a:cubicBezTo>
                    <a:pt x="1752" y="307"/>
                    <a:pt x="1031" y="706"/>
                    <a:pt x="463" y="1535"/>
                  </a:cubicBezTo>
                  <a:cubicBezTo>
                    <a:pt x="33" y="2165"/>
                    <a:pt x="-59" y="3347"/>
                    <a:pt x="33" y="4375"/>
                  </a:cubicBezTo>
                  <a:cubicBezTo>
                    <a:pt x="202" y="6386"/>
                    <a:pt x="2029" y="13523"/>
                    <a:pt x="10870" y="24636"/>
                  </a:cubicBezTo>
                  <a:cubicBezTo>
                    <a:pt x="15398" y="22395"/>
                    <a:pt x="19481" y="20707"/>
                    <a:pt x="23840" y="19049"/>
                  </a:cubicBezTo>
                  <a:cubicBezTo>
                    <a:pt x="22935" y="13508"/>
                    <a:pt x="22397" y="7460"/>
                    <a:pt x="22244" y="1059"/>
                  </a:cubicBezTo>
                  <a:cubicBezTo>
                    <a:pt x="22244" y="1059"/>
                    <a:pt x="11078" y="1"/>
                    <a:pt x="5664"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7" name="Google Shape;917;p29"/>
            <p:cNvSpPr/>
            <p:nvPr/>
          </p:nvSpPr>
          <p:spPr>
            <a:xfrm>
              <a:off x="1413475" y="1916175"/>
              <a:ext cx="1396125" cy="981250"/>
            </a:xfrm>
            <a:custGeom>
              <a:avLst/>
              <a:gdLst/>
              <a:ahLst/>
              <a:cxnLst/>
              <a:rect l="l" t="t" r="r" b="b"/>
              <a:pathLst>
                <a:path w="55845" h="39250" extrusionOk="0">
                  <a:moveTo>
                    <a:pt x="32759" y="1"/>
                  </a:moveTo>
                  <a:cubicBezTo>
                    <a:pt x="18561" y="5358"/>
                    <a:pt x="7494" y="12603"/>
                    <a:pt x="3150" y="15504"/>
                  </a:cubicBezTo>
                  <a:cubicBezTo>
                    <a:pt x="740" y="17116"/>
                    <a:pt x="65" y="18313"/>
                    <a:pt x="4" y="19786"/>
                  </a:cubicBezTo>
                  <a:cubicBezTo>
                    <a:pt x="-88" y="21705"/>
                    <a:pt x="1493" y="24606"/>
                    <a:pt x="13465" y="30362"/>
                  </a:cubicBezTo>
                  <a:cubicBezTo>
                    <a:pt x="23949" y="35412"/>
                    <a:pt x="38515" y="38083"/>
                    <a:pt x="55845" y="39249"/>
                  </a:cubicBezTo>
                  <a:cubicBezTo>
                    <a:pt x="50104" y="35811"/>
                    <a:pt x="45069" y="30454"/>
                    <a:pt x="41171" y="23624"/>
                  </a:cubicBezTo>
                  <a:cubicBezTo>
                    <a:pt x="37395" y="17039"/>
                    <a:pt x="34570" y="9088"/>
                    <a:pt x="32759"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8" name="Google Shape;918;p29"/>
            <p:cNvSpPr/>
            <p:nvPr/>
          </p:nvSpPr>
          <p:spPr>
            <a:xfrm>
              <a:off x="2263925" y="2963325"/>
              <a:ext cx="1423000" cy="229950"/>
            </a:xfrm>
            <a:custGeom>
              <a:avLst/>
              <a:gdLst/>
              <a:ahLst/>
              <a:cxnLst/>
              <a:rect l="l" t="t" r="r" b="b"/>
              <a:pathLst>
                <a:path w="56920" h="9198" extrusionOk="0">
                  <a:moveTo>
                    <a:pt x="4117" y="0"/>
                  </a:moveTo>
                  <a:cubicBezTo>
                    <a:pt x="1710" y="0"/>
                    <a:pt x="566" y="800"/>
                    <a:pt x="107" y="2413"/>
                  </a:cubicBezTo>
                  <a:cubicBezTo>
                    <a:pt x="-276" y="3749"/>
                    <a:pt x="445" y="5222"/>
                    <a:pt x="1151" y="6005"/>
                  </a:cubicBezTo>
                  <a:cubicBezTo>
                    <a:pt x="3285" y="8354"/>
                    <a:pt x="8995" y="9198"/>
                    <a:pt x="15595" y="9198"/>
                  </a:cubicBezTo>
                  <a:cubicBezTo>
                    <a:pt x="21842" y="9198"/>
                    <a:pt x="26355" y="8062"/>
                    <a:pt x="31113" y="6865"/>
                  </a:cubicBezTo>
                  <a:cubicBezTo>
                    <a:pt x="36178" y="5591"/>
                    <a:pt x="41412" y="4271"/>
                    <a:pt x="49087" y="4271"/>
                  </a:cubicBezTo>
                  <a:cubicBezTo>
                    <a:pt x="51154" y="4271"/>
                    <a:pt x="55309" y="4563"/>
                    <a:pt x="55939" y="4563"/>
                  </a:cubicBezTo>
                  <a:cubicBezTo>
                    <a:pt x="55954" y="4563"/>
                    <a:pt x="55968" y="4563"/>
                    <a:pt x="55979" y="4562"/>
                  </a:cubicBezTo>
                  <a:cubicBezTo>
                    <a:pt x="56424" y="4562"/>
                    <a:pt x="56885" y="4562"/>
                    <a:pt x="56915" y="4271"/>
                  </a:cubicBezTo>
                  <a:cubicBezTo>
                    <a:pt x="56961" y="3918"/>
                    <a:pt x="56593" y="3810"/>
                    <a:pt x="56286" y="3718"/>
                  </a:cubicBezTo>
                  <a:cubicBezTo>
                    <a:pt x="50407" y="2091"/>
                    <a:pt x="43746" y="1891"/>
                    <a:pt x="38588" y="1891"/>
                  </a:cubicBezTo>
                  <a:cubicBezTo>
                    <a:pt x="36102" y="1891"/>
                    <a:pt x="33630" y="1937"/>
                    <a:pt x="31451" y="1999"/>
                  </a:cubicBezTo>
                  <a:cubicBezTo>
                    <a:pt x="31451" y="1999"/>
                    <a:pt x="26769" y="2045"/>
                    <a:pt x="24682" y="2091"/>
                  </a:cubicBezTo>
                  <a:cubicBezTo>
                    <a:pt x="24141" y="2105"/>
                    <a:pt x="23613" y="2112"/>
                    <a:pt x="23094" y="2112"/>
                  </a:cubicBezTo>
                  <a:cubicBezTo>
                    <a:pt x="20192" y="2112"/>
                    <a:pt x="17543" y="1886"/>
                    <a:pt x="14275" y="1339"/>
                  </a:cubicBezTo>
                  <a:cubicBezTo>
                    <a:pt x="9486" y="556"/>
                    <a:pt x="7260" y="80"/>
                    <a:pt x="4390" y="3"/>
                  </a:cubicBezTo>
                  <a:cubicBezTo>
                    <a:pt x="4297" y="1"/>
                    <a:pt x="4206" y="0"/>
                    <a:pt x="411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19" name="Google Shape;919;p29"/>
          <p:cNvSpPr txBox="1"/>
          <p:nvPr/>
        </p:nvSpPr>
        <p:spPr>
          <a:xfrm>
            <a:off x="115150" y="103750"/>
            <a:ext cx="2754000" cy="196800"/>
          </a:xfrm>
          <a:prstGeom prst="rect">
            <a:avLst/>
          </a:prstGeom>
          <a:noFill/>
          <a:ln>
            <a:noFill/>
          </a:ln>
        </p:spPr>
        <p:txBody>
          <a:bodyPr spcFirstLastPara="1" wrap="square" lIns="0" tIns="0" rIns="0" bIns="0" anchor="t" anchorCtr="0">
            <a:noAutofit/>
          </a:bodyPr>
          <a:lstStyle/>
          <a:p>
            <a:pPr marL="0" lvl="0" indent="0" algn="l" rtl="0">
              <a:spcBef>
                <a:spcPts val="0"/>
              </a:spcBef>
              <a:spcAft>
                <a:spcPts val="0"/>
              </a:spcAft>
              <a:buNone/>
            </a:pPr>
            <a:r>
              <a:rPr lang="en" sz="800" b="1">
                <a:solidFill>
                  <a:srgbClr val="002664"/>
                </a:solidFill>
                <a:latin typeface="Public Sans"/>
                <a:ea typeface="Public Sans"/>
                <a:cs typeface="Public Sans"/>
                <a:sym typeface="Public Sans"/>
              </a:rPr>
              <a:t>NSW Department of Education</a:t>
            </a:r>
            <a:endParaRPr sz="800" b="1">
              <a:solidFill>
                <a:srgbClr val="002664"/>
              </a:solidFill>
              <a:latin typeface="Public Sans"/>
              <a:ea typeface="Public Sans"/>
              <a:cs typeface="Public Sans"/>
              <a:sym typeface="Public Sans"/>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One-column text 2">
  <p:cSld name="ONE_COLUMN_TEXT_2">
    <p:bg>
      <p:bgPr>
        <a:solidFill>
          <a:srgbClr val="FFE6EA"/>
        </a:solidFill>
        <a:effectLst/>
      </p:bgPr>
    </p:bg>
    <p:spTree>
      <p:nvGrpSpPr>
        <p:cNvPr id="1" name="Shape 923"/>
        <p:cNvGrpSpPr/>
        <p:nvPr/>
      </p:nvGrpSpPr>
      <p:grpSpPr>
        <a:xfrm>
          <a:off x="0" y="0"/>
          <a:ext cx="0" cy="0"/>
          <a:chOff x="0" y="0"/>
          <a:chExt cx="0" cy="0"/>
        </a:xfrm>
      </p:grpSpPr>
      <p:sp>
        <p:nvSpPr>
          <p:cNvPr id="924" name="Google Shape;924;p30"/>
          <p:cNvSpPr txBox="1">
            <a:spLocks noGrp="1"/>
          </p:cNvSpPr>
          <p:nvPr>
            <p:ph type="title"/>
          </p:nvPr>
        </p:nvSpPr>
        <p:spPr>
          <a:xfrm>
            <a:off x="3168000" y="555600"/>
            <a:ext cx="2808000" cy="755700"/>
          </a:xfrm>
          <a:prstGeom prst="rect">
            <a:avLst/>
          </a:prstGeom>
        </p:spPr>
        <p:txBody>
          <a:bodyPr spcFirstLastPara="1" wrap="square" lIns="114300" tIns="91425" rIns="91425" bIns="91425" anchor="b" anchorCtr="0">
            <a:normAutofit/>
          </a:bodyPr>
          <a:lstStyle>
            <a:lvl1pPr lvl="0" algn="ctr">
              <a:spcBef>
                <a:spcPts val="0"/>
              </a:spcBef>
              <a:spcAft>
                <a:spcPts val="0"/>
              </a:spcAft>
              <a:buClr>
                <a:srgbClr val="002664"/>
              </a:buClr>
              <a:buSzPts val="2400"/>
              <a:buFont typeface="Public Sans"/>
              <a:buNone/>
              <a:defRPr sz="2400">
                <a:solidFill>
                  <a:srgbClr val="002664"/>
                </a:solidFill>
                <a:latin typeface="Public Sans"/>
                <a:ea typeface="Public Sans"/>
                <a:cs typeface="Public Sans"/>
                <a:sym typeface="Public Sans"/>
              </a:defRPr>
            </a:lvl1pPr>
            <a:lvl2pPr lvl="1">
              <a:spcBef>
                <a:spcPts val="0"/>
              </a:spcBef>
              <a:spcAft>
                <a:spcPts val="0"/>
              </a:spcAft>
              <a:buSzPts val="2400"/>
              <a:buFont typeface="Public Sans"/>
              <a:buNone/>
              <a:defRPr sz="2400">
                <a:latin typeface="Public Sans"/>
                <a:ea typeface="Public Sans"/>
                <a:cs typeface="Public Sans"/>
                <a:sym typeface="Public Sans"/>
              </a:defRPr>
            </a:lvl2pPr>
            <a:lvl3pPr lvl="2">
              <a:spcBef>
                <a:spcPts val="0"/>
              </a:spcBef>
              <a:spcAft>
                <a:spcPts val="0"/>
              </a:spcAft>
              <a:buSzPts val="2400"/>
              <a:buFont typeface="Public Sans"/>
              <a:buNone/>
              <a:defRPr sz="2400">
                <a:latin typeface="Public Sans"/>
                <a:ea typeface="Public Sans"/>
                <a:cs typeface="Public Sans"/>
                <a:sym typeface="Public Sans"/>
              </a:defRPr>
            </a:lvl3pPr>
            <a:lvl4pPr lvl="3">
              <a:spcBef>
                <a:spcPts val="0"/>
              </a:spcBef>
              <a:spcAft>
                <a:spcPts val="0"/>
              </a:spcAft>
              <a:buSzPts val="2400"/>
              <a:buFont typeface="Public Sans"/>
              <a:buNone/>
              <a:defRPr sz="2400">
                <a:latin typeface="Public Sans"/>
                <a:ea typeface="Public Sans"/>
                <a:cs typeface="Public Sans"/>
                <a:sym typeface="Public Sans"/>
              </a:defRPr>
            </a:lvl4pPr>
            <a:lvl5pPr lvl="4">
              <a:spcBef>
                <a:spcPts val="0"/>
              </a:spcBef>
              <a:spcAft>
                <a:spcPts val="0"/>
              </a:spcAft>
              <a:buSzPts val="2400"/>
              <a:buFont typeface="Public Sans"/>
              <a:buNone/>
              <a:defRPr sz="2400">
                <a:latin typeface="Public Sans"/>
                <a:ea typeface="Public Sans"/>
                <a:cs typeface="Public Sans"/>
                <a:sym typeface="Public Sans"/>
              </a:defRPr>
            </a:lvl5pPr>
            <a:lvl6pPr lvl="5">
              <a:spcBef>
                <a:spcPts val="0"/>
              </a:spcBef>
              <a:spcAft>
                <a:spcPts val="0"/>
              </a:spcAft>
              <a:buSzPts val="2400"/>
              <a:buFont typeface="Public Sans"/>
              <a:buNone/>
              <a:defRPr sz="2400">
                <a:latin typeface="Public Sans"/>
                <a:ea typeface="Public Sans"/>
                <a:cs typeface="Public Sans"/>
                <a:sym typeface="Public Sans"/>
              </a:defRPr>
            </a:lvl6pPr>
            <a:lvl7pPr lvl="6">
              <a:spcBef>
                <a:spcPts val="0"/>
              </a:spcBef>
              <a:spcAft>
                <a:spcPts val="0"/>
              </a:spcAft>
              <a:buSzPts val="2400"/>
              <a:buFont typeface="Public Sans"/>
              <a:buNone/>
              <a:defRPr sz="2400">
                <a:latin typeface="Public Sans"/>
                <a:ea typeface="Public Sans"/>
                <a:cs typeface="Public Sans"/>
                <a:sym typeface="Public Sans"/>
              </a:defRPr>
            </a:lvl7pPr>
            <a:lvl8pPr lvl="7">
              <a:spcBef>
                <a:spcPts val="0"/>
              </a:spcBef>
              <a:spcAft>
                <a:spcPts val="0"/>
              </a:spcAft>
              <a:buSzPts val="2400"/>
              <a:buFont typeface="Public Sans"/>
              <a:buNone/>
              <a:defRPr sz="2400">
                <a:latin typeface="Public Sans"/>
                <a:ea typeface="Public Sans"/>
                <a:cs typeface="Public Sans"/>
                <a:sym typeface="Public Sans"/>
              </a:defRPr>
            </a:lvl8pPr>
            <a:lvl9pPr lvl="8">
              <a:spcBef>
                <a:spcPts val="0"/>
              </a:spcBef>
              <a:spcAft>
                <a:spcPts val="0"/>
              </a:spcAft>
              <a:buSzPts val="2400"/>
              <a:buFont typeface="Public Sans"/>
              <a:buNone/>
              <a:defRPr sz="2400">
                <a:latin typeface="Public Sans"/>
                <a:ea typeface="Public Sans"/>
                <a:cs typeface="Public Sans"/>
                <a:sym typeface="Public Sans"/>
              </a:defRPr>
            </a:lvl9pPr>
          </a:lstStyle>
          <a:p>
            <a:endParaRPr/>
          </a:p>
        </p:txBody>
      </p:sp>
      <p:sp>
        <p:nvSpPr>
          <p:cNvPr id="925" name="Google Shape;925;p30"/>
          <p:cNvSpPr txBox="1">
            <a:spLocks noGrp="1"/>
          </p:cNvSpPr>
          <p:nvPr>
            <p:ph type="body" idx="1"/>
          </p:nvPr>
        </p:nvSpPr>
        <p:spPr>
          <a:xfrm>
            <a:off x="3168000" y="1389600"/>
            <a:ext cx="2808000" cy="3179400"/>
          </a:xfrm>
          <a:prstGeom prst="rect">
            <a:avLst/>
          </a:prstGeom>
        </p:spPr>
        <p:txBody>
          <a:bodyPr spcFirstLastPara="1" wrap="square" lIns="91425" tIns="91425" rIns="91425" bIns="91425" anchor="t" anchorCtr="0">
            <a:normAutofit/>
          </a:bodyPr>
          <a:lstStyle>
            <a:lvl1pPr marL="457200" lvl="0" indent="-304800" algn="ctr">
              <a:spcBef>
                <a:spcPts val="0"/>
              </a:spcBef>
              <a:spcAft>
                <a:spcPts val="0"/>
              </a:spcAft>
              <a:buClr>
                <a:srgbClr val="002664"/>
              </a:buClr>
              <a:buSzPts val="1200"/>
              <a:buFont typeface="Public Sans"/>
              <a:buChar char="●"/>
              <a:defRPr sz="1200">
                <a:solidFill>
                  <a:srgbClr val="002664"/>
                </a:solidFill>
                <a:latin typeface="Public Sans"/>
                <a:ea typeface="Public Sans"/>
                <a:cs typeface="Public Sans"/>
                <a:sym typeface="Public Sans"/>
              </a:defRPr>
            </a:lvl1pPr>
            <a:lvl2pPr marL="914400" lvl="1" indent="-304800" algn="ctr">
              <a:spcBef>
                <a:spcPts val="0"/>
              </a:spcBef>
              <a:spcAft>
                <a:spcPts val="0"/>
              </a:spcAft>
              <a:buClr>
                <a:srgbClr val="002664"/>
              </a:buClr>
              <a:buSzPts val="1200"/>
              <a:buFont typeface="Public Sans"/>
              <a:buChar char="○"/>
              <a:defRPr sz="1200">
                <a:solidFill>
                  <a:srgbClr val="002664"/>
                </a:solidFill>
                <a:latin typeface="Public Sans"/>
                <a:ea typeface="Public Sans"/>
                <a:cs typeface="Public Sans"/>
                <a:sym typeface="Public Sans"/>
              </a:defRPr>
            </a:lvl2pPr>
            <a:lvl3pPr marL="1371600" lvl="2" indent="-304800" algn="ctr">
              <a:spcBef>
                <a:spcPts val="0"/>
              </a:spcBef>
              <a:spcAft>
                <a:spcPts val="0"/>
              </a:spcAft>
              <a:buClr>
                <a:srgbClr val="002664"/>
              </a:buClr>
              <a:buSzPts val="1200"/>
              <a:buFont typeface="Public Sans"/>
              <a:buChar char="■"/>
              <a:defRPr sz="1200">
                <a:solidFill>
                  <a:srgbClr val="002664"/>
                </a:solidFill>
                <a:latin typeface="Public Sans"/>
                <a:ea typeface="Public Sans"/>
                <a:cs typeface="Public Sans"/>
                <a:sym typeface="Public Sans"/>
              </a:defRPr>
            </a:lvl3pPr>
            <a:lvl4pPr marL="1828800" lvl="3" indent="-304800" algn="ctr">
              <a:spcBef>
                <a:spcPts val="0"/>
              </a:spcBef>
              <a:spcAft>
                <a:spcPts val="0"/>
              </a:spcAft>
              <a:buClr>
                <a:srgbClr val="002664"/>
              </a:buClr>
              <a:buSzPts val="1200"/>
              <a:buFont typeface="Public Sans"/>
              <a:buChar char="●"/>
              <a:defRPr sz="1200">
                <a:solidFill>
                  <a:srgbClr val="002664"/>
                </a:solidFill>
                <a:latin typeface="Public Sans"/>
                <a:ea typeface="Public Sans"/>
                <a:cs typeface="Public Sans"/>
                <a:sym typeface="Public Sans"/>
              </a:defRPr>
            </a:lvl4pPr>
            <a:lvl5pPr marL="2286000" lvl="4" indent="-304800" algn="ctr">
              <a:spcBef>
                <a:spcPts val="0"/>
              </a:spcBef>
              <a:spcAft>
                <a:spcPts val="0"/>
              </a:spcAft>
              <a:buClr>
                <a:srgbClr val="002664"/>
              </a:buClr>
              <a:buSzPts val="1200"/>
              <a:buFont typeface="Public Sans"/>
              <a:buChar char="○"/>
              <a:defRPr sz="1200">
                <a:solidFill>
                  <a:srgbClr val="002664"/>
                </a:solidFill>
                <a:latin typeface="Public Sans"/>
                <a:ea typeface="Public Sans"/>
                <a:cs typeface="Public Sans"/>
                <a:sym typeface="Public Sans"/>
              </a:defRPr>
            </a:lvl5pPr>
            <a:lvl6pPr marL="2743200" lvl="5" indent="-304800" algn="ctr">
              <a:spcBef>
                <a:spcPts val="0"/>
              </a:spcBef>
              <a:spcAft>
                <a:spcPts val="0"/>
              </a:spcAft>
              <a:buClr>
                <a:srgbClr val="002664"/>
              </a:buClr>
              <a:buSzPts val="1200"/>
              <a:buFont typeface="Public Sans"/>
              <a:buChar char="■"/>
              <a:defRPr sz="1200">
                <a:solidFill>
                  <a:srgbClr val="002664"/>
                </a:solidFill>
                <a:latin typeface="Public Sans"/>
                <a:ea typeface="Public Sans"/>
                <a:cs typeface="Public Sans"/>
                <a:sym typeface="Public Sans"/>
              </a:defRPr>
            </a:lvl6pPr>
            <a:lvl7pPr marL="3200400" lvl="6" indent="-304800" algn="ctr">
              <a:spcBef>
                <a:spcPts val="0"/>
              </a:spcBef>
              <a:spcAft>
                <a:spcPts val="0"/>
              </a:spcAft>
              <a:buClr>
                <a:srgbClr val="002664"/>
              </a:buClr>
              <a:buSzPts val="1200"/>
              <a:buFont typeface="Public Sans"/>
              <a:buChar char="●"/>
              <a:defRPr sz="1200">
                <a:solidFill>
                  <a:srgbClr val="002664"/>
                </a:solidFill>
                <a:latin typeface="Public Sans"/>
                <a:ea typeface="Public Sans"/>
                <a:cs typeface="Public Sans"/>
                <a:sym typeface="Public Sans"/>
              </a:defRPr>
            </a:lvl7pPr>
            <a:lvl8pPr marL="3657600" lvl="7" indent="-304800" algn="ctr">
              <a:spcBef>
                <a:spcPts val="0"/>
              </a:spcBef>
              <a:spcAft>
                <a:spcPts val="0"/>
              </a:spcAft>
              <a:buClr>
                <a:srgbClr val="002664"/>
              </a:buClr>
              <a:buSzPts val="1200"/>
              <a:buFont typeface="Public Sans"/>
              <a:buChar char="○"/>
              <a:defRPr sz="1200">
                <a:solidFill>
                  <a:srgbClr val="002664"/>
                </a:solidFill>
                <a:latin typeface="Public Sans"/>
                <a:ea typeface="Public Sans"/>
                <a:cs typeface="Public Sans"/>
                <a:sym typeface="Public Sans"/>
              </a:defRPr>
            </a:lvl8pPr>
            <a:lvl9pPr marL="4114800" lvl="8" indent="-304800" algn="ctr">
              <a:spcBef>
                <a:spcPts val="0"/>
              </a:spcBef>
              <a:spcAft>
                <a:spcPts val="0"/>
              </a:spcAft>
              <a:buClr>
                <a:srgbClr val="002664"/>
              </a:buClr>
              <a:buSzPts val="1200"/>
              <a:buFont typeface="Public Sans"/>
              <a:buChar char="■"/>
              <a:defRPr sz="1200">
                <a:solidFill>
                  <a:srgbClr val="002664"/>
                </a:solidFill>
                <a:latin typeface="Public Sans"/>
                <a:ea typeface="Public Sans"/>
                <a:cs typeface="Public Sans"/>
                <a:sym typeface="Public Sans"/>
              </a:defRPr>
            </a:lvl9pPr>
          </a:lstStyle>
          <a:p>
            <a:endParaRPr/>
          </a:p>
        </p:txBody>
      </p:sp>
      <p:sp>
        <p:nvSpPr>
          <p:cNvPr id="926" name="Google Shape;926;p30"/>
          <p:cNvSpPr>
            <a:spLocks noGrp="1"/>
          </p:cNvSpPr>
          <p:nvPr>
            <p:ph type="pic" idx="2"/>
          </p:nvPr>
        </p:nvSpPr>
        <p:spPr>
          <a:xfrm>
            <a:off x="1098925" y="1858150"/>
            <a:ext cx="1269900" cy="1269900"/>
          </a:xfrm>
          <a:prstGeom prst="ellipse">
            <a:avLst/>
          </a:prstGeom>
          <a:noFill/>
          <a:ln>
            <a:noFill/>
          </a:ln>
        </p:spPr>
      </p:sp>
      <p:sp>
        <p:nvSpPr>
          <p:cNvPr id="927" name="Google Shape;927;p30"/>
          <p:cNvSpPr>
            <a:spLocks noGrp="1"/>
          </p:cNvSpPr>
          <p:nvPr>
            <p:ph type="pic" idx="3"/>
          </p:nvPr>
        </p:nvSpPr>
        <p:spPr>
          <a:xfrm>
            <a:off x="2991000" y="1858150"/>
            <a:ext cx="1269900" cy="1269900"/>
          </a:xfrm>
          <a:prstGeom prst="ellipse">
            <a:avLst/>
          </a:prstGeom>
          <a:noFill/>
          <a:ln>
            <a:noFill/>
          </a:ln>
        </p:spPr>
      </p:sp>
      <p:sp>
        <p:nvSpPr>
          <p:cNvPr id="928" name="Google Shape;928;p30"/>
          <p:cNvSpPr>
            <a:spLocks noGrp="1"/>
          </p:cNvSpPr>
          <p:nvPr>
            <p:ph type="pic" idx="4"/>
          </p:nvPr>
        </p:nvSpPr>
        <p:spPr>
          <a:xfrm>
            <a:off x="4883075" y="1858150"/>
            <a:ext cx="1269900" cy="1269900"/>
          </a:xfrm>
          <a:prstGeom prst="ellipse">
            <a:avLst/>
          </a:prstGeom>
          <a:noFill/>
          <a:ln>
            <a:noFill/>
          </a:ln>
        </p:spPr>
      </p:sp>
      <p:sp>
        <p:nvSpPr>
          <p:cNvPr id="929" name="Google Shape;929;p30"/>
          <p:cNvSpPr>
            <a:spLocks noGrp="1"/>
          </p:cNvSpPr>
          <p:nvPr>
            <p:ph type="pic" idx="5"/>
          </p:nvPr>
        </p:nvSpPr>
        <p:spPr>
          <a:xfrm>
            <a:off x="6775150" y="1858150"/>
            <a:ext cx="1269900" cy="1269900"/>
          </a:xfrm>
          <a:prstGeom prst="ellipse">
            <a:avLst/>
          </a:prstGeom>
          <a:noFill/>
          <a:ln>
            <a:noFill/>
          </a:ln>
        </p:spPr>
      </p:sp>
      <p:sp>
        <p:nvSpPr>
          <p:cNvPr id="930" name="Google Shape;930;p30"/>
          <p:cNvSpPr/>
          <p:nvPr/>
        </p:nvSpPr>
        <p:spPr>
          <a:xfrm>
            <a:off x="8602550" y="4753107"/>
            <a:ext cx="441300" cy="292800"/>
          </a:xfrm>
          <a:prstGeom prst="roundRect">
            <a:avLst>
              <a:gd name="adj" fmla="val 16667"/>
            </a:avLst>
          </a:prstGeom>
          <a:solidFill>
            <a:srgbClr val="D7153A"/>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931" name="Google Shape;931;p30"/>
          <p:cNvSpPr txBox="1">
            <a:spLocks noGrp="1"/>
          </p:cNvSpPr>
          <p:nvPr>
            <p:ph type="sldNum" idx="12"/>
          </p:nvPr>
        </p:nvSpPr>
        <p:spPr>
          <a:xfrm>
            <a:off x="8548858" y="4702699"/>
            <a:ext cx="548700" cy="393600"/>
          </a:xfrm>
          <a:prstGeom prst="rect">
            <a:avLst/>
          </a:prstGeom>
        </p:spPr>
        <p:txBody>
          <a:bodyPr spcFirstLastPara="1" wrap="square" lIns="91425" tIns="91425" rIns="91425" bIns="91425" anchor="ctr" anchorCtr="0">
            <a:normAutofit/>
          </a:bodyPr>
          <a:lstStyle>
            <a:lvl1pPr lvl="0" algn="ctr">
              <a:buNone/>
              <a:defRPr>
                <a:solidFill>
                  <a:schemeClr val="lt1"/>
                </a:solidFill>
                <a:latin typeface="Public Sans"/>
                <a:ea typeface="Public Sans"/>
                <a:cs typeface="Public Sans"/>
                <a:sym typeface="Public Sans"/>
              </a:defRPr>
            </a:lvl1pPr>
            <a:lvl2pPr lvl="1" algn="ctr">
              <a:buNone/>
              <a:defRPr>
                <a:solidFill>
                  <a:schemeClr val="lt1"/>
                </a:solidFill>
                <a:latin typeface="Public Sans"/>
                <a:ea typeface="Public Sans"/>
                <a:cs typeface="Public Sans"/>
                <a:sym typeface="Public Sans"/>
              </a:defRPr>
            </a:lvl2pPr>
            <a:lvl3pPr lvl="2" algn="ctr">
              <a:buNone/>
              <a:defRPr>
                <a:solidFill>
                  <a:schemeClr val="lt1"/>
                </a:solidFill>
                <a:latin typeface="Public Sans"/>
                <a:ea typeface="Public Sans"/>
                <a:cs typeface="Public Sans"/>
                <a:sym typeface="Public Sans"/>
              </a:defRPr>
            </a:lvl3pPr>
            <a:lvl4pPr lvl="3" algn="ctr">
              <a:buNone/>
              <a:defRPr>
                <a:solidFill>
                  <a:schemeClr val="lt1"/>
                </a:solidFill>
                <a:latin typeface="Public Sans"/>
                <a:ea typeface="Public Sans"/>
                <a:cs typeface="Public Sans"/>
                <a:sym typeface="Public Sans"/>
              </a:defRPr>
            </a:lvl4pPr>
            <a:lvl5pPr lvl="4" algn="ctr">
              <a:buNone/>
              <a:defRPr>
                <a:solidFill>
                  <a:schemeClr val="lt1"/>
                </a:solidFill>
                <a:latin typeface="Public Sans"/>
                <a:ea typeface="Public Sans"/>
                <a:cs typeface="Public Sans"/>
                <a:sym typeface="Public Sans"/>
              </a:defRPr>
            </a:lvl5pPr>
            <a:lvl6pPr lvl="5" algn="ctr">
              <a:buNone/>
              <a:defRPr>
                <a:solidFill>
                  <a:schemeClr val="lt1"/>
                </a:solidFill>
                <a:latin typeface="Public Sans"/>
                <a:ea typeface="Public Sans"/>
                <a:cs typeface="Public Sans"/>
                <a:sym typeface="Public Sans"/>
              </a:defRPr>
            </a:lvl6pPr>
            <a:lvl7pPr lvl="6" algn="ctr">
              <a:buNone/>
              <a:defRPr>
                <a:solidFill>
                  <a:schemeClr val="lt1"/>
                </a:solidFill>
                <a:latin typeface="Public Sans"/>
                <a:ea typeface="Public Sans"/>
                <a:cs typeface="Public Sans"/>
                <a:sym typeface="Public Sans"/>
              </a:defRPr>
            </a:lvl7pPr>
            <a:lvl8pPr lvl="7" algn="ctr">
              <a:buNone/>
              <a:defRPr>
                <a:solidFill>
                  <a:schemeClr val="lt1"/>
                </a:solidFill>
                <a:latin typeface="Public Sans"/>
                <a:ea typeface="Public Sans"/>
                <a:cs typeface="Public Sans"/>
                <a:sym typeface="Public Sans"/>
              </a:defRPr>
            </a:lvl8pPr>
            <a:lvl9pPr lvl="8" algn="ctr">
              <a:buNone/>
              <a:defRPr>
                <a:solidFill>
                  <a:schemeClr val="lt1"/>
                </a:solidFill>
                <a:latin typeface="Public Sans"/>
                <a:ea typeface="Public Sans"/>
                <a:cs typeface="Public Sans"/>
                <a:sym typeface="Public Sans"/>
              </a:defRPr>
            </a:lvl9pPr>
          </a:lstStyle>
          <a:p>
            <a:pPr marL="0" lvl="0" indent="0" algn="ctr" rtl="0">
              <a:spcBef>
                <a:spcPts val="0"/>
              </a:spcBef>
              <a:spcAft>
                <a:spcPts val="0"/>
              </a:spcAft>
              <a:buNone/>
            </a:pPr>
            <a:fld id="{00000000-1234-1234-1234-123412341234}" type="slidenum">
              <a:rPr lang="en"/>
              <a:t>‹#›</a:t>
            </a:fld>
            <a:endParaRPr/>
          </a:p>
        </p:txBody>
      </p:sp>
      <p:sp>
        <p:nvSpPr>
          <p:cNvPr id="932" name="Google Shape;932;p30"/>
          <p:cNvSpPr/>
          <p:nvPr/>
        </p:nvSpPr>
        <p:spPr>
          <a:xfrm>
            <a:off x="8300667" y="4376564"/>
            <a:ext cx="1045200" cy="1045500"/>
          </a:xfrm>
          <a:prstGeom prst="ellipse">
            <a:avLst/>
          </a:prstGeom>
          <a:noFill/>
          <a:ln w="152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933" name="Google Shape;933;p30"/>
          <p:cNvSpPr/>
          <p:nvPr/>
        </p:nvSpPr>
        <p:spPr>
          <a:xfrm>
            <a:off x="7937600" y="4013300"/>
            <a:ext cx="1771200" cy="1772400"/>
          </a:xfrm>
          <a:prstGeom prst="ellipse">
            <a:avLst/>
          </a:prstGeom>
          <a:noFill/>
          <a:ln w="152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934" name="Google Shape;934;p30"/>
          <p:cNvSpPr/>
          <p:nvPr/>
        </p:nvSpPr>
        <p:spPr>
          <a:xfrm>
            <a:off x="402900" y="793100"/>
            <a:ext cx="441300" cy="441300"/>
          </a:xfrm>
          <a:prstGeom prst="ellipse">
            <a:avLst/>
          </a:prstGeom>
          <a:solidFill>
            <a:srgbClr val="FFE6EA"/>
          </a:solidFill>
          <a:ln w="114300" cap="flat" cmpd="sng">
            <a:solidFill>
              <a:srgbClr val="FFB8C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935" name="Google Shape;935;p30"/>
          <p:cNvSpPr txBox="1">
            <a:spLocks noGrp="1"/>
          </p:cNvSpPr>
          <p:nvPr>
            <p:ph type="body" idx="6"/>
          </p:nvPr>
        </p:nvSpPr>
        <p:spPr>
          <a:xfrm>
            <a:off x="1098925" y="3221950"/>
            <a:ext cx="1269900" cy="393600"/>
          </a:xfrm>
          <a:prstGeom prst="rect">
            <a:avLst/>
          </a:prstGeom>
        </p:spPr>
        <p:txBody>
          <a:bodyPr spcFirstLastPara="1" wrap="square" lIns="91425" tIns="91425" rIns="91425" bIns="91425" anchor="t" anchorCtr="0">
            <a:normAutofit/>
          </a:bodyPr>
          <a:lstStyle>
            <a:lvl1pPr marL="457200" lvl="0"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1pPr>
            <a:lvl2pPr marL="914400" lvl="1"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2pPr>
            <a:lvl3pPr marL="1371600" lvl="2"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3pPr>
            <a:lvl4pPr marL="1828800" lvl="3"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4pPr>
            <a:lvl5pPr marL="2286000" lvl="4"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5pPr>
            <a:lvl6pPr marL="2743200" lvl="5"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6pPr>
            <a:lvl7pPr marL="3200400" lvl="6"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7pPr>
            <a:lvl8pPr marL="3657600" lvl="7"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8pPr>
            <a:lvl9pPr marL="4114800" lvl="8"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9pPr>
          </a:lstStyle>
          <a:p>
            <a:endParaRPr/>
          </a:p>
        </p:txBody>
      </p:sp>
      <p:grpSp>
        <p:nvGrpSpPr>
          <p:cNvPr id="936" name="Google Shape;936;p30"/>
          <p:cNvGrpSpPr/>
          <p:nvPr userDrawn="1"/>
        </p:nvGrpSpPr>
        <p:grpSpPr>
          <a:xfrm>
            <a:off x="-986144" y="3476474"/>
            <a:ext cx="3037720" cy="3061697"/>
            <a:chOff x="1501200" y="530850"/>
            <a:chExt cx="4618000" cy="4654450"/>
          </a:xfrm>
        </p:grpSpPr>
        <p:sp>
          <p:nvSpPr>
            <p:cNvPr id="937" name="Google Shape;937;p30"/>
            <p:cNvSpPr/>
            <p:nvPr/>
          </p:nvSpPr>
          <p:spPr>
            <a:xfrm>
              <a:off x="1578350" y="644475"/>
              <a:ext cx="4540850" cy="4540825"/>
            </a:xfrm>
            <a:custGeom>
              <a:avLst/>
              <a:gdLst/>
              <a:ahLst/>
              <a:cxnLst/>
              <a:rect l="l" t="t" r="r" b="b"/>
              <a:pathLst>
                <a:path w="181634" h="181633" extrusionOk="0">
                  <a:moveTo>
                    <a:pt x="12681" y="24560"/>
                  </a:moveTo>
                  <a:cubicBezTo>
                    <a:pt x="14662" y="24560"/>
                    <a:pt x="16379" y="26044"/>
                    <a:pt x="16596" y="28041"/>
                  </a:cubicBezTo>
                  <a:cubicBezTo>
                    <a:pt x="16828" y="30197"/>
                    <a:pt x="15278" y="32151"/>
                    <a:pt x="13122" y="32384"/>
                  </a:cubicBezTo>
                  <a:cubicBezTo>
                    <a:pt x="12979" y="32400"/>
                    <a:pt x="12837" y="32407"/>
                    <a:pt x="12697" y="32407"/>
                  </a:cubicBezTo>
                  <a:cubicBezTo>
                    <a:pt x="10730" y="32407"/>
                    <a:pt x="9025" y="30923"/>
                    <a:pt x="8779" y="28925"/>
                  </a:cubicBezTo>
                  <a:cubicBezTo>
                    <a:pt x="8546" y="26770"/>
                    <a:pt x="10097" y="24815"/>
                    <a:pt x="12253" y="24583"/>
                  </a:cubicBezTo>
                  <a:cubicBezTo>
                    <a:pt x="12397" y="24567"/>
                    <a:pt x="12540" y="24560"/>
                    <a:pt x="12681" y="24560"/>
                  </a:cubicBezTo>
                  <a:close/>
                  <a:moveTo>
                    <a:pt x="14682" y="42318"/>
                  </a:moveTo>
                  <a:cubicBezTo>
                    <a:pt x="16663" y="42318"/>
                    <a:pt x="18379" y="43802"/>
                    <a:pt x="18597" y="45800"/>
                  </a:cubicBezTo>
                  <a:cubicBezTo>
                    <a:pt x="18829" y="47956"/>
                    <a:pt x="17278" y="49910"/>
                    <a:pt x="15122" y="50143"/>
                  </a:cubicBezTo>
                  <a:cubicBezTo>
                    <a:pt x="14979" y="50158"/>
                    <a:pt x="14836" y="50166"/>
                    <a:pt x="14694" y="50166"/>
                  </a:cubicBezTo>
                  <a:cubicBezTo>
                    <a:pt x="12715" y="50166"/>
                    <a:pt x="11011" y="48681"/>
                    <a:pt x="10780" y="46684"/>
                  </a:cubicBezTo>
                  <a:cubicBezTo>
                    <a:pt x="10547" y="44528"/>
                    <a:pt x="12098" y="42574"/>
                    <a:pt x="14254" y="42341"/>
                  </a:cubicBezTo>
                  <a:cubicBezTo>
                    <a:pt x="14398" y="42326"/>
                    <a:pt x="14541" y="42318"/>
                    <a:pt x="14682" y="42318"/>
                  </a:cubicBezTo>
                  <a:close/>
                  <a:moveTo>
                    <a:pt x="16680" y="60092"/>
                  </a:moveTo>
                  <a:cubicBezTo>
                    <a:pt x="18650" y="60092"/>
                    <a:pt x="20380" y="61577"/>
                    <a:pt x="20597" y="63589"/>
                  </a:cubicBezTo>
                  <a:cubicBezTo>
                    <a:pt x="20830" y="65730"/>
                    <a:pt x="19279" y="67699"/>
                    <a:pt x="17123" y="67932"/>
                  </a:cubicBezTo>
                  <a:cubicBezTo>
                    <a:pt x="16979" y="67948"/>
                    <a:pt x="16837" y="67955"/>
                    <a:pt x="16695" y="67955"/>
                  </a:cubicBezTo>
                  <a:cubicBezTo>
                    <a:pt x="14716" y="67955"/>
                    <a:pt x="13012" y="66470"/>
                    <a:pt x="12780" y="64458"/>
                  </a:cubicBezTo>
                  <a:cubicBezTo>
                    <a:pt x="12548" y="62302"/>
                    <a:pt x="14099" y="60348"/>
                    <a:pt x="16255" y="60115"/>
                  </a:cubicBezTo>
                  <a:cubicBezTo>
                    <a:pt x="16397" y="60100"/>
                    <a:pt x="16539" y="60092"/>
                    <a:pt x="16680" y="60092"/>
                  </a:cubicBezTo>
                  <a:close/>
                  <a:moveTo>
                    <a:pt x="18668" y="77851"/>
                  </a:moveTo>
                  <a:cubicBezTo>
                    <a:pt x="20649" y="77851"/>
                    <a:pt x="22365" y="79336"/>
                    <a:pt x="22583" y="81348"/>
                  </a:cubicBezTo>
                  <a:cubicBezTo>
                    <a:pt x="22815" y="83488"/>
                    <a:pt x="21264" y="85458"/>
                    <a:pt x="19124" y="85675"/>
                  </a:cubicBezTo>
                  <a:cubicBezTo>
                    <a:pt x="18963" y="85695"/>
                    <a:pt x="18804" y="85704"/>
                    <a:pt x="18646" y="85704"/>
                  </a:cubicBezTo>
                  <a:cubicBezTo>
                    <a:pt x="16686" y="85704"/>
                    <a:pt x="14995" y="84226"/>
                    <a:pt x="14766" y="82216"/>
                  </a:cubicBezTo>
                  <a:cubicBezTo>
                    <a:pt x="14549" y="80061"/>
                    <a:pt x="16100" y="78106"/>
                    <a:pt x="18240" y="77874"/>
                  </a:cubicBezTo>
                  <a:cubicBezTo>
                    <a:pt x="18384" y="77858"/>
                    <a:pt x="18526" y="77851"/>
                    <a:pt x="18668" y="77851"/>
                  </a:cubicBezTo>
                  <a:close/>
                  <a:moveTo>
                    <a:pt x="20669" y="95625"/>
                  </a:moveTo>
                  <a:cubicBezTo>
                    <a:pt x="22649" y="95625"/>
                    <a:pt x="24366" y="97110"/>
                    <a:pt x="24583" y="99122"/>
                  </a:cubicBezTo>
                  <a:cubicBezTo>
                    <a:pt x="24816" y="101278"/>
                    <a:pt x="23265" y="103232"/>
                    <a:pt x="21109" y="103464"/>
                  </a:cubicBezTo>
                  <a:cubicBezTo>
                    <a:pt x="20966" y="103480"/>
                    <a:pt x="20824" y="103488"/>
                    <a:pt x="20684" y="103488"/>
                  </a:cubicBezTo>
                  <a:cubicBezTo>
                    <a:pt x="18714" y="103488"/>
                    <a:pt x="16984" y="102002"/>
                    <a:pt x="16766" y="99990"/>
                  </a:cubicBezTo>
                  <a:cubicBezTo>
                    <a:pt x="16534" y="97835"/>
                    <a:pt x="18085" y="95880"/>
                    <a:pt x="20241" y="95648"/>
                  </a:cubicBezTo>
                  <a:cubicBezTo>
                    <a:pt x="20384" y="95632"/>
                    <a:pt x="20527" y="95625"/>
                    <a:pt x="20669" y="95625"/>
                  </a:cubicBezTo>
                  <a:close/>
                  <a:moveTo>
                    <a:pt x="22669" y="113383"/>
                  </a:moveTo>
                  <a:cubicBezTo>
                    <a:pt x="24650" y="113383"/>
                    <a:pt x="26367" y="114868"/>
                    <a:pt x="26584" y="116880"/>
                  </a:cubicBezTo>
                  <a:cubicBezTo>
                    <a:pt x="26817" y="119036"/>
                    <a:pt x="25266" y="120990"/>
                    <a:pt x="23110" y="121223"/>
                  </a:cubicBezTo>
                  <a:cubicBezTo>
                    <a:pt x="22958" y="121240"/>
                    <a:pt x="22806" y="121249"/>
                    <a:pt x="22657" y="121249"/>
                  </a:cubicBezTo>
                  <a:cubicBezTo>
                    <a:pt x="20687" y="121249"/>
                    <a:pt x="18983" y="119767"/>
                    <a:pt x="18767" y="117749"/>
                  </a:cubicBezTo>
                  <a:cubicBezTo>
                    <a:pt x="18535" y="115593"/>
                    <a:pt x="20086" y="113639"/>
                    <a:pt x="22241" y="113406"/>
                  </a:cubicBezTo>
                  <a:cubicBezTo>
                    <a:pt x="22385" y="113391"/>
                    <a:pt x="22528" y="113383"/>
                    <a:pt x="22669" y="113383"/>
                  </a:cubicBezTo>
                  <a:close/>
                  <a:moveTo>
                    <a:pt x="24668" y="131157"/>
                  </a:moveTo>
                  <a:cubicBezTo>
                    <a:pt x="26637" y="131157"/>
                    <a:pt x="28368" y="132642"/>
                    <a:pt x="28585" y="134654"/>
                  </a:cubicBezTo>
                  <a:cubicBezTo>
                    <a:pt x="28817" y="136810"/>
                    <a:pt x="27266" y="138764"/>
                    <a:pt x="25111" y="138997"/>
                  </a:cubicBezTo>
                  <a:cubicBezTo>
                    <a:pt x="24967" y="139012"/>
                    <a:pt x="24824" y="139020"/>
                    <a:pt x="24682" y="139020"/>
                  </a:cubicBezTo>
                  <a:cubicBezTo>
                    <a:pt x="22702" y="139020"/>
                    <a:pt x="20985" y="137535"/>
                    <a:pt x="20768" y="135523"/>
                  </a:cubicBezTo>
                  <a:cubicBezTo>
                    <a:pt x="20535" y="133382"/>
                    <a:pt x="22086" y="131413"/>
                    <a:pt x="24242" y="131180"/>
                  </a:cubicBezTo>
                  <a:cubicBezTo>
                    <a:pt x="24385" y="131165"/>
                    <a:pt x="24527" y="131157"/>
                    <a:pt x="24668" y="131157"/>
                  </a:cubicBezTo>
                  <a:close/>
                  <a:moveTo>
                    <a:pt x="26655" y="148915"/>
                  </a:moveTo>
                  <a:cubicBezTo>
                    <a:pt x="28636" y="148915"/>
                    <a:pt x="30353" y="150401"/>
                    <a:pt x="30570" y="152413"/>
                  </a:cubicBezTo>
                  <a:cubicBezTo>
                    <a:pt x="30803" y="154569"/>
                    <a:pt x="29252" y="156523"/>
                    <a:pt x="27111" y="156755"/>
                  </a:cubicBezTo>
                  <a:cubicBezTo>
                    <a:pt x="26959" y="156773"/>
                    <a:pt x="26808" y="156781"/>
                    <a:pt x="26658" y="156781"/>
                  </a:cubicBezTo>
                  <a:cubicBezTo>
                    <a:pt x="24688" y="156781"/>
                    <a:pt x="22985" y="155299"/>
                    <a:pt x="22769" y="153281"/>
                  </a:cubicBezTo>
                  <a:cubicBezTo>
                    <a:pt x="22536" y="151141"/>
                    <a:pt x="24087" y="149171"/>
                    <a:pt x="26227" y="148939"/>
                  </a:cubicBezTo>
                  <a:cubicBezTo>
                    <a:pt x="26371" y="148923"/>
                    <a:pt x="26514" y="148915"/>
                    <a:pt x="26655" y="148915"/>
                  </a:cubicBezTo>
                  <a:close/>
                  <a:moveTo>
                    <a:pt x="28656" y="166705"/>
                  </a:moveTo>
                  <a:cubicBezTo>
                    <a:pt x="30637" y="166705"/>
                    <a:pt x="32354" y="168189"/>
                    <a:pt x="32571" y="170187"/>
                  </a:cubicBezTo>
                  <a:cubicBezTo>
                    <a:pt x="32803" y="172343"/>
                    <a:pt x="31252" y="174281"/>
                    <a:pt x="29097" y="174529"/>
                  </a:cubicBezTo>
                  <a:cubicBezTo>
                    <a:pt x="28954" y="174545"/>
                    <a:pt x="28812" y="174553"/>
                    <a:pt x="28671" y="174553"/>
                  </a:cubicBezTo>
                  <a:cubicBezTo>
                    <a:pt x="26701" y="174553"/>
                    <a:pt x="24971" y="173068"/>
                    <a:pt x="24754" y="171071"/>
                  </a:cubicBezTo>
                  <a:cubicBezTo>
                    <a:pt x="24521" y="168915"/>
                    <a:pt x="26072" y="166961"/>
                    <a:pt x="28228" y="166728"/>
                  </a:cubicBezTo>
                  <a:cubicBezTo>
                    <a:pt x="28372" y="166713"/>
                    <a:pt x="28515" y="166705"/>
                    <a:pt x="28656" y="166705"/>
                  </a:cubicBezTo>
                  <a:close/>
                  <a:moveTo>
                    <a:pt x="163286" y="0"/>
                  </a:moveTo>
                  <a:lnTo>
                    <a:pt x="1" y="18332"/>
                  </a:lnTo>
                  <a:lnTo>
                    <a:pt x="18348" y="181633"/>
                  </a:lnTo>
                  <a:lnTo>
                    <a:pt x="181633" y="163285"/>
                  </a:lnTo>
                  <a:lnTo>
                    <a:pt x="163286" y="0"/>
                  </a:ln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8" name="Google Shape;938;p30"/>
            <p:cNvSpPr/>
            <p:nvPr/>
          </p:nvSpPr>
          <p:spPr>
            <a:xfrm>
              <a:off x="1501200" y="581250"/>
              <a:ext cx="4541225" cy="4540850"/>
            </a:xfrm>
            <a:custGeom>
              <a:avLst/>
              <a:gdLst/>
              <a:ahLst/>
              <a:cxnLst/>
              <a:rect l="l" t="t" r="r" b="b"/>
              <a:pathLst>
                <a:path w="181649" h="181634" extrusionOk="0">
                  <a:moveTo>
                    <a:pt x="12709" y="24561"/>
                  </a:moveTo>
                  <a:cubicBezTo>
                    <a:pt x="14679" y="24561"/>
                    <a:pt x="16409" y="26046"/>
                    <a:pt x="16626" y="28058"/>
                  </a:cubicBezTo>
                  <a:cubicBezTo>
                    <a:pt x="16859" y="30214"/>
                    <a:pt x="15308" y="32168"/>
                    <a:pt x="13152" y="32401"/>
                  </a:cubicBezTo>
                  <a:cubicBezTo>
                    <a:pt x="13008" y="32416"/>
                    <a:pt x="12864" y="32424"/>
                    <a:pt x="12721" y="32424"/>
                  </a:cubicBezTo>
                  <a:cubicBezTo>
                    <a:pt x="10730" y="32424"/>
                    <a:pt x="9027" y="30938"/>
                    <a:pt x="8810" y="28926"/>
                  </a:cubicBezTo>
                  <a:cubicBezTo>
                    <a:pt x="8577" y="26771"/>
                    <a:pt x="10128" y="24816"/>
                    <a:pt x="12284" y="24584"/>
                  </a:cubicBezTo>
                  <a:cubicBezTo>
                    <a:pt x="12427" y="24568"/>
                    <a:pt x="12568" y="24561"/>
                    <a:pt x="12709" y="24561"/>
                  </a:cubicBezTo>
                  <a:close/>
                  <a:moveTo>
                    <a:pt x="14697" y="42335"/>
                  </a:moveTo>
                  <a:cubicBezTo>
                    <a:pt x="16678" y="42335"/>
                    <a:pt x="18395" y="43820"/>
                    <a:pt x="18612" y="45832"/>
                  </a:cubicBezTo>
                  <a:cubicBezTo>
                    <a:pt x="18844" y="47988"/>
                    <a:pt x="17293" y="49942"/>
                    <a:pt x="15138" y="50174"/>
                  </a:cubicBezTo>
                  <a:cubicBezTo>
                    <a:pt x="14994" y="50190"/>
                    <a:pt x="14851" y="50198"/>
                    <a:pt x="14710" y="50198"/>
                  </a:cubicBezTo>
                  <a:cubicBezTo>
                    <a:pt x="12731" y="50198"/>
                    <a:pt x="11027" y="48712"/>
                    <a:pt x="10810" y="46700"/>
                  </a:cubicBezTo>
                  <a:cubicBezTo>
                    <a:pt x="10578" y="44545"/>
                    <a:pt x="12129" y="42590"/>
                    <a:pt x="14269" y="42358"/>
                  </a:cubicBezTo>
                  <a:cubicBezTo>
                    <a:pt x="14413" y="42342"/>
                    <a:pt x="14556" y="42335"/>
                    <a:pt x="14697" y="42335"/>
                  </a:cubicBezTo>
                  <a:close/>
                  <a:moveTo>
                    <a:pt x="16698" y="60093"/>
                  </a:moveTo>
                  <a:cubicBezTo>
                    <a:pt x="18679" y="60093"/>
                    <a:pt x="20395" y="61578"/>
                    <a:pt x="20612" y="63590"/>
                  </a:cubicBezTo>
                  <a:cubicBezTo>
                    <a:pt x="20845" y="65746"/>
                    <a:pt x="19294" y="67700"/>
                    <a:pt x="17138" y="67933"/>
                  </a:cubicBezTo>
                  <a:cubicBezTo>
                    <a:pt x="16986" y="67950"/>
                    <a:pt x="16835" y="67959"/>
                    <a:pt x="16686" y="67959"/>
                  </a:cubicBezTo>
                  <a:cubicBezTo>
                    <a:pt x="14704" y="67959"/>
                    <a:pt x="13012" y="66464"/>
                    <a:pt x="12796" y="64459"/>
                  </a:cubicBezTo>
                  <a:cubicBezTo>
                    <a:pt x="12563" y="62318"/>
                    <a:pt x="14114" y="60349"/>
                    <a:pt x="16270" y="60116"/>
                  </a:cubicBezTo>
                  <a:cubicBezTo>
                    <a:pt x="16414" y="60101"/>
                    <a:pt x="16556" y="60093"/>
                    <a:pt x="16698" y="60093"/>
                  </a:cubicBezTo>
                  <a:close/>
                  <a:moveTo>
                    <a:pt x="18699" y="77883"/>
                  </a:moveTo>
                  <a:cubicBezTo>
                    <a:pt x="20679" y="77883"/>
                    <a:pt x="22396" y="79367"/>
                    <a:pt x="22613" y="81364"/>
                  </a:cubicBezTo>
                  <a:cubicBezTo>
                    <a:pt x="22846" y="83520"/>
                    <a:pt x="21295" y="85474"/>
                    <a:pt x="19139" y="85707"/>
                  </a:cubicBezTo>
                  <a:cubicBezTo>
                    <a:pt x="18994" y="85722"/>
                    <a:pt x="18850" y="85730"/>
                    <a:pt x="18708" y="85730"/>
                  </a:cubicBezTo>
                  <a:cubicBezTo>
                    <a:pt x="16717" y="85730"/>
                    <a:pt x="15013" y="84246"/>
                    <a:pt x="14796" y="82248"/>
                  </a:cubicBezTo>
                  <a:cubicBezTo>
                    <a:pt x="14564" y="80092"/>
                    <a:pt x="16115" y="78138"/>
                    <a:pt x="18270" y="77906"/>
                  </a:cubicBezTo>
                  <a:cubicBezTo>
                    <a:pt x="18414" y="77890"/>
                    <a:pt x="18557" y="77883"/>
                    <a:pt x="18699" y="77883"/>
                  </a:cubicBezTo>
                  <a:close/>
                  <a:moveTo>
                    <a:pt x="20668" y="95641"/>
                  </a:moveTo>
                  <a:cubicBezTo>
                    <a:pt x="22649" y="95641"/>
                    <a:pt x="24366" y="97125"/>
                    <a:pt x="24583" y="99123"/>
                  </a:cubicBezTo>
                  <a:cubicBezTo>
                    <a:pt x="24816" y="101279"/>
                    <a:pt x="23265" y="103233"/>
                    <a:pt x="21124" y="103465"/>
                  </a:cubicBezTo>
                  <a:cubicBezTo>
                    <a:pt x="20972" y="103483"/>
                    <a:pt x="20821" y="103492"/>
                    <a:pt x="20671" y="103492"/>
                  </a:cubicBezTo>
                  <a:cubicBezTo>
                    <a:pt x="18703" y="103492"/>
                    <a:pt x="17012" y="102010"/>
                    <a:pt x="16782" y="100007"/>
                  </a:cubicBezTo>
                  <a:cubicBezTo>
                    <a:pt x="16549" y="97851"/>
                    <a:pt x="18100" y="95897"/>
                    <a:pt x="20240" y="95664"/>
                  </a:cubicBezTo>
                  <a:cubicBezTo>
                    <a:pt x="20384" y="95649"/>
                    <a:pt x="20527" y="95641"/>
                    <a:pt x="20668" y="95641"/>
                  </a:cubicBezTo>
                  <a:close/>
                  <a:moveTo>
                    <a:pt x="22669" y="113415"/>
                  </a:moveTo>
                  <a:cubicBezTo>
                    <a:pt x="24650" y="113415"/>
                    <a:pt x="26366" y="114900"/>
                    <a:pt x="26584" y="116912"/>
                  </a:cubicBezTo>
                  <a:cubicBezTo>
                    <a:pt x="26816" y="119053"/>
                    <a:pt x="25265" y="121022"/>
                    <a:pt x="23109" y="121255"/>
                  </a:cubicBezTo>
                  <a:cubicBezTo>
                    <a:pt x="22967" y="121270"/>
                    <a:pt x="22825" y="121278"/>
                    <a:pt x="22684" y="121278"/>
                  </a:cubicBezTo>
                  <a:cubicBezTo>
                    <a:pt x="20716" y="121278"/>
                    <a:pt x="18998" y="119793"/>
                    <a:pt x="18767" y="117781"/>
                  </a:cubicBezTo>
                  <a:cubicBezTo>
                    <a:pt x="18534" y="115625"/>
                    <a:pt x="20085" y="113671"/>
                    <a:pt x="22241" y="113438"/>
                  </a:cubicBezTo>
                  <a:cubicBezTo>
                    <a:pt x="22385" y="113423"/>
                    <a:pt x="22528" y="113415"/>
                    <a:pt x="22669" y="113415"/>
                  </a:cubicBezTo>
                  <a:close/>
                  <a:moveTo>
                    <a:pt x="24670" y="131173"/>
                  </a:moveTo>
                  <a:cubicBezTo>
                    <a:pt x="26650" y="131173"/>
                    <a:pt x="28367" y="132659"/>
                    <a:pt x="28584" y="134671"/>
                  </a:cubicBezTo>
                  <a:cubicBezTo>
                    <a:pt x="28817" y="136811"/>
                    <a:pt x="27266" y="138781"/>
                    <a:pt x="25110" y="139013"/>
                  </a:cubicBezTo>
                  <a:cubicBezTo>
                    <a:pt x="24958" y="139031"/>
                    <a:pt x="24807" y="139039"/>
                    <a:pt x="24657" y="139039"/>
                  </a:cubicBezTo>
                  <a:cubicBezTo>
                    <a:pt x="22689" y="139039"/>
                    <a:pt x="20998" y="137557"/>
                    <a:pt x="20768" y="135539"/>
                  </a:cubicBezTo>
                  <a:cubicBezTo>
                    <a:pt x="20535" y="133383"/>
                    <a:pt x="22086" y="131429"/>
                    <a:pt x="24242" y="131197"/>
                  </a:cubicBezTo>
                  <a:cubicBezTo>
                    <a:pt x="24385" y="131181"/>
                    <a:pt x="24528" y="131173"/>
                    <a:pt x="24670" y="131173"/>
                  </a:cubicBezTo>
                  <a:close/>
                  <a:moveTo>
                    <a:pt x="26668" y="148947"/>
                  </a:moveTo>
                  <a:cubicBezTo>
                    <a:pt x="28638" y="148947"/>
                    <a:pt x="30368" y="150433"/>
                    <a:pt x="30585" y="152445"/>
                  </a:cubicBezTo>
                  <a:cubicBezTo>
                    <a:pt x="30818" y="154601"/>
                    <a:pt x="29267" y="156555"/>
                    <a:pt x="27111" y="156787"/>
                  </a:cubicBezTo>
                  <a:cubicBezTo>
                    <a:pt x="26967" y="156803"/>
                    <a:pt x="26824" y="156810"/>
                    <a:pt x="26683" y="156810"/>
                  </a:cubicBezTo>
                  <a:cubicBezTo>
                    <a:pt x="24704" y="156810"/>
                    <a:pt x="23000" y="155325"/>
                    <a:pt x="22768" y="153313"/>
                  </a:cubicBezTo>
                  <a:cubicBezTo>
                    <a:pt x="22536" y="151157"/>
                    <a:pt x="24087" y="149203"/>
                    <a:pt x="26242" y="148971"/>
                  </a:cubicBezTo>
                  <a:cubicBezTo>
                    <a:pt x="26385" y="148955"/>
                    <a:pt x="26527" y="148947"/>
                    <a:pt x="26668" y="148947"/>
                  </a:cubicBezTo>
                  <a:close/>
                  <a:moveTo>
                    <a:pt x="28656" y="166706"/>
                  </a:moveTo>
                  <a:cubicBezTo>
                    <a:pt x="30636" y="166706"/>
                    <a:pt x="32353" y="168191"/>
                    <a:pt x="32570" y="170203"/>
                  </a:cubicBezTo>
                  <a:cubicBezTo>
                    <a:pt x="32834" y="172359"/>
                    <a:pt x="31283" y="174313"/>
                    <a:pt x="29112" y="174546"/>
                  </a:cubicBezTo>
                  <a:cubicBezTo>
                    <a:pt x="28968" y="174561"/>
                    <a:pt x="28825" y="174569"/>
                    <a:pt x="28684" y="174569"/>
                  </a:cubicBezTo>
                  <a:cubicBezTo>
                    <a:pt x="26703" y="174569"/>
                    <a:pt x="24986" y="173084"/>
                    <a:pt x="24769" y="171072"/>
                  </a:cubicBezTo>
                  <a:cubicBezTo>
                    <a:pt x="24536" y="168916"/>
                    <a:pt x="26087" y="166962"/>
                    <a:pt x="28228" y="166729"/>
                  </a:cubicBezTo>
                  <a:cubicBezTo>
                    <a:pt x="28371" y="166714"/>
                    <a:pt x="28514" y="166706"/>
                    <a:pt x="28656" y="166706"/>
                  </a:cubicBezTo>
                  <a:close/>
                  <a:moveTo>
                    <a:pt x="163301" y="1"/>
                  </a:moveTo>
                  <a:lnTo>
                    <a:pt x="0" y="18349"/>
                  </a:lnTo>
                  <a:lnTo>
                    <a:pt x="18348" y="181634"/>
                  </a:lnTo>
                  <a:lnTo>
                    <a:pt x="181648" y="163301"/>
                  </a:lnTo>
                  <a:lnTo>
                    <a:pt x="16330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9" name="Google Shape;939;p30"/>
            <p:cNvSpPr/>
            <p:nvPr/>
          </p:nvSpPr>
          <p:spPr>
            <a:xfrm>
              <a:off x="1954075" y="530850"/>
              <a:ext cx="1702975" cy="719675"/>
            </a:xfrm>
            <a:custGeom>
              <a:avLst/>
              <a:gdLst/>
              <a:ahLst/>
              <a:cxnLst/>
              <a:rect l="l" t="t" r="r" b="b"/>
              <a:pathLst>
                <a:path w="68119" h="28787" extrusionOk="0">
                  <a:moveTo>
                    <a:pt x="64489" y="1"/>
                  </a:moveTo>
                  <a:lnTo>
                    <a:pt x="0" y="12222"/>
                  </a:lnTo>
                  <a:cubicBezTo>
                    <a:pt x="264" y="13044"/>
                    <a:pt x="342" y="14130"/>
                    <a:pt x="512" y="14890"/>
                  </a:cubicBezTo>
                  <a:cubicBezTo>
                    <a:pt x="1024" y="17108"/>
                    <a:pt x="1505" y="19310"/>
                    <a:pt x="1955" y="21544"/>
                  </a:cubicBezTo>
                  <a:cubicBezTo>
                    <a:pt x="2420" y="23948"/>
                    <a:pt x="2854" y="26367"/>
                    <a:pt x="3273" y="28787"/>
                  </a:cubicBezTo>
                  <a:lnTo>
                    <a:pt x="68118" y="16518"/>
                  </a:lnTo>
                  <a:cubicBezTo>
                    <a:pt x="67483" y="14239"/>
                    <a:pt x="67002" y="11912"/>
                    <a:pt x="66676" y="9555"/>
                  </a:cubicBezTo>
                  <a:cubicBezTo>
                    <a:pt x="66536" y="8578"/>
                    <a:pt x="66412" y="7585"/>
                    <a:pt x="65994" y="6685"/>
                  </a:cubicBezTo>
                  <a:cubicBezTo>
                    <a:pt x="65823" y="6344"/>
                    <a:pt x="65606" y="6018"/>
                    <a:pt x="65559" y="5631"/>
                  </a:cubicBezTo>
                  <a:cubicBezTo>
                    <a:pt x="65544" y="5336"/>
                    <a:pt x="65621" y="5041"/>
                    <a:pt x="65637" y="4747"/>
                  </a:cubicBezTo>
                  <a:cubicBezTo>
                    <a:pt x="65668" y="4312"/>
                    <a:pt x="65544" y="3878"/>
                    <a:pt x="65420" y="3459"/>
                  </a:cubicBezTo>
                  <a:cubicBezTo>
                    <a:pt x="65234" y="2467"/>
                    <a:pt x="64381" y="1055"/>
                    <a:pt x="64489" y="1"/>
                  </a:cubicBezTo>
                  <a:close/>
                </a:path>
              </a:pathLst>
            </a:custGeom>
            <a:solidFill>
              <a:srgbClr val="146CF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40" name="Google Shape;940;p30"/>
          <p:cNvSpPr txBox="1">
            <a:spLocks noGrp="1"/>
          </p:cNvSpPr>
          <p:nvPr>
            <p:ph type="body" idx="7"/>
          </p:nvPr>
        </p:nvSpPr>
        <p:spPr>
          <a:xfrm>
            <a:off x="2991000" y="3221950"/>
            <a:ext cx="1269900" cy="393600"/>
          </a:xfrm>
          <a:prstGeom prst="rect">
            <a:avLst/>
          </a:prstGeom>
        </p:spPr>
        <p:txBody>
          <a:bodyPr spcFirstLastPara="1" wrap="square" lIns="91425" tIns="91425" rIns="91425" bIns="91425" anchor="t" anchorCtr="0">
            <a:normAutofit/>
          </a:bodyPr>
          <a:lstStyle>
            <a:lvl1pPr marL="457200" lvl="0"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1pPr>
            <a:lvl2pPr marL="914400" lvl="1"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2pPr>
            <a:lvl3pPr marL="1371600" lvl="2"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3pPr>
            <a:lvl4pPr marL="1828800" lvl="3"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4pPr>
            <a:lvl5pPr marL="2286000" lvl="4"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5pPr>
            <a:lvl6pPr marL="2743200" lvl="5"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6pPr>
            <a:lvl7pPr marL="3200400" lvl="6"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7pPr>
            <a:lvl8pPr marL="3657600" lvl="7"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8pPr>
            <a:lvl9pPr marL="4114800" lvl="8"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9pPr>
          </a:lstStyle>
          <a:p>
            <a:endParaRPr/>
          </a:p>
        </p:txBody>
      </p:sp>
      <p:sp>
        <p:nvSpPr>
          <p:cNvPr id="941" name="Google Shape;941;p30"/>
          <p:cNvSpPr txBox="1">
            <a:spLocks noGrp="1"/>
          </p:cNvSpPr>
          <p:nvPr>
            <p:ph type="body" idx="8"/>
          </p:nvPr>
        </p:nvSpPr>
        <p:spPr>
          <a:xfrm>
            <a:off x="4883075" y="3221950"/>
            <a:ext cx="1269900" cy="393600"/>
          </a:xfrm>
          <a:prstGeom prst="rect">
            <a:avLst/>
          </a:prstGeom>
        </p:spPr>
        <p:txBody>
          <a:bodyPr spcFirstLastPara="1" wrap="square" lIns="91425" tIns="91425" rIns="91425" bIns="91425" anchor="t" anchorCtr="0">
            <a:normAutofit/>
          </a:bodyPr>
          <a:lstStyle>
            <a:lvl1pPr marL="457200" lvl="0"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1pPr>
            <a:lvl2pPr marL="914400" lvl="1"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2pPr>
            <a:lvl3pPr marL="1371600" lvl="2"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3pPr>
            <a:lvl4pPr marL="1828800" lvl="3"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4pPr>
            <a:lvl5pPr marL="2286000" lvl="4"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5pPr>
            <a:lvl6pPr marL="2743200" lvl="5"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6pPr>
            <a:lvl7pPr marL="3200400" lvl="6"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7pPr>
            <a:lvl8pPr marL="3657600" lvl="7"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8pPr>
            <a:lvl9pPr marL="4114800" lvl="8"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9pPr>
          </a:lstStyle>
          <a:p>
            <a:endParaRPr/>
          </a:p>
        </p:txBody>
      </p:sp>
      <p:sp>
        <p:nvSpPr>
          <p:cNvPr id="942" name="Google Shape;942;p30"/>
          <p:cNvSpPr txBox="1">
            <a:spLocks noGrp="1"/>
          </p:cNvSpPr>
          <p:nvPr>
            <p:ph type="body" idx="9"/>
          </p:nvPr>
        </p:nvSpPr>
        <p:spPr>
          <a:xfrm>
            <a:off x="6775150" y="3221950"/>
            <a:ext cx="1269900" cy="393600"/>
          </a:xfrm>
          <a:prstGeom prst="rect">
            <a:avLst/>
          </a:prstGeom>
        </p:spPr>
        <p:txBody>
          <a:bodyPr spcFirstLastPara="1" wrap="square" lIns="91425" tIns="91425" rIns="91425" bIns="91425" anchor="t" anchorCtr="0">
            <a:normAutofit/>
          </a:bodyPr>
          <a:lstStyle>
            <a:lvl1pPr marL="457200" lvl="0"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1pPr>
            <a:lvl2pPr marL="914400" lvl="1"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2pPr>
            <a:lvl3pPr marL="1371600" lvl="2"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3pPr>
            <a:lvl4pPr marL="1828800" lvl="3"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4pPr>
            <a:lvl5pPr marL="2286000" lvl="4"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5pPr>
            <a:lvl6pPr marL="2743200" lvl="5"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6pPr>
            <a:lvl7pPr marL="3200400" lvl="6"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7pPr>
            <a:lvl8pPr marL="3657600" lvl="7"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8pPr>
            <a:lvl9pPr marL="4114800" lvl="8" indent="-292100" algn="ctr">
              <a:spcBef>
                <a:spcPts val="0"/>
              </a:spcBef>
              <a:spcAft>
                <a:spcPts val="0"/>
              </a:spcAft>
              <a:buClr>
                <a:srgbClr val="002664"/>
              </a:buClr>
              <a:buSzPts val="1000"/>
              <a:buFont typeface="Public Sans"/>
              <a:buChar char="■"/>
              <a:defRPr sz="1000" b="1">
                <a:solidFill>
                  <a:srgbClr val="002664"/>
                </a:solidFill>
                <a:latin typeface="Public Sans"/>
                <a:ea typeface="Public Sans"/>
                <a:cs typeface="Public Sans"/>
                <a:sym typeface="Public Sans"/>
              </a:defRPr>
            </a:lvl9pPr>
          </a:lstStyle>
          <a:p>
            <a:endParaRPr/>
          </a:p>
        </p:txBody>
      </p:sp>
      <p:sp>
        <p:nvSpPr>
          <p:cNvPr id="943" name="Google Shape;943;p30"/>
          <p:cNvSpPr/>
          <p:nvPr/>
        </p:nvSpPr>
        <p:spPr>
          <a:xfrm>
            <a:off x="1019838" y="1284750"/>
            <a:ext cx="279000" cy="279000"/>
          </a:xfrm>
          <a:prstGeom prst="ellipse">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grpSp>
        <p:nvGrpSpPr>
          <p:cNvPr id="944" name="Google Shape;944;p30"/>
          <p:cNvGrpSpPr/>
          <p:nvPr/>
        </p:nvGrpSpPr>
        <p:grpSpPr>
          <a:xfrm>
            <a:off x="8408751" y="168823"/>
            <a:ext cx="479230" cy="503608"/>
            <a:chOff x="1317200" y="238100"/>
            <a:chExt cx="4976425" cy="5229575"/>
          </a:xfrm>
        </p:grpSpPr>
        <p:sp>
          <p:nvSpPr>
            <p:cNvPr id="945" name="Google Shape;945;p30"/>
            <p:cNvSpPr/>
            <p:nvPr/>
          </p:nvSpPr>
          <p:spPr>
            <a:xfrm>
              <a:off x="1561300" y="3393950"/>
              <a:ext cx="4486650" cy="1414475"/>
            </a:xfrm>
            <a:custGeom>
              <a:avLst/>
              <a:gdLst/>
              <a:ahLst/>
              <a:cxnLst/>
              <a:rect l="l" t="t" r="r" b="b"/>
              <a:pathLst>
                <a:path w="179466" h="56579" extrusionOk="0">
                  <a:moveTo>
                    <a:pt x="0" y="0"/>
                  </a:moveTo>
                  <a:lnTo>
                    <a:pt x="0" y="56578"/>
                  </a:lnTo>
                  <a:lnTo>
                    <a:pt x="12740" y="56578"/>
                  </a:lnTo>
                  <a:lnTo>
                    <a:pt x="12740" y="20507"/>
                  </a:lnTo>
                  <a:lnTo>
                    <a:pt x="43531" y="56578"/>
                  </a:lnTo>
                  <a:lnTo>
                    <a:pt x="56701" y="56578"/>
                  </a:lnTo>
                  <a:lnTo>
                    <a:pt x="56701" y="0"/>
                  </a:lnTo>
                  <a:lnTo>
                    <a:pt x="43961" y="0"/>
                  </a:lnTo>
                  <a:lnTo>
                    <a:pt x="43961" y="36148"/>
                  </a:lnTo>
                  <a:lnTo>
                    <a:pt x="13078" y="0"/>
                  </a:lnTo>
                  <a:close/>
                  <a:moveTo>
                    <a:pt x="106218" y="16"/>
                  </a:moveTo>
                  <a:lnTo>
                    <a:pt x="120984" y="56578"/>
                  </a:lnTo>
                  <a:lnTo>
                    <a:pt x="134108" y="56578"/>
                  </a:lnTo>
                  <a:lnTo>
                    <a:pt x="142765" y="20784"/>
                  </a:lnTo>
                  <a:lnTo>
                    <a:pt x="151575" y="56578"/>
                  </a:lnTo>
                  <a:lnTo>
                    <a:pt x="164469" y="56578"/>
                  </a:lnTo>
                  <a:lnTo>
                    <a:pt x="164607" y="56087"/>
                  </a:lnTo>
                  <a:lnTo>
                    <a:pt x="179465" y="16"/>
                  </a:lnTo>
                  <a:lnTo>
                    <a:pt x="166326" y="16"/>
                  </a:lnTo>
                  <a:lnTo>
                    <a:pt x="157868" y="36240"/>
                  </a:lnTo>
                  <a:lnTo>
                    <a:pt x="148981" y="16"/>
                  </a:lnTo>
                  <a:lnTo>
                    <a:pt x="136778" y="16"/>
                  </a:lnTo>
                  <a:lnTo>
                    <a:pt x="127753" y="35826"/>
                  </a:lnTo>
                  <a:lnTo>
                    <a:pt x="119556" y="16"/>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6" name="Google Shape;946;p30"/>
            <p:cNvSpPr/>
            <p:nvPr/>
          </p:nvSpPr>
          <p:spPr>
            <a:xfrm>
              <a:off x="1527150" y="5014850"/>
              <a:ext cx="411375" cy="452825"/>
            </a:xfrm>
            <a:custGeom>
              <a:avLst/>
              <a:gdLst/>
              <a:ahLst/>
              <a:cxnLst/>
              <a:rect l="l" t="t" r="r" b="b"/>
              <a:pathLst>
                <a:path w="16455" h="18113" extrusionOk="0">
                  <a:moveTo>
                    <a:pt x="9056" y="0"/>
                  </a:moveTo>
                  <a:cubicBezTo>
                    <a:pt x="3776" y="0"/>
                    <a:pt x="0" y="4145"/>
                    <a:pt x="0" y="9056"/>
                  </a:cubicBezTo>
                  <a:lnTo>
                    <a:pt x="0" y="9103"/>
                  </a:lnTo>
                  <a:cubicBezTo>
                    <a:pt x="0" y="14199"/>
                    <a:pt x="3623" y="18113"/>
                    <a:pt x="9118" y="18113"/>
                  </a:cubicBezTo>
                  <a:cubicBezTo>
                    <a:pt x="12234" y="18113"/>
                    <a:pt x="14720" y="16854"/>
                    <a:pt x="16455" y="15380"/>
                  </a:cubicBezTo>
                  <a:lnTo>
                    <a:pt x="16455" y="8028"/>
                  </a:lnTo>
                  <a:lnTo>
                    <a:pt x="8964" y="8028"/>
                  </a:lnTo>
                  <a:lnTo>
                    <a:pt x="8964" y="10699"/>
                  </a:lnTo>
                  <a:lnTo>
                    <a:pt x="13462" y="10699"/>
                  </a:lnTo>
                  <a:lnTo>
                    <a:pt x="13462" y="13984"/>
                  </a:lnTo>
                  <a:cubicBezTo>
                    <a:pt x="12387" y="14782"/>
                    <a:pt x="10867" y="15304"/>
                    <a:pt x="9225" y="15304"/>
                  </a:cubicBezTo>
                  <a:cubicBezTo>
                    <a:pt x="5633" y="15304"/>
                    <a:pt x="3239" y="12648"/>
                    <a:pt x="3239" y="9056"/>
                  </a:cubicBezTo>
                  <a:lnTo>
                    <a:pt x="3239" y="8995"/>
                  </a:lnTo>
                  <a:cubicBezTo>
                    <a:pt x="3239" y="5649"/>
                    <a:pt x="5710" y="2825"/>
                    <a:pt x="8949" y="2825"/>
                  </a:cubicBezTo>
                  <a:cubicBezTo>
                    <a:pt x="11174" y="2825"/>
                    <a:pt x="12510" y="3546"/>
                    <a:pt x="13861" y="4697"/>
                  </a:cubicBezTo>
                  <a:lnTo>
                    <a:pt x="15825" y="2379"/>
                  </a:lnTo>
                  <a:cubicBezTo>
                    <a:pt x="14014" y="845"/>
                    <a:pt x="12126" y="0"/>
                    <a:pt x="9056" y="0"/>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7" name="Google Shape;947;p30"/>
            <p:cNvSpPr/>
            <p:nvPr/>
          </p:nvSpPr>
          <p:spPr>
            <a:xfrm>
              <a:off x="1984925" y="5014850"/>
              <a:ext cx="459375" cy="452825"/>
            </a:xfrm>
            <a:custGeom>
              <a:avLst/>
              <a:gdLst/>
              <a:ahLst/>
              <a:cxnLst/>
              <a:rect l="l" t="t" r="r" b="b"/>
              <a:pathLst>
                <a:path w="18375" h="18113" extrusionOk="0">
                  <a:moveTo>
                    <a:pt x="9164" y="2825"/>
                  </a:moveTo>
                  <a:cubicBezTo>
                    <a:pt x="12649" y="2825"/>
                    <a:pt x="15135" y="5649"/>
                    <a:pt x="15135" y="9056"/>
                  </a:cubicBezTo>
                  <a:lnTo>
                    <a:pt x="15135" y="9103"/>
                  </a:lnTo>
                  <a:cubicBezTo>
                    <a:pt x="15135" y="12510"/>
                    <a:pt x="12695" y="15273"/>
                    <a:pt x="9211" y="15273"/>
                  </a:cubicBezTo>
                  <a:cubicBezTo>
                    <a:pt x="5726" y="15273"/>
                    <a:pt x="3240" y="12464"/>
                    <a:pt x="3240" y="9056"/>
                  </a:cubicBezTo>
                  <a:lnTo>
                    <a:pt x="3240" y="8995"/>
                  </a:lnTo>
                  <a:cubicBezTo>
                    <a:pt x="3240" y="5603"/>
                    <a:pt x="5665" y="2825"/>
                    <a:pt x="9164" y="2825"/>
                  </a:cubicBezTo>
                  <a:close/>
                  <a:moveTo>
                    <a:pt x="9211" y="0"/>
                  </a:moveTo>
                  <a:cubicBezTo>
                    <a:pt x="3823" y="0"/>
                    <a:pt x="1" y="4129"/>
                    <a:pt x="1" y="9056"/>
                  </a:cubicBezTo>
                  <a:lnTo>
                    <a:pt x="1" y="9103"/>
                  </a:lnTo>
                  <a:cubicBezTo>
                    <a:pt x="1" y="14030"/>
                    <a:pt x="3762" y="18113"/>
                    <a:pt x="9164" y="18113"/>
                  </a:cubicBezTo>
                  <a:cubicBezTo>
                    <a:pt x="14552" y="18113"/>
                    <a:pt x="18374" y="13984"/>
                    <a:pt x="18374" y="9056"/>
                  </a:cubicBezTo>
                  <a:lnTo>
                    <a:pt x="18374" y="8995"/>
                  </a:lnTo>
                  <a:cubicBezTo>
                    <a:pt x="18374" y="4068"/>
                    <a:pt x="14614" y="0"/>
                    <a:pt x="9211" y="0"/>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8" name="Google Shape;948;p30"/>
            <p:cNvSpPr/>
            <p:nvPr/>
          </p:nvSpPr>
          <p:spPr>
            <a:xfrm>
              <a:off x="2438500" y="5022125"/>
              <a:ext cx="433275" cy="440950"/>
            </a:xfrm>
            <a:custGeom>
              <a:avLst/>
              <a:gdLst/>
              <a:ahLst/>
              <a:cxnLst/>
              <a:rect l="l" t="t" r="r" b="b"/>
              <a:pathLst>
                <a:path w="17331" h="17638" extrusionOk="0">
                  <a:moveTo>
                    <a:pt x="1" y="1"/>
                  </a:moveTo>
                  <a:lnTo>
                    <a:pt x="7307" y="17637"/>
                  </a:lnTo>
                  <a:lnTo>
                    <a:pt x="10024" y="17637"/>
                  </a:lnTo>
                  <a:lnTo>
                    <a:pt x="17330" y="1"/>
                  </a:lnTo>
                  <a:lnTo>
                    <a:pt x="13984" y="1"/>
                  </a:lnTo>
                  <a:lnTo>
                    <a:pt x="8719" y="13462"/>
                  </a:lnTo>
                  <a:lnTo>
                    <a:pt x="3424"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9" name="Google Shape;949;p30"/>
            <p:cNvSpPr/>
            <p:nvPr/>
          </p:nvSpPr>
          <p:spPr>
            <a:xfrm>
              <a:off x="2923550" y="5022125"/>
              <a:ext cx="328875" cy="437875"/>
            </a:xfrm>
            <a:custGeom>
              <a:avLst/>
              <a:gdLst/>
              <a:ahLst/>
              <a:cxnLst/>
              <a:rect l="l" t="t" r="r" b="b"/>
              <a:pathLst>
                <a:path w="13155" h="17515" extrusionOk="0">
                  <a:moveTo>
                    <a:pt x="0" y="1"/>
                  </a:moveTo>
                  <a:lnTo>
                    <a:pt x="0" y="17515"/>
                  </a:lnTo>
                  <a:lnTo>
                    <a:pt x="13155" y="17515"/>
                  </a:lnTo>
                  <a:lnTo>
                    <a:pt x="13155" y="14767"/>
                  </a:lnTo>
                  <a:lnTo>
                    <a:pt x="3086" y="14767"/>
                  </a:lnTo>
                  <a:lnTo>
                    <a:pt x="3086" y="10070"/>
                  </a:lnTo>
                  <a:lnTo>
                    <a:pt x="11912" y="10070"/>
                  </a:lnTo>
                  <a:lnTo>
                    <a:pt x="11912" y="7307"/>
                  </a:lnTo>
                  <a:lnTo>
                    <a:pt x="3086" y="7307"/>
                  </a:lnTo>
                  <a:lnTo>
                    <a:pt x="3086" y="2764"/>
                  </a:lnTo>
                  <a:lnTo>
                    <a:pt x="13032" y="2764"/>
                  </a:lnTo>
                  <a:lnTo>
                    <a:pt x="13032"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0" name="Google Shape;950;p30"/>
            <p:cNvSpPr/>
            <p:nvPr/>
          </p:nvSpPr>
          <p:spPr>
            <a:xfrm>
              <a:off x="3327250" y="5022125"/>
              <a:ext cx="373000" cy="437875"/>
            </a:xfrm>
            <a:custGeom>
              <a:avLst/>
              <a:gdLst/>
              <a:ahLst/>
              <a:cxnLst/>
              <a:rect l="l" t="t" r="r" b="b"/>
              <a:pathLst>
                <a:path w="14920" h="17515" extrusionOk="0">
                  <a:moveTo>
                    <a:pt x="7583" y="2810"/>
                  </a:moveTo>
                  <a:cubicBezTo>
                    <a:pt x="9870" y="2810"/>
                    <a:pt x="11220" y="3838"/>
                    <a:pt x="11220" y="5711"/>
                  </a:cubicBezTo>
                  <a:lnTo>
                    <a:pt x="11220" y="5757"/>
                  </a:lnTo>
                  <a:cubicBezTo>
                    <a:pt x="11220" y="7538"/>
                    <a:pt x="9824" y="8689"/>
                    <a:pt x="7613" y="8689"/>
                  </a:cubicBezTo>
                  <a:lnTo>
                    <a:pt x="3085" y="8689"/>
                  </a:lnTo>
                  <a:lnTo>
                    <a:pt x="3085" y="2810"/>
                  </a:lnTo>
                  <a:close/>
                  <a:moveTo>
                    <a:pt x="0" y="1"/>
                  </a:moveTo>
                  <a:lnTo>
                    <a:pt x="0" y="17515"/>
                  </a:lnTo>
                  <a:lnTo>
                    <a:pt x="3085" y="17515"/>
                  </a:lnTo>
                  <a:lnTo>
                    <a:pt x="3085" y="11421"/>
                  </a:lnTo>
                  <a:lnTo>
                    <a:pt x="6953" y="11421"/>
                  </a:lnTo>
                  <a:lnTo>
                    <a:pt x="11282" y="17515"/>
                  </a:lnTo>
                  <a:lnTo>
                    <a:pt x="14920" y="17515"/>
                  </a:lnTo>
                  <a:lnTo>
                    <a:pt x="10177" y="10884"/>
                  </a:lnTo>
                  <a:cubicBezTo>
                    <a:pt x="12633" y="10193"/>
                    <a:pt x="14352" y="8458"/>
                    <a:pt x="14352" y="5588"/>
                  </a:cubicBezTo>
                  <a:lnTo>
                    <a:pt x="14352" y="5527"/>
                  </a:lnTo>
                  <a:cubicBezTo>
                    <a:pt x="14352" y="4007"/>
                    <a:pt x="13845" y="2702"/>
                    <a:pt x="12909" y="1751"/>
                  </a:cubicBezTo>
                  <a:cubicBezTo>
                    <a:pt x="11773" y="661"/>
                    <a:pt x="10054" y="1"/>
                    <a:pt x="7828" y="1"/>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1" name="Google Shape;951;p30"/>
            <p:cNvSpPr/>
            <p:nvPr/>
          </p:nvSpPr>
          <p:spPr>
            <a:xfrm>
              <a:off x="3754325" y="5022125"/>
              <a:ext cx="382625" cy="437875"/>
            </a:xfrm>
            <a:custGeom>
              <a:avLst/>
              <a:gdLst/>
              <a:ahLst/>
              <a:cxnLst/>
              <a:rect l="l" t="t" r="r" b="b"/>
              <a:pathLst>
                <a:path w="15305" h="17515" extrusionOk="0">
                  <a:moveTo>
                    <a:pt x="1" y="1"/>
                  </a:moveTo>
                  <a:lnTo>
                    <a:pt x="1" y="17515"/>
                  </a:lnTo>
                  <a:lnTo>
                    <a:pt x="3040" y="17515"/>
                  </a:lnTo>
                  <a:lnTo>
                    <a:pt x="3040" y="5051"/>
                  </a:lnTo>
                  <a:lnTo>
                    <a:pt x="12725" y="17515"/>
                  </a:lnTo>
                  <a:lnTo>
                    <a:pt x="15304" y="17515"/>
                  </a:lnTo>
                  <a:lnTo>
                    <a:pt x="15304" y="1"/>
                  </a:lnTo>
                  <a:lnTo>
                    <a:pt x="12265" y="1"/>
                  </a:lnTo>
                  <a:lnTo>
                    <a:pt x="12265" y="12112"/>
                  </a:lnTo>
                  <a:lnTo>
                    <a:pt x="2856"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2" name="Google Shape;952;p30"/>
            <p:cNvSpPr/>
            <p:nvPr/>
          </p:nvSpPr>
          <p:spPr>
            <a:xfrm>
              <a:off x="4215200" y="5022125"/>
              <a:ext cx="432100" cy="437875"/>
            </a:xfrm>
            <a:custGeom>
              <a:avLst/>
              <a:gdLst/>
              <a:ahLst/>
              <a:cxnLst/>
              <a:rect l="l" t="t" r="r" b="b"/>
              <a:pathLst>
                <a:path w="17284" h="17515" extrusionOk="0">
                  <a:moveTo>
                    <a:pt x="0" y="1"/>
                  </a:moveTo>
                  <a:lnTo>
                    <a:pt x="0" y="17515"/>
                  </a:lnTo>
                  <a:lnTo>
                    <a:pt x="3055" y="17515"/>
                  </a:lnTo>
                  <a:lnTo>
                    <a:pt x="3055" y="5005"/>
                  </a:lnTo>
                  <a:lnTo>
                    <a:pt x="8535" y="13217"/>
                  </a:lnTo>
                  <a:lnTo>
                    <a:pt x="8642" y="13217"/>
                  </a:lnTo>
                  <a:lnTo>
                    <a:pt x="14183" y="4959"/>
                  </a:lnTo>
                  <a:lnTo>
                    <a:pt x="14183" y="17515"/>
                  </a:lnTo>
                  <a:lnTo>
                    <a:pt x="17284" y="17515"/>
                  </a:lnTo>
                  <a:lnTo>
                    <a:pt x="17284" y="1"/>
                  </a:lnTo>
                  <a:lnTo>
                    <a:pt x="13984" y="1"/>
                  </a:lnTo>
                  <a:lnTo>
                    <a:pt x="8642" y="8290"/>
                  </a:lnTo>
                  <a:lnTo>
                    <a:pt x="3301"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3" name="Google Shape;953;p30"/>
            <p:cNvSpPr/>
            <p:nvPr/>
          </p:nvSpPr>
          <p:spPr>
            <a:xfrm>
              <a:off x="4720575" y="5022125"/>
              <a:ext cx="329275" cy="437875"/>
            </a:xfrm>
            <a:custGeom>
              <a:avLst/>
              <a:gdLst/>
              <a:ahLst/>
              <a:cxnLst/>
              <a:rect l="l" t="t" r="r" b="b"/>
              <a:pathLst>
                <a:path w="13171" h="17515" extrusionOk="0">
                  <a:moveTo>
                    <a:pt x="1" y="1"/>
                  </a:moveTo>
                  <a:lnTo>
                    <a:pt x="1" y="17515"/>
                  </a:lnTo>
                  <a:lnTo>
                    <a:pt x="13170" y="17515"/>
                  </a:lnTo>
                  <a:lnTo>
                    <a:pt x="13170" y="14767"/>
                  </a:lnTo>
                  <a:lnTo>
                    <a:pt x="3086" y="14767"/>
                  </a:lnTo>
                  <a:lnTo>
                    <a:pt x="3086" y="10070"/>
                  </a:lnTo>
                  <a:lnTo>
                    <a:pt x="11896" y="10070"/>
                  </a:lnTo>
                  <a:lnTo>
                    <a:pt x="11896" y="7307"/>
                  </a:lnTo>
                  <a:lnTo>
                    <a:pt x="3086" y="7307"/>
                  </a:lnTo>
                  <a:lnTo>
                    <a:pt x="3086" y="2764"/>
                  </a:lnTo>
                  <a:lnTo>
                    <a:pt x="13032" y="2764"/>
                  </a:lnTo>
                  <a:lnTo>
                    <a:pt x="13032"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4" name="Google Shape;954;p30"/>
            <p:cNvSpPr/>
            <p:nvPr/>
          </p:nvSpPr>
          <p:spPr>
            <a:xfrm>
              <a:off x="5125425" y="5022125"/>
              <a:ext cx="382975" cy="437875"/>
            </a:xfrm>
            <a:custGeom>
              <a:avLst/>
              <a:gdLst/>
              <a:ahLst/>
              <a:cxnLst/>
              <a:rect l="l" t="t" r="r" b="b"/>
              <a:pathLst>
                <a:path w="15319" h="17515" extrusionOk="0">
                  <a:moveTo>
                    <a:pt x="0" y="1"/>
                  </a:moveTo>
                  <a:lnTo>
                    <a:pt x="0" y="17515"/>
                  </a:lnTo>
                  <a:lnTo>
                    <a:pt x="3039" y="17515"/>
                  </a:lnTo>
                  <a:lnTo>
                    <a:pt x="3039" y="5051"/>
                  </a:lnTo>
                  <a:lnTo>
                    <a:pt x="12725" y="17515"/>
                  </a:lnTo>
                  <a:lnTo>
                    <a:pt x="15319" y="17515"/>
                  </a:lnTo>
                  <a:lnTo>
                    <a:pt x="15319" y="1"/>
                  </a:lnTo>
                  <a:lnTo>
                    <a:pt x="12280" y="1"/>
                  </a:lnTo>
                  <a:lnTo>
                    <a:pt x="12280" y="12112"/>
                  </a:lnTo>
                  <a:lnTo>
                    <a:pt x="2870"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5" name="Google Shape;955;p30"/>
            <p:cNvSpPr/>
            <p:nvPr/>
          </p:nvSpPr>
          <p:spPr>
            <a:xfrm>
              <a:off x="5569400" y="5022125"/>
              <a:ext cx="356500" cy="437875"/>
            </a:xfrm>
            <a:custGeom>
              <a:avLst/>
              <a:gdLst/>
              <a:ahLst/>
              <a:cxnLst/>
              <a:rect l="l" t="t" r="r" b="b"/>
              <a:pathLst>
                <a:path w="14260" h="17515" extrusionOk="0">
                  <a:moveTo>
                    <a:pt x="0" y="1"/>
                  </a:moveTo>
                  <a:lnTo>
                    <a:pt x="0" y="2856"/>
                  </a:lnTo>
                  <a:lnTo>
                    <a:pt x="5572" y="2856"/>
                  </a:lnTo>
                  <a:lnTo>
                    <a:pt x="5572" y="17515"/>
                  </a:lnTo>
                  <a:lnTo>
                    <a:pt x="8688" y="17515"/>
                  </a:lnTo>
                  <a:lnTo>
                    <a:pt x="8688" y="2856"/>
                  </a:lnTo>
                  <a:lnTo>
                    <a:pt x="14260" y="2856"/>
                  </a:lnTo>
                  <a:lnTo>
                    <a:pt x="14260"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6" name="Google Shape;956;p30"/>
            <p:cNvSpPr/>
            <p:nvPr/>
          </p:nvSpPr>
          <p:spPr>
            <a:xfrm>
              <a:off x="3066675" y="3363625"/>
              <a:ext cx="1140875" cy="1477800"/>
            </a:xfrm>
            <a:custGeom>
              <a:avLst/>
              <a:gdLst/>
              <a:ahLst/>
              <a:cxnLst/>
              <a:rect l="l" t="t" r="r" b="b"/>
              <a:pathLst>
                <a:path w="45635" h="59112" extrusionOk="0">
                  <a:moveTo>
                    <a:pt x="22488" y="1"/>
                  </a:moveTo>
                  <a:cubicBezTo>
                    <a:pt x="10715" y="1"/>
                    <a:pt x="2303" y="6893"/>
                    <a:pt x="2303" y="17315"/>
                  </a:cubicBezTo>
                  <a:lnTo>
                    <a:pt x="2303" y="17484"/>
                  </a:lnTo>
                  <a:cubicBezTo>
                    <a:pt x="2303" y="28904"/>
                    <a:pt x="9809" y="32096"/>
                    <a:pt x="21413" y="35059"/>
                  </a:cubicBezTo>
                  <a:cubicBezTo>
                    <a:pt x="31053" y="37515"/>
                    <a:pt x="33033" y="39157"/>
                    <a:pt x="33033" y="42365"/>
                  </a:cubicBezTo>
                  <a:lnTo>
                    <a:pt x="33033" y="42534"/>
                  </a:lnTo>
                  <a:cubicBezTo>
                    <a:pt x="33033" y="45896"/>
                    <a:pt x="29901" y="47952"/>
                    <a:pt x="24713" y="47952"/>
                  </a:cubicBezTo>
                  <a:cubicBezTo>
                    <a:pt x="18128" y="47952"/>
                    <a:pt x="12679" y="45236"/>
                    <a:pt x="7491" y="40968"/>
                  </a:cubicBezTo>
                  <a:lnTo>
                    <a:pt x="1" y="49917"/>
                  </a:lnTo>
                  <a:cubicBezTo>
                    <a:pt x="6923" y="56072"/>
                    <a:pt x="15734" y="59111"/>
                    <a:pt x="24468" y="59111"/>
                  </a:cubicBezTo>
                  <a:cubicBezTo>
                    <a:pt x="36916" y="59111"/>
                    <a:pt x="45634" y="52711"/>
                    <a:pt x="45634" y="41291"/>
                  </a:cubicBezTo>
                  <a:lnTo>
                    <a:pt x="45634" y="41137"/>
                  </a:lnTo>
                  <a:cubicBezTo>
                    <a:pt x="45634" y="31114"/>
                    <a:pt x="39050" y="26924"/>
                    <a:pt x="27353" y="23885"/>
                  </a:cubicBezTo>
                  <a:cubicBezTo>
                    <a:pt x="17376" y="21337"/>
                    <a:pt x="14905" y="20109"/>
                    <a:pt x="14905" y="16333"/>
                  </a:cubicBezTo>
                  <a:lnTo>
                    <a:pt x="14905" y="16164"/>
                  </a:lnTo>
                  <a:cubicBezTo>
                    <a:pt x="14905" y="13386"/>
                    <a:pt x="17468" y="11160"/>
                    <a:pt x="22319" y="11160"/>
                  </a:cubicBezTo>
                  <a:cubicBezTo>
                    <a:pt x="27185" y="11160"/>
                    <a:pt x="32204" y="13293"/>
                    <a:pt x="37330" y="16824"/>
                  </a:cubicBezTo>
                  <a:lnTo>
                    <a:pt x="43915" y="7307"/>
                  </a:lnTo>
                  <a:cubicBezTo>
                    <a:pt x="38067" y="2626"/>
                    <a:pt x="30884" y="1"/>
                    <a:pt x="22488" y="1"/>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7" name="Google Shape;957;p30"/>
            <p:cNvSpPr/>
            <p:nvPr/>
          </p:nvSpPr>
          <p:spPr>
            <a:xfrm>
              <a:off x="1317200" y="238100"/>
              <a:ext cx="4976425" cy="3038625"/>
            </a:xfrm>
            <a:custGeom>
              <a:avLst/>
              <a:gdLst/>
              <a:ahLst/>
              <a:cxnLst/>
              <a:rect l="l" t="t" r="r" b="b"/>
              <a:pathLst>
                <a:path w="199057" h="121545" extrusionOk="0">
                  <a:moveTo>
                    <a:pt x="99550" y="1"/>
                  </a:moveTo>
                  <a:cubicBezTo>
                    <a:pt x="99532" y="1"/>
                    <a:pt x="99514" y="1"/>
                    <a:pt x="99497" y="1"/>
                  </a:cubicBezTo>
                  <a:cubicBezTo>
                    <a:pt x="98315" y="1"/>
                    <a:pt x="97486" y="538"/>
                    <a:pt x="96749" y="1275"/>
                  </a:cubicBezTo>
                  <a:cubicBezTo>
                    <a:pt x="95352" y="2672"/>
                    <a:pt x="93449" y="5803"/>
                    <a:pt x="92712" y="6954"/>
                  </a:cubicBezTo>
                  <a:cubicBezTo>
                    <a:pt x="90809" y="9963"/>
                    <a:pt x="89581" y="12311"/>
                    <a:pt x="87570" y="15627"/>
                  </a:cubicBezTo>
                  <a:cubicBezTo>
                    <a:pt x="84623" y="13171"/>
                    <a:pt x="75720" y="6893"/>
                    <a:pt x="73679" y="5634"/>
                  </a:cubicBezTo>
                  <a:cubicBezTo>
                    <a:pt x="72722" y="5055"/>
                    <a:pt x="71673" y="4321"/>
                    <a:pt x="70023" y="4321"/>
                  </a:cubicBezTo>
                  <a:cubicBezTo>
                    <a:pt x="69661" y="4321"/>
                    <a:pt x="69269" y="4357"/>
                    <a:pt x="68844" y="4437"/>
                  </a:cubicBezTo>
                  <a:cubicBezTo>
                    <a:pt x="66511" y="4882"/>
                    <a:pt x="65743" y="7077"/>
                    <a:pt x="65221" y="8274"/>
                  </a:cubicBezTo>
                  <a:cubicBezTo>
                    <a:pt x="64485" y="9932"/>
                    <a:pt x="62413" y="16456"/>
                    <a:pt x="60448" y="23378"/>
                  </a:cubicBezTo>
                  <a:cubicBezTo>
                    <a:pt x="56181" y="21168"/>
                    <a:pt x="53203" y="19694"/>
                    <a:pt x="49197" y="17852"/>
                  </a:cubicBezTo>
                  <a:cubicBezTo>
                    <a:pt x="46971" y="16844"/>
                    <a:pt x="44352" y="15573"/>
                    <a:pt x="41774" y="15573"/>
                  </a:cubicBezTo>
                  <a:cubicBezTo>
                    <a:pt x="40939" y="15573"/>
                    <a:pt x="40108" y="15706"/>
                    <a:pt x="39296" y="16026"/>
                  </a:cubicBezTo>
                  <a:cubicBezTo>
                    <a:pt x="37393" y="16809"/>
                    <a:pt x="36641" y="19464"/>
                    <a:pt x="36211" y="21199"/>
                  </a:cubicBezTo>
                  <a:cubicBezTo>
                    <a:pt x="34553" y="28873"/>
                    <a:pt x="34369" y="36456"/>
                    <a:pt x="34431" y="41076"/>
                  </a:cubicBezTo>
                  <a:cubicBezTo>
                    <a:pt x="33640" y="40999"/>
                    <a:pt x="27228" y="40601"/>
                    <a:pt x="21499" y="40601"/>
                  </a:cubicBezTo>
                  <a:cubicBezTo>
                    <a:pt x="18110" y="40601"/>
                    <a:pt x="14959" y="40740"/>
                    <a:pt x="13356" y="41168"/>
                  </a:cubicBezTo>
                  <a:cubicBezTo>
                    <a:pt x="11483" y="41675"/>
                    <a:pt x="9672" y="42979"/>
                    <a:pt x="8920" y="45036"/>
                  </a:cubicBezTo>
                  <a:cubicBezTo>
                    <a:pt x="8291" y="46725"/>
                    <a:pt x="9012" y="50040"/>
                    <a:pt x="9427" y="51575"/>
                  </a:cubicBezTo>
                  <a:cubicBezTo>
                    <a:pt x="11038" y="57699"/>
                    <a:pt x="14354" y="62995"/>
                    <a:pt x="17991" y="68106"/>
                  </a:cubicBezTo>
                  <a:cubicBezTo>
                    <a:pt x="18744" y="69150"/>
                    <a:pt x="19066" y="69687"/>
                    <a:pt x="19849" y="70685"/>
                  </a:cubicBezTo>
                  <a:cubicBezTo>
                    <a:pt x="9764" y="76533"/>
                    <a:pt x="4392" y="80417"/>
                    <a:pt x="3225" y="81384"/>
                  </a:cubicBezTo>
                  <a:cubicBezTo>
                    <a:pt x="2074" y="82351"/>
                    <a:pt x="48" y="84100"/>
                    <a:pt x="2" y="86710"/>
                  </a:cubicBezTo>
                  <a:cubicBezTo>
                    <a:pt x="-13" y="87861"/>
                    <a:pt x="109" y="88813"/>
                    <a:pt x="1169" y="90302"/>
                  </a:cubicBezTo>
                  <a:cubicBezTo>
                    <a:pt x="3087" y="93003"/>
                    <a:pt x="13801" y="103256"/>
                    <a:pt x="37777" y="106925"/>
                  </a:cubicBezTo>
                  <a:cubicBezTo>
                    <a:pt x="33679" y="109903"/>
                    <a:pt x="34492" y="113617"/>
                    <a:pt x="35106" y="115121"/>
                  </a:cubicBezTo>
                  <a:cubicBezTo>
                    <a:pt x="35582" y="116288"/>
                    <a:pt x="36748" y="117654"/>
                    <a:pt x="39081" y="118928"/>
                  </a:cubicBezTo>
                  <a:cubicBezTo>
                    <a:pt x="42842" y="120985"/>
                    <a:pt x="47508" y="121476"/>
                    <a:pt x="51468" y="121538"/>
                  </a:cubicBezTo>
                  <a:cubicBezTo>
                    <a:pt x="51711" y="121542"/>
                    <a:pt x="51954" y="121544"/>
                    <a:pt x="52198" y="121544"/>
                  </a:cubicBezTo>
                  <a:cubicBezTo>
                    <a:pt x="57673" y="121544"/>
                    <a:pt x="63386" y="120415"/>
                    <a:pt x="68706" y="119343"/>
                  </a:cubicBezTo>
                  <a:cubicBezTo>
                    <a:pt x="74001" y="118268"/>
                    <a:pt x="79558" y="116089"/>
                    <a:pt x="84976" y="115828"/>
                  </a:cubicBezTo>
                  <a:cubicBezTo>
                    <a:pt x="86091" y="115779"/>
                    <a:pt x="87206" y="115755"/>
                    <a:pt x="88320" y="115755"/>
                  </a:cubicBezTo>
                  <a:cubicBezTo>
                    <a:pt x="90381" y="115755"/>
                    <a:pt x="92440" y="115837"/>
                    <a:pt x="94493" y="115996"/>
                  </a:cubicBezTo>
                  <a:cubicBezTo>
                    <a:pt x="95598" y="116089"/>
                    <a:pt x="97041" y="116257"/>
                    <a:pt x="99558" y="116257"/>
                  </a:cubicBezTo>
                  <a:cubicBezTo>
                    <a:pt x="101799" y="116257"/>
                    <a:pt x="103472" y="116073"/>
                    <a:pt x="104577" y="115996"/>
                  </a:cubicBezTo>
                  <a:cubicBezTo>
                    <a:pt x="106634" y="115837"/>
                    <a:pt x="108697" y="115748"/>
                    <a:pt x="110758" y="115748"/>
                  </a:cubicBezTo>
                  <a:cubicBezTo>
                    <a:pt x="111866" y="115748"/>
                    <a:pt x="112973" y="115774"/>
                    <a:pt x="114079" y="115828"/>
                  </a:cubicBezTo>
                  <a:cubicBezTo>
                    <a:pt x="119512" y="116073"/>
                    <a:pt x="125053" y="118253"/>
                    <a:pt x="130364" y="119327"/>
                  </a:cubicBezTo>
                  <a:cubicBezTo>
                    <a:pt x="135684" y="120415"/>
                    <a:pt x="141384" y="121544"/>
                    <a:pt x="146857" y="121544"/>
                  </a:cubicBezTo>
                  <a:cubicBezTo>
                    <a:pt x="147100" y="121544"/>
                    <a:pt x="147344" y="121542"/>
                    <a:pt x="147586" y="121538"/>
                  </a:cubicBezTo>
                  <a:cubicBezTo>
                    <a:pt x="151546" y="121461"/>
                    <a:pt x="156213" y="120985"/>
                    <a:pt x="159973" y="118928"/>
                  </a:cubicBezTo>
                  <a:cubicBezTo>
                    <a:pt x="162322" y="117654"/>
                    <a:pt x="163473" y="116288"/>
                    <a:pt x="163949" y="115106"/>
                  </a:cubicBezTo>
                  <a:cubicBezTo>
                    <a:pt x="164563" y="113617"/>
                    <a:pt x="165391" y="109903"/>
                    <a:pt x="161278" y="106910"/>
                  </a:cubicBezTo>
                  <a:cubicBezTo>
                    <a:pt x="185269" y="103256"/>
                    <a:pt x="195967" y="93003"/>
                    <a:pt x="197901" y="90286"/>
                  </a:cubicBezTo>
                  <a:cubicBezTo>
                    <a:pt x="198961" y="88813"/>
                    <a:pt x="199083" y="87861"/>
                    <a:pt x="199053" y="86694"/>
                  </a:cubicBezTo>
                  <a:cubicBezTo>
                    <a:pt x="199007" y="84085"/>
                    <a:pt x="196996" y="82335"/>
                    <a:pt x="195829" y="81384"/>
                  </a:cubicBezTo>
                  <a:cubicBezTo>
                    <a:pt x="194678" y="80417"/>
                    <a:pt x="189290" y="76518"/>
                    <a:pt x="179206" y="70685"/>
                  </a:cubicBezTo>
                  <a:cubicBezTo>
                    <a:pt x="179989" y="69672"/>
                    <a:pt x="180326" y="69135"/>
                    <a:pt x="181063" y="68091"/>
                  </a:cubicBezTo>
                  <a:cubicBezTo>
                    <a:pt x="184701" y="62980"/>
                    <a:pt x="188032" y="57699"/>
                    <a:pt x="189643" y="51575"/>
                  </a:cubicBezTo>
                  <a:cubicBezTo>
                    <a:pt x="190043" y="50025"/>
                    <a:pt x="190764" y="46725"/>
                    <a:pt x="190135" y="45036"/>
                  </a:cubicBezTo>
                  <a:cubicBezTo>
                    <a:pt x="189383" y="42979"/>
                    <a:pt x="187571" y="41675"/>
                    <a:pt x="185714" y="41168"/>
                  </a:cubicBezTo>
                  <a:cubicBezTo>
                    <a:pt x="184108" y="40734"/>
                    <a:pt x="180950" y="40593"/>
                    <a:pt x="177552" y="40593"/>
                  </a:cubicBezTo>
                  <a:cubicBezTo>
                    <a:pt x="171823" y="40593"/>
                    <a:pt x="165414" y="40993"/>
                    <a:pt x="164624" y="41061"/>
                  </a:cubicBezTo>
                  <a:cubicBezTo>
                    <a:pt x="164685" y="36440"/>
                    <a:pt x="164517" y="28858"/>
                    <a:pt x="162843" y="21183"/>
                  </a:cubicBezTo>
                  <a:cubicBezTo>
                    <a:pt x="162414" y="19449"/>
                    <a:pt x="161677" y="16809"/>
                    <a:pt x="159774" y="16010"/>
                  </a:cubicBezTo>
                  <a:cubicBezTo>
                    <a:pt x="158962" y="15693"/>
                    <a:pt x="158132" y="15560"/>
                    <a:pt x="157298" y="15560"/>
                  </a:cubicBezTo>
                  <a:cubicBezTo>
                    <a:pt x="154706" y="15560"/>
                    <a:pt x="152076" y="16842"/>
                    <a:pt x="149858" y="17852"/>
                  </a:cubicBezTo>
                  <a:cubicBezTo>
                    <a:pt x="145852" y="19694"/>
                    <a:pt x="142889" y="21168"/>
                    <a:pt x="138607" y="23363"/>
                  </a:cubicBezTo>
                  <a:cubicBezTo>
                    <a:pt x="136642" y="16440"/>
                    <a:pt x="134570" y="9917"/>
                    <a:pt x="133849" y="8274"/>
                  </a:cubicBezTo>
                  <a:cubicBezTo>
                    <a:pt x="133311" y="7062"/>
                    <a:pt x="132544" y="4867"/>
                    <a:pt x="130226" y="4437"/>
                  </a:cubicBezTo>
                  <a:cubicBezTo>
                    <a:pt x="129787" y="4352"/>
                    <a:pt x="129385" y="4315"/>
                    <a:pt x="129015" y="4315"/>
                  </a:cubicBezTo>
                  <a:cubicBezTo>
                    <a:pt x="127375" y="4315"/>
                    <a:pt x="126342" y="5046"/>
                    <a:pt x="125391" y="5634"/>
                  </a:cubicBezTo>
                  <a:cubicBezTo>
                    <a:pt x="123334" y="6893"/>
                    <a:pt x="114447" y="13171"/>
                    <a:pt x="111484" y="15611"/>
                  </a:cubicBezTo>
                  <a:cubicBezTo>
                    <a:pt x="109489" y="12296"/>
                    <a:pt x="108261" y="9963"/>
                    <a:pt x="106342" y="6954"/>
                  </a:cubicBezTo>
                  <a:cubicBezTo>
                    <a:pt x="105606" y="5788"/>
                    <a:pt x="103702" y="2656"/>
                    <a:pt x="102321" y="1275"/>
                  </a:cubicBezTo>
                  <a:cubicBezTo>
                    <a:pt x="101580" y="519"/>
                    <a:pt x="100764" y="1"/>
                    <a:pt x="9955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8" name="Google Shape;958;p30"/>
            <p:cNvSpPr/>
            <p:nvPr/>
          </p:nvSpPr>
          <p:spPr>
            <a:xfrm>
              <a:off x="4427025" y="711625"/>
              <a:ext cx="914200" cy="2190025"/>
            </a:xfrm>
            <a:custGeom>
              <a:avLst/>
              <a:gdLst/>
              <a:ahLst/>
              <a:cxnLst/>
              <a:rect l="l" t="t" r="r" b="b"/>
              <a:pathLst>
                <a:path w="36568" h="87601" extrusionOk="0">
                  <a:moveTo>
                    <a:pt x="32898" y="0"/>
                  </a:moveTo>
                  <a:cubicBezTo>
                    <a:pt x="32866" y="0"/>
                    <a:pt x="32834" y="0"/>
                    <a:pt x="32802" y="1"/>
                  </a:cubicBezTo>
                  <a:cubicBezTo>
                    <a:pt x="30193" y="47"/>
                    <a:pt x="19156" y="4959"/>
                    <a:pt x="8842" y="12296"/>
                  </a:cubicBezTo>
                  <a:cubicBezTo>
                    <a:pt x="10315" y="13079"/>
                    <a:pt x="11343" y="14399"/>
                    <a:pt x="11835" y="16502"/>
                  </a:cubicBezTo>
                  <a:cubicBezTo>
                    <a:pt x="12341" y="18605"/>
                    <a:pt x="14889" y="31698"/>
                    <a:pt x="14889" y="45420"/>
                  </a:cubicBezTo>
                  <a:cubicBezTo>
                    <a:pt x="14889" y="55351"/>
                    <a:pt x="13677" y="64177"/>
                    <a:pt x="11282" y="71637"/>
                  </a:cubicBezTo>
                  <a:cubicBezTo>
                    <a:pt x="8765" y="79496"/>
                    <a:pt x="3991" y="84561"/>
                    <a:pt x="0" y="87600"/>
                  </a:cubicBezTo>
                  <a:cubicBezTo>
                    <a:pt x="10254" y="87262"/>
                    <a:pt x="19448" y="80908"/>
                    <a:pt x="25956" y="69626"/>
                  </a:cubicBezTo>
                  <a:cubicBezTo>
                    <a:pt x="34444" y="54829"/>
                    <a:pt x="36256" y="36256"/>
                    <a:pt x="36516" y="22688"/>
                  </a:cubicBezTo>
                  <a:cubicBezTo>
                    <a:pt x="36823" y="7215"/>
                    <a:pt x="35657" y="3578"/>
                    <a:pt x="35212" y="2073"/>
                  </a:cubicBezTo>
                  <a:cubicBezTo>
                    <a:pt x="34762" y="606"/>
                    <a:pt x="34167" y="0"/>
                    <a:pt x="32898"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9" name="Google Shape;959;p30"/>
            <p:cNvSpPr/>
            <p:nvPr/>
          </p:nvSpPr>
          <p:spPr>
            <a:xfrm>
              <a:off x="3753150" y="1106200"/>
              <a:ext cx="944825" cy="1847725"/>
            </a:xfrm>
            <a:custGeom>
              <a:avLst/>
              <a:gdLst/>
              <a:ahLst/>
              <a:cxnLst/>
              <a:rect l="l" t="t" r="r" b="b"/>
              <a:pathLst>
                <a:path w="37793" h="73909" extrusionOk="0">
                  <a:moveTo>
                    <a:pt x="33217" y="1"/>
                  </a:moveTo>
                  <a:cubicBezTo>
                    <a:pt x="32174" y="1"/>
                    <a:pt x="31148" y="1120"/>
                    <a:pt x="30486" y="1670"/>
                  </a:cubicBezTo>
                  <a:cubicBezTo>
                    <a:pt x="29764" y="2269"/>
                    <a:pt x="11821" y="17879"/>
                    <a:pt x="4008" y="37220"/>
                  </a:cubicBezTo>
                  <a:cubicBezTo>
                    <a:pt x="2580" y="41210"/>
                    <a:pt x="79" y="45339"/>
                    <a:pt x="2" y="57711"/>
                  </a:cubicBezTo>
                  <a:cubicBezTo>
                    <a:pt x="-29" y="62162"/>
                    <a:pt x="401" y="67151"/>
                    <a:pt x="2642" y="69945"/>
                  </a:cubicBezTo>
                  <a:cubicBezTo>
                    <a:pt x="3874" y="71477"/>
                    <a:pt x="6107" y="73908"/>
                    <a:pt x="10450" y="73908"/>
                  </a:cubicBezTo>
                  <a:cubicBezTo>
                    <a:pt x="10543" y="73908"/>
                    <a:pt x="10636" y="73907"/>
                    <a:pt x="10731" y="73905"/>
                  </a:cubicBezTo>
                  <a:cubicBezTo>
                    <a:pt x="18068" y="73751"/>
                    <a:pt x="30163" y="67872"/>
                    <a:pt x="34369" y="54611"/>
                  </a:cubicBezTo>
                  <a:cubicBezTo>
                    <a:pt x="36610" y="47657"/>
                    <a:pt x="37393" y="40735"/>
                    <a:pt x="37746" y="29637"/>
                  </a:cubicBezTo>
                  <a:cubicBezTo>
                    <a:pt x="38176" y="16314"/>
                    <a:pt x="35474" y="3528"/>
                    <a:pt x="35305" y="2791"/>
                  </a:cubicBezTo>
                  <a:cubicBezTo>
                    <a:pt x="35106" y="1793"/>
                    <a:pt x="34737" y="274"/>
                    <a:pt x="33494" y="28"/>
                  </a:cubicBezTo>
                  <a:cubicBezTo>
                    <a:pt x="33402" y="9"/>
                    <a:pt x="33309" y="1"/>
                    <a:pt x="33217"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0" name="Google Shape;960;p30"/>
            <p:cNvSpPr/>
            <p:nvPr/>
          </p:nvSpPr>
          <p:spPr>
            <a:xfrm>
              <a:off x="4158800" y="421075"/>
              <a:ext cx="539150" cy="727275"/>
            </a:xfrm>
            <a:custGeom>
              <a:avLst/>
              <a:gdLst/>
              <a:ahLst/>
              <a:cxnLst/>
              <a:rect l="l" t="t" r="r" b="b"/>
              <a:pathLst>
                <a:path w="21566" h="29091" extrusionOk="0">
                  <a:moveTo>
                    <a:pt x="15157" y="0"/>
                  </a:moveTo>
                  <a:cubicBezTo>
                    <a:pt x="14451" y="0"/>
                    <a:pt x="13899" y="283"/>
                    <a:pt x="13108" y="863"/>
                  </a:cubicBezTo>
                  <a:cubicBezTo>
                    <a:pt x="11850" y="1784"/>
                    <a:pt x="2916" y="8799"/>
                    <a:pt x="0" y="11209"/>
                  </a:cubicBezTo>
                  <a:cubicBezTo>
                    <a:pt x="2993" y="16735"/>
                    <a:pt x="5403" y="23611"/>
                    <a:pt x="7368" y="29091"/>
                  </a:cubicBezTo>
                  <a:cubicBezTo>
                    <a:pt x="11758" y="25622"/>
                    <a:pt x="14413" y="22552"/>
                    <a:pt x="21566" y="17732"/>
                  </a:cubicBezTo>
                  <a:cubicBezTo>
                    <a:pt x="19555" y="8507"/>
                    <a:pt x="17621" y="2214"/>
                    <a:pt x="17606" y="2183"/>
                  </a:cubicBezTo>
                  <a:cubicBezTo>
                    <a:pt x="17191" y="1047"/>
                    <a:pt x="16577" y="188"/>
                    <a:pt x="15702" y="50"/>
                  </a:cubicBezTo>
                  <a:cubicBezTo>
                    <a:pt x="15508" y="17"/>
                    <a:pt x="15328" y="0"/>
                    <a:pt x="1515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1" name="Google Shape;961;p30"/>
            <p:cNvSpPr/>
            <p:nvPr/>
          </p:nvSpPr>
          <p:spPr>
            <a:xfrm>
              <a:off x="5393650" y="1333050"/>
              <a:ext cx="596000" cy="615775"/>
            </a:xfrm>
            <a:custGeom>
              <a:avLst/>
              <a:gdLst/>
              <a:ahLst/>
              <a:cxnLst/>
              <a:rect l="l" t="t" r="r" b="b"/>
              <a:pathLst>
                <a:path w="23840" h="24631" extrusionOk="0">
                  <a:moveTo>
                    <a:pt x="18214" y="0"/>
                  </a:moveTo>
                  <a:cubicBezTo>
                    <a:pt x="12822" y="0"/>
                    <a:pt x="1597" y="1054"/>
                    <a:pt x="1597" y="1054"/>
                  </a:cubicBezTo>
                  <a:cubicBezTo>
                    <a:pt x="1443" y="7455"/>
                    <a:pt x="906" y="13502"/>
                    <a:pt x="0" y="19043"/>
                  </a:cubicBezTo>
                  <a:cubicBezTo>
                    <a:pt x="4344" y="20701"/>
                    <a:pt x="8427" y="22390"/>
                    <a:pt x="12971" y="24631"/>
                  </a:cubicBezTo>
                  <a:cubicBezTo>
                    <a:pt x="21812" y="13518"/>
                    <a:pt x="23623" y="6380"/>
                    <a:pt x="23807" y="4369"/>
                  </a:cubicBezTo>
                  <a:cubicBezTo>
                    <a:pt x="23899" y="3356"/>
                    <a:pt x="23807" y="2159"/>
                    <a:pt x="23377" y="1545"/>
                  </a:cubicBezTo>
                  <a:cubicBezTo>
                    <a:pt x="22810" y="701"/>
                    <a:pt x="22073" y="317"/>
                    <a:pt x="20262" y="87"/>
                  </a:cubicBezTo>
                  <a:cubicBezTo>
                    <a:pt x="19768" y="26"/>
                    <a:pt x="19063" y="0"/>
                    <a:pt x="18214"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2" name="Google Shape;962;p30"/>
            <p:cNvSpPr/>
            <p:nvPr/>
          </p:nvSpPr>
          <p:spPr>
            <a:xfrm>
              <a:off x="4797325" y="1912350"/>
              <a:ext cx="1396525" cy="981625"/>
            </a:xfrm>
            <a:custGeom>
              <a:avLst/>
              <a:gdLst/>
              <a:ahLst/>
              <a:cxnLst/>
              <a:rect l="l" t="t" r="r" b="b"/>
              <a:pathLst>
                <a:path w="55861" h="39265" extrusionOk="0">
                  <a:moveTo>
                    <a:pt x="23101" y="0"/>
                  </a:moveTo>
                  <a:cubicBezTo>
                    <a:pt x="21290" y="9087"/>
                    <a:pt x="18466" y="17038"/>
                    <a:pt x="14674" y="23639"/>
                  </a:cubicBezTo>
                  <a:cubicBezTo>
                    <a:pt x="10776" y="30454"/>
                    <a:pt x="5741" y="35811"/>
                    <a:pt x="0" y="39264"/>
                  </a:cubicBezTo>
                  <a:cubicBezTo>
                    <a:pt x="17345" y="38082"/>
                    <a:pt x="31896" y="35411"/>
                    <a:pt x="42380" y="30362"/>
                  </a:cubicBezTo>
                  <a:cubicBezTo>
                    <a:pt x="54353" y="24606"/>
                    <a:pt x="55949" y="21704"/>
                    <a:pt x="55857" y="19786"/>
                  </a:cubicBezTo>
                  <a:cubicBezTo>
                    <a:pt x="55795" y="18328"/>
                    <a:pt x="55105" y="17115"/>
                    <a:pt x="52710" y="15503"/>
                  </a:cubicBezTo>
                  <a:cubicBezTo>
                    <a:pt x="48351" y="12618"/>
                    <a:pt x="37299" y="5357"/>
                    <a:pt x="23101"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3" name="Google Shape;963;p30"/>
            <p:cNvSpPr/>
            <p:nvPr/>
          </p:nvSpPr>
          <p:spPr>
            <a:xfrm>
              <a:off x="3923850" y="2963325"/>
              <a:ext cx="1423225" cy="229950"/>
            </a:xfrm>
            <a:custGeom>
              <a:avLst/>
              <a:gdLst/>
              <a:ahLst/>
              <a:cxnLst/>
              <a:rect l="l" t="t" r="r" b="b"/>
              <a:pathLst>
                <a:path w="56929" h="9198" extrusionOk="0">
                  <a:moveTo>
                    <a:pt x="52818" y="0"/>
                  </a:moveTo>
                  <a:cubicBezTo>
                    <a:pt x="52729" y="0"/>
                    <a:pt x="52638" y="1"/>
                    <a:pt x="52545" y="3"/>
                  </a:cubicBezTo>
                  <a:cubicBezTo>
                    <a:pt x="49659" y="80"/>
                    <a:pt x="47434" y="556"/>
                    <a:pt x="42645" y="1354"/>
                  </a:cubicBezTo>
                  <a:cubicBezTo>
                    <a:pt x="39379" y="1888"/>
                    <a:pt x="36731" y="2112"/>
                    <a:pt x="33831" y="2112"/>
                  </a:cubicBezTo>
                  <a:cubicBezTo>
                    <a:pt x="33310" y="2112"/>
                    <a:pt x="32781" y="2105"/>
                    <a:pt x="32238" y="2091"/>
                  </a:cubicBezTo>
                  <a:cubicBezTo>
                    <a:pt x="30150" y="2045"/>
                    <a:pt x="25484" y="1999"/>
                    <a:pt x="25484" y="1999"/>
                  </a:cubicBezTo>
                  <a:cubicBezTo>
                    <a:pt x="23289" y="1937"/>
                    <a:pt x="20818" y="1891"/>
                    <a:pt x="18347" y="1891"/>
                  </a:cubicBezTo>
                  <a:cubicBezTo>
                    <a:pt x="13174" y="1891"/>
                    <a:pt x="6512" y="2091"/>
                    <a:pt x="649" y="3718"/>
                  </a:cubicBezTo>
                  <a:cubicBezTo>
                    <a:pt x="342" y="3810"/>
                    <a:pt x="-42" y="3918"/>
                    <a:pt x="4" y="4271"/>
                  </a:cubicBezTo>
                  <a:cubicBezTo>
                    <a:pt x="35" y="4562"/>
                    <a:pt x="495" y="4562"/>
                    <a:pt x="941" y="4562"/>
                  </a:cubicBezTo>
                  <a:cubicBezTo>
                    <a:pt x="952" y="4563"/>
                    <a:pt x="966" y="4563"/>
                    <a:pt x="982" y="4563"/>
                  </a:cubicBezTo>
                  <a:cubicBezTo>
                    <a:pt x="1625" y="4563"/>
                    <a:pt x="5766" y="4271"/>
                    <a:pt x="7832" y="4271"/>
                  </a:cubicBezTo>
                  <a:cubicBezTo>
                    <a:pt x="15507" y="4271"/>
                    <a:pt x="20741" y="5591"/>
                    <a:pt x="25807" y="6865"/>
                  </a:cubicBezTo>
                  <a:cubicBezTo>
                    <a:pt x="30580" y="8062"/>
                    <a:pt x="35078" y="9198"/>
                    <a:pt x="41325" y="9198"/>
                  </a:cubicBezTo>
                  <a:cubicBezTo>
                    <a:pt x="47925" y="9198"/>
                    <a:pt x="53635" y="8354"/>
                    <a:pt x="55769" y="6005"/>
                  </a:cubicBezTo>
                  <a:cubicBezTo>
                    <a:pt x="56490" y="5222"/>
                    <a:pt x="57196" y="3749"/>
                    <a:pt x="56828" y="2413"/>
                  </a:cubicBezTo>
                  <a:cubicBezTo>
                    <a:pt x="56354" y="800"/>
                    <a:pt x="55224" y="0"/>
                    <a:pt x="52818"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4" name="Google Shape;964;p30"/>
            <p:cNvSpPr/>
            <p:nvPr/>
          </p:nvSpPr>
          <p:spPr>
            <a:xfrm>
              <a:off x="2265800" y="715450"/>
              <a:ext cx="914500" cy="2190025"/>
            </a:xfrm>
            <a:custGeom>
              <a:avLst/>
              <a:gdLst/>
              <a:ahLst/>
              <a:cxnLst/>
              <a:rect l="l" t="t" r="r" b="b"/>
              <a:pathLst>
                <a:path w="36580" h="87601" extrusionOk="0">
                  <a:moveTo>
                    <a:pt x="3682" y="1"/>
                  </a:moveTo>
                  <a:cubicBezTo>
                    <a:pt x="2412" y="1"/>
                    <a:pt x="1802" y="606"/>
                    <a:pt x="1368" y="2074"/>
                  </a:cubicBezTo>
                  <a:cubicBezTo>
                    <a:pt x="907" y="3563"/>
                    <a:pt x="-244" y="7216"/>
                    <a:pt x="48" y="22688"/>
                  </a:cubicBezTo>
                  <a:cubicBezTo>
                    <a:pt x="324" y="36257"/>
                    <a:pt x="2135" y="54830"/>
                    <a:pt x="10608" y="69627"/>
                  </a:cubicBezTo>
                  <a:cubicBezTo>
                    <a:pt x="17116" y="80908"/>
                    <a:pt x="26310" y="87263"/>
                    <a:pt x="36579" y="87601"/>
                  </a:cubicBezTo>
                  <a:cubicBezTo>
                    <a:pt x="32573" y="84546"/>
                    <a:pt x="27815" y="79496"/>
                    <a:pt x="25282" y="71637"/>
                  </a:cubicBezTo>
                  <a:cubicBezTo>
                    <a:pt x="22903" y="64177"/>
                    <a:pt x="21690" y="55352"/>
                    <a:pt x="21690" y="45421"/>
                  </a:cubicBezTo>
                  <a:cubicBezTo>
                    <a:pt x="21690" y="31698"/>
                    <a:pt x="24238" y="18605"/>
                    <a:pt x="24729" y="16502"/>
                  </a:cubicBezTo>
                  <a:cubicBezTo>
                    <a:pt x="25236" y="14399"/>
                    <a:pt x="26249" y="13064"/>
                    <a:pt x="27738" y="12297"/>
                  </a:cubicBezTo>
                  <a:cubicBezTo>
                    <a:pt x="17285" y="4576"/>
                    <a:pt x="6387" y="32"/>
                    <a:pt x="3778" y="2"/>
                  </a:cubicBezTo>
                  <a:cubicBezTo>
                    <a:pt x="3745" y="1"/>
                    <a:pt x="3713" y="1"/>
                    <a:pt x="3682"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5" name="Google Shape;965;p30"/>
            <p:cNvSpPr/>
            <p:nvPr/>
          </p:nvSpPr>
          <p:spPr>
            <a:xfrm>
              <a:off x="2912800" y="1106200"/>
              <a:ext cx="846550" cy="1845750"/>
            </a:xfrm>
            <a:custGeom>
              <a:avLst/>
              <a:gdLst/>
              <a:ahLst/>
              <a:cxnLst/>
              <a:rect l="l" t="t" r="r" b="b"/>
              <a:pathLst>
                <a:path w="33862" h="73830" extrusionOk="0">
                  <a:moveTo>
                    <a:pt x="4579" y="1"/>
                  </a:moveTo>
                  <a:cubicBezTo>
                    <a:pt x="4486" y="1"/>
                    <a:pt x="4392" y="9"/>
                    <a:pt x="4299" y="28"/>
                  </a:cubicBezTo>
                  <a:cubicBezTo>
                    <a:pt x="3071" y="274"/>
                    <a:pt x="2702" y="1793"/>
                    <a:pt x="2487" y="2791"/>
                  </a:cubicBezTo>
                  <a:cubicBezTo>
                    <a:pt x="2334" y="3528"/>
                    <a:pt x="-383" y="16314"/>
                    <a:pt x="47" y="29637"/>
                  </a:cubicBezTo>
                  <a:cubicBezTo>
                    <a:pt x="415" y="40735"/>
                    <a:pt x="1183" y="47657"/>
                    <a:pt x="3424" y="54611"/>
                  </a:cubicBezTo>
                  <a:cubicBezTo>
                    <a:pt x="7629" y="67872"/>
                    <a:pt x="19863" y="73828"/>
                    <a:pt x="27215" y="73828"/>
                  </a:cubicBezTo>
                  <a:cubicBezTo>
                    <a:pt x="27215" y="73828"/>
                    <a:pt x="27254" y="73829"/>
                    <a:pt x="27326" y="73829"/>
                  </a:cubicBezTo>
                  <a:cubicBezTo>
                    <a:pt x="27784" y="73829"/>
                    <a:pt x="29591" y="73783"/>
                    <a:pt x="31329" y="73107"/>
                  </a:cubicBezTo>
                  <a:cubicBezTo>
                    <a:pt x="31927" y="72861"/>
                    <a:pt x="32511" y="72539"/>
                    <a:pt x="33155" y="72109"/>
                  </a:cubicBezTo>
                  <a:cubicBezTo>
                    <a:pt x="32618" y="71387"/>
                    <a:pt x="32142" y="70574"/>
                    <a:pt x="31697" y="69653"/>
                  </a:cubicBezTo>
                  <a:cubicBezTo>
                    <a:pt x="30270" y="66690"/>
                    <a:pt x="29533" y="63083"/>
                    <a:pt x="29502" y="58632"/>
                  </a:cubicBezTo>
                  <a:cubicBezTo>
                    <a:pt x="29425" y="46260"/>
                    <a:pt x="33769" y="36989"/>
                    <a:pt x="33861" y="36728"/>
                  </a:cubicBezTo>
                  <a:cubicBezTo>
                    <a:pt x="26049" y="17404"/>
                    <a:pt x="8028" y="2269"/>
                    <a:pt x="7307" y="1670"/>
                  </a:cubicBezTo>
                  <a:cubicBezTo>
                    <a:pt x="6644" y="1120"/>
                    <a:pt x="5632" y="1"/>
                    <a:pt x="4579"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6" name="Google Shape;966;p30"/>
            <p:cNvSpPr/>
            <p:nvPr/>
          </p:nvSpPr>
          <p:spPr>
            <a:xfrm>
              <a:off x="3342575" y="315250"/>
              <a:ext cx="925600" cy="1564500"/>
            </a:xfrm>
            <a:custGeom>
              <a:avLst/>
              <a:gdLst/>
              <a:ahLst/>
              <a:cxnLst/>
              <a:rect l="l" t="t" r="r" b="b"/>
              <a:pathLst>
                <a:path w="37024" h="62580" extrusionOk="0">
                  <a:moveTo>
                    <a:pt x="18497" y="0"/>
                  </a:moveTo>
                  <a:cubicBezTo>
                    <a:pt x="17806" y="0"/>
                    <a:pt x="17499" y="445"/>
                    <a:pt x="17023" y="1105"/>
                  </a:cubicBezTo>
                  <a:cubicBezTo>
                    <a:pt x="13815" y="5664"/>
                    <a:pt x="3562" y="24283"/>
                    <a:pt x="1" y="37376"/>
                  </a:cubicBezTo>
                  <a:cubicBezTo>
                    <a:pt x="5711" y="43055"/>
                    <a:pt x="13340" y="51881"/>
                    <a:pt x="18512" y="62580"/>
                  </a:cubicBezTo>
                  <a:cubicBezTo>
                    <a:pt x="23700" y="51881"/>
                    <a:pt x="31314" y="43055"/>
                    <a:pt x="37024" y="37376"/>
                  </a:cubicBezTo>
                  <a:cubicBezTo>
                    <a:pt x="33463" y="24283"/>
                    <a:pt x="23209" y="5664"/>
                    <a:pt x="20001" y="1105"/>
                  </a:cubicBezTo>
                  <a:cubicBezTo>
                    <a:pt x="19525" y="445"/>
                    <a:pt x="19172" y="0"/>
                    <a:pt x="1849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7" name="Google Shape;967;p30"/>
            <p:cNvSpPr/>
            <p:nvPr/>
          </p:nvSpPr>
          <p:spPr>
            <a:xfrm>
              <a:off x="2909350" y="424900"/>
              <a:ext cx="538800" cy="726900"/>
            </a:xfrm>
            <a:custGeom>
              <a:avLst/>
              <a:gdLst/>
              <a:ahLst/>
              <a:cxnLst/>
              <a:rect l="l" t="t" r="r" b="b"/>
              <a:pathLst>
                <a:path w="21552" h="29076" extrusionOk="0">
                  <a:moveTo>
                    <a:pt x="6410" y="1"/>
                  </a:moveTo>
                  <a:cubicBezTo>
                    <a:pt x="6239" y="1"/>
                    <a:pt x="6059" y="17"/>
                    <a:pt x="5864" y="50"/>
                  </a:cubicBezTo>
                  <a:cubicBezTo>
                    <a:pt x="4974" y="188"/>
                    <a:pt x="4375" y="1048"/>
                    <a:pt x="3945" y="2168"/>
                  </a:cubicBezTo>
                  <a:cubicBezTo>
                    <a:pt x="3930" y="2214"/>
                    <a:pt x="2011" y="8492"/>
                    <a:pt x="1" y="17733"/>
                  </a:cubicBezTo>
                  <a:cubicBezTo>
                    <a:pt x="7153" y="22552"/>
                    <a:pt x="9793" y="25622"/>
                    <a:pt x="14199" y="29076"/>
                  </a:cubicBezTo>
                  <a:cubicBezTo>
                    <a:pt x="16163" y="23612"/>
                    <a:pt x="18558" y="16735"/>
                    <a:pt x="21551" y="11209"/>
                  </a:cubicBezTo>
                  <a:cubicBezTo>
                    <a:pt x="18635" y="8799"/>
                    <a:pt x="9717" y="1785"/>
                    <a:pt x="8443" y="848"/>
                  </a:cubicBezTo>
                  <a:cubicBezTo>
                    <a:pt x="7653" y="281"/>
                    <a:pt x="7111" y="1"/>
                    <a:pt x="6410"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8" name="Google Shape;968;p30"/>
            <p:cNvSpPr/>
            <p:nvPr/>
          </p:nvSpPr>
          <p:spPr>
            <a:xfrm>
              <a:off x="1617650" y="1336750"/>
              <a:ext cx="596025" cy="615925"/>
            </a:xfrm>
            <a:custGeom>
              <a:avLst/>
              <a:gdLst/>
              <a:ahLst/>
              <a:cxnLst/>
              <a:rect l="l" t="t" r="r" b="b"/>
              <a:pathLst>
                <a:path w="23841" h="24637" extrusionOk="0">
                  <a:moveTo>
                    <a:pt x="5664" y="1"/>
                  </a:moveTo>
                  <a:cubicBezTo>
                    <a:pt x="4790" y="1"/>
                    <a:pt x="4067" y="28"/>
                    <a:pt x="3564" y="92"/>
                  </a:cubicBezTo>
                  <a:cubicBezTo>
                    <a:pt x="1752" y="307"/>
                    <a:pt x="1031" y="706"/>
                    <a:pt x="463" y="1535"/>
                  </a:cubicBezTo>
                  <a:cubicBezTo>
                    <a:pt x="33" y="2165"/>
                    <a:pt x="-59" y="3347"/>
                    <a:pt x="33" y="4375"/>
                  </a:cubicBezTo>
                  <a:cubicBezTo>
                    <a:pt x="202" y="6386"/>
                    <a:pt x="2029" y="13523"/>
                    <a:pt x="10870" y="24636"/>
                  </a:cubicBezTo>
                  <a:cubicBezTo>
                    <a:pt x="15398" y="22395"/>
                    <a:pt x="19481" y="20707"/>
                    <a:pt x="23840" y="19049"/>
                  </a:cubicBezTo>
                  <a:cubicBezTo>
                    <a:pt x="22935" y="13508"/>
                    <a:pt x="22397" y="7460"/>
                    <a:pt x="22244" y="1059"/>
                  </a:cubicBezTo>
                  <a:cubicBezTo>
                    <a:pt x="22244" y="1059"/>
                    <a:pt x="11078" y="1"/>
                    <a:pt x="5664"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9" name="Google Shape;969;p30"/>
            <p:cNvSpPr/>
            <p:nvPr/>
          </p:nvSpPr>
          <p:spPr>
            <a:xfrm>
              <a:off x="1413475" y="1916175"/>
              <a:ext cx="1396125" cy="981250"/>
            </a:xfrm>
            <a:custGeom>
              <a:avLst/>
              <a:gdLst/>
              <a:ahLst/>
              <a:cxnLst/>
              <a:rect l="l" t="t" r="r" b="b"/>
              <a:pathLst>
                <a:path w="55845" h="39250" extrusionOk="0">
                  <a:moveTo>
                    <a:pt x="32759" y="1"/>
                  </a:moveTo>
                  <a:cubicBezTo>
                    <a:pt x="18561" y="5358"/>
                    <a:pt x="7494" y="12603"/>
                    <a:pt x="3150" y="15504"/>
                  </a:cubicBezTo>
                  <a:cubicBezTo>
                    <a:pt x="740" y="17116"/>
                    <a:pt x="65" y="18313"/>
                    <a:pt x="4" y="19786"/>
                  </a:cubicBezTo>
                  <a:cubicBezTo>
                    <a:pt x="-88" y="21705"/>
                    <a:pt x="1493" y="24606"/>
                    <a:pt x="13465" y="30362"/>
                  </a:cubicBezTo>
                  <a:cubicBezTo>
                    <a:pt x="23949" y="35412"/>
                    <a:pt x="38515" y="38083"/>
                    <a:pt x="55845" y="39249"/>
                  </a:cubicBezTo>
                  <a:cubicBezTo>
                    <a:pt x="50104" y="35811"/>
                    <a:pt x="45069" y="30454"/>
                    <a:pt x="41171" y="23624"/>
                  </a:cubicBezTo>
                  <a:cubicBezTo>
                    <a:pt x="37395" y="17039"/>
                    <a:pt x="34570" y="9088"/>
                    <a:pt x="32759"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0" name="Google Shape;970;p30"/>
            <p:cNvSpPr/>
            <p:nvPr/>
          </p:nvSpPr>
          <p:spPr>
            <a:xfrm>
              <a:off x="2263925" y="2963325"/>
              <a:ext cx="1423000" cy="229950"/>
            </a:xfrm>
            <a:custGeom>
              <a:avLst/>
              <a:gdLst/>
              <a:ahLst/>
              <a:cxnLst/>
              <a:rect l="l" t="t" r="r" b="b"/>
              <a:pathLst>
                <a:path w="56920" h="9198" extrusionOk="0">
                  <a:moveTo>
                    <a:pt x="4117" y="0"/>
                  </a:moveTo>
                  <a:cubicBezTo>
                    <a:pt x="1710" y="0"/>
                    <a:pt x="566" y="800"/>
                    <a:pt x="107" y="2413"/>
                  </a:cubicBezTo>
                  <a:cubicBezTo>
                    <a:pt x="-276" y="3749"/>
                    <a:pt x="445" y="5222"/>
                    <a:pt x="1151" y="6005"/>
                  </a:cubicBezTo>
                  <a:cubicBezTo>
                    <a:pt x="3285" y="8354"/>
                    <a:pt x="8995" y="9198"/>
                    <a:pt x="15595" y="9198"/>
                  </a:cubicBezTo>
                  <a:cubicBezTo>
                    <a:pt x="21842" y="9198"/>
                    <a:pt x="26355" y="8062"/>
                    <a:pt x="31113" y="6865"/>
                  </a:cubicBezTo>
                  <a:cubicBezTo>
                    <a:pt x="36178" y="5591"/>
                    <a:pt x="41412" y="4271"/>
                    <a:pt x="49087" y="4271"/>
                  </a:cubicBezTo>
                  <a:cubicBezTo>
                    <a:pt x="51154" y="4271"/>
                    <a:pt x="55309" y="4563"/>
                    <a:pt x="55939" y="4563"/>
                  </a:cubicBezTo>
                  <a:cubicBezTo>
                    <a:pt x="55954" y="4563"/>
                    <a:pt x="55968" y="4563"/>
                    <a:pt x="55979" y="4562"/>
                  </a:cubicBezTo>
                  <a:cubicBezTo>
                    <a:pt x="56424" y="4562"/>
                    <a:pt x="56885" y="4562"/>
                    <a:pt x="56915" y="4271"/>
                  </a:cubicBezTo>
                  <a:cubicBezTo>
                    <a:pt x="56961" y="3918"/>
                    <a:pt x="56593" y="3810"/>
                    <a:pt x="56286" y="3718"/>
                  </a:cubicBezTo>
                  <a:cubicBezTo>
                    <a:pt x="50407" y="2091"/>
                    <a:pt x="43746" y="1891"/>
                    <a:pt x="38588" y="1891"/>
                  </a:cubicBezTo>
                  <a:cubicBezTo>
                    <a:pt x="36102" y="1891"/>
                    <a:pt x="33630" y="1937"/>
                    <a:pt x="31451" y="1999"/>
                  </a:cubicBezTo>
                  <a:cubicBezTo>
                    <a:pt x="31451" y="1999"/>
                    <a:pt x="26769" y="2045"/>
                    <a:pt x="24682" y="2091"/>
                  </a:cubicBezTo>
                  <a:cubicBezTo>
                    <a:pt x="24141" y="2105"/>
                    <a:pt x="23613" y="2112"/>
                    <a:pt x="23094" y="2112"/>
                  </a:cubicBezTo>
                  <a:cubicBezTo>
                    <a:pt x="20192" y="2112"/>
                    <a:pt x="17543" y="1886"/>
                    <a:pt x="14275" y="1339"/>
                  </a:cubicBezTo>
                  <a:cubicBezTo>
                    <a:pt x="9486" y="556"/>
                    <a:pt x="7260" y="80"/>
                    <a:pt x="4390" y="3"/>
                  </a:cubicBezTo>
                  <a:cubicBezTo>
                    <a:pt x="4297" y="1"/>
                    <a:pt x="4206" y="0"/>
                    <a:pt x="411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71" name="Google Shape;971;p30"/>
          <p:cNvSpPr txBox="1"/>
          <p:nvPr/>
        </p:nvSpPr>
        <p:spPr>
          <a:xfrm>
            <a:off x="115150" y="103750"/>
            <a:ext cx="2754000" cy="196800"/>
          </a:xfrm>
          <a:prstGeom prst="rect">
            <a:avLst/>
          </a:prstGeom>
          <a:noFill/>
          <a:ln>
            <a:noFill/>
          </a:ln>
        </p:spPr>
        <p:txBody>
          <a:bodyPr spcFirstLastPara="1" wrap="square" lIns="0" tIns="0" rIns="0" bIns="0" anchor="t" anchorCtr="0">
            <a:noAutofit/>
          </a:bodyPr>
          <a:lstStyle/>
          <a:p>
            <a:pPr marL="0" lvl="0" indent="0" algn="l" rtl="0">
              <a:spcBef>
                <a:spcPts val="0"/>
              </a:spcBef>
              <a:spcAft>
                <a:spcPts val="0"/>
              </a:spcAft>
              <a:buNone/>
            </a:pPr>
            <a:r>
              <a:rPr lang="en" sz="800" b="1">
                <a:solidFill>
                  <a:srgbClr val="002664"/>
                </a:solidFill>
                <a:latin typeface="Public Sans"/>
                <a:ea typeface="Public Sans"/>
                <a:cs typeface="Public Sans"/>
                <a:sym typeface="Public Sans"/>
              </a:rPr>
              <a:t>NSW Department of Education</a:t>
            </a:r>
            <a:endParaRPr sz="800" b="1">
              <a:solidFill>
                <a:srgbClr val="002664"/>
              </a:solidFill>
              <a:latin typeface="Public Sans"/>
              <a:ea typeface="Public Sans"/>
              <a:cs typeface="Public Sans"/>
              <a:sym typeface="Public Sans"/>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One-column text 1">
  <p:cSld name="ONE_COLUMN_TEXT_1">
    <p:spTree>
      <p:nvGrpSpPr>
        <p:cNvPr id="1" name="Shape 975"/>
        <p:cNvGrpSpPr/>
        <p:nvPr/>
      </p:nvGrpSpPr>
      <p:grpSpPr>
        <a:xfrm>
          <a:off x="0" y="0"/>
          <a:ext cx="0" cy="0"/>
          <a:chOff x="0" y="0"/>
          <a:chExt cx="0" cy="0"/>
        </a:xfrm>
      </p:grpSpPr>
      <p:sp>
        <p:nvSpPr>
          <p:cNvPr id="976" name="Google Shape;976;p31"/>
          <p:cNvSpPr/>
          <p:nvPr/>
        </p:nvSpPr>
        <p:spPr>
          <a:xfrm rot="6785277">
            <a:off x="6425797" y="3239785"/>
            <a:ext cx="6609821" cy="6621443"/>
          </a:xfrm>
          <a:prstGeom prst="ellipse">
            <a:avLst/>
          </a:prstGeom>
          <a:solidFill>
            <a:srgbClr val="CBEDFD"/>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977" name="Google Shape;977;p31"/>
          <p:cNvSpPr txBox="1">
            <a:spLocks noGrp="1"/>
          </p:cNvSpPr>
          <p:nvPr>
            <p:ph type="title"/>
          </p:nvPr>
        </p:nvSpPr>
        <p:spPr>
          <a:xfrm>
            <a:off x="3168000" y="555600"/>
            <a:ext cx="2808000" cy="755700"/>
          </a:xfrm>
          <a:prstGeom prst="rect">
            <a:avLst/>
          </a:prstGeom>
        </p:spPr>
        <p:txBody>
          <a:bodyPr spcFirstLastPara="1" wrap="square" lIns="91425" tIns="91425" rIns="91425" bIns="91425" anchor="b" anchorCtr="0">
            <a:normAutofit/>
          </a:bodyPr>
          <a:lstStyle>
            <a:lvl1pPr lvl="0" algn="ctr">
              <a:spcBef>
                <a:spcPts val="0"/>
              </a:spcBef>
              <a:spcAft>
                <a:spcPts val="0"/>
              </a:spcAft>
              <a:buClr>
                <a:srgbClr val="002664"/>
              </a:buClr>
              <a:buSzPts val="2400"/>
              <a:buFont typeface="Public Sans"/>
              <a:buNone/>
              <a:defRPr sz="2400">
                <a:solidFill>
                  <a:srgbClr val="002664"/>
                </a:solidFill>
                <a:latin typeface="Public Sans"/>
                <a:ea typeface="Public Sans"/>
                <a:cs typeface="Public Sans"/>
                <a:sym typeface="Public Sans"/>
              </a:defRPr>
            </a:lvl1pPr>
            <a:lvl2pPr lvl="1">
              <a:spcBef>
                <a:spcPts val="0"/>
              </a:spcBef>
              <a:spcAft>
                <a:spcPts val="0"/>
              </a:spcAft>
              <a:buSzPts val="2400"/>
              <a:buFont typeface="Public Sans"/>
              <a:buNone/>
              <a:defRPr sz="2400">
                <a:latin typeface="Public Sans"/>
                <a:ea typeface="Public Sans"/>
                <a:cs typeface="Public Sans"/>
                <a:sym typeface="Public Sans"/>
              </a:defRPr>
            </a:lvl2pPr>
            <a:lvl3pPr lvl="2">
              <a:spcBef>
                <a:spcPts val="0"/>
              </a:spcBef>
              <a:spcAft>
                <a:spcPts val="0"/>
              </a:spcAft>
              <a:buSzPts val="2400"/>
              <a:buFont typeface="Public Sans"/>
              <a:buNone/>
              <a:defRPr sz="2400">
                <a:latin typeface="Public Sans"/>
                <a:ea typeface="Public Sans"/>
                <a:cs typeface="Public Sans"/>
                <a:sym typeface="Public Sans"/>
              </a:defRPr>
            </a:lvl3pPr>
            <a:lvl4pPr lvl="3">
              <a:spcBef>
                <a:spcPts val="0"/>
              </a:spcBef>
              <a:spcAft>
                <a:spcPts val="0"/>
              </a:spcAft>
              <a:buSzPts val="2400"/>
              <a:buFont typeface="Public Sans"/>
              <a:buNone/>
              <a:defRPr sz="2400">
                <a:latin typeface="Public Sans"/>
                <a:ea typeface="Public Sans"/>
                <a:cs typeface="Public Sans"/>
                <a:sym typeface="Public Sans"/>
              </a:defRPr>
            </a:lvl4pPr>
            <a:lvl5pPr lvl="4">
              <a:spcBef>
                <a:spcPts val="0"/>
              </a:spcBef>
              <a:spcAft>
                <a:spcPts val="0"/>
              </a:spcAft>
              <a:buSzPts val="2400"/>
              <a:buFont typeface="Public Sans"/>
              <a:buNone/>
              <a:defRPr sz="2400">
                <a:latin typeface="Public Sans"/>
                <a:ea typeface="Public Sans"/>
                <a:cs typeface="Public Sans"/>
                <a:sym typeface="Public Sans"/>
              </a:defRPr>
            </a:lvl5pPr>
            <a:lvl6pPr lvl="5">
              <a:spcBef>
                <a:spcPts val="0"/>
              </a:spcBef>
              <a:spcAft>
                <a:spcPts val="0"/>
              </a:spcAft>
              <a:buSzPts val="2400"/>
              <a:buFont typeface="Public Sans"/>
              <a:buNone/>
              <a:defRPr sz="2400">
                <a:latin typeface="Public Sans"/>
                <a:ea typeface="Public Sans"/>
                <a:cs typeface="Public Sans"/>
                <a:sym typeface="Public Sans"/>
              </a:defRPr>
            </a:lvl6pPr>
            <a:lvl7pPr lvl="6">
              <a:spcBef>
                <a:spcPts val="0"/>
              </a:spcBef>
              <a:spcAft>
                <a:spcPts val="0"/>
              </a:spcAft>
              <a:buSzPts val="2400"/>
              <a:buFont typeface="Public Sans"/>
              <a:buNone/>
              <a:defRPr sz="2400">
                <a:latin typeface="Public Sans"/>
                <a:ea typeface="Public Sans"/>
                <a:cs typeface="Public Sans"/>
                <a:sym typeface="Public Sans"/>
              </a:defRPr>
            </a:lvl7pPr>
            <a:lvl8pPr lvl="7">
              <a:spcBef>
                <a:spcPts val="0"/>
              </a:spcBef>
              <a:spcAft>
                <a:spcPts val="0"/>
              </a:spcAft>
              <a:buSzPts val="2400"/>
              <a:buFont typeface="Public Sans"/>
              <a:buNone/>
              <a:defRPr sz="2400">
                <a:latin typeface="Public Sans"/>
                <a:ea typeface="Public Sans"/>
                <a:cs typeface="Public Sans"/>
                <a:sym typeface="Public Sans"/>
              </a:defRPr>
            </a:lvl8pPr>
            <a:lvl9pPr lvl="8">
              <a:spcBef>
                <a:spcPts val="0"/>
              </a:spcBef>
              <a:spcAft>
                <a:spcPts val="0"/>
              </a:spcAft>
              <a:buSzPts val="2400"/>
              <a:buFont typeface="Public Sans"/>
              <a:buNone/>
              <a:defRPr sz="2400">
                <a:latin typeface="Public Sans"/>
                <a:ea typeface="Public Sans"/>
                <a:cs typeface="Public Sans"/>
                <a:sym typeface="Public Sans"/>
              </a:defRPr>
            </a:lvl9pPr>
          </a:lstStyle>
          <a:p>
            <a:endParaRPr/>
          </a:p>
        </p:txBody>
      </p:sp>
      <p:sp>
        <p:nvSpPr>
          <p:cNvPr id="978" name="Google Shape;978;p31"/>
          <p:cNvSpPr txBox="1">
            <a:spLocks noGrp="1"/>
          </p:cNvSpPr>
          <p:nvPr>
            <p:ph type="body" idx="1"/>
          </p:nvPr>
        </p:nvSpPr>
        <p:spPr>
          <a:xfrm>
            <a:off x="1783775" y="1389600"/>
            <a:ext cx="5576400" cy="607500"/>
          </a:xfrm>
          <a:prstGeom prst="rect">
            <a:avLst/>
          </a:prstGeom>
        </p:spPr>
        <p:txBody>
          <a:bodyPr spcFirstLastPara="1" wrap="square" lIns="91425" tIns="91425" rIns="91425" bIns="91425" anchor="t" anchorCtr="0">
            <a:normAutofit/>
          </a:bodyPr>
          <a:lstStyle>
            <a:lvl1pPr marL="457200" lvl="0" indent="-304800" algn="ctr">
              <a:spcBef>
                <a:spcPts val="0"/>
              </a:spcBef>
              <a:spcAft>
                <a:spcPts val="0"/>
              </a:spcAft>
              <a:buClr>
                <a:srgbClr val="002664"/>
              </a:buClr>
              <a:buSzPts val="1200"/>
              <a:buFont typeface="Public Sans"/>
              <a:buChar char="●"/>
              <a:defRPr sz="1200">
                <a:solidFill>
                  <a:srgbClr val="002664"/>
                </a:solidFill>
                <a:latin typeface="Public Sans"/>
                <a:ea typeface="Public Sans"/>
                <a:cs typeface="Public Sans"/>
                <a:sym typeface="Public Sans"/>
              </a:defRPr>
            </a:lvl1pPr>
            <a:lvl2pPr marL="914400" lvl="1" indent="-304800" algn="ctr">
              <a:spcBef>
                <a:spcPts val="0"/>
              </a:spcBef>
              <a:spcAft>
                <a:spcPts val="0"/>
              </a:spcAft>
              <a:buClr>
                <a:srgbClr val="002664"/>
              </a:buClr>
              <a:buSzPts val="1200"/>
              <a:buFont typeface="Public Sans"/>
              <a:buChar char="○"/>
              <a:defRPr sz="1200">
                <a:solidFill>
                  <a:srgbClr val="002664"/>
                </a:solidFill>
                <a:latin typeface="Public Sans"/>
                <a:ea typeface="Public Sans"/>
                <a:cs typeface="Public Sans"/>
                <a:sym typeface="Public Sans"/>
              </a:defRPr>
            </a:lvl2pPr>
            <a:lvl3pPr marL="1371600" lvl="2" indent="-304800" algn="ctr">
              <a:spcBef>
                <a:spcPts val="0"/>
              </a:spcBef>
              <a:spcAft>
                <a:spcPts val="0"/>
              </a:spcAft>
              <a:buClr>
                <a:srgbClr val="002664"/>
              </a:buClr>
              <a:buSzPts val="1200"/>
              <a:buFont typeface="Public Sans"/>
              <a:buChar char="■"/>
              <a:defRPr sz="1200">
                <a:solidFill>
                  <a:srgbClr val="002664"/>
                </a:solidFill>
                <a:latin typeface="Public Sans"/>
                <a:ea typeface="Public Sans"/>
                <a:cs typeface="Public Sans"/>
                <a:sym typeface="Public Sans"/>
              </a:defRPr>
            </a:lvl3pPr>
            <a:lvl4pPr marL="1828800" lvl="3" indent="-304800" algn="ctr">
              <a:spcBef>
                <a:spcPts val="0"/>
              </a:spcBef>
              <a:spcAft>
                <a:spcPts val="0"/>
              </a:spcAft>
              <a:buClr>
                <a:srgbClr val="002664"/>
              </a:buClr>
              <a:buSzPts val="1200"/>
              <a:buFont typeface="Public Sans"/>
              <a:buChar char="●"/>
              <a:defRPr sz="1200">
                <a:solidFill>
                  <a:srgbClr val="002664"/>
                </a:solidFill>
                <a:latin typeface="Public Sans"/>
                <a:ea typeface="Public Sans"/>
                <a:cs typeface="Public Sans"/>
                <a:sym typeface="Public Sans"/>
              </a:defRPr>
            </a:lvl4pPr>
            <a:lvl5pPr marL="2286000" lvl="4" indent="-304800" algn="ctr">
              <a:spcBef>
                <a:spcPts val="0"/>
              </a:spcBef>
              <a:spcAft>
                <a:spcPts val="0"/>
              </a:spcAft>
              <a:buClr>
                <a:srgbClr val="002664"/>
              </a:buClr>
              <a:buSzPts val="1200"/>
              <a:buFont typeface="Public Sans"/>
              <a:buChar char="○"/>
              <a:defRPr sz="1200">
                <a:solidFill>
                  <a:srgbClr val="002664"/>
                </a:solidFill>
                <a:latin typeface="Public Sans"/>
                <a:ea typeface="Public Sans"/>
                <a:cs typeface="Public Sans"/>
                <a:sym typeface="Public Sans"/>
              </a:defRPr>
            </a:lvl5pPr>
            <a:lvl6pPr marL="2743200" lvl="5" indent="-304800" algn="ctr">
              <a:spcBef>
                <a:spcPts val="0"/>
              </a:spcBef>
              <a:spcAft>
                <a:spcPts val="0"/>
              </a:spcAft>
              <a:buClr>
                <a:srgbClr val="002664"/>
              </a:buClr>
              <a:buSzPts val="1200"/>
              <a:buFont typeface="Public Sans"/>
              <a:buChar char="■"/>
              <a:defRPr sz="1200">
                <a:solidFill>
                  <a:srgbClr val="002664"/>
                </a:solidFill>
                <a:latin typeface="Public Sans"/>
                <a:ea typeface="Public Sans"/>
                <a:cs typeface="Public Sans"/>
                <a:sym typeface="Public Sans"/>
              </a:defRPr>
            </a:lvl6pPr>
            <a:lvl7pPr marL="3200400" lvl="6" indent="-304800" algn="ctr">
              <a:spcBef>
                <a:spcPts val="0"/>
              </a:spcBef>
              <a:spcAft>
                <a:spcPts val="0"/>
              </a:spcAft>
              <a:buClr>
                <a:srgbClr val="002664"/>
              </a:buClr>
              <a:buSzPts val="1200"/>
              <a:buFont typeface="Public Sans"/>
              <a:buChar char="●"/>
              <a:defRPr sz="1200">
                <a:solidFill>
                  <a:srgbClr val="002664"/>
                </a:solidFill>
                <a:latin typeface="Public Sans"/>
                <a:ea typeface="Public Sans"/>
                <a:cs typeface="Public Sans"/>
                <a:sym typeface="Public Sans"/>
              </a:defRPr>
            </a:lvl7pPr>
            <a:lvl8pPr marL="3657600" lvl="7" indent="-304800" algn="ctr">
              <a:spcBef>
                <a:spcPts val="0"/>
              </a:spcBef>
              <a:spcAft>
                <a:spcPts val="0"/>
              </a:spcAft>
              <a:buClr>
                <a:srgbClr val="002664"/>
              </a:buClr>
              <a:buSzPts val="1200"/>
              <a:buFont typeface="Public Sans"/>
              <a:buChar char="○"/>
              <a:defRPr sz="1200">
                <a:solidFill>
                  <a:srgbClr val="002664"/>
                </a:solidFill>
                <a:latin typeface="Public Sans"/>
                <a:ea typeface="Public Sans"/>
                <a:cs typeface="Public Sans"/>
                <a:sym typeface="Public Sans"/>
              </a:defRPr>
            </a:lvl8pPr>
            <a:lvl9pPr marL="4114800" lvl="8" indent="-304800" algn="ctr">
              <a:spcBef>
                <a:spcPts val="0"/>
              </a:spcBef>
              <a:spcAft>
                <a:spcPts val="0"/>
              </a:spcAft>
              <a:buClr>
                <a:srgbClr val="002664"/>
              </a:buClr>
              <a:buSzPts val="1200"/>
              <a:buFont typeface="Public Sans"/>
              <a:buChar char="■"/>
              <a:defRPr sz="1200">
                <a:solidFill>
                  <a:srgbClr val="002664"/>
                </a:solidFill>
                <a:latin typeface="Public Sans"/>
                <a:ea typeface="Public Sans"/>
                <a:cs typeface="Public Sans"/>
                <a:sym typeface="Public Sans"/>
              </a:defRPr>
            </a:lvl9pPr>
          </a:lstStyle>
          <a:p>
            <a:endParaRPr/>
          </a:p>
        </p:txBody>
      </p:sp>
      <p:sp>
        <p:nvSpPr>
          <p:cNvPr id="983" name="Google Shape;983;p31"/>
          <p:cNvSpPr/>
          <p:nvPr/>
        </p:nvSpPr>
        <p:spPr>
          <a:xfrm>
            <a:off x="8602550" y="4753107"/>
            <a:ext cx="441300" cy="292800"/>
          </a:xfrm>
          <a:prstGeom prst="roundRect">
            <a:avLst>
              <a:gd name="adj" fmla="val 16667"/>
            </a:avLst>
          </a:prstGeom>
          <a:solidFill>
            <a:srgbClr val="D7153A"/>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984" name="Google Shape;984;p31"/>
          <p:cNvSpPr txBox="1">
            <a:spLocks noGrp="1"/>
          </p:cNvSpPr>
          <p:nvPr>
            <p:ph type="sldNum" idx="12"/>
          </p:nvPr>
        </p:nvSpPr>
        <p:spPr>
          <a:xfrm>
            <a:off x="8548858" y="4702699"/>
            <a:ext cx="548700" cy="393600"/>
          </a:xfrm>
          <a:prstGeom prst="rect">
            <a:avLst/>
          </a:prstGeom>
        </p:spPr>
        <p:txBody>
          <a:bodyPr spcFirstLastPara="1" wrap="square" lIns="91425" tIns="91425" rIns="91425" bIns="91425" anchor="ctr" anchorCtr="0">
            <a:normAutofit/>
          </a:bodyPr>
          <a:lstStyle>
            <a:lvl1pPr lvl="0" algn="ctr">
              <a:buNone/>
              <a:defRPr>
                <a:solidFill>
                  <a:schemeClr val="lt1"/>
                </a:solidFill>
                <a:latin typeface="Public Sans"/>
                <a:ea typeface="Public Sans"/>
                <a:cs typeface="Public Sans"/>
                <a:sym typeface="Public Sans"/>
              </a:defRPr>
            </a:lvl1pPr>
            <a:lvl2pPr lvl="1" algn="ctr">
              <a:buNone/>
              <a:defRPr>
                <a:solidFill>
                  <a:schemeClr val="lt1"/>
                </a:solidFill>
                <a:latin typeface="Public Sans"/>
                <a:ea typeface="Public Sans"/>
                <a:cs typeface="Public Sans"/>
                <a:sym typeface="Public Sans"/>
              </a:defRPr>
            </a:lvl2pPr>
            <a:lvl3pPr lvl="2" algn="ctr">
              <a:buNone/>
              <a:defRPr>
                <a:solidFill>
                  <a:schemeClr val="lt1"/>
                </a:solidFill>
                <a:latin typeface="Public Sans"/>
                <a:ea typeface="Public Sans"/>
                <a:cs typeface="Public Sans"/>
                <a:sym typeface="Public Sans"/>
              </a:defRPr>
            </a:lvl3pPr>
            <a:lvl4pPr lvl="3" algn="ctr">
              <a:buNone/>
              <a:defRPr>
                <a:solidFill>
                  <a:schemeClr val="lt1"/>
                </a:solidFill>
                <a:latin typeface="Public Sans"/>
                <a:ea typeface="Public Sans"/>
                <a:cs typeface="Public Sans"/>
                <a:sym typeface="Public Sans"/>
              </a:defRPr>
            </a:lvl4pPr>
            <a:lvl5pPr lvl="4" algn="ctr">
              <a:buNone/>
              <a:defRPr>
                <a:solidFill>
                  <a:schemeClr val="lt1"/>
                </a:solidFill>
                <a:latin typeface="Public Sans"/>
                <a:ea typeface="Public Sans"/>
                <a:cs typeface="Public Sans"/>
                <a:sym typeface="Public Sans"/>
              </a:defRPr>
            </a:lvl5pPr>
            <a:lvl6pPr lvl="5" algn="ctr">
              <a:buNone/>
              <a:defRPr>
                <a:solidFill>
                  <a:schemeClr val="lt1"/>
                </a:solidFill>
                <a:latin typeface="Public Sans"/>
                <a:ea typeface="Public Sans"/>
                <a:cs typeface="Public Sans"/>
                <a:sym typeface="Public Sans"/>
              </a:defRPr>
            </a:lvl6pPr>
            <a:lvl7pPr lvl="6" algn="ctr">
              <a:buNone/>
              <a:defRPr>
                <a:solidFill>
                  <a:schemeClr val="lt1"/>
                </a:solidFill>
                <a:latin typeface="Public Sans"/>
                <a:ea typeface="Public Sans"/>
                <a:cs typeface="Public Sans"/>
                <a:sym typeface="Public Sans"/>
              </a:defRPr>
            </a:lvl7pPr>
            <a:lvl8pPr lvl="7" algn="ctr">
              <a:buNone/>
              <a:defRPr>
                <a:solidFill>
                  <a:schemeClr val="lt1"/>
                </a:solidFill>
                <a:latin typeface="Public Sans"/>
                <a:ea typeface="Public Sans"/>
                <a:cs typeface="Public Sans"/>
                <a:sym typeface="Public Sans"/>
              </a:defRPr>
            </a:lvl8pPr>
            <a:lvl9pPr lvl="8" algn="ctr">
              <a:buNone/>
              <a:defRPr>
                <a:solidFill>
                  <a:schemeClr val="lt1"/>
                </a:solidFill>
                <a:latin typeface="Public Sans"/>
                <a:ea typeface="Public Sans"/>
                <a:cs typeface="Public Sans"/>
                <a:sym typeface="Public Sans"/>
              </a:defRPr>
            </a:lvl9pPr>
          </a:lstStyle>
          <a:p>
            <a:pPr marL="0" lvl="0" indent="0" algn="ctr" rtl="0">
              <a:spcBef>
                <a:spcPts val="0"/>
              </a:spcBef>
              <a:spcAft>
                <a:spcPts val="0"/>
              </a:spcAft>
              <a:buNone/>
            </a:pPr>
            <a:fld id="{00000000-1234-1234-1234-123412341234}" type="slidenum">
              <a:rPr lang="en"/>
              <a:t>‹#›</a:t>
            </a:fld>
            <a:endParaRPr/>
          </a:p>
        </p:txBody>
      </p:sp>
      <p:sp>
        <p:nvSpPr>
          <p:cNvPr id="985" name="Google Shape;985;p31"/>
          <p:cNvSpPr/>
          <p:nvPr/>
        </p:nvSpPr>
        <p:spPr>
          <a:xfrm rot="6785872">
            <a:off x="933680" y="677081"/>
            <a:ext cx="224062" cy="224062"/>
          </a:xfrm>
          <a:prstGeom prst="ellipse">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986" name="Google Shape;986;p31"/>
          <p:cNvSpPr txBox="1">
            <a:spLocks noGrp="1"/>
          </p:cNvSpPr>
          <p:nvPr>
            <p:ph type="body" idx="2"/>
          </p:nvPr>
        </p:nvSpPr>
        <p:spPr>
          <a:xfrm>
            <a:off x="2659238" y="1829475"/>
            <a:ext cx="2269800" cy="1484700"/>
          </a:xfrm>
          <a:prstGeom prst="rect">
            <a:avLst/>
          </a:prstGeom>
        </p:spPr>
        <p:txBody>
          <a:bodyPr spcFirstLastPara="1" wrap="square" lIns="91425" tIns="91425" rIns="91425" bIns="91425" anchor="t" anchorCtr="0">
            <a:normAutofit/>
          </a:bodyPr>
          <a:lstStyle>
            <a:lvl1pPr marL="457200" lvl="0" indent="-304800" algn="ctr">
              <a:spcBef>
                <a:spcPts val="0"/>
              </a:spcBef>
              <a:spcAft>
                <a:spcPts val="0"/>
              </a:spcAft>
              <a:buClr>
                <a:srgbClr val="002664"/>
              </a:buClr>
              <a:buSzPts val="1200"/>
              <a:buFont typeface="Public Sans"/>
              <a:buChar char="●"/>
              <a:defRPr sz="1200">
                <a:solidFill>
                  <a:srgbClr val="002664"/>
                </a:solidFill>
                <a:latin typeface="Public Sans"/>
                <a:ea typeface="Public Sans"/>
                <a:cs typeface="Public Sans"/>
                <a:sym typeface="Public Sans"/>
              </a:defRPr>
            </a:lvl1pPr>
            <a:lvl2pPr marL="914400" lvl="1" indent="-304800" algn="ctr">
              <a:spcBef>
                <a:spcPts val="0"/>
              </a:spcBef>
              <a:spcAft>
                <a:spcPts val="0"/>
              </a:spcAft>
              <a:buClr>
                <a:srgbClr val="002664"/>
              </a:buClr>
              <a:buSzPts val="1200"/>
              <a:buFont typeface="Public Sans"/>
              <a:buChar char="○"/>
              <a:defRPr sz="1200">
                <a:solidFill>
                  <a:srgbClr val="002664"/>
                </a:solidFill>
                <a:latin typeface="Public Sans"/>
                <a:ea typeface="Public Sans"/>
                <a:cs typeface="Public Sans"/>
                <a:sym typeface="Public Sans"/>
              </a:defRPr>
            </a:lvl2pPr>
            <a:lvl3pPr marL="1371600" lvl="2" indent="-304800" algn="ctr">
              <a:spcBef>
                <a:spcPts val="0"/>
              </a:spcBef>
              <a:spcAft>
                <a:spcPts val="0"/>
              </a:spcAft>
              <a:buClr>
                <a:srgbClr val="002664"/>
              </a:buClr>
              <a:buSzPts val="1200"/>
              <a:buFont typeface="Public Sans"/>
              <a:buChar char="■"/>
              <a:defRPr sz="1200">
                <a:solidFill>
                  <a:srgbClr val="002664"/>
                </a:solidFill>
                <a:latin typeface="Public Sans"/>
                <a:ea typeface="Public Sans"/>
                <a:cs typeface="Public Sans"/>
                <a:sym typeface="Public Sans"/>
              </a:defRPr>
            </a:lvl3pPr>
            <a:lvl4pPr marL="1828800" lvl="3" indent="-304800" algn="ctr">
              <a:spcBef>
                <a:spcPts val="0"/>
              </a:spcBef>
              <a:spcAft>
                <a:spcPts val="0"/>
              </a:spcAft>
              <a:buClr>
                <a:srgbClr val="002664"/>
              </a:buClr>
              <a:buSzPts val="1200"/>
              <a:buFont typeface="Public Sans"/>
              <a:buChar char="●"/>
              <a:defRPr sz="1200">
                <a:solidFill>
                  <a:srgbClr val="002664"/>
                </a:solidFill>
                <a:latin typeface="Public Sans"/>
                <a:ea typeface="Public Sans"/>
                <a:cs typeface="Public Sans"/>
                <a:sym typeface="Public Sans"/>
              </a:defRPr>
            </a:lvl4pPr>
            <a:lvl5pPr marL="2286000" lvl="4" indent="-304800" algn="ctr">
              <a:spcBef>
                <a:spcPts val="0"/>
              </a:spcBef>
              <a:spcAft>
                <a:spcPts val="0"/>
              </a:spcAft>
              <a:buClr>
                <a:srgbClr val="002664"/>
              </a:buClr>
              <a:buSzPts val="1200"/>
              <a:buFont typeface="Public Sans"/>
              <a:buChar char="○"/>
              <a:defRPr sz="1200">
                <a:solidFill>
                  <a:srgbClr val="002664"/>
                </a:solidFill>
                <a:latin typeface="Public Sans"/>
                <a:ea typeface="Public Sans"/>
                <a:cs typeface="Public Sans"/>
                <a:sym typeface="Public Sans"/>
              </a:defRPr>
            </a:lvl5pPr>
            <a:lvl6pPr marL="2743200" lvl="5" indent="-304800" algn="ctr">
              <a:spcBef>
                <a:spcPts val="0"/>
              </a:spcBef>
              <a:spcAft>
                <a:spcPts val="0"/>
              </a:spcAft>
              <a:buClr>
                <a:srgbClr val="002664"/>
              </a:buClr>
              <a:buSzPts val="1200"/>
              <a:buFont typeface="Public Sans"/>
              <a:buChar char="■"/>
              <a:defRPr sz="1200">
                <a:solidFill>
                  <a:srgbClr val="002664"/>
                </a:solidFill>
                <a:latin typeface="Public Sans"/>
                <a:ea typeface="Public Sans"/>
                <a:cs typeface="Public Sans"/>
                <a:sym typeface="Public Sans"/>
              </a:defRPr>
            </a:lvl6pPr>
            <a:lvl7pPr marL="3200400" lvl="6" indent="-304800" algn="ctr">
              <a:spcBef>
                <a:spcPts val="0"/>
              </a:spcBef>
              <a:spcAft>
                <a:spcPts val="0"/>
              </a:spcAft>
              <a:buClr>
                <a:srgbClr val="002664"/>
              </a:buClr>
              <a:buSzPts val="1200"/>
              <a:buFont typeface="Public Sans"/>
              <a:buChar char="●"/>
              <a:defRPr sz="1200">
                <a:solidFill>
                  <a:srgbClr val="002664"/>
                </a:solidFill>
                <a:latin typeface="Public Sans"/>
                <a:ea typeface="Public Sans"/>
                <a:cs typeface="Public Sans"/>
                <a:sym typeface="Public Sans"/>
              </a:defRPr>
            </a:lvl7pPr>
            <a:lvl8pPr marL="3657600" lvl="7" indent="-304800" algn="ctr">
              <a:spcBef>
                <a:spcPts val="0"/>
              </a:spcBef>
              <a:spcAft>
                <a:spcPts val="0"/>
              </a:spcAft>
              <a:buClr>
                <a:srgbClr val="002664"/>
              </a:buClr>
              <a:buSzPts val="1200"/>
              <a:buFont typeface="Public Sans"/>
              <a:buChar char="○"/>
              <a:defRPr sz="1200">
                <a:solidFill>
                  <a:srgbClr val="002664"/>
                </a:solidFill>
                <a:latin typeface="Public Sans"/>
                <a:ea typeface="Public Sans"/>
                <a:cs typeface="Public Sans"/>
                <a:sym typeface="Public Sans"/>
              </a:defRPr>
            </a:lvl8pPr>
            <a:lvl9pPr marL="4114800" lvl="8" indent="-304800" algn="ctr">
              <a:spcBef>
                <a:spcPts val="0"/>
              </a:spcBef>
              <a:spcAft>
                <a:spcPts val="0"/>
              </a:spcAft>
              <a:buClr>
                <a:srgbClr val="002664"/>
              </a:buClr>
              <a:buSzPts val="1200"/>
              <a:buFont typeface="Public Sans"/>
              <a:buChar char="■"/>
              <a:defRPr sz="1200">
                <a:solidFill>
                  <a:srgbClr val="002664"/>
                </a:solidFill>
                <a:latin typeface="Public Sans"/>
                <a:ea typeface="Public Sans"/>
                <a:cs typeface="Public Sans"/>
                <a:sym typeface="Public Sans"/>
              </a:defRPr>
            </a:lvl9pPr>
          </a:lstStyle>
          <a:p>
            <a:endParaRPr/>
          </a:p>
        </p:txBody>
      </p:sp>
      <p:grpSp>
        <p:nvGrpSpPr>
          <p:cNvPr id="987" name="Google Shape;987;p31"/>
          <p:cNvGrpSpPr/>
          <p:nvPr/>
        </p:nvGrpSpPr>
        <p:grpSpPr>
          <a:xfrm>
            <a:off x="8408751" y="168823"/>
            <a:ext cx="479230" cy="503608"/>
            <a:chOff x="1317200" y="238100"/>
            <a:chExt cx="4976425" cy="5229575"/>
          </a:xfrm>
        </p:grpSpPr>
        <p:sp>
          <p:nvSpPr>
            <p:cNvPr id="988" name="Google Shape;988;p31"/>
            <p:cNvSpPr/>
            <p:nvPr/>
          </p:nvSpPr>
          <p:spPr>
            <a:xfrm>
              <a:off x="1561300" y="3393950"/>
              <a:ext cx="4486650" cy="1414475"/>
            </a:xfrm>
            <a:custGeom>
              <a:avLst/>
              <a:gdLst/>
              <a:ahLst/>
              <a:cxnLst/>
              <a:rect l="l" t="t" r="r" b="b"/>
              <a:pathLst>
                <a:path w="179466" h="56579" extrusionOk="0">
                  <a:moveTo>
                    <a:pt x="0" y="0"/>
                  </a:moveTo>
                  <a:lnTo>
                    <a:pt x="0" y="56578"/>
                  </a:lnTo>
                  <a:lnTo>
                    <a:pt x="12740" y="56578"/>
                  </a:lnTo>
                  <a:lnTo>
                    <a:pt x="12740" y="20507"/>
                  </a:lnTo>
                  <a:lnTo>
                    <a:pt x="43531" y="56578"/>
                  </a:lnTo>
                  <a:lnTo>
                    <a:pt x="56701" y="56578"/>
                  </a:lnTo>
                  <a:lnTo>
                    <a:pt x="56701" y="0"/>
                  </a:lnTo>
                  <a:lnTo>
                    <a:pt x="43961" y="0"/>
                  </a:lnTo>
                  <a:lnTo>
                    <a:pt x="43961" y="36148"/>
                  </a:lnTo>
                  <a:lnTo>
                    <a:pt x="13078" y="0"/>
                  </a:lnTo>
                  <a:close/>
                  <a:moveTo>
                    <a:pt x="106218" y="16"/>
                  </a:moveTo>
                  <a:lnTo>
                    <a:pt x="120984" y="56578"/>
                  </a:lnTo>
                  <a:lnTo>
                    <a:pt x="134108" y="56578"/>
                  </a:lnTo>
                  <a:lnTo>
                    <a:pt x="142765" y="20784"/>
                  </a:lnTo>
                  <a:lnTo>
                    <a:pt x="151575" y="56578"/>
                  </a:lnTo>
                  <a:lnTo>
                    <a:pt x="164469" y="56578"/>
                  </a:lnTo>
                  <a:lnTo>
                    <a:pt x="164607" y="56087"/>
                  </a:lnTo>
                  <a:lnTo>
                    <a:pt x="179465" y="16"/>
                  </a:lnTo>
                  <a:lnTo>
                    <a:pt x="166326" y="16"/>
                  </a:lnTo>
                  <a:lnTo>
                    <a:pt x="157868" y="36240"/>
                  </a:lnTo>
                  <a:lnTo>
                    <a:pt x="148981" y="16"/>
                  </a:lnTo>
                  <a:lnTo>
                    <a:pt x="136778" y="16"/>
                  </a:lnTo>
                  <a:lnTo>
                    <a:pt x="127753" y="35826"/>
                  </a:lnTo>
                  <a:lnTo>
                    <a:pt x="119556" y="16"/>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9" name="Google Shape;989;p31"/>
            <p:cNvSpPr/>
            <p:nvPr/>
          </p:nvSpPr>
          <p:spPr>
            <a:xfrm>
              <a:off x="1527150" y="5014850"/>
              <a:ext cx="411375" cy="452825"/>
            </a:xfrm>
            <a:custGeom>
              <a:avLst/>
              <a:gdLst/>
              <a:ahLst/>
              <a:cxnLst/>
              <a:rect l="l" t="t" r="r" b="b"/>
              <a:pathLst>
                <a:path w="16455" h="18113" extrusionOk="0">
                  <a:moveTo>
                    <a:pt x="9056" y="0"/>
                  </a:moveTo>
                  <a:cubicBezTo>
                    <a:pt x="3776" y="0"/>
                    <a:pt x="0" y="4145"/>
                    <a:pt x="0" y="9056"/>
                  </a:cubicBezTo>
                  <a:lnTo>
                    <a:pt x="0" y="9103"/>
                  </a:lnTo>
                  <a:cubicBezTo>
                    <a:pt x="0" y="14199"/>
                    <a:pt x="3623" y="18113"/>
                    <a:pt x="9118" y="18113"/>
                  </a:cubicBezTo>
                  <a:cubicBezTo>
                    <a:pt x="12234" y="18113"/>
                    <a:pt x="14720" y="16854"/>
                    <a:pt x="16455" y="15380"/>
                  </a:cubicBezTo>
                  <a:lnTo>
                    <a:pt x="16455" y="8028"/>
                  </a:lnTo>
                  <a:lnTo>
                    <a:pt x="8964" y="8028"/>
                  </a:lnTo>
                  <a:lnTo>
                    <a:pt x="8964" y="10699"/>
                  </a:lnTo>
                  <a:lnTo>
                    <a:pt x="13462" y="10699"/>
                  </a:lnTo>
                  <a:lnTo>
                    <a:pt x="13462" y="13984"/>
                  </a:lnTo>
                  <a:cubicBezTo>
                    <a:pt x="12387" y="14782"/>
                    <a:pt x="10867" y="15304"/>
                    <a:pt x="9225" y="15304"/>
                  </a:cubicBezTo>
                  <a:cubicBezTo>
                    <a:pt x="5633" y="15304"/>
                    <a:pt x="3239" y="12648"/>
                    <a:pt x="3239" y="9056"/>
                  </a:cubicBezTo>
                  <a:lnTo>
                    <a:pt x="3239" y="8995"/>
                  </a:lnTo>
                  <a:cubicBezTo>
                    <a:pt x="3239" y="5649"/>
                    <a:pt x="5710" y="2825"/>
                    <a:pt x="8949" y="2825"/>
                  </a:cubicBezTo>
                  <a:cubicBezTo>
                    <a:pt x="11174" y="2825"/>
                    <a:pt x="12510" y="3546"/>
                    <a:pt x="13861" y="4697"/>
                  </a:cubicBezTo>
                  <a:lnTo>
                    <a:pt x="15825" y="2379"/>
                  </a:lnTo>
                  <a:cubicBezTo>
                    <a:pt x="14014" y="845"/>
                    <a:pt x="12126" y="0"/>
                    <a:pt x="9056" y="0"/>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0" name="Google Shape;990;p31"/>
            <p:cNvSpPr/>
            <p:nvPr/>
          </p:nvSpPr>
          <p:spPr>
            <a:xfrm>
              <a:off x="1984925" y="5014850"/>
              <a:ext cx="459375" cy="452825"/>
            </a:xfrm>
            <a:custGeom>
              <a:avLst/>
              <a:gdLst/>
              <a:ahLst/>
              <a:cxnLst/>
              <a:rect l="l" t="t" r="r" b="b"/>
              <a:pathLst>
                <a:path w="18375" h="18113" extrusionOk="0">
                  <a:moveTo>
                    <a:pt x="9164" y="2825"/>
                  </a:moveTo>
                  <a:cubicBezTo>
                    <a:pt x="12649" y="2825"/>
                    <a:pt x="15135" y="5649"/>
                    <a:pt x="15135" y="9056"/>
                  </a:cubicBezTo>
                  <a:lnTo>
                    <a:pt x="15135" y="9103"/>
                  </a:lnTo>
                  <a:cubicBezTo>
                    <a:pt x="15135" y="12510"/>
                    <a:pt x="12695" y="15273"/>
                    <a:pt x="9211" y="15273"/>
                  </a:cubicBezTo>
                  <a:cubicBezTo>
                    <a:pt x="5726" y="15273"/>
                    <a:pt x="3240" y="12464"/>
                    <a:pt x="3240" y="9056"/>
                  </a:cubicBezTo>
                  <a:lnTo>
                    <a:pt x="3240" y="8995"/>
                  </a:lnTo>
                  <a:cubicBezTo>
                    <a:pt x="3240" y="5603"/>
                    <a:pt x="5665" y="2825"/>
                    <a:pt x="9164" y="2825"/>
                  </a:cubicBezTo>
                  <a:close/>
                  <a:moveTo>
                    <a:pt x="9211" y="0"/>
                  </a:moveTo>
                  <a:cubicBezTo>
                    <a:pt x="3823" y="0"/>
                    <a:pt x="1" y="4129"/>
                    <a:pt x="1" y="9056"/>
                  </a:cubicBezTo>
                  <a:lnTo>
                    <a:pt x="1" y="9103"/>
                  </a:lnTo>
                  <a:cubicBezTo>
                    <a:pt x="1" y="14030"/>
                    <a:pt x="3762" y="18113"/>
                    <a:pt x="9164" y="18113"/>
                  </a:cubicBezTo>
                  <a:cubicBezTo>
                    <a:pt x="14552" y="18113"/>
                    <a:pt x="18374" y="13984"/>
                    <a:pt x="18374" y="9056"/>
                  </a:cubicBezTo>
                  <a:lnTo>
                    <a:pt x="18374" y="8995"/>
                  </a:lnTo>
                  <a:cubicBezTo>
                    <a:pt x="18374" y="4068"/>
                    <a:pt x="14614" y="0"/>
                    <a:pt x="9211" y="0"/>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1" name="Google Shape;991;p31"/>
            <p:cNvSpPr/>
            <p:nvPr/>
          </p:nvSpPr>
          <p:spPr>
            <a:xfrm>
              <a:off x="2438500" y="5022125"/>
              <a:ext cx="433275" cy="440950"/>
            </a:xfrm>
            <a:custGeom>
              <a:avLst/>
              <a:gdLst/>
              <a:ahLst/>
              <a:cxnLst/>
              <a:rect l="l" t="t" r="r" b="b"/>
              <a:pathLst>
                <a:path w="17331" h="17638" extrusionOk="0">
                  <a:moveTo>
                    <a:pt x="1" y="1"/>
                  </a:moveTo>
                  <a:lnTo>
                    <a:pt x="7307" y="17637"/>
                  </a:lnTo>
                  <a:lnTo>
                    <a:pt x="10024" y="17637"/>
                  </a:lnTo>
                  <a:lnTo>
                    <a:pt x="17330" y="1"/>
                  </a:lnTo>
                  <a:lnTo>
                    <a:pt x="13984" y="1"/>
                  </a:lnTo>
                  <a:lnTo>
                    <a:pt x="8719" y="13462"/>
                  </a:lnTo>
                  <a:lnTo>
                    <a:pt x="3424"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2" name="Google Shape;992;p31"/>
            <p:cNvSpPr/>
            <p:nvPr/>
          </p:nvSpPr>
          <p:spPr>
            <a:xfrm>
              <a:off x="2923550" y="5022125"/>
              <a:ext cx="328875" cy="437875"/>
            </a:xfrm>
            <a:custGeom>
              <a:avLst/>
              <a:gdLst/>
              <a:ahLst/>
              <a:cxnLst/>
              <a:rect l="l" t="t" r="r" b="b"/>
              <a:pathLst>
                <a:path w="13155" h="17515" extrusionOk="0">
                  <a:moveTo>
                    <a:pt x="0" y="1"/>
                  </a:moveTo>
                  <a:lnTo>
                    <a:pt x="0" y="17515"/>
                  </a:lnTo>
                  <a:lnTo>
                    <a:pt x="13155" y="17515"/>
                  </a:lnTo>
                  <a:lnTo>
                    <a:pt x="13155" y="14767"/>
                  </a:lnTo>
                  <a:lnTo>
                    <a:pt x="3086" y="14767"/>
                  </a:lnTo>
                  <a:lnTo>
                    <a:pt x="3086" y="10070"/>
                  </a:lnTo>
                  <a:lnTo>
                    <a:pt x="11912" y="10070"/>
                  </a:lnTo>
                  <a:lnTo>
                    <a:pt x="11912" y="7307"/>
                  </a:lnTo>
                  <a:lnTo>
                    <a:pt x="3086" y="7307"/>
                  </a:lnTo>
                  <a:lnTo>
                    <a:pt x="3086" y="2764"/>
                  </a:lnTo>
                  <a:lnTo>
                    <a:pt x="13032" y="2764"/>
                  </a:lnTo>
                  <a:lnTo>
                    <a:pt x="13032"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3" name="Google Shape;993;p31"/>
            <p:cNvSpPr/>
            <p:nvPr/>
          </p:nvSpPr>
          <p:spPr>
            <a:xfrm>
              <a:off x="3327250" y="5022125"/>
              <a:ext cx="373000" cy="437875"/>
            </a:xfrm>
            <a:custGeom>
              <a:avLst/>
              <a:gdLst/>
              <a:ahLst/>
              <a:cxnLst/>
              <a:rect l="l" t="t" r="r" b="b"/>
              <a:pathLst>
                <a:path w="14920" h="17515" extrusionOk="0">
                  <a:moveTo>
                    <a:pt x="7583" y="2810"/>
                  </a:moveTo>
                  <a:cubicBezTo>
                    <a:pt x="9870" y="2810"/>
                    <a:pt x="11220" y="3838"/>
                    <a:pt x="11220" y="5711"/>
                  </a:cubicBezTo>
                  <a:lnTo>
                    <a:pt x="11220" y="5757"/>
                  </a:lnTo>
                  <a:cubicBezTo>
                    <a:pt x="11220" y="7538"/>
                    <a:pt x="9824" y="8689"/>
                    <a:pt x="7613" y="8689"/>
                  </a:cubicBezTo>
                  <a:lnTo>
                    <a:pt x="3085" y="8689"/>
                  </a:lnTo>
                  <a:lnTo>
                    <a:pt x="3085" y="2810"/>
                  </a:lnTo>
                  <a:close/>
                  <a:moveTo>
                    <a:pt x="0" y="1"/>
                  </a:moveTo>
                  <a:lnTo>
                    <a:pt x="0" y="17515"/>
                  </a:lnTo>
                  <a:lnTo>
                    <a:pt x="3085" y="17515"/>
                  </a:lnTo>
                  <a:lnTo>
                    <a:pt x="3085" y="11421"/>
                  </a:lnTo>
                  <a:lnTo>
                    <a:pt x="6953" y="11421"/>
                  </a:lnTo>
                  <a:lnTo>
                    <a:pt x="11282" y="17515"/>
                  </a:lnTo>
                  <a:lnTo>
                    <a:pt x="14920" y="17515"/>
                  </a:lnTo>
                  <a:lnTo>
                    <a:pt x="10177" y="10884"/>
                  </a:lnTo>
                  <a:cubicBezTo>
                    <a:pt x="12633" y="10193"/>
                    <a:pt x="14352" y="8458"/>
                    <a:pt x="14352" y="5588"/>
                  </a:cubicBezTo>
                  <a:lnTo>
                    <a:pt x="14352" y="5527"/>
                  </a:lnTo>
                  <a:cubicBezTo>
                    <a:pt x="14352" y="4007"/>
                    <a:pt x="13845" y="2702"/>
                    <a:pt x="12909" y="1751"/>
                  </a:cubicBezTo>
                  <a:cubicBezTo>
                    <a:pt x="11773" y="661"/>
                    <a:pt x="10054" y="1"/>
                    <a:pt x="7828" y="1"/>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4" name="Google Shape;994;p31"/>
            <p:cNvSpPr/>
            <p:nvPr/>
          </p:nvSpPr>
          <p:spPr>
            <a:xfrm>
              <a:off x="3754325" y="5022125"/>
              <a:ext cx="382625" cy="437875"/>
            </a:xfrm>
            <a:custGeom>
              <a:avLst/>
              <a:gdLst/>
              <a:ahLst/>
              <a:cxnLst/>
              <a:rect l="l" t="t" r="r" b="b"/>
              <a:pathLst>
                <a:path w="15305" h="17515" extrusionOk="0">
                  <a:moveTo>
                    <a:pt x="1" y="1"/>
                  </a:moveTo>
                  <a:lnTo>
                    <a:pt x="1" y="17515"/>
                  </a:lnTo>
                  <a:lnTo>
                    <a:pt x="3040" y="17515"/>
                  </a:lnTo>
                  <a:lnTo>
                    <a:pt x="3040" y="5051"/>
                  </a:lnTo>
                  <a:lnTo>
                    <a:pt x="12725" y="17515"/>
                  </a:lnTo>
                  <a:lnTo>
                    <a:pt x="15304" y="17515"/>
                  </a:lnTo>
                  <a:lnTo>
                    <a:pt x="15304" y="1"/>
                  </a:lnTo>
                  <a:lnTo>
                    <a:pt x="12265" y="1"/>
                  </a:lnTo>
                  <a:lnTo>
                    <a:pt x="12265" y="12112"/>
                  </a:lnTo>
                  <a:lnTo>
                    <a:pt x="2856"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5" name="Google Shape;995;p31"/>
            <p:cNvSpPr/>
            <p:nvPr/>
          </p:nvSpPr>
          <p:spPr>
            <a:xfrm>
              <a:off x="4215200" y="5022125"/>
              <a:ext cx="432100" cy="437875"/>
            </a:xfrm>
            <a:custGeom>
              <a:avLst/>
              <a:gdLst/>
              <a:ahLst/>
              <a:cxnLst/>
              <a:rect l="l" t="t" r="r" b="b"/>
              <a:pathLst>
                <a:path w="17284" h="17515" extrusionOk="0">
                  <a:moveTo>
                    <a:pt x="0" y="1"/>
                  </a:moveTo>
                  <a:lnTo>
                    <a:pt x="0" y="17515"/>
                  </a:lnTo>
                  <a:lnTo>
                    <a:pt x="3055" y="17515"/>
                  </a:lnTo>
                  <a:lnTo>
                    <a:pt x="3055" y="5005"/>
                  </a:lnTo>
                  <a:lnTo>
                    <a:pt x="8535" y="13217"/>
                  </a:lnTo>
                  <a:lnTo>
                    <a:pt x="8642" y="13217"/>
                  </a:lnTo>
                  <a:lnTo>
                    <a:pt x="14183" y="4959"/>
                  </a:lnTo>
                  <a:lnTo>
                    <a:pt x="14183" y="17515"/>
                  </a:lnTo>
                  <a:lnTo>
                    <a:pt x="17284" y="17515"/>
                  </a:lnTo>
                  <a:lnTo>
                    <a:pt x="17284" y="1"/>
                  </a:lnTo>
                  <a:lnTo>
                    <a:pt x="13984" y="1"/>
                  </a:lnTo>
                  <a:lnTo>
                    <a:pt x="8642" y="8290"/>
                  </a:lnTo>
                  <a:lnTo>
                    <a:pt x="3301"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6" name="Google Shape;996;p31"/>
            <p:cNvSpPr/>
            <p:nvPr/>
          </p:nvSpPr>
          <p:spPr>
            <a:xfrm>
              <a:off x="4720575" y="5022125"/>
              <a:ext cx="329275" cy="437875"/>
            </a:xfrm>
            <a:custGeom>
              <a:avLst/>
              <a:gdLst/>
              <a:ahLst/>
              <a:cxnLst/>
              <a:rect l="l" t="t" r="r" b="b"/>
              <a:pathLst>
                <a:path w="13171" h="17515" extrusionOk="0">
                  <a:moveTo>
                    <a:pt x="1" y="1"/>
                  </a:moveTo>
                  <a:lnTo>
                    <a:pt x="1" y="17515"/>
                  </a:lnTo>
                  <a:lnTo>
                    <a:pt x="13170" y="17515"/>
                  </a:lnTo>
                  <a:lnTo>
                    <a:pt x="13170" y="14767"/>
                  </a:lnTo>
                  <a:lnTo>
                    <a:pt x="3086" y="14767"/>
                  </a:lnTo>
                  <a:lnTo>
                    <a:pt x="3086" y="10070"/>
                  </a:lnTo>
                  <a:lnTo>
                    <a:pt x="11896" y="10070"/>
                  </a:lnTo>
                  <a:lnTo>
                    <a:pt x="11896" y="7307"/>
                  </a:lnTo>
                  <a:lnTo>
                    <a:pt x="3086" y="7307"/>
                  </a:lnTo>
                  <a:lnTo>
                    <a:pt x="3086" y="2764"/>
                  </a:lnTo>
                  <a:lnTo>
                    <a:pt x="13032" y="2764"/>
                  </a:lnTo>
                  <a:lnTo>
                    <a:pt x="13032"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7" name="Google Shape;997;p31"/>
            <p:cNvSpPr/>
            <p:nvPr/>
          </p:nvSpPr>
          <p:spPr>
            <a:xfrm>
              <a:off x="5125425" y="5022125"/>
              <a:ext cx="382975" cy="437875"/>
            </a:xfrm>
            <a:custGeom>
              <a:avLst/>
              <a:gdLst/>
              <a:ahLst/>
              <a:cxnLst/>
              <a:rect l="l" t="t" r="r" b="b"/>
              <a:pathLst>
                <a:path w="15319" h="17515" extrusionOk="0">
                  <a:moveTo>
                    <a:pt x="0" y="1"/>
                  </a:moveTo>
                  <a:lnTo>
                    <a:pt x="0" y="17515"/>
                  </a:lnTo>
                  <a:lnTo>
                    <a:pt x="3039" y="17515"/>
                  </a:lnTo>
                  <a:lnTo>
                    <a:pt x="3039" y="5051"/>
                  </a:lnTo>
                  <a:lnTo>
                    <a:pt x="12725" y="17515"/>
                  </a:lnTo>
                  <a:lnTo>
                    <a:pt x="15319" y="17515"/>
                  </a:lnTo>
                  <a:lnTo>
                    <a:pt x="15319" y="1"/>
                  </a:lnTo>
                  <a:lnTo>
                    <a:pt x="12280" y="1"/>
                  </a:lnTo>
                  <a:lnTo>
                    <a:pt x="12280" y="12112"/>
                  </a:lnTo>
                  <a:lnTo>
                    <a:pt x="2870"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8" name="Google Shape;998;p31"/>
            <p:cNvSpPr/>
            <p:nvPr/>
          </p:nvSpPr>
          <p:spPr>
            <a:xfrm>
              <a:off x="5569400" y="5022125"/>
              <a:ext cx="356500" cy="437875"/>
            </a:xfrm>
            <a:custGeom>
              <a:avLst/>
              <a:gdLst/>
              <a:ahLst/>
              <a:cxnLst/>
              <a:rect l="l" t="t" r="r" b="b"/>
              <a:pathLst>
                <a:path w="14260" h="17515" extrusionOk="0">
                  <a:moveTo>
                    <a:pt x="0" y="1"/>
                  </a:moveTo>
                  <a:lnTo>
                    <a:pt x="0" y="2856"/>
                  </a:lnTo>
                  <a:lnTo>
                    <a:pt x="5572" y="2856"/>
                  </a:lnTo>
                  <a:lnTo>
                    <a:pt x="5572" y="17515"/>
                  </a:lnTo>
                  <a:lnTo>
                    <a:pt x="8688" y="17515"/>
                  </a:lnTo>
                  <a:lnTo>
                    <a:pt x="8688" y="2856"/>
                  </a:lnTo>
                  <a:lnTo>
                    <a:pt x="14260" y="2856"/>
                  </a:lnTo>
                  <a:lnTo>
                    <a:pt x="14260"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9" name="Google Shape;999;p31"/>
            <p:cNvSpPr/>
            <p:nvPr/>
          </p:nvSpPr>
          <p:spPr>
            <a:xfrm>
              <a:off x="3066675" y="3363625"/>
              <a:ext cx="1140875" cy="1477800"/>
            </a:xfrm>
            <a:custGeom>
              <a:avLst/>
              <a:gdLst/>
              <a:ahLst/>
              <a:cxnLst/>
              <a:rect l="l" t="t" r="r" b="b"/>
              <a:pathLst>
                <a:path w="45635" h="59112" extrusionOk="0">
                  <a:moveTo>
                    <a:pt x="22488" y="1"/>
                  </a:moveTo>
                  <a:cubicBezTo>
                    <a:pt x="10715" y="1"/>
                    <a:pt x="2303" y="6893"/>
                    <a:pt x="2303" y="17315"/>
                  </a:cubicBezTo>
                  <a:lnTo>
                    <a:pt x="2303" y="17484"/>
                  </a:lnTo>
                  <a:cubicBezTo>
                    <a:pt x="2303" y="28904"/>
                    <a:pt x="9809" y="32096"/>
                    <a:pt x="21413" y="35059"/>
                  </a:cubicBezTo>
                  <a:cubicBezTo>
                    <a:pt x="31053" y="37515"/>
                    <a:pt x="33033" y="39157"/>
                    <a:pt x="33033" y="42365"/>
                  </a:cubicBezTo>
                  <a:lnTo>
                    <a:pt x="33033" y="42534"/>
                  </a:lnTo>
                  <a:cubicBezTo>
                    <a:pt x="33033" y="45896"/>
                    <a:pt x="29901" y="47952"/>
                    <a:pt x="24713" y="47952"/>
                  </a:cubicBezTo>
                  <a:cubicBezTo>
                    <a:pt x="18128" y="47952"/>
                    <a:pt x="12679" y="45236"/>
                    <a:pt x="7491" y="40968"/>
                  </a:cubicBezTo>
                  <a:lnTo>
                    <a:pt x="1" y="49917"/>
                  </a:lnTo>
                  <a:cubicBezTo>
                    <a:pt x="6923" y="56072"/>
                    <a:pt x="15734" y="59111"/>
                    <a:pt x="24468" y="59111"/>
                  </a:cubicBezTo>
                  <a:cubicBezTo>
                    <a:pt x="36916" y="59111"/>
                    <a:pt x="45634" y="52711"/>
                    <a:pt x="45634" y="41291"/>
                  </a:cubicBezTo>
                  <a:lnTo>
                    <a:pt x="45634" y="41137"/>
                  </a:lnTo>
                  <a:cubicBezTo>
                    <a:pt x="45634" y="31114"/>
                    <a:pt x="39050" y="26924"/>
                    <a:pt x="27353" y="23885"/>
                  </a:cubicBezTo>
                  <a:cubicBezTo>
                    <a:pt x="17376" y="21337"/>
                    <a:pt x="14905" y="20109"/>
                    <a:pt x="14905" y="16333"/>
                  </a:cubicBezTo>
                  <a:lnTo>
                    <a:pt x="14905" y="16164"/>
                  </a:lnTo>
                  <a:cubicBezTo>
                    <a:pt x="14905" y="13386"/>
                    <a:pt x="17468" y="11160"/>
                    <a:pt x="22319" y="11160"/>
                  </a:cubicBezTo>
                  <a:cubicBezTo>
                    <a:pt x="27185" y="11160"/>
                    <a:pt x="32204" y="13293"/>
                    <a:pt x="37330" y="16824"/>
                  </a:cubicBezTo>
                  <a:lnTo>
                    <a:pt x="43915" y="7307"/>
                  </a:lnTo>
                  <a:cubicBezTo>
                    <a:pt x="38067" y="2626"/>
                    <a:pt x="30884" y="1"/>
                    <a:pt x="22488" y="1"/>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0" name="Google Shape;1000;p31"/>
            <p:cNvSpPr/>
            <p:nvPr/>
          </p:nvSpPr>
          <p:spPr>
            <a:xfrm>
              <a:off x="1317200" y="238100"/>
              <a:ext cx="4976425" cy="3038625"/>
            </a:xfrm>
            <a:custGeom>
              <a:avLst/>
              <a:gdLst/>
              <a:ahLst/>
              <a:cxnLst/>
              <a:rect l="l" t="t" r="r" b="b"/>
              <a:pathLst>
                <a:path w="199057" h="121545" extrusionOk="0">
                  <a:moveTo>
                    <a:pt x="99550" y="1"/>
                  </a:moveTo>
                  <a:cubicBezTo>
                    <a:pt x="99532" y="1"/>
                    <a:pt x="99514" y="1"/>
                    <a:pt x="99497" y="1"/>
                  </a:cubicBezTo>
                  <a:cubicBezTo>
                    <a:pt x="98315" y="1"/>
                    <a:pt x="97486" y="538"/>
                    <a:pt x="96749" y="1275"/>
                  </a:cubicBezTo>
                  <a:cubicBezTo>
                    <a:pt x="95352" y="2672"/>
                    <a:pt x="93449" y="5803"/>
                    <a:pt x="92712" y="6954"/>
                  </a:cubicBezTo>
                  <a:cubicBezTo>
                    <a:pt x="90809" y="9963"/>
                    <a:pt x="89581" y="12311"/>
                    <a:pt x="87570" y="15627"/>
                  </a:cubicBezTo>
                  <a:cubicBezTo>
                    <a:pt x="84623" y="13171"/>
                    <a:pt x="75720" y="6893"/>
                    <a:pt x="73679" y="5634"/>
                  </a:cubicBezTo>
                  <a:cubicBezTo>
                    <a:pt x="72722" y="5055"/>
                    <a:pt x="71673" y="4321"/>
                    <a:pt x="70023" y="4321"/>
                  </a:cubicBezTo>
                  <a:cubicBezTo>
                    <a:pt x="69661" y="4321"/>
                    <a:pt x="69269" y="4357"/>
                    <a:pt x="68844" y="4437"/>
                  </a:cubicBezTo>
                  <a:cubicBezTo>
                    <a:pt x="66511" y="4882"/>
                    <a:pt x="65743" y="7077"/>
                    <a:pt x="65221" y="8274"/>
                  </a:cubicBezTo>
                  <a:cubicBezTo>
                    <a:pt x="64485" y="9932"/>
                    <a:pt x="62413" y="16456"/>
                    <a:pt x="60448" y="23378"/>
                  </a:cubicBezTo>
                  <a:cubicBezTo>
                    <a:pt x="56181" y="21168"/>
                    <a:pt x="53203" y="19694"/>
                    <a:pt x="49197" y="17852"/>
                  </a:cubicBezTo>
                  <a:cubicBezTo>
                    <a:pt x="46971" y="16844"/>
                    <a:pt x="44352" y="15573"/>
                    <a:pt x="41774" y="15573"/>
                  </a:cubicBezTo>
                  <a:cubicBezTo>
                    <a:pt x="40939" y="15573"/>
                    <a:pt x="40108" y="15706"/>
                    <a:pt x="39296" y="16026"/>
                  </a:cubicBezTo>
                  <a:cubicBezTo>
                    <a:pt x="37393" y="16809"/>
                    <a:pt x="36641" y="19464"/>
                    <a:pt x="36211" y="21199"/>
                  </a:cubicBezTo>
                  <a:cubicBezTo>
                    <a:pt x="34553" y="28873"/>
                    <a:pt x="34369" y="36456"/>
                    <a:pt x="34431" y="41076"/>
                  </a:cubicBezTo>
                  <a:cubicBezTo>
                    <a:pt x="33640" y="40999"/>
                    <a:pt x="27228" y="40601"/>
                    <a:pt x="21499" y="40601"/>
                  </a:cubicBezTo>
                  <a:cubicBezTo>
                    <a:pt x="18110" y="40601"/>
                    <a:pt x="14959" y="40740"/>
                    <a:pt x="13356" y="41168"/>
                  </a:cubicBezTo>
                  <a:cubicBezTo>
                    <a:pt x="11483" y="41675"/>
                    <a:pt x="9672" y="42979"/>
                    <a:pt x="8920" y="45036"/>
                  </a:cubicBezTo>
                  <a:cubicBezTo>
                    <a:pt x="8291" y="46725"/>
                    <a:pt x="9012" y="50040"/>
                    <a:pt x="9427" y="51575"/>
                  </a:cubicBezTo>
                  <a:cubicBezTo>
                    <a:pt x="11038" y="57699"/>
                    <a:pt x="14354" y="62995"/>
                    <a:pt x="17991" y="68106"/>
                  </a:cubicBezTo>
                  <a:cubicBezTo>
                    <a:pt x="18744" y="69150"/>
                    <a:pt x="19066" y="69687"/>
                    <a:pt x="19849" y="70685"/>
                  </a:cubicBezTo>
                  <a:cubicBezTo>
                    <a:pt x="9764" y="76533"/>
                    <a:pt x="4392" y="80417"/>
                    <a:pt x="3225" y="81384"/>
                  </a:cubicBezTo>
                  <a:cubicBezTo>
                    <a:pt x="2074" y="82351"/>
                    <a:pt x="48" y="84100"/>
                    <a:pt x="2" y="86710"/>
                  </a:cubicBezTo>
                  <a:cubicBezTo>
                    <a:pt x="-13" y="87861"/>
                    <a:pt x="109" y="88813"/>
                    <a:pt x="1169" y="90302"/>
                  </a:cubicBezTo>
                  <a:cubicBezTo>
                    <a:pt x="3087" y="93003"/>
                    <a:pt x="13801" y="103256"/>
                    <a:pt x="37777" y="106925"/>
                  </a:cubicBezTo>
                  <a:cubicBezTo>
                    <a:pt x="33679" y="109903"/>
                    <a:pt x="34492" y="113617"/>
                    <a:pt x="35106" y="115121"/>
                  </a:cubicBezTo>
                  <a:cubicBezTo>
                    <a:pt x="35582" y="116288"/>
                    <a:pt x="36748" y="117654"/>
                    <a:pt x="39081" y="118928"/>
                  </a:cubicBezTo>
                  <a:cubicBezTo>
                    <a:pt x="42842" y="120985"/>
                    <a:pt x="47508" y="121476"/>
                    <a:pt x="51468" y="121538"/>
                  </a:cubicBezTo>
                  <a:cubicBezTo>
                    <a:pt x="51711" y="121542"/>
                    <a:pt x="51954" y="121544"/>
                    <a:pt x="52198" y="121544"/>
                  </a:cubicBezTo>
                  <a:cubicBezTo>
                    <a:pt x="57673" y="121544"/>
                    <a:pt x="63386" y="120415"/>
                    <a:pt x="68706" y="119343"/>
                  </a:cubicBezTo>
                  <a:cubicBezTo>
                    <a:pt x="74001" y="118268"/>
                    <a:pt x="79558" y="116089"/>
                    <a:pt x="84976" y="115828"/>
                  </a:cubicBezTo>
                  <a:cubicBezTo>
                    <a:pt x="86091" y="115779"/>
                    <a:pt x="87206" y="115755"/>
                    <a:pt x="88320" y="115755"/>
                  </a:cubicBezTo>
                  <a:cubicBezTo>
                    <a:pt x="90381" y="115755"/>
                    <a:pt x="92440" y="115837"/>
                    <a:pt x="94493" y="115996"/>
                  </a:cubicBezTo>
                  <a:cubicBezTo>
                    <a:pt x="95598" y="116089"/>
                    <a:pt x="97041" y="116257"/>
                    <a:pt x="99558" y="116257"/>
                  </a:cubicBezTo>
                  <a:cubicBezTo>
                    <a:pt x="101799" y="116257"/>
                    <a:pt x="103472" y="116073"/>
                    <a:pt x="104577" y="115996"/>
                  </a:cubicBezTo>
                  <a:cubicBezTo>
                    <a:pt x="106634" y="115837"/>
                    <a:pt x="108697" y="115748"/>
                    <a:pt x="110758" y="115748"/>
                  </a:cubicBezTo>
                  <a:cubicBezTo>
                    <a:pt x="111866" y="115748"/>
                    <a:pt x="112973" y="115774"/>
                    <a:pt x="114079" y="115828"/>
                  </a:cubicBezTo>
                  <a:cubicBezTo>
                    <a:pt x="119512" y="116073"/>
                    <a:pt x="125053" y="118253"/>
                    <a:pt x="130364" y="119327"/>
                  </a:cubicBezTo>
                  <a:cubicBezTo>
                    <a:pt x="135684" y="120415"/>
                    <a:pt x="141384" y="121544"/>
                    <a:pt x="146857" y="121544"/>
                  </a:cubicBezTo>
                  <a:cubicBezTo>
                    <a:pt x="147100" y="121544"/>
                    <a:pt x="147344" y="121542"/>
                    <a:pt x="147586" y="121538"/>
                  </a:cubicBezTo>
                  <a:cubicBezTo>
                    <a:pt x="151546" y="121461"/>
                    <a:pt x="156213" y="120985"/>
                    <a:pt x="159973" y="118928"/>
                  </a:cubicBezTo>
                  <a:cubicBezTo>
                    <a:pt x="162322" y="117654"/>
                    <a:pt x="163473" y="116288"/>
                    <a:pt x="163949" y="115106"/>
                  </a:cubicBezTo>
                  <a:cubicBezTo>
                    <a:pt x="164563" y="113617"/>
                    <a:pt x="165391" y="109903"/>
                    <a:pt x="161278" y="106910"/>
                  </a:cubicBezTo>
                  <a:cubicBezTo>
                    <a:pt x="185269" y="103256"/>
                    <a:pt x="195967" y="93003"/>
                    <a:pt x="197901" y="90286"/>
                  </a:cubicBezTo>
                  <a:cubicBezTo>
                    <a:pt x="198961" y="88813"/>
                    <a:pt x="199083" y="87861"/>
                    <a:pt x="199053" y="86694"/>
                  </a:cubicBezTo>
                  <a:cubicBezTo>
                    <a:pt x="199007" y="84085"/>
                    <a:pt x="196996" y="82335"/>
                    <a:pt x="195829" y="81384"/>
                  </a:cubicBezTo>
                  <a:cubicBezTo>
                    <a:pt x="194678" y="80417"/>
                    <a:pt x="189290" y="76518"/>
                    <a:pt x="179206" y="70685"/>
                  </a:cubicBezTo>
                  <a:cubicBezTo>
                    <a:pt x="179989" y="69672"/>
                    <a:pt x="180326" y="69135"/>
                    <a:pt x="181063" y="68091"/>
                  </a:cubicBezTo>
                  <a:cubicBezTo>
                    <a:pt x="184701" y="62980"/>
                    <a:pt x="188032" y="57699"/>
                    <a:pt x="189643" y="51575"/>
                  </a:cubicBezTo>
                  <a:cubicBezTo>
                    <a:pt x="190043" y="50025"/>
                    <a:pt x="190764" y="46725"/>
                    <a:pt x="190135" y="45036"/>
                  </a:cubicBezTo>
                  <a:cubicBezTo>
                    <a:pt x="189383" y="42979"/>
                    <a:pt x="187571" y="41675"/>
                    <a:pt x="185714" y="41168"/>
                  </a:cubicBezTo>
                  <a:cubicBezTo>
                    <a:pt x="184108" y="40734"/>
                    <a:pt x="180950" y="40593"/>
                    <a:pt x="177552" y="40593"/>
                  </a:cubicBezTo>
                  <a:cubicBezTo>
                    <a:pt x="171823" y="40593"/>
                    <a:pt x="165414" y="40993"/>
                    <a:pt x="164624" y="41061"/>
                  </a:cubicBezTo>
                  <a:cubicBezTo>
                    <a:pt x="164685" y="36440"/>
                    <a:pt x="164517" y="28858"/>
                    <a:pt x="162843" y="21183"/>
                  </a:cubicBezTo>
                  <a:cubicBezTo>
                    <a:pt x="162414" y="19449"/>
                    <a:pt x="161677" y="16809"/>
                    <a:pt x="159774" y="16010"/>
                  </a:cubicBezTo>
                  <a:cubicBezTo>
                    <a:pt x="158962" y="15693"/>
                    <a:pt x="158132" y="15560"/>
                    <a:pt x="157298" y="15560"/>
                  </a:cubicBezTo>
                  <a:cubicBezTo>
                    <a:pt x="154706" y="15560"/>
                    <a:pt x="152076" y="16842"/>
                    <a:pt x="149858" y="17852"/>
                  </a:cubicBezTo>
                  <a:cubicBezTo>
                    <a:pt x="145852" y="19694"/>
                    <a:pt x="142889" y="21168"/>
                    <a:pt x="138607" y="23363"/>
                  </a:cubicBezTo>
                  <a:cubicBezTo>
                    <a:pt x="136642" y="16440"/>
                    <a:pt x="134570" y="9917"/>
                    <a:pt x="133849" y="8274"/>
                  </a:cubicBezTo>
                  <a:cubicBezTo>
                    <a:pt x="133311" y="7062"/>
                    <a:pt x="132544" y="4867"/>
                    <a:pt x="130226" y="4437"/>
                  </a:cubicBezTo>
                  <a:cubicBezTo>
                    <a:pt x="129787" y="4352"/>
                    <a:pt x="129385" y="4315"/>
                    <a:pt x="129015" y="4315"/>
                  </a:cubicBezTo>
                  <a:cubicBezTo>
                    <a:pt x="127375" y="4315"/>
                    <a:pt x="126342" y="5046"/>
                    <a:pt x="125391" y="5634"/>
                  </a:cubicBezTo>
                  <a:cubicBezTo>
                    <a:pt x="123334" y="6893"/>
                    <a:pt x="114447" y="13171"/>
                    <a:pt x="111484" y="15611"/>
                  </a:cubicBezTo>
                  <a:cubicBezTo>
                    <a:pt x="109489" y="12296"/>
                    <a:pt x="108261" y="9963"/>
                    <a:pt x="106342" y="6954"/>
                  </a:cubicBezTo>
                  <a:cubicBezTo>
                    <a:pt x="105606" y="5788"/>
                    <a:pt x="103702" y="2656"/>
                    <a:pt x="102321" y="1275"/>
                  </a:cubicBezTo>
                  <a:cubicBezTo>
                    <a:pt x="101580" y="519"/>
                    <a:pt x="100764" y="1"/>
                    <a:pt x="9955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1" name="Google Shape;1001;p31"/>
            <p:cNvSpPr/>
            <p:nvPr/>
          </p:nvSpPr>
          <p:spPr>
            <a:xfrm>
              <a:off x="4427025" y="711625"/>
              <a:ext cx="914200" cy="2190025"/>
            </a:xfrm>
            <a:custGeom>
              <a:avLst/>
              <a:gdLst/>
              <a:ahLst/>
              <a:cxnLst/>
              <a:rect l="l" t="t" r="r" b="b"/>
              <a:pathLst>
                <a:path w="36568" h="87601" extrusionOk="0">
                  <a:moveTo>
                    <a:pt x="32898" y="0"/>
                  </a:moveTo>
                  <a:cubicBezTo>
                    <a:pt x="32866" y="0"/>
                    <a:pt x="32834" y="0"/>
                    <a:pt x="32802" y="1"/>
                  </a:cubicBezTo>
                  <a:cubicBezTo>
                    <a:pt x="30193" y="47"/>
                    <a:pt x="19156" y="4959"/>
                    <a:pt x="8842" y="12296"/>
                  </a:cubicBezTo>
                  <a:cubicBezTo>
                    <a:pt x="10315" y="13079"/>
                    <a:pt x="11343" y="14399"/>
                    <a:pt x="11835" y="16502"/>
                  </a:cubicBezTo>
                  <a:cubicBezTo>
                    <a:pt x="12341" y="18605"/>
                    <a:pt x="14889" y="31698"/>
                    <a:pt x="14889" y="45420"/>
                  </a:cubicBezTo>
                  <a:cubicBezTo>
                    <a:pt x="14889" y="55351"/>
                    <a:pt x="13677" y="64177"/>
                    <a:pt x="11282" y="71637"/>
                  </a:cubicBezTo>
                  <a:cubicBezTo>
                    <a:pt x="8765" y="79496"/>
                    <a:pt x="3991" y="84561"/>
                    <a:pt x="0" y="87600"/>
                  </a:cubicBezTo>
                  <a:cubicBezTo>
                    <a:pt x="10254" y="87262"/>
                    <a:pt x="19448" y="80908"/>
                    <a:pt x="25956" y="69626"/>
                  </a:cubicBezTo>
                  <a:cubicBezTo>
                    <a:pt x="34444" y="54829"/>
                    <a:pt x="36256" y="36256"/>
                    <a:pt x="36516" y="22688"/>
                  </a:cubicBezTo>
                  <a:cubicBezTo>
                    <a:pt x="36823" y="7215"/>
                    <a:pt x="35657" y="3578"/>
                    <a:pt x="35212" y="2073"/>
                  </a:cubicBezTo>
                  <a:cubicBezTo>
                    <a:pt x="34762" y="606"/>
                    <a:pt x="34167" y="0"/>
                    <a:pt x="32898"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2" name="Google Shape;1002;p31"/>
            <p:cNvSpPr/>
            <p:nvPr/>
          </p:nvSpPr>
          <p:spPr>
            <a:xfrm>
              <a:off x="3753150" y="1106200"/>
              <a:ext cx="944825" cy="1847725"/>
            </a:xfrm>
            <a:custGeom>
              <a:avLst/>
              <a:gdLst/>
              <a:ahLst/>
              <a:cxnLst/>
              <a:rect l="l" t="t" r="r" b="b"/>
              <a:pathLst>
                <a:path w="37793" h="73909" extrusionOk="0">
                  <a:moveTo>
                    <a:pt x="33217" y="1"/>
                  </a:moveTo>
                  <a:cubicBezTo>
                    <a:pt x="32174" y="1"/>
                    <a:pt x="31148" y="1120"/>
                    <a:pt x="30486" y="1670"/>
                  </a:cubicBezTo>
                  <a:cubicBezTo>
                    <a:pt x="29764" y="2269"/>
                    <a:pt x="11821" y="17879"/>
                    <a:pt x="4008" y="37220"/>
                  </a:cubicBezTo>
                  <a:cubicBezTo>
                    <a:pt x="2580" y="41210"/>
                    <a:pt x="79" y="45339"/>
                    <a:pt x="2" y="57711"/>
                  </a:cubicBezTo>
                  <a:cubicBezTo>
                    <a:pt x="-29" y="62162"/>
                    <a:pt x="401" y="67151"/>
                    <a:pt x="2642" y="69945"/>
                  </a:cubicBezTo>
                  <a:cubicBezTo>
                    <a:pt x="3874" y="71477"/>
                    <a:pt x="6107" y="73908"/>
                    <a:pt x="10450" y="73908"/>
                  </a:cubicBezTo>
                  <a:cubicBezTo>
                    <a:pt x="10543" y="73908"/>
                    <a:pt x="10636" y="73907"/>
                    <a:pt x="10731" y="73905"/>
                  </a:cubicBezTo>
                  <a:cubicBezTo>
                    <a:pt x="18068" y="73751"/>
                    <a:pt x="30163" y="67872"/>
                    <a:pt x="34369" y="54611"/>
                  </a:cubicBezTo>
                  <a:cubicBezTo>
                    <a:pt x="36610" y="47657"/>
                    <a:pt x="37393" y="40735"/>
                    <a:pt x="37746" y="29637"/>
                  </a:cubicBezTo>
                  <a:cubicBezTo>
                    <a:pt x="38176" y="16314"/>
                    <a:pt x="35474" y="3528"/>
                    <a:pt x="35305" y="2791"/>
                  </a:cubicBezTo>
                  <a:cubicBezTo>
                    <a:pt x="35106" y="1793"/>
                    <a:pt x="34737" y="274"/>
                    <a:pt x="33494" y="28"/>
                  </a:cubicBezTo>
                  <a:cubicBezTo>
                    <a:pt x="33402" y="9"/>
                    <a:pt x="33309" y="1"/>
                    <a:pt x="33217"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3" name="Google Shape;1003;p31"/>
            <p:cNvSpPr/>
            <p:nvPr/>
          </p:nvSpPr>
          <p:spPr>
            <a:xfrm>
              <a:off x="4158800" y="421075"/>
              <a:ext cx="539150" cy="727275"/>
            </a:xfrm>
            <a:custGeom>
              <a:avLst/>
              <a:gdLst/>
              <a:ahLst/>
              <a:cxnLst/>
              <a:rect l="l" t="t" r="r" b="b"/>
              <a:pathLst>
                <a:path w="21566" h="29091" extrusionOk="0">
                  <a:moveTo>
                    <a:pt x="15157" y="0"/>
                  </a:moveTo>
                  <a:cubicBezTo>
                    <a:pt x="14451" y="0"/>
                    <a:pt x="13899" y="283"/>
                    <a:pt x="13108" y="863"/>
                  </a:cubicBezTo>
                  <a:cubicBezTo>
                    <a:pt x="11850" y="1784"/>
                    <a:pt x="2916" y="8799"/>
                    <a:pt x="0" y="11209"/>
                  </a:cubicBezTo>
                  <a:cubicBezTo>
                    <a:pt x="2993" y="16735"/>
                    <a:pt x="5403" y="23611"/>
                    <a:pt x="7368" y="29091"/>
                  </a:cubicBezTo>
                  <a:cubicBezTo>
                    <a:pt x="11758" y="25622"/>
                    <a:pt x="14413" y="22552"/>
                    <a:pt x="21566" y="17732"/>
                  </a:cubicBezTo>
                  <a:cubicBezTo>
                    <a:pt x="19555" y="8507"/>
                    <a:pt x="17621" y="2214"/>
                    <a:pt x="17606" y="2183"/>
                  </a:cubicBezTo>
                  <a:cubicBezTo>
                    <a:pt x="17191" y="1047"/>
                    <a:pt x="16577" y="188"/>
                    <a:pt x="15702" y="50"/>
                  </a:cubicBezTo>
                  <a:cubicBezTo>
                    <a:pt x="15508" y="17"/>
                    <a:pt x="15328" y="0"/>
                    <a:pt x="1515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4" name="Google Shape;1004;p31"/>
            <p:cNvSpPr/>
            <p:nvPr/>
          </p:nvSpPr>
          <p:spPr>
            <a:xfrm>
              <a:off x="5393650" y="1333050"/>
              <a:ext cx="596000" cy="615775"/>
            </a:xfrm>
            <a:custGeom>
              <a:avLst/>
              <a:gdLst/>
              <a:ahLst/>
              <a:cxnLst/>
              <a:rect l="l" t="t" r="r" b="b"/>
              <a:pathLst>
                <a:path w="23840" h="24631" extrusionOk="0">
                  <a:moveTo>
                    <a:pt x="18214" y="0"/>
                  </a:moveTo>
                  <a:cubicBezTo>
                    <a:pt x="12822" y="0"/>
                    <a:pt x="1597" y="1054"/>
                    <a:pt x="1597" y="1054"/>
                  </a:cubicBezTo>
                  <a:cubicBezTo>
                    <a:pt x="1443" y="7455"/>
                    <a:pt x="906" y="13502"/>
                    <a:pt x="0" y="19043"/>
                  </a:cubicBezTo>
                  <a:cubicBezTo>
                    <a:pt x="4344" y="20701"/>
                    <a:pt x="8427" y="22390"/>
                    <a:pt x="12971" y="24631"/>
                  </a:cubicBezTo>
                  <a:cubicBezTo>
                    <a:pt x="21812" y="13518"/>
                    <a:pt x="23623" y="6380"/>
                    <a:pt x="23807" y="4369"/>
                  </a:cubicBezTo>
                  <a:cubicBezTo>
                    <a:pt x="23899" y="3356"/>
                    <a:pt x="23807" y="2159"/>
                    <a:pt x="23377" y="1545"/>
                  </a:cubicBezTo>
                  <a:cubicBezTo>
                    <a:pt x="22810" y="701"/>
                    <a:pt x="22073" y="317"/>
                    <a:pt x="20262" y="87"/>
                  </a:cubicBezTo>
                  <a:cubicBezTo>
                    <a:pt x="19768" y="26"/>
                    <a:pt x="19063" y="0"/>
                    <a:pt x="18214"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5" name="Google Shape;1005;p31"/>
            <p:cNvSpPr/>
            <p:nvPr/>
          </p:nvSpPr>
          <p:spPr>
            <a:xfrm>
              <a:off x="4797325" y="1912350"/>
              <a:ext cx="1396525" cy="981625"/>
            </a:xfrm>
            <a:custGeom>
              <a:avLst/>
              <a:gdLst/>
              <a:ahLst/>
              <a:cxnLst/>
              <a:rect l="l" t="t" r="r" b="b"/>
              <a:pathLst>
                <a:path w="55861" h="39265" extrusionOk="0">
                  <a:moveTo>
                    <a:pt x="23101" y="0"/>
                  </a:moveTo>
                  <a:cubicBezTo>
                    <a:pt x="21290" y="9087"/>
                    <a:pt x="18466" y="17038"/>
                    <a:pt x="14674" y="23639"/>
                  </a:cubicBezTo>
                  <a:cubicBezTo>
                    <a:pt x="10776" y="30454"/>
                    <a:pt x="5741" y="35811"/>
                    <a:pt x="0" y="39264"/>
                  </a:cubicBezTo>
                  <a:cubicBezTo>
                    <a:pt x="17345" y="38082"/>
                    <a:pt x="31896" y="35411"/>
                    <a:pt x="42380" y="30362"/>
                  </a:cubicBezTo>
                  <a:cubicBezTo>
                    <a:pt x="54353" y="24606"/>
                    <a:pt x="55949" y="21704"/>
                    <a:pt x="55857" y="19786"/>
                  </a:cubicBezTo>
                  <a:cubicBezTo>
                    <a:pt x="55795" y="18328"/>
                    <a:pt x="55105" y="17115"/>
                    <a:pt x="52710" y="15503"/>
                  </a:cubicBezTo>
                  <a:cubicBezTo>
                    <a:pt x="48351" y="12618"/>
                    <a:pt x="37299" y="5357"/>
                    <a:pt x="23101"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6" name="Google Shape;1006;p31"/>
            <p:cNvSpPr/>
            <p:nvPr/>
          </p:nvSpPr>
          <p:spPr>
            <a:xfrm>
              <a:off x="3923850" y="2963325"/>
              <a:ext cx="1423225" cy="229950"/>
            </a:xfrm>
            <a:custGeom>
              <a:avLst/>
              <a:gdLst/>
              <a:ahLst/>
              <a:cxnLst/>
              <a:rect l="l" t="t" r="r" b="b"/>
              <a:pathLst>
                <a:path w="56929" h="9198" extrusionOk="0">
                  <a:moveTo>
                    <a:pt x="52818" y="0"/>
                  </a:moveTo>
                  <a:cubicBezTo>
                    <a:pt x="52729" y="0"/>
                    <a:pt x="52638" y="1"/>
                    <a:pt x="52545" y="3"/>
                  </a:cubicBezTo>
                  <a:cubicBezTo>
                    <a:pt x="49659" y="80"/>
                    <a:pt x="47434" y="556"/>
                    <a:pt x="42645" y="1354"/>
                  </a:cubicBezTo>
                  <a:cubicBezTo>
                    <a:pt x="39379" y="1888"/>
                    <a:pt x="36731" y="2112"/>
                    <a:pt x="33831" y="2112"/>
                  </a:cubicBezTo>
                  <a:cubicBezTo>
                    <a:pt x="33310" y="2112"/>
                    <a:pt x="32781" y="2105"/>
                    <a:pt x="32238" y="2091"/>
                  </a:cubicBezTo>
                  <a:cubicBezTo>
                    <a:pt x="30150" y="2045"/>
                    <a:pt x="25484" y="1999"/>
                    <a:pt x="25484" y="1999"/>
                  </a:cubicBezTo>
                  <a:cubicBezTo>
                    <a:pt x="23289" y="1937"/>
                    <a:pt x="20818" y="1891"/>
                    <a:pt x="18347" y="1891"/>
                  </a:cubicBezTo>
                  <a:cubicBezTo>
                    <a:pt x="13174" y="1891"/>
                    <a:pt x="6512" y="2091"/>
                    <a:pt x="649" y="3718"/>
                  </a:cubicBezTo>
                  <a:cubicBezTo>
                    <a:pt x="342" y="3810"/>
                    <a:pt x="-42" y="3918"/>
                    <a:pt x="4" y="4271"/>
                  </a:cubicBezTo>
                  <a:cubicBezTo>
                    <a:pt x="35" y="4562"/>
                    <a:pt x="495" y="4562"/>
                    <a:pt x="941" y="4562"/>
                  </a:cubicBezTo>
                  <a:cubicBezTo>
                    <a:pt x="952" y="4563"/>
                    <a:pt x="966" y="4563"/>
                    <a:pt x="982" y="4563"/>
                  </a:cubicBezTo>
                  <a:cubicBezTo>
                    <a:pt x="1625" y="4563"/>
                    <a:pt x="5766" y="4271"/>
                    <a:pt x="7832" y="4271"/>
                  </a:cubicBezTo>
                  <a:cubicBezTo>
                    <a:pt x="15507" y="4271"/>
                    <a:pt x="20741" y="5591"/>
                    <a:pt x="25807" y="6865"/>
                  </a:cubicBezTo>
                  <a:cubicBezTo>
                    <a:pt x="30580" y="8062"/>
                    <a:pt x="35078" y="9198"/>
                    <a:pt x="41325" y="9198"/>
                  </a:cubicBezTo>
                  <a:cubicBezTo>
                    <a:pt x="47925" y="9198"/>
                    <a:pt x="53635" y="8354"/>
                    <a:pt x="55769" y="6005"/>
                  </a:cubicBezTo>
                  <a:cubicBezTo>
                    <a:pt x="56490" y="5222"/>
                    <a:pt x="57196" y="3749"/>
                    <a:pt x="56828" y="2413"/>
                  </a:cubicBezTo>
                  <a:cubicBezTo>
                    <a:pt x="56354" y="800"/>
                    <a:pt x="55224" y="0"/>
                    <a:pt x="52818"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7" name="Google Shape;1007;p31"/>
            <p:cNvSpPr/>
            <p:nvPr/>
          </p:nvSpPr>
          <p:spPr>
            <a:xfrm>
              <a:off x="2265800" y="715450"/>
              <a:ext cx="914500" cy="2190025"/>
            </a:xfrm>
            <a:custGeom>
              <a:avLst/>
              <a:gdLst/>
              <a:ahLst/>
              <a:cxnLst/>
              <a:rect l="l" t="t" r="r" b="b"/>
              <a:pathLst>
                <a:path w="36580" h="87601" extrusionOk="0">
                  <a:moveTo>
                    <a:pt x="3682" y="1"/>
                  </a:moveTo>
                  <a:cubicBezTo>
                    <a:pt x="2412" y="1"/>
                    <a:pt x="1802" y="606"/>
                    <a:pt x="1368" y="2074"/>
                  </a:cubicBezTo>
                  <a:cubicBezTo>
                    <a:pt x="907" y="3563"/>
                    <a:pt x="-244" y="7216"/>
                    <a:pt x="48" y="22688"/>
                  </a:cubicBezTo>
                  <a:cubicBezTo>
                    <a:pt x="324" y="36257"/>
                    <a:pt x="2135" y="54830"/>
                    <a:pt x="10608" y="69627"/>
                  </a:cubicBezTo>
                  <a:cubicBezTo>
                    <a:pt x="17116" y="80908"/>
                    <a:pt x="26310" y="87263"/>
                    <a:pt x="36579" y="87601"/>
                  </a:cubicBezTo>
                  <a:cubicBezTo>
                    <a:pt x="32573" y="84546"/>
                    <a:pt x="27815" y="79496"/>
                    <a:pt x="25282" y="71637"/>
                  </a:cubicBezTo>
                  <a:cubicBezTo>
                    <a:pt x="22903" y="64177"/>
                    <a:pt x="21690" y="55352"/>
                    <a:pt x="21690" y="45421"/>
                  </a:cubicBezTo>
                  <a:cubicBezTo>
                    <a:pt x="21690" y="31698"/>
                    <a:pt x="24238" y="18605"/>
                    <a:pt x="24729" y="16502"/>
                  </a:cubicBezTo>
                  <a:cubicBezTo>
                    <a:pt x="25236" y="14399"/>
                    <a:pt x="26249" y="13064"/>
                    <a:pt x="27738" y="12297"/>
                  </a:cubicBezTo>
                  <a:cubicBezTo>
                    <a:pt x="17285" y="4576"/>
                    <a:pt x="6387" y="32"/>
                    <a:pt x="3778" y="2"/>
                  </a:cubicBezTo>
                  <a:cubicBezTo>
                    <a:pt x="3745" y="1"/>
                    <a:pt x="3713" y="1"/>
                    <a:pt x="3682"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8" name="Google Shape;1008;p31"/>
            <p:cNvSpPr/>
            <p:nvPr/>
          </p:nvSpPr>
          <p:spPr>
            <a:xfrm>
              <a:off x="2912800" y="1106200"/>
              <a:ext cx="846550" cy="1845750"/>
            </a:xfrm>
            <a:custGeom>
              <a:avLst/>
              <a:gdLst/>
              <a:ahLst/>
              <a:cxnLst/>
              <a:rect l="l" t="t" r="r" b="b"/>
              <a:pathLst>
                <a:path w="33862" h="73830" extrusionOk="0">
                  <a:moveTo>
                    <a:pt x="4579" y="1"/>
                  </a:moveTo>
                  <a:cubicBezTo>
                    <a:pt x="4486" y="1"/>
                    <a:pt x="4392" y="9"/>
                    <a:pt x="4299" y="28"/>
                  </a:cubicBezTo>
                  <a:cubicBezTo>
                    <a:pt x="3071" y="274"/>
                    <a:pt x="2702" y="1793"/>
                    <a:pt x="2487" y="2791"/>
                  </a:cubicBezTo>
                  <a:cubicBezTo>
                    <a:pt x="2334" y="3528"/>
                    <a:pt x="-383" y="16314"/>
                    <a:pt x="47" y="29637"/>
                  </a:cubicBezTo>
                  <a:cubicBezTo>
                    <a:pt x="415" y="40735"/>
                    <a:pt x="1183" y="47657"/>
                    <a:pt x="3424" y="54611"/>
                  </a:cubicBezTo>
                  <a:cubicBezTo>
                    <a:pt x="7629" y="67872"/>
                    <a:pt x="19863" y="73828"/>
                    <a:pt x="27215" y="73828"/>
                  </a:cubicBezTo>
                  <a:cubicBezTo>
                    <a:pt x="27215" y="73828"/>
                    <a:pt x="27254" y="73829"/>
                    <a:pt x="27326" y="73829"/>
                  </a:cubicBezTo>
                  <a:cubicBezTo>
                    <a:pt x="27784" y="73829"/>
                    <a:pt x="29591" y="73783"/>
                    <a:pt x="31329" y="73107"/>
                  </a:cubicBezTo>
                  <a:cubicBezTo>
                    <a:pt x="31927" y="72861"/>
                    <a:pt x="32511" y="72539"/>
                    <a:pt x="33155" y="72109"/>
                  </a:cubicBezTo>
                  <a:cubicBezTo>
                    <a:pt x="32618" y="71387"/>
                    <a:pt x="32142" y="70574"/>
                    <a:pt x="31697" y="69653"/>
                  </a:cubicBezTo>
                  <a:cubicBezTo>
                    <a:pt x="30270" y="66690"/>
                    <a:pt x="29533" y="63083"/>
                    <a:pt x="29502" y="58632"/>
                  </a:cubicBezTo>
                  <a:cubicBezTo>
                    <a:pt x="29425" y="46260"/>
                    <a:pt x="33769" y="36989"/>
                    <a:pt x="33861" y="36728"/>
                  </a:cubicBezTo>
                  <a:cubicBezTo>
                    <a:pt x="26049" y="17404"/>
                    <a:pt x="8028" y="2269"/>
                    <a:pt x="7307" y="1670"/>
                  </a:cubicBezTo>
                  <a:cubicBezTo>
                    <a:pt x="6644" y="1120"/>
                    <a:pt x="5632" y="1"/>
                    <a:pt x="4579"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9" name="Google Shape;1009;p31"/>
            <p:cNvSpPr/>
            <p:nvPr/>
          </p:nvSpPr>
          <p:spPr>
            <a:xfrm>
              <a:off x="3342575" y="315250"/>
              <a:ext cx="925600" cy="1564500"/>
            </a:xfrm>
            <a:custGeom>
              <a:avLst/>
              <a:gdLst/>
              <a:ahLst/>
              <a:cxnLst/>
              <a:rect l="l" t="t" r="r" b="b"/>
              <a:pathLst>
                <a:path w="37024" h="62580" extrusionOk="0">
                  <a:moveTo>
                    <a:pt x="18497" y="0"/>
                  </a:moveTo>
                  <a:cubicBezTo>
                    <a:pt x="17806" y="0"/>
                    <a:pt x="17499" y="445"/>
                    <a:pt x="17023" y="1105"/>
                  </a:cubicBezTo>
                  <a:cubicBezTo>
                    <a:pt x="13815" y="5664"/>
                    <a:pt x="3562" y="24283"/>
                    <a:pt x="1" y="37376"/>
                  </a:cubicBezTo>
                  <a:cubicBezTo>
                    <a:pt x="5711" y="43055"/>
                    <a:pt x="13340" y="51881"/>
                    <a:pt x="18512" y="62580"/>
                  </a:cubicBezTo>
                  <a:cubicBezTo>
                    <a:pt x="23700" y="51881"/>
                    <a:pt x="31314" y="43055"/>
                    <a:pt x="37024" y="37376"/>
                  </a:cubicBezTo>
                  <a:cubicBezTo>
                    <a:pt x="33463" y="24283"/>
                    <a:pt x="23209" y="5664"/>
                    <a:pt x="20001" y="1105"/>
                  </a:cubicBezTo>
                  <a:cubicBezTo>
                    <a:pt x="19525" y="445"/>
                    <a:pt x="19172" y="0"/>
                    <a:pt x="1849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0" name="Google Shape;1010;p31"/>
            <p:cNvSpPr/>
            <p:nvPr/>
          </p:nvSpPr>
          <p:spPr>
            <a:xfrm>
              <a:off x="2909350" y="424900"/>
              <a:ext cx="538800" cy="726900"/>
            </a:xfrm>
            <a:custGeom>
              <a:avLst/>
              <a:gdLst/>
              <a:ahLst/>
              <a:cxnLst/>
              <a:rect l="l" t="t" r="r" b="b"/>
              <a:pathLst>
                <a:path w="21552" h="29076" extrusionOk="0">
                  <a:moveTo>
                    <a:pt x="6410" y="1"/>
                  </a:moveTo>
                  <a:cubicBezTo>
                    <a:pt x="6239" y="1"/>
                    <a:pt x="6059" y="17"/>
                    <a:pt x="5864" y="50"/>
                  </a:cubicBezTo>
                  <a:cubicBezTo>
                    <a:pt x="4974" y="188"/>
                    <a:pt x="4375" y="1048"/>
                    <a:pt x="3945" y="2168"/>
                  </a:cubicBezTo>
                  <a:cubicBezTo>
                    <a:pt x="3930" y="2214"/>
                    <a:pt x="2011" y="8492"/>
                    <a:pt x="1" y="17733"/>
                  </a:cubicBezTo>
                  <a:cubicBezTo>
                    <a:pt x="7153" y="22552"/>
                    <a:pt x="9793" y="25622"/>
                    <a:pt x="14199" y="29076"/>
                  </a:cubicBezTo>
                  <a:cubicBezTo>
                    <a:pt x="16163" y="23612"/>
                    <a:pt x="18558" y="16735"/>
                    <a:pt x="21551" y="11209"/>
                  </a:cubicBezTo>
                  <a:cubicBezTo>
                    <a:pt x="18635" y="8799"/>
                    <a:pt x="9717" y="1785"/>
                    <a:pt x="8443" y="848"/>
                  </a:cubicBezTo>
                  <a:cubicBezTo>
                    <a:pt x="7653" y="281"/>
                    <a:pt x="7111" y="1"/>
                    <a:pt x="6410"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1" name="Google Shape;1011;p31"/>
            <p:cNvSpPr/>
            <p:nvPr/>
          </p:nvSpPr>
          <p:spPr>
            <a:xfrm>
              <a:off x="1617650" y="1336750"/>
              <a:ext cx="596025" cy="615925"/>
            </a:xfrm>
            <a:custGeom>
              <a:avLst/>
              <a:gdLst/>
              <a:ahLst/>
              <a:cxnLst/>
              <a:rect l="l" t="t" r="r" b="b"/>
              <a:pathLst>
                <a:path w="23841" h="24637" extrusionOk="0">
                  <a:moveTo>
                    <a:pt x="5664" y="1"/>
                  </a:moveTo>
                  <a:cubicBezTo>
                    <a:pt x="4790" y="1"/>
                    <a:pt x="4067" y="28"/>
                    <a:pt x="3564" y="92"/>
                  </a:cubicBezTo>
                  <a:cubicBezTo>
                    <a:pt x="1752" y="307"/>
                    <a:pt x="1031" y="706"/>
                    <a:pt x="463" y="1535"/>
                  </a:cubicBezTo>
                  <a:cubicBezTo>
                    <a:pt x="33" y="2165"/>
                    <a:pt x="-59" y="3347"/>
                    <a:pt x="33" y="4375"/>
                  </a:cubicBezTo>
                  <a:cubicBezTo>
                    <a:pt x="202" y="6386"/>
                    <a:pt x="2029" y="13523"/>
                    <a:pt x="10870" y="24636"/>
                  </a:cubicBezTo>
                  <a:cubicBezTo>
                    <a:pt x="15398" y="22395"/>
                    <a:pt x="19481" y="20707"/>
                    <a:pt x="23840" y="19049"/>
                  </a:cubicBezTo>
                  <a:cubicBezTo>
                    <a:pt x="22935" y="13508"/>
                    <a:pt x="22397" y="7460"/>
                    <a:pt x="22244" y="1059"/>
                  </a:cubicBezTo>
                  <a:cubicBezTo>
                    <a:pt x="22244" y="1059"/>
                    <a:pt x="11078" y="1"/>
                    <a:pt x="5664"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2" name="Google Shape;1012;p31"/>
            <p:cNvSpPr/>
            <p:nvPr/>
          </p:nvSpPr>
          <p:spPr>
            <a:xfrm>
              <a:off x="1413475" y="1916175"/>
              <a:ext cx="1396125" cy="981250"/>
            </a:xfrm>
            <a:custGeom>
              <a:avLst/>
              <a:gdLst/>
              <a:ahLst/>
              <a:cxnLst/>
              <a:rect l="l" t="t" r="r" b="b"/>
              <a:pathLst>
                <a:path w="55845" h="39250" extrusionOk="0">
                  <a:moveTo>
                    <a:pt x="32759" y="1"/>
                  </a:moveTo>
                  <a:cubicBezTo>
                    <a:pt x="18561" y="5358"/>
                    <a:pt x="7494" y="12603"/>
                    <a:pt x="3150" y="15504"/>
                  </a:cubicBezTo>
                  <a:cubicBezTo>
                    <a:pt x="740" y="17116"/>
                    <a:pt x="65" y="18313"/>
                    <a:pt x="4" y="19786"/>
                  </a:cubicBezTo>
                  <a:cubicBezTo>
                    <a:pt x="-88" y="21705"/>
                    <a:pt x="1493" y="24606"/>
                    <a:pt x="13465" y="30362"/>
                  </a:cubicBezTo>
                  <a:cubicBezTo>
                    <a:pt x="23949" y="35412"/>
                    <a:pt x="38515" y="38083"/>
                    <a:pt x="55845" y="39249"/>
                  </a:cubicBezTo>
                  <a:cubicBezTo>
                    <a:pt x="50104" y="35811"/>
                    <a:pt x="45069" y="30454"/>
                    <a:pt x="41171" y="23624"/>
                  </a:cubicBezTo>
                  <a:cubicBezTo>
                    <a:pt x="37395" y="17039"/>
                    <a:pt x="34570" y="9088"/>
                    <a:pt x="32759"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3" name="Google Shape;1013;p31"/>
            <p:cNvSpPr/>
            <p:nvPr/>
          </p:nvSpPr>
          <p:spPr>
            <a:xfrm>
              <a:off x="2263925" y="2963325"/>
              <a:ext cx="1423000" cy="229950"/>
            </a:xfrm>
            <a:custGeom>
              <a:avLst/>
              <a:gdLst/>
              <a:ahLst/>
              <a:cxnLst/>
              <a:rect l="l" t="t" r="r" b="b"/>
              <a:pathLst>
                <a:path w="56920" h="9198" extrusionOk="0">
                  <a:moveTo>
                    <a:pt x="4117" y="0"/>
                  </a:moveTo>
                  <a:cubicBezTo>
                    <a:pt x="1710" y="0"/>
                    <a:pt x="566" y="800"/>
                    <a:pt x="107" y="2413"/>
                  </a:cubicBezTo>
                  <a:cubicBezTo>
                    <a:pt x="-276" y="3749"/>
                    <a:pt x="445" y="5222"/>
                    <a:pt x="1151" y="6005"/>
                  </a:cubicBezTo>
                  <a:cubicBezTo>
                    <a:pt x="3285" y="8354"/>
                    <a:pt x="8995" y="9198"/>
                    <a:pt x="15595" y="9198"/>
                  </a:cubicBezTo>
                  <a:cubicBezTo>
                    <a:pt x="21842" y="9198"/>
                    <a:pt x="26355" y="8062"/>
                    <a:pt x="31113" y="6865"/>
                  </a:cubicBezTo>
                  <a:cubicBezTo>
                    <a:pt x="36178" y="5591"/>
                    <a:pt x="41412" y="4271"/>
                    <a:pt x="49087" y="4271"/>
                  </a:cubicBezTo>
                  <a:cubicBezTo>
                    <a:pt x="51154" y="4271"/>
                    <a:pt x="55309" y="4563"/>
                    <a:pt x="55939" y="4563"/>
                  </a:cubicBezTo>
                  <a:cubicBezTo>
                    <a:pt x="55954" y="4563"/>
                    <a:pt x="55968" y="4563"/>
                    <a:pt x="55979" y="4562"/>
                  </a:cubicBezTo>
                  <a:cubicBezTo>
                    <a:pt x="56424" y="4562"/>
                    <a:pt x="56885" y="4562"/>
                    <a:pt x="56915" y="4271"/>
                  </a:cubicBezTo>
                  <a:cubicBezTo>
                    <a:pt x="56961" y="3918"/>
                    <a:pt x="56593" y="3810"/>
                    <a:pt x="56286" y="3718"/>
                  </a:cubicBezTo>
                  <a:cubicBezTo>
                    <a:pt x="50407" y="2091"/>
                    <a:pt x="43746" y="1891"/>
                    <a:pt x="38588" y="1891"/>
                  </a:cubicBezTo>
                  <a:cubicBezTo>
                    <a:pt x="36102" y="1891"/>
                    <a:pt x="33630" y="1937"/>
                    <a:pt x="31451" y="1999"/>
                  </a:cubicBezTo>
                  <a:cubicBezTo>
                    <a:pt x="31451" y="1999"/>
                    <a:pt x="26769" y="2045"/>
                    <a:pt x="24682" y="2091"/>
                  </a:cubicBezTo>
                  <a:cubicBezTo>
                    <a:pt x="24141" y="2105"/>
                    <a:pt x="23613" y="2112"/>
                    <a:pt x="23094" y="2112"/>
                  </a:cubicBezTo>
                  <a:cubicBezTo>
                    <a:pt x="20192" y="2112"/>
                    <a:pt x="17543" y="1886"/>
                    <a:pt x="14275" y="1339"/>
                  </a:cubicBezTo>
                  <a:cubicBezTo>
                    <a:pt x="9486" y="556"/>
                    <a:pt x="7260" y="80"/>
                    <a:pt x="4390" y="3"/>
                  </a:cubicBezTo>
                  <a:cubicBezTo>
                    <a:pt x="4297" y="1"/>
                    <a:pt x="4206" y="0"/>
                    <a:pt x="411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14" name="Google Shape;1014;p31"/>
          <p:cNvSpPr>
            <a:spLocks noGrp="1"/>
          </p:cNvSpPr>
          <p:nvPr>
            <p:ph type="pic" idx="3"/>
          </p:nvPr>
        </p:nvSpPr>
        <p:spPr>
          <a:xfrm>
            <a:off x="586814" y="1698379"/>
            <a:ext cx="1746900" cy="1746900"/>
          </a:xfrm>
          <a:prstGeom prst="ellipse">
            <a:avLst/>
          </a:prstGeom>
          <a:noFill/>
          <a:ln>
            <a:noFill/>
          </a:ln>
        </p:spPr>
      </p:sp>
      <p:sp>
        <p:nvSpPr>
          <p:cNvPr id="1015" name="Google Shape;1015;p31"/>
          <p:cNvSpPr txBox="1">
            <a:spLocks noGrp="1"/>
          </p:cNvSpPr>
          <p:nvPr>
            <p:ph type="body" idx="4"/>
          </p:nvPr>
        </p:nvSpPr>
        <p:spPr>
          <a:xfrm>
            <a:off x="825288" y="3884050"/>
            <a:ext cx="1269900" cy="393600"/>
          </a:xfrm>
          <a:prstGeom prst="rect">
            <a:avLst/>
          </a:prstGeom>
        </p:spPr>
        <p:txBody>
          <a:bodyPr spcFirstLastPara="1" wrap="square" lIns="91425" tIns="91425" rIns="91425" bIns="91425" anchor="t" anchorCtr="0">
            <a:normAutofit/>
          </a:bodyPr>
          <a:lstStyle>
            <a:lvl1pPr marL="457200" lvl="0" indent="-292100" algn="ctr">
              <a:spcBef>
                <a:spcPts val="0"/>
              </a:spcBef>
              <a:spcAft>
                <a:spcPts val="0"/>
              </a:spcAft>
              <a:buClr>
                <a:srgbClr val="002664"/>
              </a:buClr>
              <a:buSzPts val="1000"/>
              <a:buFont typeface="Public Sans"/>
              <a:buChar char="●"/>
              <a:defRPr sz="1000">
                <a:solidFill>
                  <a:srgbClr val="002664"/>
                </a:solidFill>
                <a:latin typeface="Public Sans"/>
                <a:ea typeface="Public Sans"/>
                <a:cs typeface="Public Sans"/>
                <a:sym typeface="Public Sans"/>
              </a:defRPr>
            </a:lvl1pPr>
            <a:lvl2pPr marL="914400" lvl="1" indent="-292100" algn="ctr">
              <a:spcBef>
                <a:spcPts val="0"/>
              </a:spcBef>
              <a:spcAft>
                <a:spcPts val="0"/>
              </a:spcAft>
              <a:buClr>
                <a:srgbClr val="002664"/>
              </a:buClr>
              <a:buSzPts val="1000"/>
              <a:buFont typeface="Public Sans"/>
              <a:buChar char="○"/>
              <a:defRPr sz="1000">
                <a:solidFill>
                  <a:srgbClr val="002664"/>
                </a:solidFill>
                <a:latin typeface="Public Sans"/>
                <a:ea typeface="Public Sans"/>
                <a:cs typeface="Public Sans"/>
                <a:sym typeface="Public Sans"/>
              </a:defRPr>
            </a:lvl2pPr>
            <a:lvl3pPr marL="1371600" lvl="2" indent="-292100" algn="ctr">
              <a:spcBef>
                <a:spcPts val="0"/>
              </a:spcBef>
              <a:spcAft>
                <a:spcPts val="0"/>
              </a:spcAft>
              <a:buClr>
                <a:srgbClr val="002664"/>
              </a:buClr>
              <a:buSzPts val="1000"/>
              <a:buFont typeface="Public Sans"/>
              <a:buChar char="■"/>
              <a:defRPr sz="1000">
                <a:solidFill>
                  <a:srgbClr val="002664"/>
                </a:solidFill>
                <a:latin typeface="Public Sans"/>
                <a:ea typeface="Public Sans"/>
                <a:cs typeface="Public Sans"/>
                <a:sym typeface="Public Sans"/>
              </a:defRPr>
            </a:lvl3pPr>
            <a:lvl4pPr marL="1828800" lvl="3" indent="-292100" algn="ctr">
              <a:spcBef>
                <a:spcPts val="0"/>
              </a:spcBef>
              <a:spcAft>
                <a:spcPts val="0"/>
              </a:spcAft>
              <a:buClr>
                <a:srgbClr val="002664"/>
              </a:buClr>
              <a:buSzPts val="1000"/>
              <a:buFont typeface="Public Sans"/>
              <a:buChar char="●"/>
              <a:defRPr sz="1000">
                <a:solidFill>
                  <a:srgbClr val="002664"/>
                </a:solidFill>
                <a:latin typeface="Public Sans"/>
                <a:ea typeface="Public Sans"/>
                <a:cs typeface="Public Sans"/>
                <a:sym typeface="Public Sans"/>
              </a:defRPr>
            </a:lvl4pPr>
            <a:lvl5pPr marL="2286000" lvl="4" indent="-292100" algn="ctr">
              <a:spcBef>
                <a:spcPts val="0"/>
              </a:spcBef>
              <a:spcAft>
                <a:spcPts val="0"/>
              </a:spcAft>
              <a:buClr>
                <a:srgbClr val="002664"/>
              </a:buClr>
              <a:buSzPts val="1000"/>
              <a:buFont typeface="Public Sans"/>
              <a:buChar char="○"/>
              <a:defRPr sz="1000">
                <a:solidFill>
                  <a:srgbClr val="002664"/>
                </a:solidFill>
                <a:latin typeface="Public Sans"/>
                <a:ea typeface="Public Sans"/>
                <a:cs typeface="Public Sans"/>
                <a:sym typeface="Public Sans"/>
              </a:defRPr>
            </a:lvl5pPr>
            <a:lvl6pPr marL="2743200" lvl="5" indent="-292100" algn="ctr">
              <a:spcBef>
                <a:spcPts val="0"/>
              </a:spcBef>
              <a:spcAft>
                <a:spcPts val="0"/>
              </a:spcAft>
              <a:buClr>
                <a:srgbClr val="002664"/>
              </a:buClr>
              <a:buSzPts val="1000"/>
              <a:buFont typeface="Public Sans"/>
              <a:buChar char="■"/>
              <a:defRPr sz="1000">
                <a:solidFill>
                  <a:srgbClr val="002664"/>
                </a:solidFill>
                <a:latin typeface="Public Sans"/>
                <a:ea typeface="Public Sans"/>
                <a:cs typeface="Public Sans"/>
                <a:sym typeface="Public Sans"/>
              </a:defRPr>
            </a:lvl6pPr>
            <a:lvl7pPr marL="3200400" lvl="6" indent="-292100" algn="ctr">
              <a:spcBef>
                <a:spcPts val="0"/>
              </a:spcBef>
              <a:spcAft>
                <a:spcPts val="0"/>
              </a:spcAft>
              <a:buClr>
                <a:srgbClr val="002664"/>
              </a:buClr>
              <a:buSzPts val="1000"/>
              <a:buFont typeface="Public Sans"/>
              <a:buChar char="●"/>
              <a:defRPr sz="1000">
                <a:solidFill>
                  <a:srgbClr val="002664"/>
                </a:solidFill>
                <a:latin typeface="Public Sans"/>
                <a:ea typeface="Public Sans"/>
                <a:cs typeface="Public Sans"/>
                <a:sym typeface="Public Sans"/>
              </a:defRPr>
            </a:lvl7pPr>
            <a:lvl8pPr marL="3657600" lvl="7" indent="-292100" algn="ctr">
              <a:spcBef>
                <a:spcPts val="0"/>
              </a:spcBef>
              <a:spcAft>
                <a:spcPts val="0"/>
              </a:spcAft>
              <a:buClr>
                <a:srgbClr val="002664"/>
              </a:buClr>
              <a:buSzPts val="1000"/>
              <a:buFont typeface="Public Sans"/>
              <a:buChar char="○"/>
              <a:defRPr sz="1000">
                <a:solidFill>
                  <a:srgbClr val="002664"/>
                </a:solidFill>
                <a:latin typeface="Public Sans"/>
                <a:ea typeface="Public Sans"/>
                <a:cs typeface="Public Sans"/>
                <a:sym typeface="Public Sans"/>
              </a:defRPr>
            </a:lvl8pPr>
            <a:lvl9pPr marL="4114800" lvl="8" indent="-292100" algn="ctr">
              <a:spcBef>
                <a:spcPts val="0"/>
              </a:spcBef>
              <a:spcAft>
                <a:spcPts val="0"/>
              </a:spcAft>
              <a:buClr>
                <a:srgbClr val="002664"/>
              </a:buClr>
              <a:buSzPts val="1000"/>
              <a:buFont typeface="Public Sans"/>
              <a:buChar char="■"/>
              <a:defRPr sz="1000">
                <a:solidFill>
                  <a:srgbClr val="002664"/>
                </a:solidFill>
                <a:latin typeface="Public Sans"/>
                <a:ea typeface="Public Sans"/>
                <a:cs typeface="Public Sans"/>
                <a:sym typeface="Public Sans"/>
              </a:defRPr>
            </a:lvl9pPr>
          </a:lstStyle>
          <a:p>
            <a:endParaRPr/>
          </a:p>
        </p:txBody>
      </p:sp>
      <p:sp>
        <p:nvSpPr>
          <p:cNvPr id="1016" name="Google Shape;1016;p31"/>
          <p:cNvSpPr/>
          <p:nvPr/>
        </p:nvSpPr>
        <p:spPr>
          <a:xfrm>
            <a:off x="470900" y="1582500"/>
            <a:ext cx="1978500" cy="1978500"/>
          </a:xfrm>
          <a:prstGeom prst="ellipse">
            <a:avLst/>
          </a:prstGeom>
          <a:noFill/>
          <a:ln w="762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17" name="Google Shape;1017;p31"/>
          <p:cNvSpPr txBox="1">
            <a:spLocks noGrp="1"/>
          </p:cNvSpPr>
          <p:nvPr>
            <p:ph type="body" idx="5"/>
          </p:nvPr>
        </p:nvSpPr>
        <p:spPr>
          <a:xfrm>
            <a:off x="5040175" y="1829475"/>
            <a:ext cx="2269800" cy="1484700"/>
          </a:xfrm>
          <a:prstGeom prst="rect">
            <a:avLst/>
          </a:prstGeom>
        </p:spPr>
        <p:txBody>
          <a:bodyPr spcFirstLastPara="1" wrap="square" lIns="91425" tIns="91425" rIns="91425" bIns="91425" anchor="t" anchorCtr="0">
            <a:normAutofit/>
          </a:bodyPr>
          <a:lstStyle>
            <a:lvl1pPr marL="457200" lvl="0" indent="-304800" algn="ctr">
              <a:spcBef>
                <a:spcPts val="0"/>
              </a:spcBef>
              <a:spcAft>
                <a:spcPts val="0"/>
              </a:spcAft>
              <a:buClr>
                <a:srgbClr val="002664"/>
              </a:buClr>
              <a:buSzPts val="1200"/>
              <a:buFont typeface="Public Sans"/>
              <a:buChar char="●"/>
              <a:defRPr sz="1200">
                <a:solidFill>
                  <a:srgbClr val="002664"/>
                </a:solidFill>
                <a:latin typeface="Public Sans"/>
                <a:ea typeface="Public Sans"/>
                <a:cs typeface="Public Sans"/>
                <a:sym typeface="Public Sans"/>
              </a:defRPr>
            </a:lvl1pPr>
            <a:lvl2pPr marL="914400" lvl="1" indent="-304800" algn="ctr">
              <a:spcBef>
                <a:spcPts val="0"/>
              </a:spcBef>
              <a:spcAft>
                <a:spcPts val="0"/>
              </a:spcAft>
              <a:buClr>
                <a:srgbClr val="002664"/>
              </a:buClr>
              <a:buSzPts val="1200"/>
              <a:buFont typeface="Public Sans"/>
              <a:buChar char="○"/>
              <a:defRPr sz="1200">
                <a:solidFill>
                  <a:srgbClr val="002664"/>
                </a:solidFill>
                <a:latin typeface="Public Sans"/>
                <a:ea typeface="Public Sans"/>
                <a:cs typeface="Public Sans"/>
                <a:sym typeface="Public Sans"/>
              </a:defRPr>
            </a:lvl2pPr>
            <a:lvl3pPr marL="1371600" lvl="2" indent="-304800" algn="ctr">
              <a:spcBef>
                <a:spcPts val="0"/>
              </a:spcBef>
              <a:spcAft>
                <a:spcPts val="0"/>
              </a:spcAft>
              <a:buClr>
                <a:srgbClr val="002664"/>
              </a:buClr>
              <a:buSzPts val="1200"/>
              <a:buFont typeface="Public Sans"/>
              <a:buChar char="■"/>
              <a:defRPr sz="1200">
                <a:solidFill>
                  <a:srgbClr val="002664"/>
                </a:solidFill>
                <a:latin typeface="Public Sans"/>
                <a:ea typeface="Public Sans"/>
                <a:cs typeface="Public Sans"/>
                <a:sym typeface="Public Sans"/>
              </a:defRPr>
            </a:lvl3pPr>
            <a:lvl4pPr marL="1828800" lvl="3" indent="-304800" algn="ctr">
              <a:spcBef>
                <a:spcPts val="0"/>
              </a:spcBef>
              <a:spcAft>
                <a:spcPts val="0"/>
              </a:spcAft>
              <a:buClr>
                <a:srgbClr val="002664"/>
              </a:buClr>
              <a:buSzPts val="1200"/>
              <a:buFont typeface="Public Sans"/>
              <a:buChar char="●"/>
              <a:defRPr sz="1200">
                <a:solidFill>
                  <a:srgbClr val="002664"/>
                </a:solidFill>
                <a:latin typeface="Public Sans"/>
                <a:ea typeface="Public Sans"/>
                <a:cs typeface="Public Sans"/>
                <a:sym typeface="Public Sans"/>
              </a:defRPr>
            </a:lvl4pPr>
            <a:lvl5pPr marL="2286000" lvl="4" indent="-304800" algn="ctr">
              <a:spcBef>
                <a:spcPts val="0"/>
              </a:spcBef>
              <a:spcAft>
                <a:spcPts val="0"/>
              </a:spcAft>
              <a:buClr>
                <a:srgbClr val="002664"/>
              </a:buClr>
              <a:buSzPts val="1200"/>
              <a:buFont typeface="Public Sans"/>
              <a:buChar char="○"/>
              <a:defRPr sz="1200">
                <a:solidFill>
                  <a:srgbClr val="002664"/>
                </a:solidFill>
                <a:latin typeface="Public Sans"/>
                <a:ea typeface="Public Sans"/>
                <a:cs typeface="Public Sans"/>
                <a:sym typeface="Public Sans"/>
              </a:defRPr>
            </a:lvl5pPr>
            <a:lvl6pPr marL="2743200" lvl="5" indent="-304800" algn="ctr">
              <a:spcBef>
                <a:spcPts val="0"/>
              </a:spcBef>
              <a:spcAft>
                <a:spcPts val="0"/>
              </a:spcAft>
              <a:buClr>
                <a:srgbClr val="002664"/>
              </a:buClr>
              <a:buSzPts val="1200"/>
              <a:buFont typeface="Public Sans"/>
              <a:buChar char="■"/>
              <a:defRPr sz="1200">
                <a:solidFill>
                  <a:srgbClr val="002664"/>
                </a:solidFill>
                <a:latin typeface="Public Sans"/>
                <a:ea typeface="Public Sans"/>
                <a:cs typeface="Public Sans"/>
                <a:sym typeface="Public Sans"/>
              </a:defRPr>
            </a:lvl6pPr>
            <a:lvl7pPr marL="3200400" lvl="6" indent="-304800" algn="ctr">
              <a:spcBef>
                <a:spcPts val="0"/>
              </a:spcBef>
              <a:spcAft>
                <a:spcPts val="0"/>
              </a:spcAft>
              <a:buClr>
                <a:srgbClr val="002664"/>
              </a:buClr>
              <a:buSzPts val="1200"/>
              <a:buFont typeface="Public Sans"/>
              <a:buChar char="●"/>
              <a:defRPr sz="1200">
                <a:solidFill>
                  <a:srgbClr val="002664"/>
                </a:solidFill>
                <a:latin typeface="Public Sans"/>
                <a:ea typeface="Public Sans"/>
                <a:cs typeface="Public Sans"/>
                <a:sym typeface="Public Sans"/>
              </a:defRPr>
            </a:lvl7pPr>
            <a:lvl8pPr marL="3657600" lvl="7" indent="-304800" algn="ctr">
              <a:spcBef>
                <a:spcPts val="0"/>
              </a:spcBef>
              <a:spcAft>
                <a:spcPts val="0"/>
              </a:spcAft>
              <a:buClr>
                <a:srgbClr val="002664"/>
              </a:buClr>
              <a:buSzPts val="1200"/>
              <a:buFont typeface="Public Sans"/>
              <a:buChar char="○"/>
              <a:defRPr sz="1200">
                <a:solidFill>
                  <a:srgbClr val="002664"/>
                </a:solidFill>
                <a:latin typeface="Public Sans"/>
                <a:ea typeface="Public Sans"/>
                <a:cs typeface="Public Sans"/>
                <a:sym typeface="Public Sans"/>
              </a:defRPr>
            </a:lvl8pPr>
            <a:lvl9pPr marL="4114800" lvl="8" indent="-304800" algn="ctr">
              <a:spcBef>
                <a:spcPts val="0"/>
              </a:spcBef>
              <a:spcAft>
                <a:spcPts val="0"/>
              </a:spcAft>
              <a:buClr>
                <a:srgbClr val="002664"/>
              </a:buClr>
              <a:buSzPts val="1200"/>
              <a:buFont typeface="Public Sans"/>
              <a:buChar char="■"/>
              <a:defRPr sz="1200">
                <a:solidFill>
                  <a:srgbClr val="002664"/>
                </a:solidFill>
                <a:latin typeface="Public Sans"/>
                <a:ea typeface="Public Sans"/>
                <a:cs typeface="Public Sans"/>
                <a:sym typeface="Public Sans"/>
              </a:defRPr>
            </a:lvl9pPr>
          </a:lstStyle>
          <a:p>
            <a:endParaRPr/>
          </a:p>
        </p:txBody>
      </p:sp>
      <p:sp>
        <p:nvSpPr>
          <p:cNvPr id="1018" name="Google Shape;1018;p31"/>
          <p:cNvSpPr txBox="1"/>
          <p:nvPr/>
        </p:nvSpPr>
        <p:spPr>
          <a:xfrm>
            <a:off x="115150" y="103750"/>
            <a:ext cx="2754000" cy="196800"/>
          </a:xfrm>
          <a:prstGeom prst="rect">
            <a:avLst/>
          </a:prstGeom>
          <a:noFill/>
          <a:ln>
            <a:noFill/>
          </a:ln>
        </p:spPr>
        <p:txBody>
          <a:bodyPr spcFirstLastPara="1" wrap="square" lIns="0" tIns="0" rIns="0" bIns="0" anchor="t" anchorCtr="0">
            <a:noAutofit/>
          </a:bodyPr>
          <a:lstStyle/>
          <a:p>
            <a:pPr marL="0" lvl="0" indent="0" algn="l" rtl="0">
              <a:spcBef>
                <a:spcPts val="0"/>
              </a:spcBef>
              <a:spcAft>
                <a:spcPts val="0"/>
              </a:spcAft>
              <a:buNone/>
            </a:pPr>
            <a:r>
              <a:rPr lang="en" sz="800" b="1">
                <a:solidFill>
                  <a:srgbClr val="002664"/>
                </a:solidFill>
                <a:latin typeface="Public Sans"/>
                <a:ea typeface="Public Sans"/>
                <a:cs typeface="Public Sans"/>
                <a:sym typeface="Public Sans"/>
              </a:rPr>
              <a:t>NSW Department of Education</a:t>
            </a:r>
            <a:endParaRPr sz="800" b="1">
              <a:solidFill>
                <a:srgbClr val="002664"/>
              </a:solidFill>
              <a:latin typeface="Public Sans"/>
              <a:ea typeface="Public Sans"/>
              <a:cs typeface="Public Sans"/>
              <a:sym typeface="Public Sans"/>
            </a:endParaRPr>
          </a:p>
        </p:txBody>
      </p:sp>
      <p:sp>
        <p:nvSpPr>
          <p:cNvPr id="2" name="Google Shape;450;p19">
            <a:extLst>
              <a:ext uri="{FF2B5EF4-FFF2-40B4-BE49-F238E27FC236}">
                <a16:creationId xmlns:a16="http://schemas.microsoft.com/office/drawing/2014/main" id="{C529980F-9EF5-896D-46A4-E3F4CEF6D05D}"/>
              </a:ext>
            </a:extLst>
          </p:cNvPr>
          <p:cNvSpPr/>
          <p:nvPr userDrawn="1"/>
        </p:nvSpPr>
        <p:spPr>
          <a:xfrm rot="6299612">
            <a:off x="6141488" y="-690298"/>
            <a:ext cx="1337019" cy="1337019"/>
          </a:xfrm>
          <a:prstGeom prst="ellipse">
            <a:avLst/>
          </a:prstGeom>
          <a:noFill/>
          <a:ln w="114300" cap="flat" cmpd="sng">
            <a:solidFill>
              <a:srgbClr val="FFB8C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 name="Google Shape;451;p19">
            <a:extLst>
              <a:ext uri="{FF2B5EF4-FFF2-40B4-BE49-F238E27FC236}">
                <a16:creationId xmlns:a16="http://schemas.microsoft.com/office/drawing/2014/main" id="{005416BA-34F1-E518-F681-E4E9C1538242}"/>
              </a:ext>
            </a:extLst>
          </p:cNvPr>
          <p:cNvSpPr/>
          <p:nvPr userDrawn="1"/>
        </p:nvSpPr>
        <p:spPr>
          <a:xfrm rot="6299392">
            <a:off x="6582670" y="-249106"/>
            <a:ext cx="454672" cy="454672"/>
          </a:xfrm>
          <a:prstGeom prst="ellipse">
            <a:avLst/>
          </a:prstGeom>
          <a:solidFill>
            <a:srgbClr val="8CE0F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5257F9B-C715-D998-280B-B0490FAB9D0D}"/>
              </a:ext>
            </a:extLst>
          </p:cNvPr>
          <p:cNvSpPr>
            <a:spLocks noGrp="1"/>
          </p:cNvSpPr>
          <p:nvPr>
            <p:ph type="title"/>
          </p:nvPr>
        </p:nvSpPr>
        <p:spPr/>
        <p:txBody>
          <a:bodyPr/>
          <a:lstStyle>
            <a:lvl1pPr>
              <a:defRPr>
                <a:solidFill>
                  <a:schemeClr val="accent1"/>
                </a:solidFill>
              </a:defRPr>
            </a:lvl1pPr>
          </a:lstStyle>
          <a:p>
            <a:r>
              <a:rPr lang="en-US"/>
              <a:t>Click to edit Master title style</a:t>
            </a:r>
            <a:endParaRPr lang="en-AU"/>
          </a:p>
        </p:txBody>
      </p:sp>
      <p:cxnSp>
        <p:nvCxnSpPr>
          <p:cNvPr id="7" name="Straight Connector 6">
            <a:extLst>
              <a:ext uri="{FF2B5EF4-FFF2-40B4-BE49-F238E27FC236}">
                <a16:creationId xmlns:a16="http://schemas.microsoft.com/office/drawing/2014/main" id="{FDEA8E5D-F9A7-48AC-AF91-6754515E9D1B}"/>
              </a:ext>
              <a:ext uri="{C183D7F6-B498-43B3-948B-1728B52AA6E4}">
                <adec:decorative xmlns:adec="http://schemas.microsoft.com/office/drawing/2017/decorative" val="1"/>
              </a:ext>
            </a:extLst>
          </p:cNvPr>
          <p:cNvCxnSpPr/>
          <p:nvPr userDrawn="1"/>
        </p:nvCxnSpPr>
        <p:spPr>
          <a:xfrm>
            <a:off x="270000" y="1026000"/>
            <a:ext cx="8613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p:txBody>
          <a:bodyPr/>
          <a:lstStyle>
            <a:lvl1pPr>
              <a:defRPr>
                <a:latin typeface="+mn-lt"/>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0" name="Straight Connector 9">
            <a:extLst>
              <a:ext uri="{FF2B5EF4-FFF2-40B4-BE49-F238E27FC236}">
                <a16:creationId xmlns:a16="http://schemas.microsoft.com/office/drawing/2014/main" id="{C1C68106-4483-643D-2F20-EDD5AEDB960D}"/>
              </a:ext>
              <a:ext uri="{C183D7F6-B498-43B3-948B-1728B52AA6E4}">
                <adec:decorative xmlns:adec="http://schemas.microsoft.com/office/drawing/2017/decorative" val="1"/>
              </a:ext>
            </a:extLst>
          </p:cNvPr>
          <p:cNvCxnSpPr/>
          <p:nvPr userDrawn="1"/>
        </p:nvCxnSpPr>
        <p:spPr>
          <a:xfrm>
            <a:off x="270000" y="4725000"/>
            <a:ext cx="8613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09B0793B-9A9E-76CD-2FEC-E2CDF54AF066}"/>
              </a:ext>
            </a:extLst>
          </p:cNvPr>
          <p:cNvSpPr>
            <a:spLocks noGrp="1"/>
          </p:cNvSpPr>
          <p:nvPr>
            <p:ph type="sldNum" sz="quarter" idx="10"/>
          </p:nvPr>
        </p:nvSpPr>
        <p:spPr/>
        <p:txBody>
          <a:bodyPr/>
          <a:lstStyle/>
          <a:p>
            <a:fld id="{10A01DC5-1685-4615-8240-15192985C6A2}" type="slidenum">
              <a:rPr lang="en-AU" smtClean="0"/>
              <a:pPr/>
              <a:t>‹#›</a:t>
            </a:fld>
            <a:endParaRPr lang="en-AU"/>
          </a:p>
        </p:txBody>
      </p:sp>
    </p:spTree>
    <p:extLst>
      <p:ext uri="{BB962C8B-B14F-4D97-AF65-F5344CB8AC3E}">
        <p14:creationId xmlns:p14="http://schemas.microsoft.com/office/powerpoint/2010/main" val="3254192025"/>
      </p:ext>
    </p:extLst>
  </p:cSld>
  <p:clrMapOvr>
    <a:masterClrMapping/>
  </p:clrMapOvr>
  <p:extLst>
    <p:ext uri="{DCECCB84-F9BA-43D5-87BE-67443E8EF086}">
      <p15:sldGuideLst xmlns:p15="http://schemas.microsoft.com/office/powerpoint/2012/main">
        <p15:guide id="1" orient="horz" pos="4224">
          <p15:clr>
            <a:srgbClr val="FBAE40"/>
          </p15:clr>
        </p15:guide>
        <p15:guide id="2" pos="3840">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Acknowledgement / Introduction - Blu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ACB7EDC-2E94-0420-C614-5FB4A0FB0C0B}"/>
              </a:ext>
              <a:ext uri="{C183D7F6-B498-43B3-948B-1728B52AA6E4}">
                <adec:decorative xmlns:adec="http://schemas.microsoft.com/office/drawing/2017/decorative" val="1"/>
              </a:ext>
            </a:extLst>
          </p:cNvPr>
          <p:cNvSpPr/>
          <p:nvPr userDrawn="1"/>
        </p:nvSpPr>
        <p:spPr>
          <a:xfrm>
            <a:off x="0" y="0"/>
            <a:ext cx="1890001" cy="5143500"/>
          </a:xfrm>
          <a:prstGeom prst="rect">
            <a:avLst/>
          </a:prstGeom>
          <a:solidFill>
            <a:schemeClr val="tx2"/>
          </a:solidFill>
          <a:ln>
            <a:noFill/>
          </a:ln>
        </p:spPr>
        <p:style>
          <a:lnRef idx="2">
            <a:schemeClr val="accent5">
              <a:shade val="50000"/>
            </a:schemeClr>
          </a:lnRef>
          <a:fillRef idx="1">
            <a:schemeClr val="accent5"/>
          </a:fillRef>
          <a:effectRef idx="0">
            <a:schemeClr val="accent5"/>
          </a:effectRef>
          <a:fontRef idx="minor">
            <a:schemeClr val="lt1"/>
          </a:fontRef>
        </p:style>
        <p:txBody>
          <a:bodyPr lIns="0" tIns="0" rIns="0" bIns="0" rtlCol="0" anchor="t" anchorCtr="0"/>
          <a:lstStyle/>
          <a:p>
            <a:pPr algn="ctr"/>
            <a:endParaRPr lang="en-AU" sz="1050"/>
          </a:p>
        </p:txBody>
      </p:sp>
      <p:sp>
        <p:nvSpPr>
          <p:cNvPr id="3" name="Rectangle 2">
            <a:extLst>
              <a:ext uri="{FF2B5EF4-FFF2-40B4-BE49-F238E27FC236}">
                <a16:creationId xmlns:a16="http://schemas.microsoft.com/office/drawing/2014/main" id="{E0F10F69-A5E3-A8B4-ED65-4E4905450AC5}"/>
              </a:ext>
              <a:ext uri="{C183D7F6-B498-43B3-948B-1728B52AA6E4}">
                <adec:decorative xmlns:adec="http://schemas.microsoft.com/office/drawing/2017/decorative" val="1"/>
              </a:ext>
            </a:extLst>
          </p:cNvPr>
          <p:cNvSpPr/>
          <p:nvPr userDrawn="1"/>
        </p:nvSpPr>
        <p:spPr>
          <a:xfrm>
            <a:off x="1890000" y="0"/>
            <a:ext cx="945000" cy="5143500"/>
          </a:xfrm>
          <a:prstGeom prst="rect">
            <a:avLst/>
          </a:prstGeom>
          <a:solidFill>
            <a:schemeClr val="accent6"/>
          </a:solidFill>
          <a:ln>
            <a:noFill/>
          </a:ln>
        </p:spPr>
        <p:style>
          <a:lnRef idx="2">
            <a:schemeClr val="accent5">
              <a:shade val="50000"/>
            </a:schemeClr>
          </a:lnRef>
          <a:fillRef idx="1">
            <a:schemeClr val="accent5"/>
          </a:fillRef>
          <a:effectRef idx="0">
            <a:schemeClr val="accent5"/>
          </a:effectRef>
          <a:fontRef idx="minor">
            <a:schemeClr val="lt1"/>
          </a:fontRef>
        </p:style>
        <p:txBody>
          <a:bodyPr lIns="0" tIns="0" rIns="0" bIns="0" rtlCol="0" anchor="t" anchorCtr="0"/>
          <a:lstStyle/>
          <a:p>
            <a:pPr algn="ctr"/>
            <a:endParaRPr lang="en-AU" sz="1050"/>
          </a:p>
        </p:txBody>
      </p:sp>
      <p:sp>
        <p:nvSpPr>
          <p:cNvPr id="4" name="Rectangle 3">
            <a:extLst>
              <a:ext uri="{FF2B5EF4-FFF2-40B4-BE49-F238E27FC236}">
                <a16:creationId xmlns:a16="http://schemas.microsoft.com/office/drawing/2014/main" id="{AA5306B6-0429-3B80-CCA6-322A36485515}"/>
              </a:ext>
              <a:ext uri="{C183D7F6-B498-43B3-948B-1728B52AA6E4}">
                <adec:decorative xmlns:adec="http://schemas.microsoft.com/office/drawing/2017/decorative" val="1"/>
              </a:ext>
            </a:extLst>
          </p:cNvPr>
          <p:cNvSpPr/>
          <p:nvPr userDrawn="1"/>
        </p:nvSpPr>
        <p:spPr>
          <a:xfrm>
            <a:off x="2835000" y="0"/>
            <a:ext cx="945000" cy="5143500"/>
          </a:xfrm>
          <a:prstGeom prst="rect">
            <a:avLst/>
          </a:prstGeom>
          <a:solidFill>
            <a:schemeClr val="accent3"/>
          </a:solidFill>
          <a:ln>
            <a:noFill/>
          </a:ln>
        </p:spPr>
        <p:style>
          <a:lnRef idx="2">
            <a:schemeClr val="accent5">
              <a:shade val="50000"/>
            </a:schemeClr>
          </a:lnRef>
          <a:fillRef idx="1">
            <a:schemeClr val="accent5"/>
          </a:fillRef>
          <a:effectRef idx="0">
            <a:schemeClr val="accent5"/>
          </a:effectRef>
          <a:fontRef idx="minor">
            <a:schemeClr val="lt1"/>
          </a:fontRef>
        </p:style>
        <p:txBody>
          <a:bodyPr lIns="0" tIns="0" rIns="0" bIns="0" rtlCol="0" anchor="t" anchorCtr="0"/>
          <a:lstStyle/>
          <a:p>
            <a:pPr algn="ctr"/>
            <a:endParaRPr lang="en-AU" sz="1050"/>
          </a:p>
        </p:txBody>
      </p:sp>
      <p:sp>
        <p:nvSpPr>
          <p:cNvPr id="8" name="Title 1">
            <a:extLst>
              <a:ext uri="{FF2B5EF4-FFF2-40B4-BE49-F238E27FC236}">
                <a16:creationId xmlns:a16="http://schemas.microsoft.com/office/drawing/2014/main" id="{8B6F15D0-AE99-5E95-E10F-E8416680942A}"/>
              </a:ext>
            </a:extLst>
          </p:cNvPr>
          <p:cNvSpPr>
            <a:spLocks noGrp="1"/>
          </p:cNvSpPr>
          <p:nvPr>
            <p:ph type="title"/>
          </p:nvPr>
        </p:nvSpPr>
        <p:spPr>
          <a:xfrm>
            <a:off x="4050000" y="270000"/>
            <a:ext cx="4050000" cy="756000"/>
          </a:xfrm>
        </p:spPr>
        <p:txBody>
          <a:bodyPr/>
          <a:lstStyle>
            <a:lvl1pPr>
              <a:defRPr/>
            </a:lvl1pPr>
          </a:lstStyle>
          <a:p>
            <a:r>
              <a:rPr lang="en-GB" noProof="0"/>
              <a:t>Click to edit Master title style</a:t>
            </a:r>
            <a:endParaRPr lang="en-AU" noProof="0"/>
          </a:p>
        </p:txBody>
      </p:sp>
      <p:cxnSp>
        <p:nvCxnSpPr>
          <p:cNvPr id="7" name="Straight Connector 6">
            <a:extLst>
              <a:ext uri="{FF2B5EF4-FFF2-40B4-BE49-F238E27FC236}">
                <a16:creationId xmlns:a16="http://schemas.microsoft.com/office/drawing/2014/main" id="{FDEA8E5D-F9A7-48AC-AF91-6754515E9D1B}"/>
              </a:ext>
              <a:ext uri="{C183D7F6-B498-43B3-948B-1728B52AA6E4}">
                <adec:decorative xmlns:adec="http://schemas.microsoft.com/office/drawing/2017/decorative" val="1"/>
              </a:ext>
            </a:extLst>
          </p:cNvPr>
          <p:cNvCxnSpPr/>
          <p:nvPr userDrawn="1"/>
        </p:nvCxnSpPr>
        <p:spPr>
          <a:xfrm>
            <a:off x="3915000" y="1350000"/>
            <a:ext cx="0" cy="340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Text Placeholder 10">
            <a:extLst>
              <a:ext uri="{FF2B5EF4-FFF2-40B4-BE49-F238E27FC236}">
                <a16:creationId xmlns:a16="http://schemas.microsoft.com/office/drawing/2014/main" id="{2FAB4FCE-5DFB-4423-ADC8-E6C79ABBEDD2}"/>
              </a:ext>
            </a:extLst>
          </p:cNvPr>
          <p:cNvSpPr>
            <a:spLocks noGrp="1"/>
          </p:cNvSpPr>
          <p:nvPr>
            <p:ph type="body" sz="quarter" idx="14"/>
          </p:nvPr>
        </p:nvSpPr>
        <p:spPr>
          <a:xfrm>
            <a:off x="4050000" y="1350169"/>
            <a:ext cx="4806000" cy="3105000"/>
          </a:xfrm>
        </p:spPr>
        <p:txBody>
          <a:bodyPr>
            <a:noAutofit/>
          </a:bodyPr>
          <a:lstStyle>
            <a:lvl1pPr>
              <a:defRPr sz="1500">
                <a:solidFill>
                  <a:schemeClr val="tx1"/>
                </a:solidFill>
                <a:latin typeface="+mn-lt"/>
              </a:defRPr>
            </a:lvl1pPr>
            <a:lvl2pPr>
              <a:defRPr sz="1350">
                <a:solidFill>
                  <a:schemeClr val="tx1"/>
                </a:solidFill>
                <a:latin typeface="+mn-lt"/>
              </a:defRPr>
            </a:lvl2pPr>
            <a:lvl3pPr>
              <a:defRPr sz="2700">
                <a:solidFill>
                  <a:schemeClr val="bg2"/>
                </a:solidFill>
                <a:latin typeface="+mn-lt"/>
              </a:defRPr>
            </a:lvl3pPr>
            <a:lvl4pPr>
              <a:defRPr sz="2700">
                <a:solidFill>
                  <a:schemeClr val="bg2"/>
                </a:solidFill>
                <a:latin typeface="+mn-lt"/>
              </a:defRPr>
            </a:lvl4pPr>
            <a:lvl5pPr>
              <a:defRPr sz="2700">
                <a:solidFill>
                  <a:schemeClr val="bg2"/>
                </a:solidFill>
                <a:latin typeface="+mn-lt"/>
              </a:defRPr>
            </a:lvl5pPr>
          </a:lstStyle>
          <a:p>
            <a:pPr lvl="0"/>
            <a:r>
              <a:rPr lang="en-GB" noProof="0"/>
              <a:t>Click to edit Master text styles</a:t>
            </a:r>
          </a:p>
        </p:txBody>
      </p:sp>
      <p:sp>
        <p:nvSpPr>
          <p:cNvPr id="9" name="Picture Placeholder 8">
            <a:extLst>
              <a:ext uri="{FF2B5EF4-FFF2-40B4-BE49-F238E27FC236}">
                <a16:creationId xmlns:a16="http://schemas.microsoft.com/office/drawing/2014/main" id="{516D7771-B92C-4B57-B3D3-8B15F5B9689C}"/>
              </a:ext>
              <a:ext uri="{C183D7F6-B498-43B3-948B-1728B52AA6E4}">
                <adec:decorative xmlns:adec="http://schemas.microsoft.com/office/drawing/2017/decorative" val="0"/>
              </a:ext>
            </a:extLst>
          </p:cNvPr>
          <p:cNvSpPr>
            <a:spLocks noGrp="1"/>
          </p:cNvSpPr>
          <p:nvPr>
            <p:ph type="pic" sz="quarter" idx="13"/>
          </p:nvPr>
        </p:nvSpPr>
        <p:spPr>
          <a:xfrm>
            <a:off x="0" y="0"/>
            <a:ext cx="3780000" cy="5143500"/>
          </a:xfrm>
        </p:spPr>
        <p:txBody>
          <a:bodyPr/>
          <a:lstStyle>
            <a:lvl1pPr>
              <a:defRPr>
                <a:solidFill>
                  <a:schemeClr val="bg1"/>
                </a:solidFill>
              </a:defRPr>
            </a:lvl1pPr>
          </a:lstStyle>
          <a:p>
            <a:r>
              <a:rPr lang="en-GB" noProof="0"/>
              <a:t>Click icon to add picture</a:t>
            </a:r>
            <a:endParaRPr lang="en-AU" noProof="0"/>
          </a:p>
        </p:txBody>
      </p:sp>
      <p:sp>
        <p:nvSpPr>
          <p:cNvPr id="13" name="Text Placeholder 12">
            <a:extLst>
              <a:ext uri="{FF2B5EF4-FFF2-40B4-BE49-F238E27FC236}">
                <a16:creationId xmlns:a16="http://schemas.microsoft.com/office/drawing/2014/main" id="{518B06DF-F3D5-44F7-AB62-30A2ED1F46C7}"/>
              </a:ext>
            </a:extLst>
          </p:cNvPr>
          <p:cNvSpPr>
            <a:spLocks noGrp="1"/>
          </p:cNvSpPr>
          <p:nvPr>
            <p:ph type="body" sz="quarter" idx="15" hasCustomPrompt="1"/>
          </p:nvPr>
        </p:nvSpPr>
        <p:spPr>
          <a:xfrm>
            <a:off x="4050001" y="4482000"/>
            <a:ext cx="4805999" cy="270000"/>
          </a:xfrm>
        </p:spPr>
        <p:txBody>
          <a:bodyPr anchor="b">
            <a:noAutofit/>
          </a:bodyPr>
          <a:lstStyle>
            <a:lvl1pPr>
              <a:defRPr sz="1050">
                <a:latin typeface="+mn-lt"/>
              </a:defRPr>
            </a:lvl1pPr>
          </a:lstStyle>
          <a:p>
            <a:pPr lvl="0"/>
            <a:r>
              <a:rPr lang="en-AU" noProof="0"/>
              <a:t>Caption</a:t>
            </a:r>
          </a:p>
        </p:txBody>
      </p:sp>
      <p:sp>
        <p:nvSpPr>
          <p:cNvPr id="5" name="Slide Number Placeholder 4">
            <a:extLst>
              <a:ext uri="{FF2B5EF4-FFF2-40B4-BE49-F238E27FC236}">
                <a16:creationId xmlns:a16="http://schemas.microsoft.com/office/drawing/2014/main" id="{FA1D6039-007D-7CE1-2455-85685924710B}"/>
              </a:ext>
            </a:extLst>
          </p:cNvPr>
          <p:cNvSpPr>
            <a:spLocks noGrp="1"/>
          </p:cNvSpPr>
          <p:nvPr>
            <p:ph type="sldNum" sz="quarter" idx="16"/>
          </p:nvPr>
        </p:nvSpPr>
        <p:spPr/>
        <p:txBody>
          <a:bodyPr/>
          <a:lstStyle/>
          <a:p>
            <a:fld id="{10A01DC5-1685-4615-8240-15192985C6A2}" type="slidenum">
              <a:rPr lang="en-AU" smtClean="0"/>
              <a:pPr/>
              <a:t>‹#›</a:t>
            </a:fld>
            <a:endParaRPr lang="en-AU"/>
          </a:p>
        </p:txBody>
      </p:sp>
    </p:spTree>
    <p:extLst>
      <p:ext uri="{BB962C8B-B14F-4D97-AF65-F5344CB8AC3E}">
        <p14:creationId xmlns:p14="http://schemas.microsoft.com/office/powerpoint/2010/main" val="12573123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0"/>
        <p:cNvGrpSpPr/>
        <p:nvPr/>
      </p:nvGrpSpPr>
      <p:grpSpPr>
        <a:xfrm>
          <a:off x="0" y="0"/>
          <a:ext cx="0" cy="0"/>
          <a:chOff x="0" y="0"/>
          <a:chExt cx="0" cy="0"/>
        </a:xfrm>
      </p:grpSpPr>
      <p:sp>
        <p:nvSpPr>
          <p:cNvPr id="51" name="Google Shape;51;p13"/>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52" name="Google Shape;52;p13"/>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53" name="Google Shape;53;p1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59" r:id="rId1"/>
    <p:sldLayoutId id="2147483660" r:id="rId2"/>
    <p:sldLayoutId id="2147483661" r:id="rId3"/>
    <p:sldLayoutId id="2147483663" r:id="rId4"/>
    <p:sldLayoutId id="2147483664" r:id="rId5"/>
    <p:sldLayoutId id="2147483667" r:id="rId6"/>
    <p:sldLayoutId id="2147483668" r:id="rId7"/>
    <p:sldLayoutId id="2147483670" r:id="rId8"/>
    <p:sldLayoutId id="2147483671" r:id="rId9"/>
    <p:sldLayoutId id="2147483673" r:id="rId10"/>
    <p:sldLayoutId id="2147483674" r:id="rId11"/>
    <p:sldLayoutId id="2147483675" r:id="rId12"/>
    <p:sldLayoutId id="2147483676" r:id="rId13"/>
    <p:sldLayoutId id="2147483681" r:id="rId14"/>
    <p:sldLayoutId id="2147483682" r:id="rId15"/>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schoolsnsw.sharepoint.com/sites/EarlyLearning-MeetingsandPL/SitePages/Child-safety-in-public-preschools.aspx?ga=1&amp;LOF=1&amp;xsdata=MDV8MDJ8fDJiMGQ3MDJiYWYxMjQzMjIyYWY4MDhkZGYzZGQ0MTNjfDA1YTBlNjlhNDE4YTQ3YzE5YzI1OTM4NzI2MWJmOTkxfDB8MHw2Mzg5MzQ4NTM3NjQyNjI2NDh8VW5rbm93bnxWR1ZoYlhOVFpXTjFjbWwwZVZObGNuWnBZMlY4ZXlKRFFTSTZJbFJsWVcxelgwRlVVRk5sY25acFkyVmZVMUJQVEU5R0lpd2lWaUk2SWpBdU1DNHdNREF3SWl3aVVDSTZJbGRwYmpNeUlpd2lRVTRpT2lKUGRHaGxjaUlzSWxkVUlqb3hNWDA9fDF8TDJOb1lYUnpMekU1T2pCbU56RmhaVE0zTFdJNVpqY3RORGhoWlMxaE9HRTBMVFptTVdVMFkyUXhZekkyTjE5bU9UQTRZVGs0TkMxaU1tRXlMVFJpTnpVdFlqWTVPUzB6WmpGaE5XUmhZVE15TmpoQWRXNXhMbWRpYkM1emNHRmpaWE12YldWemMyRm5aWE12TVRjMU56ZzRPRFUzTlRZeU9RPT18NzQwOTkzM2FkMjM2NGIwOWFlNjcwOGRkZjNkZDQxM2J8MGJkMTYwYjhjOWU5NGQ0NzhjZjBjMjM0YWYxNTZjODI%3D&amp;sdata=UzRhb1A1eTBOcnlDeFhhdksxOGQycTNJOFFSbW1XVXFXNE1NR0JZRml6cz0%3D&amp;ovuser=05a0e69a-418a-47c1-9c25-9387261bf991%2CIngrid.Bellamy%40det.nsw.edu.au&amp;OR=Teams-HL&amp;CT=1757888824933&amp;clickparams=eyJBcHBOYW1lIjoiVGVhbXMtRGVza3RvcCIsIkFwcFZlcnNpb24iOiI0OS8yNTA4MjgxNzkwNyIsIkhhc0ZlZGVyYXRlZFVzZXIiOmZhbHNlfQ%3D%3D"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sv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6.jpe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s://education.nsw.gov.au/about-us/strategies-and-reports/our-reconciliation-action-plan/acknowledgement-of-country" TargetMode="External"/><Relationship Id="rId2" Type="http://schemas.openxmlformats.org/officeDocument/2006/relationships/notesSlide" Target="../notesSlides/notesSlide4.xml"/><Relationship Id="rId1" Type="http://schemas.openxmlformats.org/officeDocument/2006/relationships/slideLayout" Target="../slideLayouts/slideLayout15.xm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hyperlink" Target="https://education.nsw.gov.au/inside-the-department/teaching-and-learning/curriculum/early-learning/leading-a-public-preschool-" TargetMode="External"/><Relationship Id="rId5" Type="http://schemas.openxmlformats.org/officeDocument/2006/relationships/image" Target="../media/image8.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6.xml"/><Relationship Id="rId4" Type="http://schemas.openxmlformats.org/officeDocument/2006/relationships/image" Target="../media/image12.jp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hyperlink" Target="https://educationstandards.nsw.edu.au/wps/portal/nesa/k-10/learning-areas/tas" TargetMode="External"/><Relationship Id="rId2" Type="http://schemas.openxmlformats.org/officeDocument/2006/relationships/notesSlide" Target="../notesSlides/notesSlide14.xml"/><Relationship Id="rId1" Type="http://schemas.openxmlformats.org/officeDocument/2006/relationships/slideLayout" Target="../slideLayouts/slideLayout13.xml"/><Relationship Id="rId6" Type="http://schemas.openxmlformats.org/officeDocument/2006/relationships/hyperlink" Target="https://education.nsw.gov.au/rights-and-accountability/copyright" TargetMode="External"/><Relationship Id="rId5" Type="http://schemas.openxmlformats.org/officeDocument/2006/relationships/image" Target="../media/image14.jpeg"/><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3" Type="http://schemas.openxmlformats.org/officeDocument/2006/relationships/hyperlink" Target="https://education.nsw.gov.au/teaching-and-learning/curriculum/early-learning/resources-for-families/animation-clips-for-families#:~:text=the%20early%20years-,Learning%20through%20play,-Look%20at%20how" TargetMode="External"/><Relationship Id="rId2" Type="http://schemas.openxmlformats.org/officeDocument/2006/relationships/notesSlide" Target="../notesSlides/notesSlide15.xml"/><Relationship Id="rId1" Type="http://schemas.openxmlformats.org/officeDocument/2006/relationships/slideLayout" Target="../slideLayouts/slideLayout13.xml"/><Relationship Id="rId4" Type="http://schemas.openxmlformats.org/officeDocument/2006/relationships/image" Target="../media/image15.png"/></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6.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1.jpeg"/><Relationship Id="rId7" Type="http://schemas.openxmlformats.org/officeDocument/2006/relationships/diagramColors" Target="../diagrams/colors2.xml"/><Relationship Id="rId2" Type="http://schemas.openxmlformats.org/officeDocument/2006/relationships/notesSlide" Target="../notesSlides/notesSlide17.xml"/><Relationship Id="rId1" Type="http://schemas.openxmlformats.org/officeDocument/2006/relationships/slideLayout" Target="../slideLayouts/slideLayout13.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1.xml"/><Relationship Id="rId1" Type="http://schemas.openxmlformats.org/officeDocument/2006/relationships/slideLayout" Target="../slideLayouts/slideLayout1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2.xml.rels><?xml version="1.0" encoding="UTF-8" standalone="yes"?>
<Relationships xmlns="http://schemas.openxmlformats.org/package/2006/relationships"><Relationship Id="rId3" Type="http://schemas.openxmlformats.org/officeDocument/2006/relationships/hyperlink" Target="https://education.nsw.gov.au/teaching-and-learning/curriculum/early-learning/transition-to-primary-school-el/starting-preschool-social-narratives" TargetMode="External"/><Relationship Id="rId2" Type="http://schemas.openxmlformats.org/officeDocument/2006/relationships/notesSlide" Target="../notesSlides/notesSlide22.xml"/><Relationship Id="rId1" Type="http://schemas.openxmlformats.org/officeDocument/2006/relationships/slideLayout" Target="../slideLayouts/slideLayout13.xml"/><Relationship Id="rId4" Type="http://schemas.openxmlformats.org/officeDocument/2006/relationships/image" Target="../media/image28.jpeg"/></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3.xml"/><Relationship Id="rId1" Type="http://schemas.openxmlformats.org/officeDocument/2006/relationships/slideLayout" Target="../slideLayouts/slideLayout1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5.xm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hyperlink" Target="https://education.nsw.gov.au/teaching-and-learning/curriculum/early-learning/resources-for-families" TargetMode="External"/><Relationship Id="rId2" Type="http://schemas.openxmlformats.org/officeDocument/2006/relationships/notesSlide" Target="../notesSlides/notesSlide27.xml"/><Relationship Id="rId1" Type="http://schemas.openxmlformats.org/officeDocument/2006/relationships/slideLayout" Target="../slideLayouts/slideLayout9.xml"/><Relationship Id="rId6" Type="http://schemas.openxmlformats.org/officeDocument/2006/relationships/hyperlink" Target="https://education.nsw.gov.au/teaching-and-learning/curriculum/early-learning/resources-for-families/animation-clips-for-families" TargetMode="External"/><Relationship Id="rId5" Type="http://schemas.openxmlformats.org/officeDocument/2006/relationships/hyperlink" Target="https://education.nsw.gov.au/early-childhood-education/information-for-parents-and-carers/translated-resources" TargetMode="External"/><Relationship Id="rId4" Type="http://schemas.openxmlformats.org/officeDocument/2006/relationships/hyperlink" Target="https://education.nsw.gov.au/content/dam/main-education/en/home/parents-and-carers/starting-school-guides/starting-preschool/2025/getting-ready-for-preschool-2025-Flyer.pdf" TargetMode="External"/></Relationships>
</file>

<file path=ppt/slides/_rels/slide28.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notesSlide" Target="../notesSlides/notesSlide28.xml"/><Relationship Id="rId1" Type="http://schemas.openxmlformats.org/officeDocument/2006/relationships/slideLayout" Target="../slideLayouts/slideLayout9.xml"/><Relationship Id="rId6" Type="http://schemas.openxmlformats.org/officeDocument/2006/relationships/image" Target="../media/image39.png"/><Relationship Id="rId5" Type="http://schemas.openxmlformats.org/officeDocument/2006/relationships/image" Target="../media/image38.png"/><Relationship Id="rId10" Type="http://schemas.openxmlformats.org/officeDocument/2006/relationships/image" Target="../media/image43.png"/><Relationship Id="rId4" Type="http://schemas.openxmlformats.org/officeDocument/2006/relationships/image" Target="../media/image37.png"/><Relationship Id="rId9" Type="http://schemas.openxmlformats.org/officeDocument/2006/relationships/image" Target="../media/image42.png"/></Relationships>
</file>

<file path=ppt/slides/_rels/slide29.xml.rels><?xml version="1.0" encoding="UTF-8" standalone="yes"?>
<Relationships xmlns="http://schemas.openxmlformats.org/package/2006/relationships"><Relationship Id="rId8" Type="http://schemas.openxmlformats.org/officeDocument/2006/relationships/hyperlink" Target="https://www.startingblocks.gov.au/resources" TargetMode="External"/><Relationship Id="rId13" Type="http://schemas.openxmlformats.org/officeDocument/2006/relationships/hyperlink" Target="https://www.health.nsw.gov.au/immunisation/Pages/default.aspx" TargetMode="External"/><Relationship Id="rId3" Type="http://schemas.openxmlformats.org/officeDocument/2006/relationships/hyperlink" Target="https://startingblocks.gov.au/find-child-care" TargetMode="External"/><Relationship Id="rId7" Type="http://schemas.openxmlformats.org/officeDocument/2006/relationships/hyperlink" Target="https://www.nsw.gov.au/family-and-relationships/early-child-development" TargetMode="External"/><Relationship Id="rId12" Type="http://schemas.openxmlformats.org/officeDocument/2006/relationships/hyperlink" Target="https://education.nsw.gov.au/schooling/parents-and-carers/safe-travel.html" TargetMode="External"/><Relationship Id="rId2" Type="http://schemas.openxmlformats.org/officeDocument/2006/relationships/notesSlide" Target="../notesSlides/notesSlide29.xml"/><Relationship Id="rId1" Type="http://schemas.openxmlformats.org/officeDocument/2006/relationships/slideLayout" Target="../slideLayouts/slideLayout9.xml"/><Relationship Id="rId6" Type="http://schemas.openxmlformats.org/officeDocument/2006/relationships/hyperlink" Target="https://education.nsw.gov.au/teaching-and-learning/curriculum/early-learning/resources-for-families.html" TargetMode="External"/><Relationship Id="rId11" Type="http://schemas.openxmlformats.org/officeDocument/2006/relationships/hyperlink" Target="https://education.nsw.gov.au/teaching-and-learning/curriculum/early-learning/resources-for-families#:~:text=letters%20and%20numbers-,Supporting%20Aboriginal%20families,-This%20version%20of" TargetMode="External"/><Relationship Id="rId5" Type="http://schemas.openxmlformats.org/officeDocument/2006/relationships/hyperlink" Target="https://education.nsw.gov.au/early-childhood-education/information-for-parents-and-carers" TargetMode="External"/><Relationship Id="rId10" Type="http://schemas.openxmlformats.org/officeDocument/2006/relationships/hyperlink" Target="https://education.nsw.gov.au/schooling/translated-documents" TargetMode="External"/><Relationship Id="rId4" Type="http://schemas.openxmlformats.org/officeDocument/2006/relationships/hyperlink" Target="https://education.nsw.gov.au/early-childhood-education/information-for-parents-and-carers/choosing-a-service.html" TargetMode="External"/><Relationship Id="rId9" Type="http://schemas.openxmlformats.org/officeDocument/2006/relationships/hyperlink" Target="https://raisingchildren.net.au/" TargetMode="External"/><Relationship Id="rId14" Type="http://schemas.openxmlformats.org/officeDocument/2006/relationships/hyperlink" Target="https://education.nsw.gov.au/teaching-and-learning/curriculum/early-learning/public-preschools/enrol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D5F4FF"/>
        </a:solidFill>
        <a:effectLst/>
      </p:bgPr>
    </p:bg>
    <p:spTree>
      <p:nvGrpSpPr>
        <p:cNvPr id="1" name="Shape 1111">
          <a:extLst>
            <a:ext uri="{FF2B5EF4-FFF2-40B4-BE49-F238E27FC236}">
              <a16:creationId xmlns:a16="http://schemas.microsoft.com/office/drawing/2014/main" id="{8E7E3329-C5DB-2036-91C1-9DA4E3F6FBC9}"/>
            </a:ext>
          </a:extLst>
        </p:cNvPr>
        <p:cNvGrpSpPr/>
        <p:nvPr/>
      </p:nvGrpSpPr>
      <p:grpSpPr>
        <a:xfrm>
          <a:off x="0" y="0"/>
          <a:ext cx="0" cy="0"/>
          <a:chOff x="0" y="0"/>
          <a:chExt cx="0" cy="0"/>
        </a:xfrm>
      </p:grpSpPr>
      <p:sp>
        <p:nvSpPr>
          <p:cNvPr id="1112" name="Google Shape;1112;p35">
            <a:extLst>
              <a:ext uri="{FF2B5EF4-FFF2-40B4-BE49-F238E27FC236}">
                <a16:creationId xmlns:a16="http://schemas.microsoft.com/office/drawing/2014/main" id="{E58F53E9-FF04-DDEB-875B-AC2589EAE3C9}"/>
              </a:ext>
            </a:extLst>
          </p:cNvPr>
          <p:cNvSpPr txBox="1">
            <a:spLocks noGrp="1"/>
          </p:cNvSpPr>
          <p:nvPr>
            <p:ph type="title"/>
          </p:nvPr>
        </p:nvSpPr>
        <p:spPr>
          <a:xfrm>
            <a:off x="155052" y="186443"/>
            <a:ext cx="4806000" cy="572700"/>
          </a:xfrm>
          <a:prstGeom prst="rect">
            <a:avLst/>
          </a:prstGeom>
        </p:spPr>
        <p:txBody>
          <a:bodyPr spcFirstLastPara="1" wrap="square" lIns="91425" tIns="91425" rIns="91425" bIns="91425" anchor="t" anchorCtr="0">
            <a:normAutofit fontScale="90000"/>
          </a:bodyPr>
          <a:lstStyle/>
          <a:p>
            <a:r>
              <a:rPr lang="en-GB" sz="2700">
                <a:latin typeface="Public Sans SemiBold" pitchFamily="2" charset="0"/>
                <a:cs typeface="Arial"/>
              </a:rPr>
              <a:t>How to use this resource</a:t>
            </a:r>
            <a:br>
              <a:rPr lang="en-GB">
                <a:latin typeface="Public Sans" pitchFamily="2" charset="0"/>
                <a:cs typeface="Arial"/>
              </a:rPr>
            </a:br>
            <a:endParaRPr lang="en-AU" b="1"/>
          </a:p>
        </p:txBody>
      </p:sp>
      <p:sp>
        <p:nvSpPr>
          <p:cNvPr id="1113" name="Google Shape;1113;p35">
            <a:extLst>
              <a:ext uri="{FF2B5EF4-FFF2-40B4-BE49-F238E27FC236}">
                <a16:creationId xmlns:a16="http://schemas.microsoft.com/office/drawing/2014/main" id="{78CBD945-9ABA-ECFA-5978-750B46F71614}"/>
              </a:ext>
            </a:extLst>
          </p:cNvPr>
          <p:cNvSpPr txBox="1">
            <a:spLocks noGrp="1"/>
          </p:cNvSpPr>
          <p:nvPr>
            <p:ph type="body" idx="1"/>
          </p:nvPr>
        </p:nvSpPr>
        <p:spPr>
          <a:xfrm>
            <a:off x="155053" y="670702"/>
            <a:ext cx="8888797" cy="4011296"/>
          </a:xfrm>
          <a:prstGeom prst="rect">
            <a:avLst/>
          </a:prstGeom>
        </p:spPr>
        <p:txBody>
          <a:bodyPr spcFirstLastPara="1" wrap="square" lIns="91425" tIns="91425" rIns="91425" bIns="91425" anchor="t" anchorCtr="0">
            <a:noAutofit/>
          </a:bodyPr>
          <a:lstStyle/>
          <a:p>
            <a:pPr marL="171450" indent="-171450">
              <a:lnSpc>
                <a:spcPct val="100000"/>
              </a:lnSpc>
              <a:spcAft>
                <a:spcPts val="600"/>
              </a:spcAft>
              <a:buSzPct val="128000"/>
              <a:buFont typeface="Arial" panose="020B0604020202020204" pitchFamily="34" charset="0"/>
              <a:buChar char="•"/>
            </a:pPr>
            <a:r>
              <a:rPr lang="en-GB" sz="1400" dirty="0">
                <a:cs typeface="Arial"/>
              </a:rPr>
              <a:t>Sample content and presenter notes have been included to support your parent session about transition to preschool. All content is optional and should be edited to fit your context.</a:t>
            </a:r>
          </a:p>
          <a:p>
            <a:pPr marL="171450" indent="-171450">
              <a:lnSpc>
                <a:spcPct val="100000"/>
              </a:lnSpc>
              <a:spcAft>
                <a:spcPts val="600"/>
              </a:spcAft>
              <a:buSzPct val="128000"/>
              <a:buFont typeface="Arial" panose="020B0604020202020204" pitchFamily="34" charset="0"/>
              <a:buChar char="•"/>
            </a:pPr>
            <a:r>
              <a:rPr lang="en-GB" sz="1400" dirty="0">
                <a:cs typeface="Arial"/>
              </a:rPr>
              <a:t>The Acknowledgement of Country slide is to be adjusted to reflect the local community.</a:t>
            </a:r>
          </a:p>
          <a:p>
            <a:pPr marL="171450" indent="-171450">
              <a:lnSpc>
                <a:spcPct val="100000"/>
              </a:lnSpc>
              <a:spcAft>
                <a:spcPts val="600"/>
              </a:spcAft>
              <a:buSzPct val="128000"/>
              <a:buFont typeface="Arial" panose="020B0604020202020204" pitchFamily="34" charset="0"/>
              <a:buChar char="•"/>
            </a:pPr>
            <a:r>
              <a:rPr lang="en-GB" sz="1400" dirty="0">
                <a:latin typeface="Public Sans"/>
                <a:cs typeface="Arial"/>
              </a:rPr>
              <a:t>The agenda slide is a sample of how a session with parents could be organised. This can be adjusted to reflect your event.</a:t>
            </a:r>
          </a:p>
          <a:p>
            <a:pPr marL="171450" indent="-171450">
              <a:lnSpc>
                <a:spcPct val="100000"/>
              </a:lnSpc>
              <a:spcAft>
                <a:spcPts val="600"/>
              </a:spcAft>
              <a:buSzPct val="128000"/>
              <a:buFont typeface="Arial" panose="020B0604020202020204" pitchFamily="34" charset="0"/>
              <a:buChar char="•"/>
            </a:pPr>
            <a:r>
              <a:rPr lang="en-GB" sz="1400" dirty="0">
                <a:cs typeface="Arial"/>
              </a:rPr>
              <a:t>Images can be replaced with pictures that reflect your school and context and must comply with the </a:t>
            </a:r>
            <a:r>
              <a:rPr lang="en-GB" sz="1400" i="1" dirty="0">
                <a:cs typeface="Arial"/>
                <a:hlinkClick r:id="rId3"/>
              </a:rPr>
              <a:t>Safe use of digital technologies and online environments procedure</a:t>
            </a:r>
            <a:r>
              <a:rPr lang="en-GB" sz="1400" dirty="0">
                <a:cs typeface="Arial"/>
              </a:rPr>
              <a:t>.</a:t>
            </a:r>
            <a:r>
              <a:rPr lang="en-GB" sz="1400" dirty="0">
                <a:latin typeface="Public Sans" pitchFamily="2" charset="0"/>
                <a:cs typeface="Arial"/>
              </a:rPr>
              <a:t> </a:t>
            </a:r>
            <a:r>
              <a:rPr lang="en-GB" sz="1400" dirty="0">
                <a:cs typeface="Arial"/>
              </a:rPr>
              <a:t>Instruction boxes are to be deleted. </a:t>
            </a:r>
          </a:p>
          <a:p>
            <a:pPr marL="171450" indent="-171450">
              <a:lnSpc>
                <a:spcPct val="100000"/>
              </a:lnSpc>
              <a:spcAft>
                <a:spcPts val="600"/>
              </a:spcAft>
              <a:buSzPct val="128000"/>
              <a:buFont typeface="Arial" panose="020B0604020202020204" pitchFamily="34" charset="0"/>
              <a:buChar char="•"/>
            </a:pPr>
            <a:r>
              <a:rPr lang="en-GB" sz="1400" dirty="0">
                <a:cs typeface="Arial"/>
              </a:rPr>
              <a:t>Instructions in italics should be replaced with information about your preschool.</a:t>
            </a:r>
          </a:p>
          <a:p>
            <a:pPr marL="171450" indent="-171450">
              <a:lnSpc>
                <a:spcPct val="100000"/>
              </a:lnSpc>
              <a:spcAft>
                <a:spcPts val="600"/>
              </a:spcAft>
              <a:buSzPct val="128000"/>
              <a:buFont typeface="Arial" panose="020B0604020202020204" pitchFamily="34" charset="0"/>
              <a:buChar char="•"/>
            </a:pPr>
            <a:r>
              <a:rPr lang="en-GB" sz="1400" dirty="0">
                <a:latin typeface="Public Sans"/>
                <a:cs typeface="Arial"/>
              </a:rPr>
              <a:t>Consider how information on the slides can be presented in a way that suits your </a:t>
            </a:r>
            <a:r>
              <a:rPr lang="en-GB" sz="1400" dirty="0">
                <a:cs typeface="Arial"/>
              </a:rPr>
              <a:t>school </a:t>
            </a:r>
            <a:br>
              <a:rPr lang="en-GB" sz="1400" dirty="0">
                <a:latin typeface="Public Sans"/>
                <a:cs typeface="Arial"/>
              </a:rPr>
            </a:br>
            <a:r>
              <a:rPr lang="en-GB" sz="1400" dirty="0">
                <a:latin typeface="Public Sans"/>
                <a:cs typeface="Arial"/>
              </a:rPr>
              <a:t>community. For example, the timeline on slide 9 could be presented as images or </a:t>
            </a:r>
            <a:br>
              <a:rPr lang="en-GB" sz="1400" dirty="0">
                <a:latin typeface="Public Sans"/>
                <a:cs typeface="Arial"/>
              </a:rPr>
            </a:br>
            <a:r>
              <a:rPr lang="en-GB" sz="1400" dirty="0">
                <a:latin typeface="Public Sans"/>
                <a:cs typeface="Arial"/>
              </a:rPr>
              <a:t>as a short ‘day in the life of preschool’ video.</a:t>
            </a:r>
            <a:endParaRPr lang="en-GB" sz="1400" dirty="0">
              <a:latin typeface="Public Sans"/>
            </a:endParaRPr>
          </a:p>
          <a:p>
            <a:pPr marL="171450" indent="-171450">
              <a:lnSpc>
                <a:spcPct val="100000"/>
              </a:lnSpc>
              <a:spcAft>
                <a:spcPts val="600"/>
              </a:spcAft>
              <a:buSzPct val="128000"/>
              <a:buFont typeface="Arial" panose="020B0604020202020204" pitchFamily="34" charset="0"/>
              <a:buChar char="•"/>
            </a:pPr>
            <a:r>
              <a:rPr lang="en-GB" sz="1400" dirty="0">
                <a:cs typeface="Arial"/>
              </a:rPr>
              <a:t>Presenter notes have been included as a guide but can be removed or edited to suit </a:t>
            </a:r>
            <a:br>
              <a:rPr lang="en-GB" sz="1400" dirty="0">
                <a:latin typeface="Public Sans" pitchFamily="2" charset="0"/>
                <a:cs typeface="Arial"/>
              </a:rPr>
            </a:br>
            <a:r>
              <a:rPr lang="en-GB" sz="1400" dirty="0">
                <a:cs typeface="Arial"/>
              </a:rPr>
              <a:t>the presenter. Click 'Notes' in the bottom right bar to view the notes.</a:t>
            </a:r>
            <a:endParaRPr lang="en-GB" sz="1400" dirty="0"/>
          </a:p>
          <a:p>
            <a:pPr marL="171450" indent="-171450">
              <a:lnSpc>
                <a:spcPct val="100000"/>
              </a:lnSpc>
              <a:spcAft>
                <a:spcPts val="600"/>
              </a:spcAft>
              <a:buSzPct val="128000"/>
              <a:buFont typeface="Arial" panose="020B0604020202020204" pitchFamily="34" charset="0"/>
              <a:buChar char="•"/>
            </a:pPr>
            <a:r>
              <a:rPr lang="en-GB" sz="1400" dirty="0">
                <a:cs typeface="Arial"/>
              </a:rPr>
              <a:t>Some resources have been linked on the slide for easy access to show parents. </a:t>
            </a:r>
            <a:br>
              <a:rPr lang="en-GB" sz="1400" dirty="0">
                <a:latin typeface="Public Sans" pitchFamily="2" charset="0"/>
                <a:cs typeface="Arial"/>
              </a:rPr>
            </a:br>
            <a:r>
              <a:rPr lang="en-GB" sz="1400" dirty="0">
                <a:cs typeface="Arial"/>
              </a:rPr>
              <a:t>Always recheck links before presenting in case they need to be updated.</a:t>
            </a:r>
          </a:p>
          <a:p>
            <a:pPr marL="171450" indent="-171450">
              <a:lnSpc>
                <a:spcPct val="100000"/>
              </a:lnSpc>
              <a:spcAft>
                <a:spcPts val="600"/>
              </a:spcAft>
              <a:buSzPct val="128000"/>
              <a:buFont typeface="Arial" panose="020B0604020202020204" pitchFamily="34" charset="0"/>
              <a:buChar char="•"/>
            </a:pPr>
            <a:r>
              <a:rPr lang="en-GB" sz="1400" dirty="0">
                <a:latin typeface="Public Sans"/>
                <a:cs typeface="Arial"/>
              </a:rPr>
              <a:t>Try to keep the number of slides to 25 - </a:t>
            </a:r>
            <a:r>
              <a:rPr lang="en-GB" sz="1400" dirty="0">
                <a:cs typeface="Arial"/>
              </a:rPr>
              <a:t>30</a:t>
            </a:r>
            <a:r>
              <a:rPr lang="en-GB" sz="1400" dirty="0">
                <a:latin typeface="Public Sans"/>
                <a:cs typeface="Arial"/>
              </a:rPr>
              <a:t> overall. This is approximately equivalent to a 1-hour presentation.</a:t>
            </a:r>
            <a:endParaRPr lang="en-GB" sz="1400" dirty="0">
              <a:latin typeface="Public Sans"/>
            </a:endParaRPr>
          </a:p>
        </p:txBody>
      </p:sp>
      <p:sp>
        <p:nvSpPr>
          <p:cNvPr id="1114" name="Google Shape;1114;p35">
            <a:extLst>
              <a:ext uri="{FF2B5EF4-FFF2-40B4-BE49-F238E27FC236}">
                <a16:creationId xmlns:a16="http://schemas.microsoft.com/office/drawing/2014/main" id="{BA5E4E6A-E529-7909-CEB7-476C1E7AFD52}"/>
              </a:ext>
            </a:extLst>
          </p:cNvPr>
          <p:cNvSpPr/>
          <p:nvPr/>
        </p:nvSpPr>
        <p:spPr>
          <a:xfrm>
            <a:off x="8602550" y="4753107"/>
            <a:ext cx="441300" cy="292800"/>
          </a:xfrm>
          <a:prstGeom prst="roundRect">
            <a:avLst>
              <a:gd name="adj" fmla="val 16667"/>
            </a:avLst>
          </a:prstGeom>
          <a:solidFill>
            <a:srgbClr val="D7153A"/>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115" name="Google Shape;1115;p35">
            <a:extLst>
              <a:ext uri="{FF2B5EF4-FFF2-40B4-BE49-F238E27FC236}">
                <a16:creationId xmlns:a16="http://schemas.microsoft.com/office/drawing/2014/main" id="{810EE88E-3081-DCA9-0257-12EE25C6FE3C}"/>
              </a:ext>
            </a:extLst>
          </p:cNvPr>
          <p:cNvSpPr txBox="1">
            <a:spLocks noGrp="1"/>
          </p:cNvSpPr>
          <p:nvPr>
            <p:ph type="sldNum" idx="12"/>
          </p:nvPr>
        </p:nvSpPr>
        <p:spPr>
          <a:xfrm>
            <a:off x="8548858" y="4702699"/>
            <a:ext cx="548700" cy="3936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fld id="{00000000-1234-1234-1234-123412341234}" type="slidenum">
              <a:rPr lang="en"/>
              <a:t>1</a:t>
            </a:fld>
            <a:endParaRPr/>
          </a:p>
        </p:txBody>
      </p:sp>
      <p:grpSp>
        <p:nvGrpSpPr>
          <p:cNvPr id="1116" name="Google Shape;1116;p35">
            <a:extLst>
              <a:ext uri="{FF2B5EF4-FFF2-40B4-BE49-F238E27FC236}">
                <a16:creationId xmlns:a16="http://schemas.microsoft.com/office/drawing/2014/main" id="{B1995011-B2BF-1300-A10C-7C65F473F579}"/>
              </a:ext>
            </a:extLst>
          </p:cNvPr>
          <p:cNvGrpSpPr/>
          <p:nvPr/>
        </p:nvGrpSpPr>
        <p:grpSpPr>
          <a:xfrm>
            <a:off x="8408751" y="168823"/>
            <a:ext cx="479230" cy="503608"/>
            <a:chOff x="1317200" y="238100"/>
            <a:chExt cx="4976425" cy="5229575"/>
          </a:xfrm>
        </p:grpSpPr>
        <p:sp>
          <p:nvSpPr>
            <p:cNvPr id="1117" name="Google Shape;1117;p35">
              <a:extLst>
                <a:ext uri="{FF2B5EF4-FFF2-40B4-BE49-F238E27FC236}">
                  <a16:creationId xmlns:a16="http://schemas.microsoft.com/office/drawing/2014/main" id="{C0B94906-EA5E-7A36-AB9E-877C5AEFEB43}"/>
                </a:ext>
              </a:extLst>
            </p:cNvPr>
            <p:cNvSpPr/>
            <p:nvPr/>
          </p:nvSpPr>
          <p:spPr>
            <a:xfrm>
              <a:off x="1561300" y="3393950"/>
              <a:ext cx="4486650" cy="1414475"/>
            </a:xfrm>
            <a:custGeom>
              <a:avLst/>
              <a:gdLst/>
              <a:ahLst/>
              <a:cxnLst/>
              <a:rect l="l" t="t" r="r" b="b"/>
              <a:pathLst>
                <a:path w="179466" h="56579" extrusionOk="0">
                  <a:moveTo>
                    <a:pt x="0" y="0"/>
                  </a:moveTo>
                  <a:lnTo>
                    <a:pt x="0" y="56578"/>
                  </a:lnTo>
                  <a:lnTo>
                    <a:pt x="12740" y="56578"/>
                  </a:lnTo>
                  <a:lnTo>
                    <a:pt x="12740" y="20507"/>
                  </a:lnTo>
                  <a:lnTo>
                    <a:pt x="43531" y="56578"/>
                  </a:lnTo>
                  <a:lnTo>
                    <a:pt x="56701" y="56578"/>
                  </a:lnTo>
                  <a:lnTo>
                    <a:pt x="56701" y="0"/>
                  </a:lnTo>
                  <a:lnTo>
                    <a:pt x="43961" y="0"/>
                  </a:lnTo>
                  <a:lnTo>
                    <a:pt x="43961" y="36148"/>
                  </a:lnTo>
                  <a:lnTo>
                    <a:pt x="13078" y="0"/>
                  </a:lnTo>
                  <a:close/>
                  <a:moveTo>
                    <a:pt x="106218" y="16"/>
                  </a:moveTo>
                  <a:lnTo>
                    <a:pt x="120984" y="56578"/>
                  </a:lnTo>
                  <a:lnTo>
                    <a:pt x="134108" y="56578"/>
                  </a:lnTo>
                  <a:lnTo>
                    <a:pt x="142765" y="20784"/>
                  </a:lnTo>
                  <a:lnTo>
                    <a:pt x="151575" y="56578"/>
                  </a:lnTo>
                  <a:lnTo>
                    <a:pt x="164469" y="56578"/>
                  </a:lnTo>
                  <a:lnTo>
                    <a:pt x="164607" y="56087"/>
                  </a:lnTo>
                  <a:lnTo>
                    <a:pt x="179465" y="16"/>
                  </a:lnTo>
                  <a:lnTo>
                    <a:pt x="166326" y="16"/>
                  </a:lnTo>
                  <a:lnTo>
                    <a:pt x="157868" y="36240"/>
                  </a:lnTo>
                  <a:lnTo>
                    <a:pt x="148981" y="16"/>
                  </a:lnTo>
                  <a:lnTo>
                    <a:pt x="136778" y="16"/>
                  </a:lnTo>
                  <a:lnTo>
                    <a:pt x="127753" y="35826"/>
                  </a:lnTo>
                  <a:lnTo>
                    <a:pt x="119556" y="16"/>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8" name="Google Shape;1118;p35">
              <a:extLst>
                <a:ext uri="{FF2B5EF4-FFF2-40B4-BE49-F238E27FC236}">
                  <a16:creationId xmlns:a16="http://schemas.microsoft.com/office/drawing/2014/main" id="{44427E34-CCF5-5235-4A70-A13522A4A562}"/>
                </a:ext>
              </a:extLst>
            </p:cNvPr>
            <p:cNvSpPr/>
            <p:nvPr/>
          </p:nvSpPr>
          <p:spPr>
            <a:xfrm>
              <a:off x="1527150" y="5014850"/>
              <a:ext cx="411375" cy="452825"/>
            </a:xfrm>
            <a:custGeom>
              <a:avLst/>
              <a:gdLst/>
              <a:ahLst/>
              <a:cxnLst/>
              <a:rect l="l" t="t" r="r" b="b"/>
              <a:pathLst>
                <a:path w="16455" h="18113" extrusionOk="0">
                  <a:moveTo>
                    <a:pt x="9056" y="0"/>
                  </a:moveTo>
                  <a:cubicBezTo>
                    <a:pt x="3776" y="0"/>
                    <a:pt x="0" y="4145"/>
                    <a:pt x="0" y="9056"/>
                  </a:cubicBezTo>
                  <a:lnTo>
                    <a:pt x="0" y="9103"/>
                  </a:lnTo>
                  <a:cubicBezTo>
                    <a:pt x="0" y="14199"/>
                    <a:pt x="3623" y="18113"/>
                    <a:pt x="9118" y="18113"/>
                  </a:cubicBezTo>
                  <a:cubicBezTo>
                    <a:pt x="12234" y="18113"/>
                    <a:pt x="14720" y="16854"/>
                    <a:pt x="16455" y="15380"/>
                  </a:cubicBezTo>
                  <a:lnTo>
                    <a:pt x="16455" y="8028"/>
                  </a:lnTo>
                  <a:lnTo>
                    <a:pt x="8964" y="8028"/>
                  </a:lnTo>
                  <a:lnTo>
                    <a:pt x="8964" y="10699"/>
                  </a:lnTo>
                  <a:lnTo>
                    <a:pt x="13462" y="10699"/>
                  </a:lnTo>
                  <a:lnTo>
                    <a:pt x="13462" y="13984"/>
                  </a:lnTo>
                  <a:cubicBezTo>
                    <a:pt x="12387" y="14782"/>
                    <a:pt x="10867" y="15304"/>
                    <a:pt x="9225" y="15304"/>
                  </a:cubicBezTo>
                  <a:cubicBezTo>
                    <a:pt x="5633" y="15304"/>
                    <a:pt x="3239" y="12648"/>
                    <a:pt x="3239" y="9056"/>
                  </a:cubicBezTo>
                  <a:lnTo>
                    <a:pt x="3239" y="8995"/>
                  </a:lnTo>
                  <a:cubicBezTo>
                    <a:pt x="3239" y="5649"/>
                    <a:pt x="5710" y="2825"/>
                    <a:pt x="8949" y="2825"/>
                  </a:cubicBezTo>
                  <a:cubicBezTo>
                    <a:pt x="11174" y="2825"/>
                    <a:pt x="12510" y="3546"/>
                    <a:pt x="13861" y="4697"/>
                  </a:cubicBezTo>
                  <a:lnTo>
                    <a:pt x="15825" y="2379"/>
                  </a:lnTo>
                  <a:cubicBezTo>
                    <a:pt x="14014" y="845"/>
                    <a:pt x="12126" y="0"/>
                    <a:pt x="9056" y="0"/>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9" name="Google Shape;1119;p35">
              <a:extLst>
                <a:ext uri="{FF2B5EF4-FFF2-40B4-BE49-F238E27FC236}">
                  <a16:creationId xmlns:a16="http://schemas.microsoft.com/office/drawing/2014/main" id="{63B47009-457F-A8A6-15F1-7988FDF9E868}"/>
                </a:ext>
              </a:extLst>
            </p:cNvPr>
            <p:cNvSpPr/>
            <p:nvPr/>
          </p:nvSpPr>
          <p:spPr>
            <a:xfrm>
              <a:off x="1984925" y="5014850"/>
              <a:ext cx="459375" cy="452825"/>
            </a:xfrm>
            <a:custGeom>
              <a:avLst/>
              <a:gdLst/>
              <a:ahLst/>
              <a:cxnLst/>
              <a:rect l="l" t="t" r="r" b="b"/>
              <a:pathLst>
                <a:path w="18375" h="18113" extrusionOk="0">
                  <a:moveTo>
                    <a:pt x="9164" y="2825"/>
                  </a:moveTo>
                  <a:cubicBezTo>
                    <a:pt x="12649" y="2825"/>
                    <a:pt x="15135" y="5649"/>
                    <a:pt x="15135" y="9056"/>
                  </a:cubicBezTo>
                  <a:lnTo>
                    <a:pt x="15135" y="9103"/>
                  </a:lnTo>
                  <a:cubicBezTo>
                    <a:pt x="15135" y="12510"/>
                    <a:pt x="12695" y="15273"/>
                    <a:pt x="9211" y="15273"/>
                  </a:cubicBezTo>
                  <a:cubicBezTo>
                    <a:pt x="5726" y="15273"/>
                    <a:pt x="3240" y="12464"/>
                    <a:pt x="3240" y="9056"/>
                  </a:cubicBezTo>
                  <a:lnTo>
                    <a:pt x="3240" y="8995"/>
                  </a:lnTo>
                  <a:cubicBezTo>
                    <a:pt x="3240" y="5603"/>
                    <a:pt x="5665" y="2825"/>
                    <a:pt x="9164" y="2825"/>
                  </a:cubicBezTo>
                  <a:close/>
                  <a:moveTo>
                    <a:pt x="9211" y="0"/>
                  </a:moveTo>
                  <a:cubicBezTo>
                    <a:pt x="3823" y="0"/>
                    <a:pt x="1" y="4129"/>
                    <a:pt x="1" y="9056"/>
                  </a:cubicBezTo>
                  <a:lnTo>
                    <a:pt x="1" y="9103"/>
                  </a:lnTo>
                  <a:cubicBezTo>
                    <a:pt x="1" y="14030"/>
                    <a:pt x="3762" y="18113"/>
                    <a:pt x="9164" y="18113"/>
                  </a:cubicBezTo>
                  <a:cubicBezTo>
                    <a:pt x="14552" y="18113"/>
                    <a:pt x="18374" y="13984"/>
                    <a:pt x="18374" y="9056"/>
                  </a:cubicBezTo>
                  <a:lnTo>
                    <a:pt x="18374" y="8995"/>
                  </a:lnTo>
                  <a:cubicBezTo>
                    <a:pt x="18374" y="4068"/>
                    <a:pt x="14614" y="0"/>
                    <a:pt x="9211" y="0"/>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0" name="Google Shape;1120;p35">
              <a:extLst>
                <a:ext uri="{FF2B5EF4-FFF2-40B4-BE49-F238E27FC236}">
                  <a16:creationId xmlns:a16="http://schemas.microsoft.com/office/drawing/2014/main" id="{B28FBD2E-B011-927A-E468-8207F93F4D8E}"/>
                </a:ext>
              </a:extLst>
            </p:cNvPr>
            <p:cNvSpPr/>
            <p:nvPr/>
          </p:nvSpPr>
          <p:spPr>
            <a:xfrm>
              <a:off x="2438500" y="5022125"/>
              <a:ext cx="433275" cy="440950"/>
            </a:xfrm>
            <a:custGeom>
              <a:avLst/>
              <a:gdLst/>
              <a:ahLst/>
              <a:cxnLst/>
              <a:rect l="l" t="t" r="r" b="b"/>
              <a:pathLst>
                <a:path w="17331" h="17638" extrusionOk="0">
                  <a:moveTo>
                    <a:pt x="1" y="1"/>
                  </a:moveTo>
                  <a:lnTo>
                    <a:pt x="7307" y="17637"/>
                  </a:lnTo>
                  <a:lnTo>
                    <a:pt x="10024" y="17637"/>
                  </a:lnTo>
                  <a:lnTo>
                    <a:pt x="17330" y="1"/>
                  </a:lnTo>
                  <a:lnTo>
                    <a:pt x="13984" y="1"/>
                  </a:lnTo>
                  <a:lnTo>
                    <a:pt x="8719" y="13462"/>
                  </a:lnTo>
                  <a:lnTo>
                    <a:pt x="3424"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1" name="Google Shape;1121;p35">
              <a:extLst>
                <a:ext uri="{FF2B5EF4-FFF2-40B4-BE49-F238E27FC236}">
                  <a16:creationId xmlns:a16="http://schemas.microsoft.com/office/drawing/2014/main" id="{0D91376D-8042-F4CA-C4AA-E90998D7F057}"/>
                </a:ext>
              </a:extLst>
            </p:cNvPr>
            <p:cNvSpPr/>
            <p:nvPr/>
          </p:nvSpPr>
          <p:spPr>
            <a:xfrm>
              <a:off x="2923550" y="5022125"/>
              <a:ext cx="328875" cy="437875"/>
            </a:xfrm>
            <a:custGeom>
              <a:avLst/>
              <a:gdLst/>
              <a:ahLst/>
              <a:cxnLst/>
              <a:rect l="l" t="t" r="r" b="b"/>
              <a:pathLst>
                <a:path w="13155" h="17515" extrusionOk="0">
                  <a:moveTo>
                    <a:pt x="0" y="1"/>
                  </a:moveTo>
                  <a:lnTo>
                    <a:pt x="0" y="17515"/>
                  </a:lnTo>
                  <a:lnTo>
                    <a:pt x="13155" y="17515"/>
                  </a:lnTo>
                  <a:lnTo>
                    <a:pt x="13155" y="14767"/>
                  </a:lnTo>
                  <a:lnTo>
                    <a:pt x="3086" y="14767"/>
                  </a:lnTo>
                  <a:lnTo>
                    <a:pt x="3086" y="10070"/>
                  </a:lnTo>
                  <a:lnTo>
                    <a:pt x="11912" y="10070"/>
                  </a:lnTo>
                  <a:lnTo>
                    <a:pt x="11912" y="7307"/>
                  </a:lnTo>
                  <a:lnTo>
                    <a:pt x="3086" y="7307"/>
                  </a:lnTo>
                  <a:lnTo>
                    <a:pt x="3086" y="2764"/>
                  </a:lnTo>
                  <a:lnTo>
                    <a:pt x="13032" y="2764"/>
                  </a:lnTo>
                  <a:lnTo>
                    <a:pt x="13032"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2" name="Google Shape;1122;p35">
              <a:extLst>
                <a:ext uri="{FF2B5EF4-FFF2-40B4-BE49-F238E27FC236}">
                  <a16:creationId xmlns:a16="http://schemas.microsoft.com/office/drawing/2014/main" id="{632FCA2E-41C7-410F-90D9-47DDC67B2FE5}"/>
                </a:ext>
              </a:extLst>
            </p:cNvPr>
            <p:cNvSpPr/>
            <p:nvPr/>
          </p:nvSpPr>
          <p:spPr>
            <a:xfrm>
              <a:off x="3327250" y="5022125"/>
              <a:ext cx="373000" cy="437875"/>
            </a:xfrm>
            <a:custGeom>
              <a:avLst/>
              <a:gdLst/>
              <a:ahLst/>
              <a:cxnLst/>
              <a:rect l="l" t="t" r="r" b="b"/>
              <a:pathLst>
                <a:path w="14920" h="17515" extrusionOk="0">
                  <a:moveTo>
                    <a:pt x="7583" y="2810"/>
                  </a:moveTo>
                  <a:cubicBezTo>
                    <a:pt x="9870" y="2810"/>
                    <a:pt x="11220" y="3838"/>
                    <a:pt x="11220" y="5711"/>
                  </a:cubicBezTo>
                  <a:lnTo>
                    <a:pt x="11220" y="5757"/>
                  </a:lnTo>
                  <a:cubicBezTo>
                    <a:pt x="11220" y="7538"/>
                    <a:pt x="9824" y="8689"/>
                    <a:pt x="7613" y="8689"/>
                  </a:cubicBezTo>
                  <a:lnTo>
                    <a:pt x="3085" y="8689"/>
                  </a:lnTo>
                  <a:lnTo>
                    <a:pt x="3085" y="2810"/>
                  </a:lnTo>
                  <a:close/>
                  <a:moveTo>
                    <a:pt x="0" y="1"/>
                  </a:moveTo>
                  <a:lnTo>
                    <a:pt x="0" y="17515"/>
                  </a:lnTo>
                  <a:lnTo>
                    <a:pt x="3085" y="17515"/>
                  </a:lnTo>
                  <a:lnTo>
                    <a:pt x="3085" y="11421"/>
                  </a:lnTo>
                  <a:lnTo>
                    <a:pt x="6953" y="11421"/>
                  </a:lnTo>
                  <a:lnTo>
                    <a:pt x="11282" y="17515"/>
                  </a:lnTo>
                  <a:lnTo>
                    <a:pt x="14920" y="17515"/>
                  </a:lnTo>
                  <a:lnTo>
                    <a:pt x="10177" y="10884"/>
                  </a:lnTo>
                  <a:cubicBezTo>
                    <a:pt x="12633" y="10193"/>
                    <a:pt x="14352" y="8458"/>
                    <a:pt x="14352" y="5588"/>
                  </a:cubicBezTo>
                  <a:lnTo>
                    <a:pt x="14352" y="5527"/>
                  </a:lnTo>
                  <a:cubicBezTo>
                    <a:pt x="14352" y="4007"/>
                    <a:pt x="13845" y="2702"/>
                    <a:pt x="12909" y="1751"/>
                  </a:cubicBezTo>
                  <a:cubicBezTo>
                    <a:pt x="11773" y="661"/>
                    <a:pt x="10054" y="1"/>
                    <a:pt x="7828" y="1"/>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3" name="Google Shape;1123;p35">
              <a:extLst>
                <a:ext uri="{FF2B5EF4-FFF2-40B4-BE49-F238E27FC236}">
                  <a16:creationId xmlns:a16="http://schemas.microsoft.com/office/drawing/2014/main" id="{3BF2BCF6-5560-9743-670E-F761F8FD8C24}"/>
                </a:ext>
              </a:extLst>
            </p:cNvPr>
            <p:cNvSpPr/>
            <p:nvPr/>
          </p:nvSpPr>
          <p:spPr>
            <a:xfrm>
              <a:off x="3754325" y="5022125"/>
              <a:ext cx="382625" cy="437875"/>
            </a:xfrm>
            <a:custGeom>
              <a:avLst/>
              <a:gdLst/>
              <a:ahLst/>
              <a:cxnLst/>
              <a:rect l="l" t="t" r="r" b="b"/>
              <a:pathLst>
                <a:path w="15305" h="17515" extrusionOk="0">
                  <a:moveTo>
                    <a:pt x="1" y="1"/>
                  </a:moveTo>
                  <a:lnTo>
                    <a:pt x="1" y="17515"/>
                  </a:lnTo>
                  <a:lnTo>
                    <a:pt x="3040" y="17515"/>
                  </a:lnTo>
                  <a:lnTo>
                    <a:pt x="3040" y="5051"/>
                  </a:lnTo>
                  <a:lnTo>
                    <a:pt x="12725" y="17515"/>
                  </a:lnTo>
                  <a:lnTo>
                    <a:pt x="15304" y="17515"/>
                  </a:lnTo>
                  <a:lnTo>
                    <a:pt x="15304" y="1"/>
                  </a:lnTo>
                  <a:lnTo>
                    <a:pt x="12265" y="1"/>
                  </a:lnTo>
                  <a:lnTo>
                    <a:pt x="12265" y="12112"/>
                  </a:lnTo>
                  <a:lnTo>
                    <a:pt x="2856"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4" name="Google Shape;1124;p35">
              <a:extLst>
                <a:ext uri="{FF2B5EF4-FFF2-40B4-BE49-F238E27FC236}">
                  <a16:creationId xmlns:a16="http://schemas.microsoft.com/office/drawing/2014/main" id="{7924D69D-9889-E471-0548-57EF3A2A4E85}"/>
                </a:ext>
              </a:extLst>
            </p:cNvPr>
            <p:cNvSpPr/>
            <p:nvPr/>
          </p:nvSpPr>
          <p:spPr>
            <a:xfrm>
              <a:off x="4215200" y="5022125"/>
              <a:ext cx="432100" cy="437875"/>
            </a:xfrm>
            <a:custGeom>
              <a:avLst/>
              <a:gdLst/>
              <a:ahLst/>
              <a:cxnLst/>
              <a:rect l="l" t="t" r="r" b="b"/>
              <a:pathLst>
                <a:path w="17284" h="17515" extrusionOk="0">
                  <a:moveTo>
                    <a:pt x="0" y="1"/>
                  </a:moveTo>
                  <a:lnTo>
                    <a:pt x="0" y="17515"/>
                  </a:lnTo>
                  <a:lnTo>
                    <a:pt x="3055" y="17515"/>
                  </a:lnTo>
                  <a:lnTo>
                    <a:pt x="3055" y="5005"/>
                  </a:lnTo>
                  <a:lnTo>
                    <a:pt x="8535" y="13217"/>
                  </a:lnTo>
                  <a:lnTo>
                    <a:pt x="8642" y="13217"/>
                  </a:lnTo>
                  <a:lnTo>
                    <a:pt x="14183" y="4959"/>
                  </a:lnTo>
                  <a:lnTo>
                    <a:pt x="14183" y="17515"/>
                  </a:lnTo>
                  <a:lnTo>
                    <a:pt x="17284" y="17515"/>
                  </a:lnTo>
                  <a:lnTo>
                    <a:pt x="17284" y="1"/>
                  </a:lnTo>
                  <a:lnTo>
                    <a:pt x="13984" y="1"/>
                  </a:lnTo>
                  <a:lnTo>
                    <a:pt x="8642" y="8290"/>
                  </a:lnTo>
                  <a:lnTo>
                    <a:pt x="3301"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5" name="Google Shape;1125;p35">
              <a:extLst>
                <a:ext uri="{FF2B5EF4-FFF2-40B4-BE49-F238E27FC236}">
                  <a16:creationId xmlns:a16="http://schemas.microsoft.com/office/drawing/2014/main" id="{AA0878DB-A760-CDDC-7C52-23FEC34649AC}"/>
                </a:ext>
              </a:extLst>
            </p:cNvPr>
            <p:cNvSpPr/>
            <p:nvPr/>
          </p:nvSpPr>
          <p:spPr>
            <a:xfrm>
              <a:off x="4720575" y="5022125"/>
              <a:ext cx="329275" cy="437875"/>
            </a:xfrm>
            <a:custGeom>
              <a:avLst/>
              <a:gdLst/>
              <a:ahLst/>
              <a:cxnLst/>
              <a:rect l="l" t="t" r="r" b="b"/>
              <a:pathLst>
                <a:path w="13171" h="17515" extrusionOk="0">
                  <a:moveTo>
                    <a:pt x="1" y="1"/>
                  </a:moveTo>
                  <a:lnTo>
                    <a:pt x="1" y="17515"/>
                  </a:lnTo>
                  <a:lnTo>
                    <a:pt x="13170" y="17515"/>
                  </a:lnTo>
                  <a:lnTo>
                    <a:pt x="13170" y="14767"/>
                  </a:lnTo>
                  <a:lnTo>
                    <a:pt x="3086" y="14767"/>
                  </a:lnTo>
                  <a:lnTo>
                    <a:pt x="3086" y="10070"/>
                  </a:lnTo>
                  <a:lnTo>
                    <a:pt x="11896" y="10070"/>
                  </a:lnTo>
                  <a:lnTo>
                    <a:pt x="11896" y="7307"/>
                  </a:lnTo>
                  <a:lnTo>
                    <a:pt x="3086" y="7307"/>
                  </a:lnTo>
                  <a:lnTo>
                    <a:pt x="3086" y="2764"/>
                  </a:lnTo>
                  <a:lnTo>
                    <a:pt x="13032" y="2764"/>
                  </a:lnTo>
                  <a:lnTo>
                    <a:pt x="13032"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6" name="Google Shape;1126;p35">
              <a:extLst>
                <a:ext uri="{FF2B5EF4-FFF2-40B4-BE49-F238E27FC236}">
                  <a16:creationId xmlns:a16="http://schemas.microsoft.com/office/drawing/2014/main" id="{16B299CA-FC00-AA8B-F91E-5F322B28FDB1}"/>
                </a:ext>
              </a:extLst>
            </p:cNvPr>
            <p:cNvSpPr/>
            <p:nvPr/>
          </p:nvSpPr>
          <p:spPr>
            <a:xfrm>
              <a:off x="5125425" y="5022125"/>
              <a:ext cx="382975" cy="437875"/>
            </a:xfrm>
            <a:custGeom>
              <a:avLst/>
              <a:gdLst/>
              <a:ahLst/>
              <a:cxnLst/>
              <a:rect l="l" t="t" r="r" b="b"/>
              <a:pathLst>
                <a:path w="15319" h="17515" extrusionOk="0">
                  <a:moveTo>
                    <a:pt x="0" y="1"/>
                  </a:moveTo>
                  <a:lnTo>
                    <a:pt x="0" y="17515"/>
                  </a:lnTo>
                  <a:lnTo>
                    <a:pt x="3039" y="17515"/>
                  </a:lnTo>
                  <a:lnTo>
                    <a:pt x="3039" y="5051"/>
                  </a:lnTo>
                  <a:lnTo>
                    <a:pt x="12725" y="17515"/>
                  </a:lnTo>
                  <a:lnTo>
                    <a:pt x="15319" y="17515"/>
                  </a:lnTo>
                  <a:lnTo>
                    <a:pt x="15319" y="1"/>
                  </a:lnTo>
                  <a:lnTo>
                    <a:pt x="12280" y="1"/>
                  </a:lnTo>
                  <a:lnTo>
                    <a:pt x="12280" y="12112"/>
                  </a:lnTo>
                  <a:lnTo>
                    <a:pt x="2870"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7" name="Google Shape;1127;p35">
              <a:extLst>
                <a:ext uri="{FF2B5EF4-FFF2-40B4-BE49-F238E27FC236}">
                  <a16:creationId xmlns:a16="http://schemas.microsoft.com/office/drawing/2014/main" id="{A940A5B9-A2B7-DAE2-1168-C46FC2C20932}"/>
                </a:ext>
              </a:extLst>
            </p:cNvPr>
            <p:cNvSpPr/>
            <p:nvPr/>
          </p:nvSpPr>
          <p:spPr>
            <a:xfrm>
              <a:off x="5569400" y="5022125"/>
              <a:ext cx="356500" cy="437875"/>
            </a:xfrm>
            <a:custGeom>
              <a:avLst/>
              <a:gdLst/>
              <a:ahLst/>
              <a:cxnLst/>
              <a:rect l="l" t="t" r="r" b="b"/>
              <a:pathLst>
                <a:path w="14260" h="17515" extrusionOk="0">
                  <a:moveTo>
                    <a:pt x="0" y="1"/>
                  </a:moveTo>
                  <a:lnTo>
                    <a:pt x="0" y="2856"/>
                  </a:lnTo>
                  <a:lnTo>
                    <a:pt x="5572" y="2856"/>
                  </a:lnTo>
                  <a:lnTo>
                    <a:pt x="5572" y="17515"/>
                  </a:lnTo>
                  <a:lnTo>
                    <a:pt x="8688" y="17515"/>
                  </a:lnTo>
                  <a:lnTo>
                    <a:pt x="8688" y="2856"/>
                  </a:lnTo>
                  <a:lnTo>
                    <a:pt x="14260" y="2856"/>
                  </a:lnTo>
                  <a:lnTo>
                    <a:pt x="14260"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8" name="Google Shape;1128;p35">
              <a:extLst>
                <a:ext uri="{FF2B5EF4-FFF2-40B4-BE49-F238E27FC236}">
                  <a16:creationId xmlns:a16="http://schemas.microsoft.com/office/drawing/2014/main" id="{E1699A52-9485-67C0-CDB5-A3BBBA85FE2B}"/>
                </a:ext>
              </a:extLst>
            </p:cNvPr>
            <p:cNvSpPr/>
            <p:nvPr/>
          </p:nvSpPr>
          <p:spPr>
            <a:xfrm>
              <a:off x="3066675" y="3363625"/>
              <a:ext cx="1140875" cy="1477800"/>
            </a:xfrm>
            <a:custGeom>
              <a:avLst/>
              <a:gdLst/>
              <a:ahLst/>
              <a:cxnLst/>
              <a:rect l="l" t="t" r="r" b="b"/>
              <a:pathLst>
                <a:path w="45635" h="59112" extrusionOk="0">
                  <a:moveTo>
                    <a:pt x="22488" y="1"/>
                  </a:moveTo>
                  <a:cubicBezTo>
                    <a:pt x="10715" y="1"/>
                    <a:pt x="2303" y="6893"/>
                    <a:pt x="2303" y="17315"/>
                  </a:cubicBezTo>
                  <a:lnTo>
                    <a:pt x="2303" y="17484"/>
                  </a:lnTo>
                  <a:cubicBezTo>
                    <a:pt x="2303" y="28904"/>
                    <a:pt x="9809" y="32096"/>
                    <a:pt x="21413" y="35059"/>
                  </a:cubicBezTo>
                  <a:cubicBezTo>
                    <a:pt x="31053" y="37515"/>
                    <a:pt x="33033" y="39157"/>
                    <a:pt x="33033" y="42365"/>
                  </a:cubicBezTo>
                  <a:lnTo>
                    <a:pt x="33033" y="42534"/>
                  </a:lnTo>
                  <a:cubicBezTo>
                    <a:pt x="33033" y="45896"/>
                    <a:pt x="29901" y="47952"/>
                    <a:pt x="24713" y="47952"/>
                  </a:cubicBezTo>
                  <a:cubicBezTo>
                    <a:pt x="18128" y="47952"/>
                    <a:pt x="12679" y="45236"/>
                    <a:pt x="7491" y="40968"/>
                  </a:cubicBezTo>
                  <a:lnTo>
                    <a:pt x="1" y="49917"/>
                  </a:lnTo>
                  <a:cubicBezTo>
                    <a:pt x="6923" y="56072"/>
                    <a:pt x="15734" y="59111"/>
                    <a:pt x="24468" y="59111"/>
                  </a:cubicBezTo>
                  <a:cubicBezTo>
                    <a:pt x="36916" y="59111"/>
                    <a:pt x="45634" y="52711"/>
                    <a:pt x="45634" y="41291"/>
                  </a:cubicBezTo>
                  <a:lnTo>
                    <a:pt x="45634" y="41137"/>
                  </a:lnTo>
                  <a:cubicBezTo>
                    <a:pt x="45634" y="31114"/>
                    <a:pt x="39050" y="26924"/>
                    <a:pt x="27353" y="23885"/>
                  </a:cubicBezTo>
                  <a:cubicBezTo>
                    <a:pt x="17376" y="21337"/>
                    <a:pt x="14905" y="20109"/>
                    <a:pt x="14905" y="16333"/>
                  </a:cubicBezTo>
                  <a:lnTo>
                    <a:pt x="14905" y="16164"/>
                  </a:lnTo>
                  <a:cubicBezTo>
                    <a:pt x="14905" y="13386"/>
                    <a:pt x="17468" y="11160"/>
                    <a:pt x="22319" y="11160"/>
                  </a:cubicBezTo>
                  <a:cubicBezTo>
                    <a:pt x="27185" y="11160"/>
                    <a:pt x="32204" y="13293"/>
                    <a:pt x="37330" y="16824"/>
                  </a:cubicBezTo>
                  <a:lnTo>
                    <a:pt x="43915" y="7307"/>
                  </a:lnTo>
                  <a:cubicBezTo>
                    <a:pt x="38067" y="2626"/>
                    <a:pt x="30884" y="1"/>
                    <a:pt x="22488" y="1"/>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9" name="Google Shape;1129;p35">
              <a:extLst>
                <a:ext uri="{FF2B5EF4-FFF2-40B4-BE49-F238E27FC236}">
                  <a16:creationId xmlns:a16="http://schemas.microsoft.com/office/drawing/2014/main" id="{322AA280-5A61-86D6-88BA-29F72639EF0F}"/>
                </a:ext>
              </a:extLst>
            </p:cNvPr>
            <p:cNvSpPr/>
            <p:nvPr/>
          </p:nvSpPr>
          <p:spPr>
            <a:xfrm>
              <a:off x="1317200" y="238100"/>
              <a:ext cx="4976425" cy="3038625"/>
            </a:xfrm>
            <a:custGeom>
              <a:avLst/>
              <a:gdLst/>
              <a:ahLst/>
              <a:cxnLst/>
              <a:rect l="l" t="t" r="r" b="b"/>
              <a:pathLst>
                <a:path w="199057" h="121545" extrusionOk="0">
                  <a:moveTo>
                    <a:pt x="99550" y="1"/>
                  </a:moveTo>
                  <a:cubicBezTo>
                    <a:pt x="99532" y="1"/>
                    <a:pt x="99514" y="1"/>
                    <a:pt x="99497" y="1"/>
                  </a:cubicBezTo>
                  <a:cubicBezTo>
                    <a:pt x="98315" y="1"/>
                    <a:pt x="97486" y="538"/>
                    <a:pt x="96749" y="1275"/>
                  </a:cubicBezTo>
                  <a:cubicBezTo>
                    <a:pt x="95352" y="2672"/>
                    <a:pt x="93449" y="5803"/>
                    <a:pt x="92712" y="6954"/>
                  </a:cubicBezTo>
                  <a:cubicBezTo>
                    <a:pt x="90809" y="9963"/>
                    <a:pt x="89581" y="12311"/>
                    <a:pt x="87570" y="15627"/>
                  </a:cubicBezTo>
                  <a:cubicBezTo>
                    <a:pt x="84623" y="13171"/>
                    <a:pt x="75720" y="6893"/>
                    <a:pt x="73679" y="5634"/>
                  </a:cubicBezTo>
                  <a:cubicBezTo>
                    <a:pt x="72722" y="5055"/>
                    <a:pt x="71673" y="4321"/>
                    <a:pt x="70023" y="4321"/>
                  </a:cubicBezTo>
                  <a:cubicBezTo>
                    <a:pt x="69661" y="4321"/>
                    <a:pt x="69269" y="4357"/>
                    <a:pt x="68844" y="4437"/>
                  </a:cubicBezTo>
                  <a:cubicBezTo>
                    <a:pt x="66511" y="4882"/>
                    <a:pt x="65743" y="7077"/>
                    <a:pt x="65221" y="8274"/>
                  </a:cubicBezTo>
                  <a:cubicBezTo>
                    <a:pt x="64485" y="9932"/>
                    <a:pt x="62413" y="16456"/>
                    <a:pt x="60448" y="23378"/>
                  </a:cubicBezTo>
                  <a:cubicBezTo>
                    <a:pt x="56181" y="21168"/>
                    <a:pt x="53203" y="19694"/>
                    <a:pt x="49197" y="17852"/>
                  </a:cubicBezTo>
                  <a:cubicBezTo>
                    <a:pt x="46971" y="16844"/>
                    <a:pt x="44352" y="15573"/>
                    <a:pt x="41774" y="15573"/>
                  </a:cubicBezTo>
                  <a:cubicBezTo>
                    <a:pt x="40939" y="15573"/>
                    <a:pt x="40108" y="15706"/>
                    <a:pt x="39296" y="16026"/>
                  </a:cubicBezTo>
                  <a:cubicBezTo>
                    <a:pt x="37393" y="16809"/>
                    <a:pt x="36641" y="19464"/>
                    <a:pt x="36211" y="21199"/>
                  </a:cubicBezTo>
                  <a:cubicBezTo>
                    <a:pt x="34553" y="28873"/>
                    <a:pt x="34369" y="36456"/>
                    <a:pt x="34431" y="41076"/>
                  </a:cubicBezTo>
                  <a:cubicBezTo>
                    <a:pt x="33640" y="40999"/>
                    <a:pt x="27228" y="40601"/>
                    <a:pt x="21499" y="40601"/>
                  </a:cubicBezTo>
                  <a:cubicBezTo>
                    <a:pt x="18110" y="40601"/>
                    <a:pt x="14959" y="40740"/>
                    <a:pt x="13356" y="41168"/>
                  </a:cubicBezTo>
                  <a:cubicBezTo>
                    <a:pt x="11483" y="41675"/>
                    <a:pt x="9672" y="42979"/>
                    <a:pt x="8920" y="45036"/>
                  </a:cubicBezTo>
                  <a:cubicBezTo>
                    <a:pt x="8291" y="46725"/>
                    <a:pt x="9012" y="50040"/>
                    <a:pt x="9427" y="51575"/>
                  </a:cubicBezTo>
                  <a:cubicBezTo>
                    <a:pt x="11038" y="57699"/>
                    <a:pt x="14354" y="62995"/>
                    <a:pt x="17991" y="68106"/>
                  </a:cubicBezTo>
                  <a:cubicBezTo>
                    <a:pt x="18744" y="69150"/>
                    <a:pt x="19066" y="69687"/>
                    <a:pt x="19849" y="70685"/>
                  </a:cubicBezTo>
                  <a:cubicBezTo>
                    <a:pt x="9764" y="76533"/>
                    <a:pt x="4392" y="80417"/>
                    <a:pt x="3225" y="81384"/>
                  </a:cubicBezTo>
                  <a:cubicBezTo>
                    <a:pt x="2074" y="82351"/>
                    <a:pt x="48" y="84100"/>
                    <a:pt x="2" y="86710"/>
                  </a:cubicBezTo>
                  <a:cubicBezTo>
                    <a:pt x="-13" y="87861"/>
                    <a:pt x="109" y="88813"/>
                    <a:pt x="1169" y="90302"/>
                  </a:cubicBezTo>
                  <a:cubicBezTo>
                    <a:pt x="3087" y="93003"/>
                    <a:pt x="13801" y="103256"/>
                    <a:pt x="37777" y="106925"/>
                  </a:cubicBezTo>
                  <a:cubicBezTo>
                    <a:pt x="33679" y="109903"/>
                    <a:pt x="34492" y="113617"/>
                    <a:pt x="35106" y="115121"/>
                  </a:cubicBezTo>
                  <a:cubicBezTo>
                    <a:pt x="35582" y="116288"/>
                    <a:pt x="36748" y="117654"/>
                    <a:pt x="39081" y="118928"/>
                  </a:cubicBezTo>
                  <a:cubicBezTo>
                    <a:pt x="42842" y="120985"/>
                    <a:pt x="47508" y="121476"/>
                    <a:pt x="51468" y="121538"/>
                  </a:cubicBezTo>
                  <a:cubicBezTo>
                    <a:pt x="51711" y="121542"/>
                    <a:pt x="51954" y="121544"/>
                    <a:pt x="52198" y="121544"/>
                  </a:cubicBezTo>
                  <a:cubicBezTo>
                    <a:pt x="57673" y="121544"/>
                    <a:pt x="63386" y="120415"/>
                    <a:pt x="68706" y="119343"/>
                  </a:cubicBezTo>
                  <a:cubicBezTo>
                    <a:pt x="74001" y="118268"/>
                    <a:pt x="79558" y="116089"/>
                    <a:pt x="84976" y="115828"/>
                  </a:cubicBezTo>
                  <a:cubicBezTo>
                    <a:pt x="86091" y="115779"/>
                    <a:pt x="87206" y="115755"/>
                    <a:pt x="88320" y="115755"/>
                  </a:cubicBezTo>
                  <a:cubicBezTo>
                    <a:pt x="90381" y="115755"/>
                    <a:pt x="92440" y="115837"/>
                    <a:pt x="94493" y="115996"/>
                  </a:cubicBezTo>
                  <a:cubicBezTo>
                    <a:pt x="95598" y="116089"/>
                    <a:pt x="97041" y="116257"/>
                    <a:pt x="99558" y="116257"/>
                  </a:cubicBezTo>
                  <a:cubicBezTo>
                    <a:pt x="101799" y="116257"/>
                    <a:pt x="103472" y="116073"/>
                    <a:pt x="104577" y="115996"/>
                  </a:cubicBezTo>
                  <a:cubicBezTo>
                    <a:pt x="106634" y="115837"/>
                    <a:pt x="108697" y="115748"/>
                    <a:pt x="110758" y="115748"/>
                  </a:cubicBezTo>
                  <a:cubicBezTo>
                    <a:pt x="111866" y="115748"/>
                    <a:pt x="112973" y="115774"/>
                    <a:pt x="114079" y="115828"/>
                  </a:cubicBezTo>
                  <a:cubicBezTo>
                    <a:pt x="119512" y="116073"/>
                    <a:pt x="125053" y="118253"/>
                    <a:pt x="130364" y="119327"/>
                  </a:cubicBezTo>
                  <a:cubicBezTo>
                    <a:pt x="135684" y="120415"/>
                    <a:pt x="141384" y="121544"/>
                    <a:pt x="146857" y="121544"/>
                  </a:cubicBezTo>
                  <a:cubicBezTo>
                    <a:pt x="147100" y="121544"/>
                    <a:pt x="147344" y="121542"/>
                    <a:pt x="147586" y="121538"/>
                  </a:cubicBezTo>
                  <a:cubicBezTo>
                    <a:pt x="151546" y="121461"/>
                    <a:pt x="156213" y="120985"/>
                    <a:pt x="159973" y="118928"/>
                  </a:cubicBezTo>
                  <a:cubicBezTo>
                    <a:pt x="162322" y="117654"/>
                    <a:pt x="163473" y="116288"/>
                    <a:pt x="163949" y="115106"/>
                  </a:cubicBezTo>
                  <a:cubicBezTo>
                    <a:pt x="164563" y="113617"/>
                    <a:pt x="165391" y="109903"/>
                    <a:pt x="161278" y="106910"/>
                  </a:cubicBezTo>
                  <a:cubicBezTo>
                    <a:pt x="185269" y="103256"/>
                    <a:pt x="195967" y="93003"/>
                    <a:pt x="197901" y="90286"/>
                  </a:cubicBezTo>
                  <a:cubicBezTo>
                    <a:pt x="198961" y="88813"/>
                    <a:pt x="199083" y="87861"/>
                    <a:pt x="199053" y="86694"/>
                  </a:cubicBezTo>
                  <a:cubicBezTo>
                    <a:pt x="199007" y="84085"/>
                    <a:pt x="196996" y="82335"/>
                    <a:pt x="195829" y="81384"/>
                  </a:cubicBezTo>
                  <a:cubicBezTo>
                    <a:pt x="194678" y="80417"/>
                    <a:pt x="189290" y="76518"/>
                    <a:pt x="179206" y="70685"/>
                  </a:cubicBezTo>
                  <a:cubicBezTo>
                    <a:pt x="179989" y="69672"/>
                    <a:pt x="180326" y="69135"/>
                    <a:pt x="181063" y="68091"/>
                  </a:cubicBezTo>
                  <a:cubicBezTo>
                    <a:pt x="184701" y="62980"/>
                    <a:pt x="188032" y="57699"/>
                    <a:pt x="189643" y="51575"/>
                  </a:cubicBezTo>
                  <a:cubicBezTo>
                    <a:pt x="190043" y="50025"/>
                    <a:pt x="190764" y="46725"/>
                    <a:pt x="190135" y="45036"/>
                  </a:cubicBezTo>
                  <a:cubicBezTo>
                    <a:pt x="189383" y="42979"/>
                    <a:pt x="187571" y="41675"/>
                    <a:pt x="185714" y="41168"/>
                  </a:cubicBezTo>
                  <a:cubicBezTo>
                    <a:pt x="184108" y="40734"/>
                    <a:pt x="180950" y="40593"/>
                    <a:pt x="177552" y="40593"/>
                  </a:cubicBezTo>
                  <a:cubicBezTo>
                    <a:pt x="171823" y="40593"/>
                    <a:pt x="165414" y="40993"/>
                    <a:pt x="164624" y="41061"/>
                  </a:cubicBezTo>
                  <a:cubicBezTo>
                    <a:pt x="164685" y="36440"/>
                    <a:pt x="164517" y="28858"/>
                    <a:pt x="162843" y="21183"/>
                  </a:cubicBezTo>
                  <a:cubicBezTo>
                    <a:pt x="162414" y="19449"/>
                    <a:pt x="161677" y="16809"/>
                    <a:pt x="159774" y="16010"/>
                  </a:cubicBezTo>
                  <a:cubicBezTo>
                    <a:pt x="158962" y="15693"/>
                    <a:pt x="158132" y="15560"/>
                    <a:pt x="157298" y="15560"/>
                  </a:cubicBezTo>
                  <a:cubicBezTo>
                    <a:pt x="154706" y="15560"/>
                    <a:pt x="152076" y="16842"/>
                    <a:pt x="149858" y="17852"/>
                  </a:cubicBezTo>
                  <a:cubicBezTo>
                    <a:pt x="145852" y="19694"/>
                    <a:pt x="142889" y="21168"/>
                    <a:pt x="138607" y="23363"/>
                  </a:cubicBezTo>
                  <a:cubicBezTo>
                    <a:pt x="136642" y="16440"/>
                    <a:pt x="134570" y="9917"/>
                    <a:pt x="133849" y="8274"/>
                  </a:cubicBezTo>
                  <a:cubicBezTo>
                    <a:pt x="133311" y="7062"/>
                    <a:pt x="132544" y="4867"/>
                    <a:pt x="130226" y="4437"/>
                  </a:cubicBezTo>
                  <a:cubicBezTo>
                    <a:pt x="129787" y="4352"/>
                    <a:pt x="129385" y="4315"/>
                    <a:pt x="129015" y="4315"/>
                  </a:cubicBezTo>
                  <a:cubicBezTo>
                    <a:pt x="127375" y="4315"/>
                    <a:pt x="126342" y="5046"/>
                    <a:pt x="125391" y="5634"/>
                  </a:cubicBezTo>
                  <a:cubicBezTo>
                    <a:pt x="123334" y="6893"/>
                    <a:pt x="114447" y="13171"/>
                    <a:pt x="111484" y="15611"/>
                  </a:cubicBezTo>
                  <a:cubicBezTo>
                    <a:pt x="109489" y="12296"/>
                    <a:pt x="108261" y="9963"/>
                    <a:pt x="106342" y="6954"/>
                  </a:cubicBezTo>
                  <a:cubicBezTo>
                    <a:pt x="105606" y="5788"/>
                    <a:pt x="103702" y="2656"/>
                    <a:pt x="102321" y="1275"/>
                  </a:cubicBezTo>
                  <a:cubicBezTo>
                    <a:pt x="101580" y="519"/>
                    <a:pt x="100764" y="1"/>
                    <a:pt x="9955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0" name="Google Shape;1130;p35">
              <a:extLst>
                <a:ext uri="{FF2B5EF4-FFF2-40B4-BE49-F238E27FC236}">
                  <a16:creationId xmlns:a16="http://schemas.microsoft.com/office/drawing/2014/main" id="{D2E30FCC-93ED-D1C3-9F2F-5C9C09C3D2BD}"/>
                </a:ext>
              </a:extLst>
            </p:cNvPr>
            <p:cNvSpPr/>
            <p:nvPr/>
          </p:nvSpPr>
          <p:spPr>
            <a:xfrm>
              <a:off x="4427025" y="711625"/>
              <a:ext cx="914200" cy="2190025"/>
            </a:xfrm>
            <a:custGeom>
              <a:avLst/>
              <a:gdLst/>
              <a:ahLst/>
              <a:cxnLst/>
              <a:rect l="l" t="t" r="r" b="b"/>
              <a:pathLst>
                <a:path w="36568" h="87601" extrusionOk="0">
                  <a:moveTo>
                    <a:pt x="32898" y="0"/>
                  </a:moveTo>
                  <a:cubicBezTo>
                    <a:pt x="32866" y="0"/>
                    <a:pt x="32834" y="0"/>
                    <a:pt x="32802" y="1"/>
                  </a:cubicBezTo>
                  <a:cubicBezTo>
                    <a:pt x="30193" y="47"/>
                    <a:pt x="19156" y="4959"/>
                    <a:pt x="8842" y="12296"/>
                  </a:cubicBezTo>
                  <a:cubicBezTo>
                    <a:pt x="10315" y="13079"/>
                    <a:pt x="11343" y="14399"/>
                    <a:pt x="11835" y="16502"/>
                  </a:cubicBezTo>
                  <a:cubicBezTo>
                    <a:pt x="12341" y="18605"/>
                    <a:pt x="14889" y="31698"/>
                    <a:pt x="14889" y="45420"/>
                  </a:cubicBezTo>
                  <a:cubicBezTo>
                    <a:pt x="14889" y="55351"/>
                    <a:pt x="13677" y="64177"/>
                    <a:pt x="11282" y="71637"/>
                  </a:cubicBezTo>
                  <a:cubicBezTo>
                    <a:pt x="8765" y="79496"/>
                    <a:pt x="3991" y="84561"/>
                    <a:pt x="0" y="87600"/>
                  </a:cubicBezTo>
                  <a:cubicBezTo>
                    <a:pt x="10254" y="87262"/>
                    <a:pt x="19448" y="80908"/>
                    <a:pt x="25956" y="69626"/>
                  </a:cubicBezTo>
                  <a:cubicBezTo>
                    <a:pt x="34444" y="54829"/>
                    <a:pt x="36256" y="36256"/>
                    <a:pt x="36516" y="22688"/>
                  </a:cubicBezTo>
                  <a:cubicBezTo>
                    <a:pt x="36823" y="7215"/>
                    <a:pt x="35657" y="3578"/>
                    <a:pt x="35212" y="2073"/>
                  </a:cubicBezTo>
                  <a:cubicBezTo>
                    <a:pt x="34762" y="606"/>
                    <a:pt x="34167" y="0"/>
                    <a:pt x="32898"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1" name="Google Shape;1131;p35">
              <a:extLst>
                <a:ext uri="{FF2B5EF4-FFF2-40B4-BE49-F238E27FC236}">
                  <a16:creationId xmlns:a16="http://schemas.microsoft.com/office/drawing/2014/main" id="{E0DF2F97-323B-269B-03FE-1DD5151365E1}"/>
                </a:ext>
              </a:extLst>
            </p:cNvPr>
            <p:cNvSpPr/>
            <p:nvPr/>
          </p:nvSpPr>
          <p:spPr>
            <a:xfrm>
              <a:off x="3753150" y="1106200"/>
              <a:ext cx="944825" cy="1847725"/>
            </a:xfrm>
            <a:custGeom>
              <a:avLst/>
              <a:gdLst/>
              <a:ahLst/>
              <a:cxnLst/>
              <a:rect l="l" t="t" r="r" b="b"/>
              <a:pathLst>
                <a:path w="37793" h="73909" extrusionOk="0">
                  <a:moveTo>
                    <a:pt x="33217" y="1"/>
                  </a:moveTo>
                  <a:cubicBezTo>
                    <a:pt x="32174" y="1"/>
                    <a:pt x="31148" y="1120"/>
                    <a:pt x="30486" y="1670"/>
                  </a:cubicBezTo>
                  <a:cubicBezTo>
                    <a:pt x="29764" y="2269"/>
                    <a:pt x="11821" y="17879"/>
                    <a:pt x="4008" y="37220"/>
                  </a:cubicBezTo>
                  <a:cubicBezTo>
                    <a:pt x="2580" y="41210"/>
                    <a:pt x="79" y="45339"/>
                    <a:pt x="2" y="57711"/>
                  </a:cubicBezTo>
                  <a:cubicBezTo>
                    <a:pt x="-29" y="62162"/>
                    <a:pt x="401" y="67151"/>
                    <a:pt x="2642" y="69945"/>
                  </a:cubicBezTo>
                  <a:cubicBezTo>
                    <a:pt x="3874" y="71477"/>
                    <a:pt x="6107" y="73908"/>
                    <a:pt x="10450" y="73908"/>
                  </a:cubicBezTo>
                  <a:cubicBezTo>
                    <a:pt x="10543" y="73908"/>
                    <a:pt x="10636" y="73907"/>
                    <a:pt x="10731" y="73905"/>
                  </a:cubicBezTo>
                  <a:cubicBezTo>
                    <a:pt x="18068" y="73751"/>
                    <a:pt x="30163" y="67872"/>
                    <a:pt x="34369" y="54611"/>
                  </a:cubicBezTo>
                  <a:cubicBezTo>
                    <a:pt x="36610" y="47657"/>
                    <a:pt x="37393" y="40735"/>
                    <a:pt x="37746" y="29637"/>
                  </a:cubicBezTo>
                  <a:cubicBezTo>
                    <a:pt x="38176" y="16314"/>
                    <a:pt x="35474" y="3528"/>
                    <a:pt x="35305" y="2791"/>
                  </a:cubicBezTo>
                  <a:cubicBezTo>
                    <a:pt x="35106" y="1793"/>
                    <a:pt x="34737" y="274"/>
                    <a:pt x="33494" y="28"/>
                  </a:cubicBezTo>
                  <a:cubicBezTo>
                    <a:pt x="33402" y="9"/>
                    <a:pt x="33309" y="1"/>
                    <a:pt x="33217"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2" name="Google Shape;1132;p35">
              <a:extLst>
                <a:ext uri="{FF2B5EF4-FFF2-40B4-BE49-F238E27FC236}">
                  <a16:creationId xmlns:a16="http://schemas.microsoft.com/office/drawing/2014/main" id="{3CC3A275-8DB1-451D-566B-B89348D6CD76}"/>
                </a:ext>
              </a:extLst>
            </p:cNvPr>
            <p:cNvSpPr/>
            <p:nvPr/>
          </p:nvSpPr>
          <p:spPr>
            <a:xfrm>
              <a:off x="4158800" y="421075"/>
              <a:ext cx="539150" cy="727275"/>
            </a:xfrm>
            <a:custGeom>
              <a:avLst/>
              <a:gdLst/>
              <a:ahLst/>
              <a:cxnLst/>
              <a:rect l="l" t="t" r="r" b="b"/>
              <a:pathLst>
                <a:path w="21566" h="29091" extrusionOk="0">
                  <a:moveTo>
                    <a:pt x="15157" y="0"/>
                  </a:moveTo>
                  <a:cubicBezTo>
                    <a:pt x="14451" y="0"/>
                    <a:pt x="13899" y="283"/>
                    <a:pt x="13108" y="863"/>
                  </a:cubicBezTo>
                  <a:cubicBezTo>
                    <a:pt x="11850" y="1784"/>
                    <a:pt x="2916" y="8799"/>
                    <a:pt x="0" y="11209"/>
                  </a:cubicBezTo>
                  <a:cubicBezTo>
                    <a:pt x="2993" y="16735"/>
                    <a:pt x="5403" y="23611"/>
                    <a:pt x="7368" y="29091"/>
                  </a:cubicBezTo>
                  <a:cubicBezTo>
                    <a:pt x="11758" y="25622"/>
                    <a:pt x="14413" y="22552"/>
                    <a:pt x="21566" y="17732"/>
                  </a:cubicBezTo>
                  <a:cubicBezTo>
                    <a:pt x="19555" y="8507"/>
                    <a:pt x="17621" y="2214"/>
                    <a:pt x="17606" y="2183"/>
                  </a:cubicBezTo>
                  <a:cubicBezTo>
                    <a:pt x="17191" y="1047"/>
                    <a:pt x="16577" y="188"/>
                    <a:pt x="15702" y="50"/>
                  </a:cubicBezTo>
                  <a:cubicBezTo>
                    <a:pt x="15508" y="17"/>
                    <a:pt x="15328" y="0"/>
                    <a:pt x="1515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3" name="Google Shape;1133;p35">
              <a:extLst>
                <a:ext uri="{FF2B5EF4-FFF2-40B4-BE49-F238E27FC236}">
                  <a16:creationId xmlns:a16="http://schemas.microsoft.com/office/drawing/2014/main" id="{71405954-5CB7-8D26-4EB2-B1B0B846522B}"/>
                </a:ext>
              </a:extLst>
            </p:cNvPr>
            <p:cNvSpPr/>
            <p:nvPr/>
          </p:nvSpPr>
          <p:spPr>
            <a:xfrm>
              <a:off x="5393650" y="1333050"/>
              <a:ext cx="596000" cy="615775"/>
            </a:xfrm>
            <a:custGeom>
              <a:avLst/>
              <a:gdLst/>
              <a:ahLst/>
              <a:cxnLst/>
              <a:rect l="l" t="t" r="r" b="b"/>
              <a:pathLst>
                <a:path w="23840" h="24631" extrusionOk="0">
                  <a:moveTo>
                    <a:pt x="18214" y="0"/>
                  </a:moveTo>
                  <a:cubicBezTo>
                    <a:pt x="12822" y="0"/>
                    <a:pt x="1597" y="1054"/>
                    <a:pt x="1597" y="1054"/>
                  </a:cubicBezTo>
                  <a:cubicBezTo>
                    <a:pt x="1443" y="7455"/>
                    <a:pt x="906" y="13502"/>
                    <a:pt x="0" y="19043"/>
                  </a:cubicBezTo>
                  <a:cubicBezTo>
                    <a:pt x="4344" y="20701"/>
                    <a:pt x="8427" y="22390"/>
                    <a:pt x="12971" y="24631"/>
                  </a:cubicBezTo>
                  <a:cubicBezTo>
                    <a:pt x="21812" y="13518"/>
                    <a:pt x="23623" y="6380"/>
                    <a:pt x="23807" y="4369"/>
                  </a:cubicBezTo>
                  <a:cubicBezTo>
                    <a:pt x="23899" y="3356"/>
                    <a:pt x="23807" y="2159"/>
                    <a:pt x="23377" y="1545"/>
                  </a:cubicBezTo>
                  <a:cubicBezTo>
                    <a:pt x="22810" y="701"/>
                    <a:pt x="22073" y="317"/>
                    <a:pt x="20262" y="87"/>
                  </a:cubicBezTo>
                  <a:cubicBezTo>
                    <a:pt x="19768" y="26"/>
                    <a:pt x="19063" y="0"/>
                    <a:pt x="18214"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4" name="Google Shape;1134;p35">
              <a:extLst>
                <a:ext uri="{FF2B5EF4-FFF2-40B4-BE49-F238E27FC236}">
                  <a16:creationId xmlns:a16="http://schemas.microsoft.com/office/drawing/2014/main" id="{8C73FC40-1E81-3D53-DCA8-129258420B86}"/>
                </a:ext>
              </a:extLst>
            </p:cNvPr>
            <p:cNvSpPr/>
            <p:nvPr/>
          </p:nvSpPr>
          <p:spPr>
            <a:xfrm>
              <a:off x="4797325" y="1912350"/>
              <a:ext cx="1396525" cy="981625"/>
            </a:xfrm>
            <a:custGeom>
              <a:avLst/>
              <a:gdLst/>
              <a:ahLst/>
              <a:cxnLst/>
              <a:rect l="l" t="t" r="r" b="b"/>
              <a:pathLst>
                <a:path w="55861" h="39265" extrusionOk="0">
                  <a:moveTo>
                    <a:pt x="23101" y="0"/>
                  </a:moveTo>
                  <a:cubicBezTo>
                    <a:pt x="21290" y="9087"/>
                    <a:pt x="18466" y="17038"/>
                    <a:pt x="14674" y="23639"/>
                  </a:cubicBezTo>
                  <a:cubicBezTo>
                    <a:pt x="10776" y="30454"/>
                    <a:pt x="5741" y="35811"/>
                    <a:pt x="0" y="39264"/>
                  </a:cubicBezTo>
                  <a:cubicBezTo>
                    <a:pt x="17345" y="38082"/>
                    <a:pt x="31896" y="35411"/>
                    <a:pt x="42380" y="30362"/>
                  </a:cubicBezTo>
                  <a:cubicBezTo>
                    <a:pt x="54353" y="24606"/>
                    <a:pt x="55949" y="21704"/>
                    <a:pt x="55857" y="19786"/>
                  </a:cubicBezTo>
                  <a:cubicBezTo>
                    <a:pt x="55795" y="18328"/>
                    <a:pt x="55105" y="17115"/>
                    <a:pt x="52710" y="15503"/>
                  </a:cubicBezTo>
                  <a:cubicBezTo>
                    <a:pt x="48351" y="12618"/>
                    <a:pt x="37299" y="5357"/>
                    <a:pt x="23101"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5" name="Google Shape;1135;p35">
              <a:extLst>
                <a:ext uri="{FF2B5EF4-FFF2-40B4-BE49-F238E27FC236}">
                  <a16:creationId xmlns:a16="http://schemas.microsoft.com/office/drawing/2014/main" id="{B4AAD4E3-ED43-BCED-2C09-1FCD345B0D01}"/>
                </a:ext>
              </a:extLst>
            </p:cNvPr>
            <p:cNvSpPr/>
            <p:nvPr/>
          </p:nvSpPr>
          <p:spPr>
            <a:xfrm>
              <a:off x="3923850" y="2963325"/>
              <a:ext cx="1423225" cy="229950"/>
            </a:xfrm>
            <a:custGeom>
              <a:avLst/>
              <a:gdLst/>
              <a:ahLst/>
              <a:cxnLst/>
              <a:rect l="l" t="t" r="r" b="b"/>
              <a:pathLst>
                <a:path w="56929" h="9198" extrusionOk="0">
                  <a:moveTo>
                    <a:pt x="52818" y="0"/>
                  </a:moveTo>
                  <a:cubicBezTo>
                    <a:pt x="52729" y="0"/>
                    <a:pt x="52638" y="1"/>
                    <a:pt x="52545" y="3"/>
                  </a:cubicBezTo>
                  <a:cubicBezTo>
                    <a:pt x="49659" y="80"/>
                    <a:pt x="47434" y="556"/>
                    <a:pt x="42645" y="1354"/>
                  </a:cubicBezTo>
                  <a:cubicBezTo>
                    <a:pt x="39379" y="1888"/>
                    <a:pt x="36731" y="2112"/>
                    <a:pt x="33831" y="2112"/>
                  </a:cubicBezTo>
                  <a:cubicBezTo>
                    <a:pt x="33310" y="2112"/>
                    <a:pt x="32781" y="2105"/>
                    <a:pt x="32238" y="2091"/>
                  </a:cubicBezTo>
                  <a:cubicBezTo>
                    <a:pt x="30150" y="2045"/>
                    <a:pt x="25484" y="1999"/>
                    <a:pt x="25484" y="1999"/>
                  </a:cubicBezTo>
                  <a:cubicBezTo>
                    <a:pt x="23289" y="1937"/>
                    <a:pt x="20818" y="1891"/>
                    <a:pt x="18347" y="1891"/>
                  </a:cubicBezTo>
                  <a:cubicBezTo>
                    <a:pt x="13174" y="1891"/>
                    <a:pt x="6512" y="2091"/>
                    <a:pt x="649" y="3718"/>
                  </a:cubicBezTo>
                  <a:cubicBezTo>
                    <a:pt x="342" y="3810"/>
                    <a:pt x="-42" y="3918"/>
                    <a:pt x="4" y="4271"/>
                  </a:cubicBezTo>
                  <a:cubicBezTo>
                    <a:pt x="35" y="4562"/>
                    <a:pt x="495" y="4562"/>
                    <a:pt x="941" y="4562"/>
                  </a:cubicBezTo>
                  <a:cubicBezTo>
                    <a:pt x="952" y="4563"/>
                    <a:pt x="966" y="4563"/>
                    <a:pt x="982" y="4563"/>
                  </a:cubicBezTo>
                  <a:cubicBezTo>
                    <a:pt x="1625" y="4563"/>
                    <a:pt x="5766" y="4271"/>
                    <a:pt x="7832" y="4271"/>
                  </a:cubicBezTo>
                  <a:cubicBezTo>
                    <a:pt x="15507" y="4271"/>
                    <a:pt x="20741" y="5591"/>
                    <a:pt x="25807" y="6865"/>
                  </a:cubicBezTo>
                  <a:cubicBezTo>
                    <a:pt x="30580" y="8062"/>
                    <a:pt x="35078" y="9198"/>
                    <a:pt x="41325" y="9198"/>
                  </a:cubicBezTo>
                  <a:cubicBezTo>
                    <a:pt x="47925" y="9198"/>
                    <a:pt x="53635" y="8354"/>
                    <a:pt x="55769" y="6005"/>
                  </a:cubicBezTo>
                  <a:cubicBezTo>
                    <a:pt x="56490" y="5222"/>
                    <a:pt x="57196" y="3749"/>
                    <a:pt x="56828" y="2413"/>
                  </a:cubicBezTo>
                  <a:cubicBezTo>
                    <a:pt x="56354" y="800"/>
                    <a:pt x="55224" y="0"/>
                    <a:pt x="52818"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6" name="Google Shape;1136;p35">
              <a:extLst>
                <a:ext uri="{FF2B5EF4-FFF2-40B4-BE49-F238E27FC236}">
                  <a16:creationId xmlns:a16="http://schemas.microsoft.com/office/drawing/2014/main" id="{9E9B092F-7848-F743-4F97-163128D4E32B}"/>
                </a:ext>
              </a:extLst>
            </p:cNvPr>
            <p:cNvSpPr/>
            <p:nvPr/>
          </p:nvSpPr>
          <p:spPr>
            <a:xfrm>
              <a:off x="2265800" y="715450"/>
              <a:ext cx="914500" cy="2190025"/>
            </a:xfrm>
            <a:custGeom>
              <a:avLst/>
              <a:gdLst/>
              <a:ahLst/>
              <a:cxnLst/>
              <a:rect l="l" t="t" r="r" b="b"/>
              <a:pathLst>
                <a:path w="36580" h="87601" extrusionOk="0">
                  <a:moveTo>
                    <a:pt x="3682" y="1"/>
                  </a:moveTo>
                  <a:cubicBezTo>
                    <a:pt x="2412" y="1"/>
                    <a:pt x="1802" y="606"/>
                    <a:pt x="1368" y="2074"/>
                  </a:cubicBezTo>
                  <a:cubicBezTo>
                    <a:pt x="907" y="3563"/>
                    <a:pt x="-244" y="7216"/>
                    <a:pt x="48" y="22688"/>
                  </a:cubicBezTo>
                  <a:cubicBezTo>
                    <a:pt x="324" y="36257"/>
                    <a:pt x="2135" y="54830"/>
                    <a:pt x="10608" y="69627"/>
                  </a:cubicBezTo>
                  <a:cubicBezTo>
                    <a:pt x="17116" y="80908"/>
                    <a:pt x="26310" y="87263"/>
                    <a:pt x="36579" y="87601"/>
                  </a:cubicBezTo>
                  <a:cubicBezTo>
                    <a:pt x="32573" y="84546"/>
                    <a:pt x="27815" y="79496"/>
                    <a:pt x="25282" y="71637"/>
                  </a:cubicBezTo>
                  <a:cubicBezTo>
                    <a:pt x="22903" y="64177"/>
                    <a:pt x="21690" y="55352"/>
                    <a:pt x="21690" y="45421"/>
                  </a:cubicBezTo>
                  <a:cubicBezTo>
                    <a:pt x="21690" y="31698"/>
                    <a:pt x="24238" y="18605"/>
                    <a:pt x="24729" y="16502"/>
                  </a:cubicBezTo>
                  <a:cubicBezTo>
                    <a:pt x="25236" y="14399"/>
                    <a:pt x="26249" y="13064"/>
                    <a:pt x="27738" y="12297"/>
                  </a:cubicBezTo>
                  <a:cubicBezTo>
                    <a:pt x="17285" y="4576"/>
                    <a:pt x="6387" y="32"/>
                    <a:pt x="3778" y="2"/>
                  </a:cubicBezTo>
                  <a:cubicBezTo>
                    <a:pt x="3745" y="1"/>
                    <a:pt x="3713" y="1"/>
                    <a:pt x="3682"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7" name="Google Shape;1137;p35">
              <a:extLst>
                <a:ext uri="{FF2B5EF4-FFF2-40B4-BE49-F238E27FC236}">
                  <a16:creationId xmlns:a16="http://schemas.microsoft.com/office/drawing/2014/main" id="{9BA7D889-16E6-553A-9257-57A58B32AC67}"/>
                </a:ext>
              </a:extLst>
            </p:cNvPr>
            <p:cNvSpPr/>
            <p:nvPr/>
          </p:nvSpPr>
          <p:spPr>
            <a:xfrm>
              <a:off x="2912800" y="1106200"/>
              <a:ext cx="846550" cy="1845750"/>
            </a:xfrm>
            <a:custGeom>
              <a:avLst/>
              <a:gdLst/>
              <a:ahLst/>
              <a:cxnLst/>
              <a:rect l="l" t="t" r="r" b="b"/>
              <a:pathLst>
                <a:path w="33862" h="73830" extrusionOk="0">
                  <a:moveTo>
                    <a:pt x="4579" y="1"/>
                  </a:moveTo>
                  <a:cubicBezTo>
                    <a:pt x="4486" y="1"/>
                    <a:pt x="4392" y="9"/>
                    <a:pt x="4299" y="28"/>
                  </a:cubicBezTo>
                  <a:cubicBezTo>
                    <a:pt x="3071" y="274"/>
                    <a:pt x="2702" y="1793"/>
                    <a:pt x="2487" y="2791"/>
                  </a:cubicBezTo>
                  <a:cubicBezTo>
                    <a:pt x="2334" y="3528"/>
                    <a:pt x="-383" y="16314"/>
                    <a:pt x="47" y="29637"/>
                  </a:cubicBezTo>
                  <a:cubicBezTo>
                    <a:pt x="415" y="40735"/>
                    <a:pt x="1183" y="47657"/>
                    <a:pt x="3424" y="54611"/>
                  </a:cubicBezTo>
                  <a:cubicBezTo>
                    <a:pt x="7629" y="67872"/>
                    <a:pt x="19863" y="73828"/>
                    <a:pt x="27215" y="73828"/>
                  </a:cubicBezTo>
                  <a:cubicBezTo>
                    <a:pt x="27215" y="73828"/>
                    <a:pt x="27254" y="73829"/>
                    <a:pt x="27326" y="73829"/>
                  </a:cubicBezTo>
                  <a:cubicBezTo>
                    <a:pt x="27784" y="73829"/>
                    <a:pt x="29591" y="73783"/>
                    <a:pt x="31329" y="73107"/>
                  </a:cubicBezTo>
                  <a:cubicBezTo>
                    <a:pt x="31927" y="72861"/>
                    <a:pt x="32511" y="72539"/>
                    <a:pt x="33155" y="72109"/>
                  </a:cubicBezTo>
                  <a:cubicBezTo>
                    <a:pt x="32618" y="71387"/>
                    <a:pt x="32142" y="70574"/>
                    <a:pt x="31697" y="69653"/>
                  </a:cubicBezTo>
                  <a:cubicBezTo>
                    <a:pt x="30270" y="66690"/>
                    <a:pt x="29533" y="63083"/>
                    <a:pt x="29502" y="58632"/>
                  </a:cubicBezTo>
                  <a:cubicBezTo>
                    <a:pt x="29425" y="46260"/>
                    <a:pt x="33769" y="36989"/>
                    <a:pt x="33861" y="36728"/>
                  </a:cubicBezTo>
                  <a:cubicBezTo>
                    <a:pt x="26049" y="17404"/>
                    <a:pt x="8028" y="2269"/>
                    <a:pt x="7307" y="1670"/>
                  </a:cubicBezTo>
                  <a:cubicBezTo>
                    <a:pt x="6644" y="1120"/>
                    <a:pt x="5632" y="1"/>
                    <a:pt x="4579"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8" name="Google Shape;1138;p35">
              <a:extLst>
                <a:ext uri="{FF2B5EF4-FFF2-40B4-BE49-F238E27FC236}">
                  <a16:creationId xmlns:a16="http://schemas.microsoft.com/office/drawing/2014/main" id="{08BF49D0-5BD4-97D1-42D3-7CE6DB3A6473}"/>
                </a:ext>
              </a:extLst>
            </p:cNvPr>
            <p:cNvSpPr/>
            <p:nvPr/>
          </p:nvSpPr>
          <p:spPr>
            <a:xfrm>
              <a:off x="3342575" y="315250"/>
              <a:ext cx="925600" cy="1564500"/>
            </a:xfrm>
            <a:custGeom>
              <a:avLst/>
              <a:gdLst/>
              <a:ahLst/>
              <a:cxnLst/>
              <a:rect l="l" t="t" r="r" b="b"/>
              <a:pathLst>
                <a:path w="37024" h="62580" extrusionOk="0">
                  <a:moveTo>
                    <a:pt x="18497" y="0"/>
                  </a:moveTo>
                  <a:cubicBezTo>
                    <a:pt x="17806" y="0"/>
                    <a:pt x="17499" y="445"/>
                    <a:pt x="17023" y="1105"/>
                  </a:cubicBezTo>
                  <a:cubicBezTo>
                    <a:pt x="13815" y="5664"/>
                    <a:pt x="3562" y="24283"/>
                    <a:pt x="1" y="37376"/>
                  </a:cubicBezTo>
                  <a:cubicBezTo>
                    <a:pt x="5711" y="43055"/>
                    <a:pt x="13340" y="51881"/>
                    <a:pt x="18512" y="62580"/>
                  </a:cubicBezTo>
                  <a:cubicBezTo>
                    <a:pt x="23700" y="51881"/>
                    <a:pt x="31314" y="43055"/>
                    <a:pt x="37024" y="37376"/>
                  </a:cubicBezTo>
                  <a:cubicBezTo>
                    <a:pt x="33463" y="24283"/>
                    <a:pt x="23209" y="5664"/>
                    <a:pt x="20001" y="1105"/>
                  </a:cubicBezTo>
                  <a:cubicBezTo>
                    <a:pt x="19525" y="445"/>
                    <a:pt x="19172" y="0"/>
                    <a:pt x="1849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9" name="Google Shape;1139;p35">
              <a:extLst>
                <a:ext uri="{FF2B5EF4-FFF2-40B4-BE49-F238E27FC236}">
                  <a16:creationId xmlns:a16="http://schemas.microsoft.com/office/drawing/2014/main" id="{7E3CAAA0-CF99-A209-8D12-D567075AEC9F}"/>
                </a:ext>
              </a:extLst>
            </p:cNvPr>
            <p:cNvSpPr/>
            <p:nvPr/>
          </p:nvSpPr>
          <p:spPr>
            <a:xfrm>
              <a:off x="2909350" y="424900"/>
              <a:ext cx="538800" cy="726900"/>
            </a:xfrm>
            <a:custGeom>
              <a:avLst/>
              <a:gdLst/>
              <a:ahLst/>
              <a:cxnLst/>
              <a:rect l="l" t="t" r="r" b="b"/>
              <a:pathLst>
                <a:path w="21552" h="29076" extrusionOk="0">
                  <a:moveTo>
                    <a:pt x="6410" y="1"/>
                  </a:moveTo>
                  <a:cubicBezTo>
                    <a:pt x="6239" y="1"/>
                    <a:pt x="6059" y="17"/>
                    <a:pt x="5864" y="50"/>
                  </a:cubicBezTo>
                  <a:cubicBezTo>
                    <a:pt x="4974" y="188"/>
                    <a:pt x="4375" y="1048"/>
                    <a:pt x="3945" y="2168"/>
                  </a:cubicBezTo>
                  <a:cubicBezTo>
                    <a:pt x="3930" y="2214"/>
                    <a:pt x="2011" y="8492"/>
                    <a:pt x="1" y="17733"/>
                  </a:cubicBezTo>
                  <a:cubicBezTo>
                    <a:pt x="7153" y="22552"/>
                    <a:pt x="9793" y="25622"/>
                    <a:pt x="14199" y="29076"/>
                  </a:cubicBezTo>
                  <a:cubicBezTo>
                    <a:pt x="16163" y="23612"/>
                    <a:pt x="18558" y="16735"/>
                    <a:pt x="21551" y="11209"/>
                  </a:cubicBezTo>
                  <a:cubicBezTo>
                    <a:pt x="18635" y="8799"/>
                    <a:pt x="9717" y="1785"/>
                    <a:pt x="8443" y="848"/>
                  </a:cubicBezTo>
                  <a:cubicBezTo>
                    <a:pt x="7653" y="281"/>
                    <a:pt x="7111" y="1"/>
                    <a:pt x="6410"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0" name="Google Shape;1140;p35">
              <a:extLst>
                <a:ext uri="{FF2B5EF4-FFF2-40B4-BE49-F238E27FC236}">
                  <a16:creationId xmlns:a16="http://schemas.microsoft.com/office/drawing/2014/main" id="{99AC430A-C17B-9A57-94CB-DC8E40758D08}"/>
                </a:ext>
              </a:extLst>
            </p:cNvPr>
            <p:cNvSpPr/>
            <p:nvPr/>
          </p:nvSpPr>
          <p:spPr>
            <a:xfrm>
              <a:off x="1617650" y="1336750"/>
              <a:ext cx="596025" cy="615925"/>
            </a:xfrm>
            <a:custGeom>
              <a:avLst/>
              <a:gdLst/>
              <a:ahLst/>
              <a:cxnLst/>
              <a:rect l="l" t="t" r="r" b="b"/>
              <a:pathLst>
                <a:path w="23841" h="24637" extrusionOk="0">
                  <a:moveTo>
                    <a:pt x="5664" y="1"/>
                  </a:moveTo>
                  <a:cubicBezTo>
                    <a:pt x="4790" y="1"/>
                    <a:pt x="4067" y="28"/>
                    <a:pt x="3564" y="92"/>
                  </a:cubicBezTo>
                  <a:cubicBezTo>
                    <a:pt x="1752" y="307"/>
                    <a:pt x="1031" y="706"/>
                    <a:pt x="463" y="1535"/>
                  </a:cubicBezTo>
                  <a:cubicBezTo>
                    <a:pt x="33" y="2165"/>
                    <a:pt x="-59" y="3347"/>
                    <a:pt x="33" y="4375"/>
                  </a:cubicBezTo>
                  <a:cubicBezTo>
                    <a:pt x="202" y="6386"/>
                    <a:pt x="2029" y="13523"/>
                    <a:pt x="10870" y="24636"/>
                  </a:cubicBezTo>
                  <a:cubicBezTo>
                    <a:pt x="15398" y="22395"/>
                    <a:pt x="19481" y="20707"/>
                    <a:pt x="23840" y="19049"/>
                  </a:cubicBezTo>
                  <a:cubicBezTo>
                    <a:pt x="22935" y="13508"/>
                    <a:pt x="22397" y="7460"/>
                    <a:pt x="22244" y="1059"/>
                  </a:cubicBezTo>
                  <a:cubicBezTo>
                    <a:pt x="22244" y="1059"/>
                    <a:pt x="11078" y="1"/>
                    <a:pt x="5664"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1" name="Google Shape;1141;p35">
              <a:extLst>
                <a:ext uri="{FF2B5EF4-FFF2-40B4-BE49-F238E27FC236}">
                  <a16:creationId xmlns:a16="http://schemas.microsoft.com/office/drawing/2014/main" id="{7023D36F-D4B0-DC63-439E-5FBB006F78AC}"/>
                </a:ext>
              </a:extLst>
            </p:cNvPr>
            <p:cNvSpPr/>
            <p:nvPr/>
          </p:nvSpPr>
          <p:spPr>
            <a:xfrm>
              <a:off x="1413475" y="1916175"/>
              <a:ext cx="1396125" cy="981250"/>
            </a:xfrm>
            <a:custGeom>
              <a:avLst/>
              <a:gdLst/>
              <a:ahLst/>
              <a:cxnLst/>
              <a:rect l="l" t="t" r="r" b="b"/>
              <a:pathLst>
                <a:path w="55845" h="39250" extrusionOk="0">
                  <a:moveTo>
                    <a:pt x="32759" y="1"/>
                  </a:moveTo>
                  <a:cubicBezTo>
                    <a:pt x="18561" y="5358"/>
                    <a:pt x="7494" y="12603"/>
                    <a:pt x="3150" y="15504"/>
                  </a:cubicBezTo>
                  <a:cubicBezTo>
                    <a:pt x="740" y="17116"/>
                    <a:pt x="65" y="18313"/>
                    <a:pt x="4" y="19786"/>
                  </a:cubicBezTo>
                  <a:cubicBezTo>
                    <a:pt x="-88" y="21705"/>
                    <a:pt x="1493" y="24606"/>
                    <a:pt x="13465" y="30362"/>
                  </a:cubicBezTo>
                  <a:cubicBezTo>
                    <a:pt x="23949" y="35412"/>
                    <a:pt x="38515" y="38083"/>
                    <a:pt x="55845" y="39249"/>
                  </a:cubicBezTo>
                  <a:cubicBezTo>
                    <a:pt x="50104" y="35811"/>
                    <a:pt x="45069" y="30454"/>
                    <a:pt x="41171" y="23624"/>
                  </a:cubicBezTo>
                  <a:cubicBezTo>
                    <a:pt x="37395" y="17039"/>
                    <a:pt x="34570" y="9088"/>
                    <a:pt x="32759"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2" name="Google Shape;1142;p35">
              <a:extLst>
                <a:ext uri="{FF2B5EF4-FFF2-40B4-BE49-F238E27FC236}">
                  <a16:creationId xmlns:a16="http://schemas.microsoft.com/office/drawing/2014/main" id="{DE227209-9BC6-B705-D931-5669F7D6D230}"/>
                </a:ext>
              </a:extLst>
            </p:cNvPr>
            <p:cNvSpPr/>
            <p:nvPr/>
          </p:nvSpPr>
          <p:spPr>
            <a:xfrm>
              <a:off x="2263925" y="2963325"/>
              <a:ext cx="1423000" cy="229950"/>
            </a:xfrm>
            <a:custGeom>
              <a:avLst/>
              <a:gdLst/>
              <a:ahLst/>
              <a:cxnLst/>
              <a:rect l="l" t="t" r="r" b="b"/>
              <a:pathLst>
                <a:path w="56920" h="9198" extrusionOk="0">
                  <a:moveTo>
                    <a:pt x="4117" y="0"/>
                  </a:moveTo>
                  <a:cubicBezTo>
                    <a:pt x="1710" y="0"/>
                    <a:pt x="566" y="800"/>
                    <a:pt x="107" y="2413"/>
                  </a:cubicBezTo>
                  <a:cubicBezTo>
                    <a:pt x="-276" y="3749"/>
                    <a:pt x="445" y="5222"/>
                    <a:pt x="1151" y="6005"/>
                  </a:cubicBezTo>
                  <a:cubicBezTo>
                    <a:pt x="3285" y="8354"/>
                    <a:pt x="8995" y="9198"/>
                    <a:pt x="15595" y="9198"/>
                  </a:cubicBezTo>
                  <a:cubicBezTo>
                    <a:pt x="21842" y="9198"/>
                    <a:pt x="26355" y="8062"/>
                    <a:pt x="31113" y="6865"/>
                  </a:cubicBezTo>
                  <a:cubicBezTo>
                    <a:pt x="36178" y="5591"/>
                    <a:pt x="41412" y="4271"/>
                    <a:pt x="49087" y="4271"/>
                  </a:cubicBezTo>
                  <a:cubicBezTo>
                    <a:pt x="51154" y="4271"/>
                    <a:pt x="55309" y="4563"/>
                    <a:pt x="55939" y="4563"/>
                  </a:cubicBezTo>
                  <a:cubicBezTo>
                    <a:pt x="55954" y="4563"/>
                    <a:pt x="55968" y="4563"/>
                    <a:pt x="55979" y="4562"/>
                  </a:cubicBezTo>
                  <a:cubicBezTo>
                    <a:pt x="56424" y="4562"/>
                    <a:pt x="56885" y="4562"/>
                    <a:pt x="56915" y="4271"/>
                  </a:cubicBezTo>
                  <a:cubicBezTo>
                    <a:pt x="56961" y="3918"/>
                    <a:pt x="56593" y="3810"/>
                    <a:pt x="56286" y="3718"/>
                  </a:cubicBezTo>
                  <a:cubicBezTo>
                    <a:pt x="50407" y="2091"/>
                    <a:pt x="43746" y="1891"/>
                    <a:pt x="38588" y="1891"/>
                  </a:cubicBezTo>
                  <a:cubicBezTo>
                    <a:pt x="36102" y="1891"/>
                    <a:pt x="33630" y="1937"/>
                    <a:pt x="31451" y="1999"/>
                  </a:cubicBezTo>
                  <a:cubicBezTo>
                    <a:pt x="31451" y="1999"/>
                    <a:pt x="26769" y="2045"/>
                    <a:pt x="24682" y="2091"/>
                  </a:cubicBezTo>
                  <a:cubicBezTo>
                    <a:pt x="24141" y="2105"/>
                    <a:pt x="23613" y="2112"/>
                    <a:pt x="23094" y="2112"/>
                  </a:cubicBezTo>
                  <a:cubicBezTo>
                    <a:pt x="20192" y="2112"/>
                    <a:pt x="17543" y="1886"/>
                    <a:pt x="14275" y="1339"/>
                  </a:cubicBezTo>
                  <a:cubicBezTo>
                    <a:pt x="9486" y="556"/>
                    <a:pt x="7260" y="80"/>
                    <a:pt x="4390" y="3"/>
                  </a:cubicBezTo>
                  <a:cubicBezTo>
                    <a:pt x="4297" y="1"/>
                    <a:pt x="4206" y="0"/>
                    <a:pt x="411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43" name="Google Shape;1143;p35">
            <a:extLst>
              <a:ext uri="{FF2B5EF4-FFF2-40B4-BE49-F238E27FC236}">
                <a16:creationId xmlns:a16="http://schemas.microsoft.com/office/drawing/2014/main" id="{12E9CB1D-1448-DBB0-B5BD-DF2EF059768B}"/>
              </a:ext>
            </a:extLst>
          </p:cNvPr>
          <p:cNvSpPr/>
          <p:nvPr/>
        </p:nvSpPr>
        <p:spPr>
          <a:xfrm>
            <a:off x="8602550" y="4753107"/>
            <a:ext cx="441300" cy="292800"/>
          </a:xfrm>
          <a:prstGeom prst="roundRect">
            <a:avLst>
              <a:gd name="adj" fmla="val 16667"/>
            </a:avLst>
          </a:prstGeom>
          <a:solidFill>
            <a:srgbClr val="D7153A"/>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pic>
        <p:nvPicPr>
          <p:cNvPr id="1144" name="Google Shape;1144;p35">
            <a:extLst>
              <a:ext uri="{FF2B5EF4-FFF2-40B4-BE49-F238E27FC236}">
                <a16:creationId xmlns:a16="http://schemas.microsoft.com/office/drawing/2014/main" id="{0E488621-0FA2-BF71-0D2E-EAF642867516}"/>
              </a:ext>
            </a:extLst>
          </p:cNvPr>
          <p:cNvPicPr preferRelativeResize="0">
            <a:picLocks noGrp="1"/>
          </p:cNvPicPr>
          <p:nvPr>
            <p:ph type="pic" idx="2"/>
          </p:nvPr>
        </p:nvPicPr>
        <p:blipFill rotWithShape="1">
          <a:blip r:embed="rId4">
            <a:extLst>
              <a:ext uri="{96DAC541-7B7A-43D3-8B79-37D633B846F1}">
                <asvg:svgBlip xmlns:asvg="http://schemas.microsoft.com/office/drawing/2016/SVG/main" r:embed="rId5"/>
              </a:ext>
            </a:extLst>
          </a:blip>
          <a:srcRect l="39055" r="39055"/>
          <a:stretch/>
        </p:blipFill>
        <p:spPr>
          <a:xfrm>
            <a:off x="5729269" y="-109056"/>
            <a:ext cx="5358963" cy="5361612"/>
          </a:xfrm>
          <a:prstGeom prst="ellipse">
            <a:avLst/>
          </a:prstGeom>
        </p:spPr>
      </p:pic>
      <p:sp>
        <p:nvSpPr>
          <p:cNvPr id="1145" name="Google Shape;1145;p35">
            <a:extLst>
              <a:ext uri="{FF2B5EF4-FFF2-40B4-BE49-F238E27FC236}">
                <a16:creationId xmlns:a16="http://schemas.microsoft.com/office/drawing/2014/main" id="{590FB3A1-F77D-DCDA-56A7-81FD84A4C47F}"/>
              </a:ext>
            </a:extLst>
          </p:cNvPr>
          <p:cNvSpPr txBox="1">
            <a:spLocks noGrp="1"/>
          </p:cNvSpPr>
          <p:nvPr>
            <p:ph type="sldNum" idx="12"/>
          </p:nvPr>
        </p:nvSpPr>
        <p:spPr>
          <a:xfrm>
            <a:off x="8548858" y="4702699"/>
            <a:ext cx="548700" cy="3936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fld id="{00000000-1234-1234-1234-123412341234}" type="slidenum">
              <a:rPr lang="en"/>
              <a:t>1</a:t>
            </a:fld>
            <a:endParaRPr/>
          </a:p>
        </p:txBody>
      </p:sp>
      <p:sp>
        <p:nvSpPr>
          <p:cNvPr id="1146" name="Google Shape;1146;p35">
            <a:extLst>
              <a:ext uri="{FF2B5EF4-FFF2-40B4-BE49-F238E27FC236}">
                <a16:creationId xmlns:a16="http://schemas.microsoft.com/office/drawing/2014/main" id="{67B9F10D-11F0-E761-49FD-14183B2D2C1E}"/>
              </a:ext>
            </a:extLst>
          </p:cNvPr>
          <p:cNvSpPr/>
          <p:nvPr/>
        </p:nvSpPr>
        <p:spPr>
          <a:xfrm>
            <a:off x="8602550" y="4753107"/>
            <a:ext cx="441300" cy="292800"/>
          </a:xfrm>
          <a:prstGeom prst="roundRect">
            <a:avLst>
              <a:gd name="adj" fmla="val 16667"/>
            </a:avLst>
          </a:prstGeom>
          <a:solidFill>
            <a:srgbClr val="D7153A"/>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147" name="Google Shape;1147;p35">
            <a:extLst>
              <a:ext uri="{FF2B5EF4-FFF2-40B4-BE49-F238E27FC236}">
                <a16:creationId xmlns:a16="http://schemas.microsoft.com/office/drawing/2014/main" id="{CA538B41-2040-7DC4-6193-3079B6331ECE}"/>
              </a:ext>
            </a:extLst>
          </p:cNvPr>
          <p:cNvSpPr txBox="1">
            <a:spLocks noGrp="1"/>
          </p:cNvSpPr>
          <p:nvPr>
            <p:ph type="sldNum" idx="12"/>
          </p:nvPr>
        </p:nvSpPr>
        <p:spPr>
          <a:xfrm>
            <a:off x="8548858" y="4702699"/>
            <a:ext cx="548700" cy="3936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fld id="{00000000-1234-1234-1234-123412341234}" type="slidenum">
              <a:rPr lang="en">
                <a:solidFill>
                  <a:schemeClr val="lt1"/>
                </a:solidFill>
                <a:latin typeface="Public Sans"/>
                <a:ea typeface="Public Sans"/>
                <a:cs typeface="Public Sans"/>
                <a:sym typeface="Public Sans"/>
              </a:rPr>
              <a:t>1</a:t>
            </a:fld>
            <a:endParaRPr>
              <a:solidFill>
                <a:schemeClr val="lt1"/>
              </a:solidFill>
              <a:latin typeface="Public Sans"/>
              <a:ea typeface="Public Sans"/>
              <a:cs typeface="Public Sans"/>
              <a:sym typeface="Public Sans"/>
            </a:endParaRPr>
          </a:p>
        </p:txBody>
      </p:sp>
      <p:pic>
        <p:nvPicPr>
          <p:cNvPr id="2" name="Google Shape;1193;p36">
            <a:extLst>
              <a:ext uri="{FF2B5EF4-FFF2-40B4-BE49-F238E27FC236}">
                <a16:creationId xmlns:a16="http://schemas.microsoft.com/office/drawing/2014/main" id="{23882545-575B-5241-96E9-989D0C61C45C}"/>
              </a:ext>
            </a:extLst>
          </p:cNvPr>
          <p:cNvPicPr preferRelativeResize="0"/>
          <p:nvPr/>
        </p:nvPicPr>
        <p:blipFill rotWithShape="1">
          <a:blip r:embed="rId6">
            <a:alphaModFix/>
          </a:blip>
          <a:srcRect l="39" r="29"/>
          <a:stretch/>
        </p:blipFill>
        <p:spPr>
          <a:xfrm>
            <a:off x="7644141" y="3123476"/>
            <a:ext cx="1291735" cy="1298418"/>
          </a:xfrm>
          <a:prstGeom prst="rect">
            <a:avLst/>
          </a:prstGeom>
          <a:noFill/>
          <a:ln>
            <a:noFill/>
          </a:ln>
        </p:spPr>
      </p:pic>
    </p:spTree>
    <p:extLst>
      <p:ext uri="{BB962C8B-B14F-4D97-AF65-F5344CB8AC3E}">
        <p14:creationId xmlns:p14="http://schemas.microsoft.com/office/powerpoint/2010/main" val="41142744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097"/>
        <p:cNvGrpSpPr/>
        <p:nvPr/>
      </p:nvGrpSpPr>
      <p:grpSpPr>
        <a:xfrm>
          <a:off x="0" y="0"/>
          <a:ext cx="0" cy="0"/>
          <a:chOff x="0" y="0"/>
          <a:chExt cx="0" cy="0"/>
        </a:xfrm>
      </p:grpSpPr>
      <p:sp>
        <p:nvSpPr>
          <p:cNvPr id="1098" name="Google Shape;1098;p34"/>
          <p:cNvSpPr txBox="1">
            <a:spLocks noGrp="1"/>
          </p:cNvSpPr>
          <p:nvPr>
            <p:ph type="title" idx="3"/>
          </p:nvPr>
        </p:nvSpPr>
        <p:spPr>
          <a:xfrm rot="151791">
            <a:off x="2983547" y="1748693"/>
            <a:ext cx="3648342" cy="2412097"/>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AU" sz="3200">
                <a:latin typeface="Public Sans ExtraBold"/>
              </a:rPr>
              <a:t>Transition to preschool at </a:t>
            </a:r>
            <a:r>
              <a:rPr lang="en-AU" sz="3200" i="1">
                <a:latin typeface="Public Sans ExtraBold"/>
              </a:rPr>
              <a:t>blank public school</a:t>
            </a:r>
            <a:br>
              <a:rPr lang="en-AU" sz="3200" i="1"/>
            </a:br>
            <a:endParaRPr sz="3200">
              <a:solidFill>
                <a:srgbClr val="146CFD"/>
              </a:solidFill>
            </a:endParaRPr>
          </a:p>
        </p:txBody>
      </p:sp>
      <p:sp>
        <p:nvSpPr>
          <p:cNvPr id="1102" name="Google Shape;1102;p34"/>
          <p:cNvSpPr txBox="1"/>
          <p:nvPr/>
        </p:nvSpPr>
        <p:spPr>
          <a:xfrm>
            <a:off x="6961424" y="2962633"/>
            <a:ext cx="1597825" cy="5997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AU" sz="1200" i="1">
                <a:solidFill>
                  <a:srgbClr val="002664"/>
                </a:solidFill>
                <a:latin typeface="Public Sans"/>
                <a:ea typeface="Public Sans"/>
                <a:cs typeface="Public Sans"/>
                <a:sym typeface="Public Sans"/>
              </a:rPr>
              <a:t>Insert school emblem</a:t>
            </a:r>
            <a:endParaRPr lang="en-AU" sz="1200" i="1">
              <a:solidFill>
                <a:srgbClr val="D7153A"/>
              </a:solidFill>
              <a:latin typeface="Public Sans"/>
              <a:ea typeface="Public Sans"/>
              <a:cs typeface="Public Sans"/>
              <a:sym typeface="Public Sans"/>
            </a:endParaRPr>
          </a:p>
        </p:txBody>
      </p:sp>
      <p:sp>
        <p:nvSpPr>
          <p:cNvPr id="1103" name="Google Shape;1103;p34"/>
          <p:cNvSpPr txBox="1"/>
          <p:nvPr/>
        </p:nvSpPr>
        <p:spPr>
          <a:xfrm>
            <a:off x="698921" y="3940284"/>
            <a:ext cx="1888800" cy="5997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200" i="1">
                <a:solidFill>
                  <a:srgbClr val="002664"/>
                </a:solidFill>
                <a:latin typeface="Public Sans"/>
                <a:ea typeface="Public Sans"/>
                <a:cs typeface="Public Sans"/>
                <a:sym typeface="Public Sans"/>
              </a:rPr>
              <a:t>Insert image that reflects your school</a:t>
            </a:r>
            <a:endParaRPr sz="1200" i="1">
              <a:solidFill>
                <a:srgbClr val="D7153A"/>
              </a:solidFill>
              <a:latin typeface="Public Sans"/>
              <a:ea typeface="Public Sans"/>
              <a:cs typeface="Public Sans"/>
              <a:sym typeface="Public Sans"/>
            </a:endParaRPr>
          </a:p>
        </p:txBody>
      </p:sp>
      <p:pic>
        <p:nvPicPr>
          <p:cNvPr id="1104" name="Google Shape;1104;p34"/>
          <p:cNvPicPr preferRelativeResize="0">
            <a:picLocks noGrp="1"/>
          </p:cNvPicPr>
          <p:nvPr>
            <p:ph type="pic" idx="2"/>
          </p:nvPr>
        </p:nvPicPr>
        <p:blipFill rotWithShape="1">
          <a:blip r:embed="rId4">
            <a:alphaModFix/>
          </a:blip>
          <a:srcRect/>
          <a:stretch/>
        </p:blipFill>
        <p:spPr>
          <a:xfrm>
            <a:off x="7166037" y="1848761"/>
            <a:ext cx="1188600" cy="1188600"/>
          </a:xfrm>
          <a:prstGeom prst="roundRect">
            <a:avLst>
              <a:gd name="adj" fmla="val 16667"/>
            </a:avLst>
          </a:prstGeom>
          <a:noFill/>
          <a:ln>
            <a:noFill/>
          </a:ln>
        </p:spPr>
      </p:pic>
      <p:pic>
        <p:nvPicPr>
          <p:cNvPr id="1105" name="Google Shape;1105;p34"/>
          <p:cNvPicPr preferRelativeResize="0">
            <a:picLocks noGrp="1"/>
          </p:cNvPicPr>
          <p:nvPr>
            <p:ph type="pic" idx="3"/>
          </p:nvPr>
        </p:nvPicPr>
        <p:blipFill>
          <a:blip r:embed="rId5"/>
          <a:srcRect l="24830" r="24830"/>
          <a:stretch/>
        </p:blipFill>
        <p:spPr>
          <a:xfrm>
            <a:off x="698922" y="1530491"/>
            <a:ext cx="1888799" cy="2501386"/>
          </a:xfrm>
          <a:prstGeom prst="roundRect">
            <a:avLst>
              <a:gd name="adj" fmla="val 16667"/>
            </a:avLst>
          </a:prstGeom>
          <a:noFill/>
          <a:ln>
            <a:noFill/>
          </a:ln>
        </p:spPr>
      </p:pic>
      <p:sp>
        <p:nvSpPr>
          <p:cNvPr id="1106" name="Google Shape;1106;p34"/>
          <p:cNvSpPr/>
          <p:nvPr/>
        </p:nvSpPr>
        <p:spPr>
          <a:xfrm flipH="1">
            <a:off x="108416" y="362378"/>
            <a:ext cx="1834683" cy="1405462"/>
          </a:xfrm>
          <a:custGeom>
            <a:avLst/>
            <a:gdLst/>
            <a:ahLst/>
            <a:cxnLst/>
            <a:rect l="l" t="t" r="r" b="b"/>
            <a:pathLst>
              <a:path w="178485" h="152848" extrusionOk="0">
                <a:moveTo>
                  <a:pt x="25498" y="0"/>
                </a:moveTo>
                <a:cubicBezTo>
                  <a:pt x="11415" y="0"/>
                  <a:pt x="0" y="11416"/>
                  <a:pt x="0" y="25498"/>
                </a:cubicBezTo>
                <a:lnTo>
                  <a:pt x="0" y="98223"/>
                </a:lnTo>
                <a:cubicBezTo>
                  <a:pt x="0" y="112305"/>
                  <a:pt x="11415" y="123720"/>
                  <a:pt x="25498" y="123720"/>
                </a:cubicBezTo>
                <a:lnTo>
                  <a:pt x="38449" y="123720"/>
                </a:lnTo>
                <a:cubicBezTo>
                  <a:pt x="42869" y="132685"/>
                  <a:pt x="44590" y="144627"/>
                  <a:pt x="29732" y="152847"/>
                </a:cubicBezTo>
                <a:cubicBezTo>
                  <a:pt x="29732" y="152847"/>
                  <a:pt x="68708" y="143045"/>
                  <a:pt x="75796" y="123720"/>
                </a:cubicBezTo>
                <a:lnTo>
                  <a:pt x="152987" y="123720"/>
                </a:lnTo>
                <a:cubicBezTo>
                  <a:pt x="167070" y="123720"/>
                  <a:pt x="178485" y="112305"/>
                  <a:pt x="178485" y="98223"/>
                </a:cubicBezTo>
                <a:lnTo>
                  <a:pt x="178485" y="25498"/>
                </a:lnTo>
                <a:cubicBezTo>
                  <a:pt x="178485" y="11416"/>
                  <a:pt x="167070" y="0"/>
                  <a:pt x="152987" y="0"/>
                </a:cubicBezTo>
                <a:close/>
              </a:path>
            </a:pathLst>
          </a:custGeom>
          <a:solidFill>
            <a:srgbClr val="FFFFFF"/>
          </a:solidFill>
          <a:ln w="9700" cap="flat" cmpd="sng">
            <a:solidFill>
              <a:srgbClr val="DA193A"/>
            </a:solidFill>
            <a:prstDash val="solid"/>
            <a:miter lim="15509"/>
            <a:headEnd type="none" w="sm" len="sm"/>
            <a:tailEnd type="none" w="sm" len="sm"/>
          </a:ln>
        </p:spPr>
        <p:txBody>
          <a:bodyPr spcFirstLastPara="1" wrap="square" lIns="91425" tIns="108000" rIns="108000" bIns="91425" anchor="t" anchorCtr="0">
            <a:noAutofit/>
          </a:bodyPr>
          <a:lstStyle/>
          <a:p>
            <a:pPr marL="0" lvl="0" indent="0" algn="l" rtl="0">
              <a:spcBef>
                <a:spcPts val="0"/>
              </a:spcBef>
              <a:spcAft>
                <a:spcPts val="1200"/>
              </a:spcAft>
              <a:buNone/>
            </a:pPr>
            <a:r>
              <a:rPr lang="en-AU" sz="1000">
                <a:solidFill>
                  <a:srgbClr val="DA193A"/>
                </a:solidFill>
              </a:rPr>
              <a:t>Right click the placeholder image and select the ‘</a:t>
            </a:r>
            <a:r>
              <a:rPr lang="en-AU" sz="1000" b="1">
                <a:solidFill>
                  <a:srgbClr val="DA193A"/>
                </a:solidFill>
              </a:rPr>
              <a:t>change picture’ </a:t>
            </a:r>
            <a:r>
              <a:rPr lang="en-AU" sz="1000">
                <a:solidFill>
                  <a:srgbClr val="DA193A"/>
                </a:solidFill>
              </a:rPr>
              <a:t>button. Don’t forget to delete these speech bubbles before finalising the presentation.</a:t>
            </a:r>
          </a:p>
        </p:txBody>
      </p:sp>
      <p:grpSp>
        <p:nvGrpSpPr>
          <p:cNvPr id="3" name="Group 2">
            <a:extLst>
              <a:ext uri="{FF2B5EF4-FFF2-40B4-BE49-F238E27FC236}">
                <a16:creationId xmlns:a16="http://schemas.microsoft.com/office/drawing/2014/main" id="{D7568BF5-346C-9979-4552-5D53B60A2B8D}"/>
              </a:ext>
            </a:extLst>
          </p:cNvPr>
          <p:cNvGrpSpPr/>
          <p:nvPr/>
        </p:nvGrpSpPr>
        <p:grpSpPr>
          <a:xfrm>
            <a:off x="3420857" y="899084"/>
            <a:ext cx="2862735" cy="488362"/>
            <a:chOff x="3154157" y="899084"/>
            <a:chExt cx="2862735" cy="488362"/>
          </a:xfrm>
        </p:grpSpPr>
        <p:sp>
          <p:nvSpPr>
            <p:cNvPr id="1100" name="Google Shape;1100;p34"/>
            <p:cNvSpPr/>
            <p:nvPr/>
          </p:nvSpPr>
          <p:spPr>
            <a:xfrm rot="170916">
              <a:off x="3154157" y="901814"/>
              <a:ext cx="2862735" cy="485632"/>
            </a:xfrm>
            <a:prstGeom prst="roundRect">
              <a:avLst>
                <a:gd name="adj" fmla="val 16667"/>
              </a:avLst>
            </a:prstGeom>
            <a:solidFill>
              <a:srgbClr val="00266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 name="Google Shape;1101;p34"/>
            <p:cNvSpPr txBox="1"/>
            <p:nvPr/>
          </p:nvSpPr>
          <p:spPr>
            <a:xfrm rot="172588">
              <a:off x="3204787" y="899084"/>
              <a:ext cx="2760424" cy="485632"/>
            </a:xfrm>
            <a:prstGeom prst="rect">
              <a:avLst/>
            </a:prstGeom>
            <a:solidFill>
              <a:srgbClr val="002664"/>
            </a:solidFill>
            <a:ln>
              <a:solidFill>
                <a:srgbClr val="002664"/>
              </a:solidFill>
            </a:ln>
          </p:spPr>
          <p:txBody>
            <a:bodyPr spcFirstLastPara="1" wrap="square" lIns="91425" tIns="91425" rIns="91425" bIns="91425" anchor="t" anchorCtr="0">
              <a:noAutofit/>
            </a:bodyPr>
            <a:lstStyle/>
            <a:p>
              <a:pPr marL="0" lvl="0" indent="0" algn="ctr" rtl="0">
                <a:spcBef>
                  <a:spcPts val="0"/>
                </a:spcBef>
                <a:spcAft>
                  <a:spcPts val="0"/>
                </a:spcAft>
                <a:buNone/>
              </a:pPr>
              <a:r>
                <a:rPr lang="en" sz="1800">
                  <a:solidFill>
                    <a:srgbClr val="FFFFFF"/>
                  </a:solidFill>
                  <a:latin typeface="Public Sans ExtraBold" pitchFamily="2" charset="0"/>
                  <a:ea typeface="Public Sans Black"/>
                  <a:cs typeface="Public Sans Black"/>
                  <a:sym typeface="Public Sans Black"/>
                </a:rPr>
                <a:t>Date of session</a:t>
              </a:r>
              <a:endParaRPr sz="1800">
                <a:solidFill>
                  <a:srgbClr val="FFFFFF"/>
                </a:solidFill>
                <a:latin typeface="Public Sans ExtraBold" pitchFamily="2" charset="0"/>
                <a:ea typeface="Public Sans Black"/>
                <a:cs typeface="Public Sans Black"/>
                <a:sym typeface="Public Sans Black"/>
              </a:endParaRPr>
            </a:p>
          </p:txBody>
        </p:sp>
      </p:grpSp>
      <p:sp>
        <p:nvSpPr>
          <p:cNvPr id="4" name="Google Shape;1106;p34">
            <a:extLst>
              <a:ext uri="{FF2B5EF4-FFF2-40B4-BE49-F238E27FC236}">
                <a16:creationId xmlns:a16="http://schemas.microsoft.com/office/drawing/2014/main" id="{CBFE464F-85F1-2A05-7AB0-7DD8D3D7645C}"/>
              </a:ext>
            </a:extLst>
          </p:cNvPr>
          <p:cNvSpPr/>
          <p:nvPr/>
        </p:nvSpPr>
        <p:spPr>
          <a:xfrm>
            <a:off x="8075995" y="830127"/>
            <a:ext cx="1919176" cy="1413722"/>
          </a:xfrm>
          <a:custGeom>
            <a:avLst/>
            <a:gdLst/>
            <a:ahLst/>
            <a:cxnLst/>
            <a:rect l="l" t="t" r="r" b="b"/>
            <a:pathLst>
              <a:path w="178485" h="152848" extrusionOk="0">
                <a:moveTo>
                  <a:pt x="25498" y="0"/>
                </a:moveTo>
                <a:cubicBezTo>
                  <a:pt x="11415" y="0"/>
                  <a:pt x="0" y="11416"/>
                  <a:pt x="0" y="25498"/>
                </a:cubicBezTo>
                <a:lnTo>
                  <a:pt x="0" y="98223"/>
                </a:lnTo>
                <a:cubicBezTo>
                  <a:pt x="0" y="112305"/>
                  <a:pt x="11415" y="123720"/>
                  <a:pt x="25498" y="123720"/>
                </a:cubicBezTo>
                <a:lnTo>
                  <a:pt x="38449" y="123720"/>
                </a:lnTo>
                <a:cubicBezTo>
                  <a:pt x="42869" y="132685"/>
                  <a:pt x="44590" y="144627"/>
                  <a:pt x="29732" y="152847"/>
                </a:cubicBezTo>
                <a:cubicBezTo>
                  <a:pt x="29732" y="152847"/>
                  <a:pt x="68708" y="143045"/>
                  <a:pt x="75796" y="123720"/>
                </a:cubicBezTo>
                <a:lnTo>
                  <a:pt x="152987" y="123720"/>
                </a:lnTo>
                <a:cubicBezTo>
                  <a:pt x="167070" y="123720"/>
                  <a:pt x="178485" y="112305"/>
                  <a:pt x="178485" y="98223"/>
                </a:cubicBezTo>
                <a:lnTo>
                  <a:pt x="178485" y="25498"/>
                </a:lnTo>
                <a:cubicBezTo>
                  <a:pt x="178485" y="11416"/>
                  <a:pt x="167070" y="0"/>
                  <a:pt x="152987" y="0"/>
                </a:cubicBezTo>
                <a:close/>
              </a:path>
            </a:pathLst>
          </a:custGeom>
          <a:solidFill>
            <a:srgbClr val="FFFFFF"/>
          </a:solidFill>
          <a:ln w="9700" cap="flat" cmpd="sng">
            <a:solidFill>
              <a:srgbClr val="DA193A"/>
            </a:solidFill>
            <a:prstDash val="solid"/>
            <a:miter lim="15509"/>
            <a:headEnd type="none" w="sm" len="sm"/>
            <a:tailEnd type="none" w="sm" len="sm"/>
          </a:ln>
        </p:spPr>
        <p:txBody>
          <a:bodyPr spcFirstLastPara="1" wrap="square" lIns="91425" tIns="108000" rIns="108000" bIns="91425" anchor="t" anchorCtr="0">
            <a:noAutofit/>
          </a:bodyPr>
          <a:lstStyle/>
          <a:p>
            <a:r>
              <a:rPr lang="en-AU" sz="1000">
                <a:solidFill>
                  <a:srgbClr val="DA193A"/>
                </a:solidFill>
              </a:rPr>
              <a:t>Select 'insert' from the toolbar at the top and then select 'picture'. Select the location of the emblem. If the emblem is saved on your device, you will select 'this device'.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D5F4FF"/>
        </a:solidFill>
        <a:effectLst/>
      </p:bgPr>
    </p:bg>
    <p:spTree>
      <p:nvGrpSpPr>
        <p:cNvPr id="1" name="Shape 1294"/>
        <p:cNvGrpSpPr/>
        <p:nvPr/>
      </p:nvGrpSpPr>
      <p:grpSpPr>
        <a:xfrm>
          <a:off x="0" y="0"/>
          <a:ext cx="0" cy="0"/>
          <a:chOff x="0" y="0"/>
          <a:chExt cx="0" cy="0"/>
        </a:xfrm>
      </p:grpSpPr>
      <p:sp>
        <p:nvSpPr>
          <p:cNvPr id="1295" name="Google Shape;1295;p39"/>
          <p:cNvSpPr txBox="1">
            <a:spLocks noGrp="1"/>
          </p:cNvSpPr>
          <p:nvPr>
            <p:ph type="title"/>
          </p:nvPr>
        </p:nvSpPr>
        <p:spPr>
          <a:xfrm>
            <a:off x="311700" y="503378"/>
            <a:ext cx="5800800" cy="5727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400" b="0">
                <a:latin typeface="Public Sans SemiBold" pitchFamily="2" charset="0"/>
              </a:rPr>
              <a:t>Session agenda</a:t>
            </a:r>
            <a:endParaRPr sz="2400" b="0">
              <a:latin typeface="Public Sans SemiBold" pitchFamily="2" charset="0"/>
            </a:endParaRPr>
          </a:p>
        </p:txBody>
      </p:sp>
      <p:sp>
        <p:nvSpPr>
          <p:cNvPr id="1296" name="Google Shape;1296;p39"/>
          <p:cNvSpPr txBox="1">
            <a:spLocks noGrp="1"/>
          </p:cNvSpPr>
          <p:nvPr>
            <p:ph type="sldNum" idx="12"/>
          </p:nvPr>
        </p:nvSpPr>
        <p:spPr>
          <a:xfrm>
            <a:off x="8548858" y="4702699"/>
            <a:ext cx="548700" cy="3936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fld id="{00000000-1234-1234-1234-123412341234}" type="slidenum">
              <a:rPr lang="en"/>
              <a:t>3</a:t>
            </a:fld>
            <a:endParaRPr/>
          </a:p>
        </p:txBody>
      </p:sp>
      <p:graphicFrame>
        <p:nvGraphicFramePr>
          <p:cNvPr id="1297" name="Google Shape;1297;p39"/>
          <p:cNvGraphicFramePr/>
          <p:nvPr>
            <p:extLst>
              <p:ext uri="{D42A27DB-BD31-4B8C-83A1-F6EECF244321}">
                <p14:modId xmlns:p14="http://schemas.microsoft.com/office/powerpoint/2010/main" val="2428144328"/>
              </p:ext>
            </p:extLst>
          </p:nvPr>
        </p:nvGraphicFramePr>
        <p:xfrm>
          <a:off x="404548" y="1399426"/>
          <a:ext cx="8418660" cy="2831194"/>
        </p:xfrm>
        <a:graphic>
          <a:graphicData uri="http://schemas.openxmlformats.org/drawingml/2006/table">
            <a:tbl>
              <a:tblPr>
                <a:noFill/>
                <a:tableStyleId>{FD64E93D-94E9-4519-89F0-44BC80B19851}</a:tableStyleId>
              </a:tblPr>
              <a:tblGrid>
                <a:gridCol w="5314400">
                  <a:extLst>
                    <a:ext uri="{9D8B030D-6E8A-4147-A177-3AD203B41FA5}">
                      <a16:colId xmlns:a16="http://schemas.microsoft.com/office/drawing/2014/main" val="20000"/>
                    </a:ext>
                  </a:extLst>
                </a:gridCol>
                <a:gridCol w="3104260">
                  <a:extLst>
                    <a:ext uri="{9D8B030D-6E8A-4147-A177-3AD203B41FA5}">
                      <a16:colId xmlns:a16="http://schemas.microsoft.com/office/drawing/2014/main" val="20001"/>
                    </a:ext>
                  </a:extLst>
                </a:gridCol>
              </a:tblGrid>
              <a:tr h="674411">
                <a:tc>
                  <a:txBody>
                    <a:bodyPr/>
                    <a:lstStyle/>
                    <a:p>
                      <a:pPr marL="0" lvl="0" indent="-142875" algn="l" rtl="0">
                        <a:lnSpc>
                          <a:spcPct val="90000"/>
                        </a:lnSpc>
                        <a:spcBef>
                          <a:spcPts val="1000"/>
                        </a:spcBef>
                        <a:spcAft>
                          <a:spcPts val="0"/>
                        </a:spcAft>
                        <a:buClr>
                          <a:schemeClr val="dk1"/>
                        </a:buClr>
                        <a:buSzPts val="1600"/>
                        <a:buFont typeface="Arial"/>
                        <a:buNone/>
                      </a:pPr>
                      <a:r>
                        <a:rPr lang="en-AU" sz="1600" b="0" i="0">
                          <a:solidFill>
                            <a:srgbClr val="002664"/>
                          </a:solidFill>
                          <a:latin typeface="Public Sans Medium"/>
                          <a:ea typeface="Public Sans"/>
                          <a:cs typeface="Arial"/>
                          <a:sym typeface="Public Sans"/>
                        </a:rPr>
                        <a:t>Welcome</a:t>
                      </a:r>
                    </a:p>
                  </a:txBody>
                  <a:tcPr marL="180000" marR="108000" marT="72000" marB="72000" anchor="ctr">
                    <a:lnL w="9525" cap="flat" cmpd="sng">
                      <a:solidFill>
                        <a:srgbClr val="CBEDFD">
                          <a:alpha val="0"/>
                        </a:srgbClr>
                      </a:solidFill>
                      <a:prstDash val="solid"/>
                      <a:round/>
                      <a:headEnd type="none" w="sm" len="sm"/>
                      <a:tailEnd type="none" w="sm" len="sm"/>
                    </a:lnL>
                    <a:lnR w="9525" cap="flat" cmpd="sng" algn="ctr">
                      <a:solidFill>
                        <a:srgbClr val="002664"/>
                      </a:solidFill>
                      <a:prstDash val="solid"/>
                      <a:round/>
                      <a:headEnd type="none" w="sm" len="sm"/>
                      <a:tailEnd type="none" w="sm" len="sm"/>
                    </a:lnR>
                    <a:lnT w="9525" cap="flat" cmpd="sng">
                      <a:solidFill>
                        <a:srgbClr val="002664"/>
                      </a:solidFill>
                      <a:prstDash val="solid"/>
                      <a:round/>
                      <a:headEnd type="none" w="sm" len="sm"/>
                      <a:tailEnd type="none" w="sm" len="sm"/>
                    </a:lnT>
                    <a:lnB w="9525" cap="flat" cmpd="sng">
                      <a:solidFill>
                        <a:srgbClr val="002664"/>
                      </a:solidFill>
                      <a:prstDash val="solid"/>
                      <a:round/>
                      <a:headEnd type="none" w="sm" len="sm"/>
                      <a:tailEnd type="none" w="sm" len="sm"/>
                    </a:lnB>
                  </a:tcPr>
                </a:tc>
                <a:tc>
                  <a:txBody>
                    <a:bodyPr/>
                    <a:lstStyle/>
                    <a:p>
                      <a:r>
                        <a:rPr lang="en-GB" sz="1600" b="0" i="1" u="none" strike="noStrike" cap="none">
                          <a:solidFill>
                            <a:srgbClr val="002664"/>
                          </a:solidFill>
                          <a:latin typeface="Public Sans"/>
                          <a:cs typeface="Arial"/>
                          <a:sym typeface="Arial"/>
                        </a:rPr>
                        <a:t>Principal</a:t>
                      </a:r>
                      <a:r>
                        <a:rPr lang="en-GB" sz="1600" b="0" i="1" u="none" strike="noStrike" cap="none">
                          <a:solidFill>
                            <a:srgbClr val="002664"/>
                          </a:solidFill>
                          <a:latin typeface="Public Sans"/>
                          <a:cs typeface="Arial"/>
                        </a:rPr>
                        <a:t>/</a:t>
                      </a:r>
                      <a:r>
                        <a:rPr lang="en-GB" sz="1600" b="0" i="1" u="none" strike="noStrike" cap="none">
                          <a:solidFill>
                            <a:srgbClr val="002664"/>
                          </a:solidFill>
                          <a:latin typeface="Public Sans"/>
                          <a:cs typeface="Arial"/>
                          <a:sym typeface="Arial"/>
                        </a:rPr>
                        <a:t>leader</a:t>
                      </a:r>
                      <a:r>
                        <a:rPr lang="en-GB" sz="1600" b="0" i="1" u="none" strike="noStrike" cap="none">
                          <a:solidFill>
                            <a:srgbClr val="002664"/>
                          </a:solidFill>
                          <a:latin typeface="Public Sans"/>
                          <a:cs typeface="Arial"/>
                        </a:rPr>
                        <a:t> </a:t>
                      </a:r>
                      <a:r>
                        <a:rPr lang="en-GB" sz="1600" b="0" i="1" u="none" strike="noStrike" cap="none">
                          <a:solidFill>
                            <a:srgbClr val="002664"/>
                          </a:solidFill>
                          <a:latin typeface="Public Sans"/>
                          <a:cs typeface="Arial"/>
                          <a:sym typeface="Arial"/>
                        </a:rPr>
                        <a:t>preschool supervisor</a:t>
                      </a:r>
                    </a:p>
                  </a:txBody>
                  <a:tcPr marL="180000" marR="108000" marT="72000" marB="72000" anchor="ctr">
                    <a:lnL w="9525" cap="flat" cmpd="sng" algn="ctr">
                      <a:solidFill>
                        <a:srgbClr val="002664"/>
                      </a:solidFill>
                      <a:prstDash val="solid"/>
                      <a:round/>
                      <a:headEnd type="none" w="sm" len="sm"/>
                      <a:tailEnd type="none" w="sm" len="sm"/>
                    </a:lnL>
                    <a:lnR w="9525" cap="flat" cmpd="sng">
                      <a:solidFill>
                        <a:srgbClr val="CBEDFD">
                          <a:alpha val="0"/>
                        </a:srgbClr>
                      </a:solidFill>
                      <a:prstDash val="solid"/>
                      <a:round/>
                      <a:headEnd type="none" w="sm" len="sm"/>
                      <a:tailEnd type="none" w="sm" len="sm"/>
                    </a:lnR>
                    <a:lnT w="9525" cap="flat" cmpd="sng">
                      <a:solidFill>
                        <a:srgbClr val="002664"/>
                      </a:solidFill>
                      <a:prstDash val="solid"/>
                      <a:round/>
                      <a:headEnd type="none" w="sm" len="sm"/>
                      <a:tailEnd type="none" w="sm" len="sm"/>
                    </a:lnT>
                    <a:lnB w="9525" cap="flat" cmpd="sng">
                      <a:solidFill>
                        <a:srgbClr val="002664"/>
                      </a:solidFill>
                      <a:prstDash val="solid"/>
                      <a:round/>
                      <a:headEnd type="none" w="sm" len="sm"/>
                      <a:tailEnd type="none" w="sm" len="sm"/>
                    </a:lnB>
                  </a:tcPr>
                </a:tc>
                <a:extLst>
                  <a:ext uri="{0D108BD9-81ED-4DB2-BD59-A6C34878D82A}">
                    <a16:rowId xmlns:a16="http://schemas.microsoft.com/office/drawing/2014/main" val="10001"/>
                  </a:ext>
                </a:extLst>
              </a:tr>
              <a:tr h="674411">
                <a:tc>
                  <a:txBody>
                    <a:bodyPr/>
                    <a:lstStyle/>
                    <a:p>
                      <a:pPr marL="0" marR="0" lvl="0" indent="-228600" algn="l" rtl="0">
                        <a:lnSpc>
                          <a:spcPct val="90000"/>
                        </a:lnSpc>
                        <a:spcBef>
                          <a:spcPts val="1000"/>
                        </a:spcBef>
                        <a:spcAft>
                          <a:spcPts val="0"/>
                        </a:spcAft>
                        <a:buClr>
                          <a:schemeClr val="dk1"/>
                        </a:buClr>
                        <a:buSzPts val="1600"/>
                        <a:buFont typeface="Arial"/>
                        <a:buNone/>
                      </a:pPr>
                      <a:r>
                        <a:rPr lang="en-GB" sz="1600" b="0" i="0" u="none" strike="noStrike" cap="none">
                          <a:solidFill>
                            <a:srgbClr val="002664"/>
                          </a:solidFill>
                          <a:latin typeface="Public Sans Medium"/>
                          <a:sym typeface="Arial"/>
                        </a:rPr>
                        <a:t>Getting to know our school and preschool </a:t>
                      </a:r>
                    </a:p>
                  </a:txBody>
                  <a:tcPr marL="180000" marR="108000" marT="72000" marB="72000" anchor="ctr">
                    <a:lnL w="9525" cap="flat" cmpd="sng">
                      <a:solidFill>
                        <a:srgbClr val="CBEDFD">
                          <a:alpha val="0"/>
                        </a:srgbClr>
                      </a:solidFill>
                      <a:prstDash val="solid"/>
                      <a:round/>
                      <a:headEnd type="none" w="sm" len="sm"/>
                      <a:tailEnd type="none" w="sm" len="sm"/>
                    </a:lnL>
                    <a:lnR w="9525" cap="flat" cmpd="sng" algn="ctr">
                      <a:solidFill>
                        <a:srgbClr val="002664"/>
                      </a:solidFill>
                      <a:prstDash val="solid"/>
                      <a:round/>
                      <a:headEnd type="none" w="sm" len="sm"/>
                      <a:tailEnd type="none" w="sm" len="sm"/>
                    </a:lnR>
                    <a:lnT w="9525" cap="flat" cmpd="sng">
                      <a:solidFill>
                        <a:srgbClr val="002664"/>
                      </a:solidFill>
                      <a:prstDash val="solid"/>
                      <a:round/>
                      <a:headEnd type="none" w="sm" len="sm"/>
                      <a:tailEnd type="none" w="sm" len="sm"/>
                    </a:lnT>
                    <a:lnB w="9525" cap="flat" cmpd="sng">
                      <a:solidFill>
                        <a:srgbClr val="002664"/>
                      </a:solidFill>
                      <a:prstDash val="solid"/>
                      <a:round/>
                      <a:headEnd type="none" w="sm" len="sm"/>
                      <a:tailEnd type="none" w="sm" len="sm"/>
                    </a:lnB>
                  </a:tcPr>
                </a:tc>
                <a:tc>
                  <a:txBody>
                    <a:bodyPr/>
                    <a:lstStyle/>
                    <a:p>
                      <a:r>
                        <a:rPr lang="en-GB" sz="1600" b="0" i="1" u="none" strike="noStrike" cap="none">
                          <a:solidFill>
                            <a:srgbClr val="002664"/>
                          </a:solidFill>
                          <a:latin typeface="Public Sans"/>
                          <a:cs typeface="Arial"/>
                          <a:sym typeface="Arial"/>
                        </a:rPr>
                        <a:t>Preschool supervisor/teachers</a:t>
                      </a:r>
                    </a:p>
                  </a:txBody>
                  <a:tcPr marL="180000" marR="108000" marT="72000" marB="72000" anchor="ctr">
                    <a:lnL w="9525" cap="flat" cmpd="sng" algn="ctr">
                      <a:solidFill>
                        <a:srgbClr val="002664"/>
                      </a:solidFill>
                      <a:prstDash val="solid"/>
                      <a:round/>
                      <a:headEnd type="none" w="sm" len="sm"/>
                      <a:tailEnd type="none" w="sm" len="sm"/>
                    </a:lnL>
                    <a:lnR w="9525" cap="flat" cmpd="sng">
                      <a:solidFill>
                        <a:srgbClr val="CBEDFD">
                          <a:alpha val="0"/>
                        </a:srgbClr>
                      </a:solidFill>
                      <a:prstDash val="solid"/>
                      <a:round/>
                      <a:headEnd type="none" w="sm" len="sm"/>
                      <a:tailEnd type="none" w="sm" len="sm"/>
                    </a:lnR>
                    <a:lnT w="9525" cap="flat" cmpd="sng">
                      <a:solidFill>
                        <a:srgbClr val="002664"/>
                      </a:solidFill>
                      <a:prstDash val="solid"/>
                      <a:round/>
                      <a:headEnd type="none" w="sm" len="sm"/>
                      <a:tailEnd type="none" w="sm" len="sm"/>
                    </a:lnT>
                    <a:lnB w="9525" cap="flat" cmpd="sng">
                      <a:solidFill>
                        <a:srgbClr val="002664"/>
                      </a:solidFill>
                      <a:prstDash val="solid"/>
                      <a:round/>
                      <a:headEnd type="none" w="sm" len="sm"/>
                      <a:tailEnd type="none" w="sm" len="sm"/>
                    </a:lnB>
                  </a:tcPr>
                </a:tc>
                <a:extLst>
                  <a:ext uri="{0D108BD9-81ED-4DB2-BD59-A6C34878D82A}">
                    <a16:rowId xmlns:a16="http://schemas.microsoft.com/office/drawing/2014/main" val="10002"/>
                  </a:ext>
                </a:extLst>
              </a:tr>
              <a:tr h="620991">
                <a:tc>
                  <a:txBody>
                    <a:bodyPr/>
                    <a:lstStyle/>
                    <a:p>
                      <a:pPr marL="0" marR="0" lvl="0" indent="-228600" algn="l" rtl="0">
                        <a:lnSpc>
                          <a:spcPct val="90000"/>
                        </a:lnSpc>
                        <a:spcBef>
                          <a:spcPts val="1000"/>
                        </a:spcBef>
                        <a:spcAft>
                          <a:spcPts val="0"/>
                        </a:spcAft>
                        <a:buClr>
                          <a:schemeClr val="dk1"/>
                        </a:buClr>
                        <a:buSzPts val="1600"/>
                        <a:buFont typeface="Arial"/>
                        <a:buNone/>
                      </a:pPr>
                      <a:r>
                        <a:rPr lang="en-GB" sz="1600" b="0" i="0" u="none" strike="noStrike" cap="none">
                          <a:solidFill>
                            <a:srgbClr val="002664"/>
                          </a:solidFill>
                          <a:latin typeface="Public Sans Medium"/>
                          <a:sym typeface="Arial"/>
                        </a:rPr>
                        <a:t>Meet and greet morning tea with preschool team</a:t>
                      </a:r>
                    </a:p>
                  </a:txBody>
                  <a:tcPr marL="180000" marR="108000" marT="72000" marB="72000" anchor="ctr">
                    <a:lnL w="9525" cap="flat" cmpd="sng">
                      <a:solidFill>
                        <a:srgbClr val="CBEDFD">
                          <a:alpha val="0"/>
                        </a:srgbClr>
                      </a:solidFill>
                      <a:prstDash val="solid"/>
                      <a:round/>
                      <a:headEnd type="none" w="sm" len="sm"/>
                      <a:tailEnd type="none" w="sm" len="sm"/>
                    </a:lnL>
                    <a:lnR w="9525" cap="flat" cmpd="sng" algn="ctr">
                      <a:solidFill>
                        <a:srgbClr val="002664"/>
                      </a:solidFill>
                      <a:prstDash val="solid"/>
                      <a:round/>
                      <a:headEnd type="none" w="sm" len="sm"/>
                      <a:tailEnd type="none" w="sm" len="sm"/>
                    </a:lnR>
                    <a:lnT w="9525" cap="flat" cmpd="sng" algn="ctr">
                      <a:solidFill>
                        <a:srgbClr val="002664"/>
                      </a:solidFill>
                      <a:prstDash val="solid"/>
                      <a:round/>
                      <a:headEnd type="none" w="sm" len="sm"/>
                      <a:tailEnd type="none" w="sm" len="sm"/>
                    </a:lnT>
                    <a:lnB w="9525" cap="flat" cmpd="sng">
                      <a:solidFill>
                        <a:srgbClr val="002664"/>
                      </a:solidFill>
                      <a:prstDash val="solid"/>
                      <a:round/>
                      <a:headEnd type="none" w="sm" len="sm"/>
                      <a:tailEnd type="none" w="sm" len="sm"/>
                    </a:lnB>
                  </a:tcPr>
                </a:tc>
                <a:tc>
                  <a:txBody>
                    <a:bodyPr/>
                    <a:lstStyle/>
                    <a:p>
                      <a:r>
                        <a:rPr lang="en-GB" sz="1600" b="0" i="1" u="none" strike="noStrike" cap="none">
                          <a:solidFill>
                            <a:srgbClr val="002664"/>
                          </a:solidFill>
                          <a:latin typeface="Public Sans"/>
                          <a:cs typeface="Arial"/>
                          <a:sym typeface="Arial"/>
                        </a:rPr>
                        <a:t>All preschool staff</a:t>
                      </a:r>
                    </a:p>
                  </a:txBody>
                  <a:tcPr marL="180000" marR="108000" marT="72000" marB="72000" anchor="ctr">
                    <a:lnL w="9525" cap="flat" cmpd="sng" algn="ctr">
                      <a:solidFill>
                        <a:srgbClr val="002664"/>
                      </a:solidFill>
                      <a:prstDash val="solid"/>
                      <a:round/>
                      <a:headEnd type="none" w="sm" len="sm"/>
                      <a:tailEnd type="none" w="sm" len="sm"/>
                    </a:lnL>
                    <a:lnR w="9525" cap="flat" cmpd="sng">
                      <a:solidFill>
                        <a:srgbClr val="CBEDFD">
                          <a:alpha val="0"/>
                        </a:srgbClr>
                      </a:solidFill>
                      <a:prstDash val="solid"/>
                      <a:round/>
                      <a:headEnd type="none" w="sm" len="sm"/>
                      <a:tailEnd type="none" w="sm" len="sm"/>
                    </a:lnR>
                    <a:lnT w="9525" cap="flat" cmpd="sng" algn="ctr">
                      <a:solidFill>
                        <a:srgbClr val="002664"/>
                      </a:solidFill>
                      <a:prstDash val="solid"/>
                      <a:round/>
                      <a:headEnd type="none" w="sm" len="sm"/>
                      <a:tailEnd type="none" w="sm" len="sm"/>
                    </a:lnT>
                    <a:lnB w="9525" cap="flat" cmpd="sng">
                      <a:solidFill>
                        <a:srgbClr val="002664"/>
                      </a:solidFill>
                      <a:prstDash val="solid"/>
                      <a:round/>
                      <a:headEnd type="none" w="sm" len="sm"/>
                      <a:tailEnd type="none" w="sm" len="sm"/>
                    </a:lnB>
                  </a:tcPr>
                </a:tc>
                <a:extLst>
                  <a:ext uri="{0D108BD9-81ED-4DB2-BD59-A6C34878D82A}">
                    <a16:rowId xmlns:a16="http://schemas.microsoft.com/office/drawing/2014/main" val="10004"/>
                  </a:ext>
                </a:extLst>
              </a:tr>
              <a:tr h="861381">
                <a:tc>
                  <a:txBody>
                    <a:bodyPr/>
                    <a:lstStyle/>
                    <a:p>
                      <a:pPr marL="0" marR="0" lvl="0" indent="-228600" algn="l" rtl="0">
                        <a:lnSpc>
                          <a:spcPct val="90000"/>
                        </a:lnSpc>
                        <a:spcBef>
                          <a:spcPts val="1000"/>
                        </a:spcBef>
                        <a:spcAft>
                          <a:spcPts val="0"/>
                        </a:spcAft>
                        <a:buClr>
                          <a:schemeClr val="dk1"/>
                        </a:buClr>
                        <a:buSzPts val="1600"/>
                        <a:buFont typeface="Arial"/>
                        <a:buNone/>
                      </a:pPr>
                      <a:r>
                        <a:rPr lang="en-GB" sz="1600" b="0" i="0" u="none" strike="noStrike" cap="none">
                          <a:solidFill>
                            <a:srgbClr val="002664"/>
                          </a:solidFill>
                          <a:latin typeface="Public Sans Medium"/>
                          <a:sym typeface="Arial"/>
                        </a:rPr>
                        <a:t>Optional: p</a:t>
                      </a:r>
                      <a:r>
                        <a:rPr lang="en-GB" sz="1600" b="0" i="0" u="none" strike="noStrike" cap="none">
                          <a:solidFill>
                            <a:srgbClr val="002664"/>
                          </a:solidFill>
                          <a:latin typeface="Public Sans Medium"/>
                        </a:rPr>
                        <a:t>reschool/school </a:t>
                      </a:r>
                      <a:r>
                        <a:rPr lang="en-GB" sz="1600" b="0" i="0" u="none" strike="noStrike" cap="none">
                          <a:solidFill>
                            <a:srgbClr val="002664"/>
                          </a:solidFill>
                          <a:latin typeface="Public Sans Medium"/>
                          <a:sym typeface="Arial"/>
                        </a:rPr>
                        <a:t>tour led by preschool team/</a:t>
                      </a:r>
                      <a:r>
                        <a:rPr lang="en-GB" sz="1600" b="0" i="0" u="none" strike="noStrike" cap="none">
                          <a:solidFill>
                            <a:srgbClr val="002664"/>
                          </a:solidFill>
                          <a:latin typeface="Public Sans Medium"/>
                        </a:rPr>
                        <a:t>current preschool children/school leaders/’stay and play' session</a:t>
                      </a:r>
                      <a:endParaRPr lang="en-GB" sz="1600" b="0" i="0" u="none" strike="noStrike" cap="none">
                        <a:solidFill>
                          <a:srgbClr val="002664"/>
                        </a:solidFill>
                        <a:latin typeface="Public Sans Medium"/>
                        <a:sym typeface="Arial"/>
                      </a:endParaRPr>
                    </a:p>
                  </a:txBody>
                  <a:tcPr marL="180000" marR="108000" marT="72000" marB="72000" anchor="ctr">
                    <a:lnL w="9525" cap="flat" cmpd="sng">
                      <a:solidFill>
                        <a:srgbClr val="CBEDFD">
                          <a:alpha val="0"/>
                        </a:srgbClr>
                      </a:solidFill>
                      <a:prstDash val="solid"/>
                      <a:round/>
                      <a:headEnd type="none" w="sm" len="sm"/>
                      <a:tailEnd type="none" w="sm" len="sm"/>
                    </a:lnL>
                    <a:lnR w="9525" cap="flat" cmpd="sng" algn="ctr">
                      <a:solidFill>
                        <a:srgbClr val="002664"/>
                      </a:solidFill>
                      <a:prstDash val="solid"/>
                      <a:round/>
                      <a:headEnd type="none" w="sm" len="sm"/>
                      <a:tailEnd type="none" w="sm" len="sm"/>
                    </a:lnR>
                    <a:lnT w="9525" cap="flat" cmpd="sng">
                      <a:solidFill>
                        <a:srgbClr val="002664"/>
                      </a:solidFill>
                      <a:prstDash val="solid"/>
                      <a:round/>
                      <a:headEnd type="none" w="sm" len="sm"/>
                      <a:tailEnd type="none" w="sm" len="sm"/>
                    </a:lnT>
                    <a:lnB w="9525" cap="flat" cmpd="sng">
                      <a:solidFill>
                        <a:srgbClr val="002664"/>
                      </a:solidFill>
                      <a:prstDash val="solid"/>
                      <a:round/>
                      <a:headEnd type="none" w="sm" len="sm"/>
                      <a:tailEnd type="none" w="sm" len="sm"/>
                    </a:lnB>
                  </a:tcPr>
                </a:tc>
                <a:tc>
                  <a:txBody>
                    <a:bodyPr/>
                    <a:lstStyle/>
                    <a:p>
                      <a:r>
                        <a:rPr lang="en-GB" sz="1600" b="0" i="1" u="none" strike="noStrike" cap="none" dirty="0">
                          <a:solidFill>
                            <a:srgbClr val="002664"/>
                          </a:solidFill>
                          <a:latin typeface="Public Sans"/>
                          <a:cs typeface="Arial"/>
                          <a:sym typeface="Arial"/>
                        </a:rPr>
                        <a:t>Relevant staff</a:t>
                      </a:r>
                    </a:p>
                  </a:txBody>
                  <a:tcPr marL="180000" marR="108000" marT="72000" marB="72000" anchor="ctr">
                    <a:lnL w="9525" cap="flat" cmpd="sng" algn="ctr">
                      <a:solidFill>
                        <a:srgbClr val="002664"/>
                      </a:solidFill>
                      <a:prstDash val="solid"/>
                      <a:round/>
                      <a:headEnd type="none" w="sm" len="sm"/>
                      <a:tailEnd type="none" w="sm" len="sm"/>
                    </a:lnL>
                    <a:lnR w="9525" cap="flat" cmpd="sng">
                      <a:solidFill>
                        <a:srgbClr val="CBEDFD">
                          <a:alpha val="0"/>
                        </a:srgbClr>
                      </a:solidFill>
                      <a:prstDash val="solid"/>
                      <a:round/>
                      <a:headEnd type="none" w="sm" len="sm"/>
                      <a:tailEnd type="none" w="sm" len="sm"/>
                    </a:lnR>
                    <a:lnT w="9525" cap="flat" cmpd="sng">
                      <a:solidFill>
                        <a:srgbClr val="002664"/>
                      </a:solidFill>
                      <a:prstDash val="solid"/>
                      <a:round/>
                      <a:headEnd type="none" w="sm" len="sm"/>
                      <a:tailEnd type="none" w="sm" len="sm"/>
                    </a:lnT>
                    <a:lnB w="9525" cap="flat" cmpd="sng">
                      <a:solidFill>
                        <a:srgbClr val="002664"/>
                      </a:solidFill>
                      <a:prstDash val="solid"/>
                      <a:round/>
                      <a:headEnd type="none" w="sm" len="sm"/>
                      <a:tailEnd type="none" w="sm" len="sm"/>
                    </a:lnB>
                  </a:tcPr>
                </a:tc>
                <a:extLst>
                  <a:ext uri="{0D108BD9-81ED-4DB2-BD59-A6C34878D82A}">
                    <a16:rowId xmlns:a16="http://schemas.microsoft.com/office/drawing/2014/main" val="10005"/>
                  </a:ext>
                </a:extLst>
              </a:tr>
            </a:tbl>
          </a:graphicData>
        </a:graphic>
      </p:graphicFrame>
      <p:sp>
        <p:nvSpPr>
          <p:cNvPr id="2" name="Google Shape;1289;p38">
            <a:extLst>
              <a:ext uri="{FF2B5EF4-FFF2-40B4-BE49-F238E27FC236}">
                <a16:creationId xmlns:a16="http://schemas.microsoft.com/office/drawing/2014/main" id="{88C82935-9B76-7D78-4456-4D87A6193351}"/>
              </a:ext>
            </a:extLst>
          </p:cNvPr>
          <p:cNvSpPr/>
          <p:nvPr/>
        </p:nvSpPr>
        <p:spPr>
          <a:xfrm flipH="1">
            <a:off x="4420869" y="104787"/>
            <a:ext cx="1767749" cy="1491998"/>
          </a:xfrm>
          <a:custGeom>
            <a:avLst/>
            <a:gdLst/>
            <a:ahLst/>
            <a:cxnLst/>
            <a:rect l="l" t="t" r="r" b="b"/>
            <a:pathLst>
              <a:path w="178485" h="152848" extrusionOk="0">
                <a:moveTo>
                  <a:pt x="25498" y="0"/>
                </a:moveTo>
                <a:cubicBezTo>
                  <a:pt x="11415" y="0"/>
                  <a:pt x="0" y="11416"/>
                  <a:pt x="0" y="25498"/>
                </a:cubicBezTo>
                <a:lnTo>
                  <a:pt x="0" y="98223"/>
                </a:lnTo>
                <a:cubicBezTo>
                  <a:pt x="0" y="112305"/>
                  <a:pt x="11415" y="123720"/>
                  <a:pt x="25498" y="123720"/>
                </a:cubicBezTo>
                <a:lnTo>
                  <a:pt x="38449" y="123720"/>
                </a:lnTo>
                <a:cubicBezTo>
                  <a:pt x="42869" y="132685"/>
                  <a:pt x="44590" y="144627"/>
                  <a:pt x="29732" y="152847"/>
                </a:cubicBezTo>
                <a:cubicBezTo>
                  <a:pt x="29732" y="152847"/>
                  <a:pt x="68708" y="143045"/>
                  <a:pt x="75796" y="123720"/>
                </a:cubicBezTo>
                <a:lnTo>
                  <a:pt x="152987" y="123720"/>
                </a:lnTo>
                <a:cubicBezTo>
                  <a:pt x="167070" y="123720"/>
                  <a:pt x="178485" y="112305"/>
                  <a:pt x="178485" y="98223"/>
                </a:cubicBezTo>
                <a:lnTo>
                  <a:pt x="178485" y="25498"/>
                </a:lnTo>
                <a:cubicBezTo>
                  <a:pt x="178485" y="11416"/>
                  <a:pt x="167070" y="0"/>
                  <a:pt x="152987" y="0"/>
                </a:cubicBezTo>
                <a:close/>
              </a:path>
            </a:pathLst>
          </a:custGeom>
          <a:solidFill>
            <a:srgbClr val="FFFFFF"/>
          </a:solidFill>
          <a:ln w="9700" cap="flat" cmpd="sng">
            <a:solidFill>
              <a:srgbClr val="DA193A"/>
            </a:solidFill>
            <a:prstDash val="solid"/>
            <a:miter lim="15509"/>
            <a:headEnd type="none" w="sm" len="sm"/>
            <a:tailEnd type="none" w="sm" len="sm"/>
          </a:ln>
        </p:spPr>
        <p:txBody>
          <a:bodyPr spcFirstLastPara="1" wrap="square" lIns="144000" tIns="108000" rIns="108000" bIns="91425" anchor="t" anchorCtr="0">
            <a:noAutofit/>
          </a:bodyPr>
          <a:lstStyle/>
          <a:p>
            <a:pPr marL="0" lvl="0" indent="0" algn="l" rtl="0">
              <a:spcBef>
                <a:spcPts val="0"/>
              </a:spcBef>
              <a:spcAft>
                <a:spcPts val="0"/>
              </a:spcAft>
              <a:buNone/>
            </a:pPr>
            <a:r>
              <a:rPr lang="en-AU" sz="1000">
                <a:solidFill>
                  <a:srgbClr val="DA193A"/>
                </a:solidFill>
              </a:rPr>
              <a:t>Delete text in italics and brackets before finalising.  </a:t>
            </a:r>
          </a:p>
          <a:p>
            <a:pPr marL="0" lvl="0" indent="0" algn="l" rtl="0">
              <a:spcBef>
                <a:spcPts val="0"/>
              </a:spcBef>
              <a:spcAft>
                <a:spcPts val="0"/>
              </a:spcAft>
              <a:buNone/>
            </a:pPr>
            <a:endParaRPr lang="en-AU" sz="1000">
              <a:solidFill>
                <a:srgbClr val="DA193A"/>
              </a:solidFill>
            </a:endParaRPr>
          </a:p>
          <a:p>
            <a:pPr marL="0" lvl="0" indent="0" algn="l" rtl="0">
              <a:spcBef>
                <a:spcPts val="0"/>
              </a:spcBef>
              <a:spcAft>
                <a:spcPts val="0"/>
              </a:spcAft>
              <a:buNone/>
            </a:pPr>
            <a:r>
              <a:rPr lang="en-AU" sz="1000">
                <a:solidFill>
                  <a:srgbClr val="DA193A"/>
                </a:solidFill>
              </a:rPr>
              <a:t>Don’t forget to delete these speech bubbles and all of its contents before finalising the presentation.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3882AD1-EB00-44C4-91C4-895F292B77FC}"/>
              </a:ext>
            </a:extLst>
          </p:cNvPr>
          <p:cNvSpPr>
            <a:spLocks noGrp="1"/>
          </p:cNvSpPr>
          <p:nvPr>
            <p:ph type="title"/>
          </p:nvPr>
        </p:nvSpPr>
        <p:spPr>
          <a:xfrm>
            <a:off x="3912663" y="480714"/>
            <a:ext cx="4508235" cy="756000"/>
          </a:xfrm>
        </p:spPr>
        <p:txBody>
          <a:bodyPr>
            <a:noAutofit/>
          </a:bodyPr>
          <a:lstStyle/>
          <a:p>
            <a:r>
              <a:rPr lang="en-AU" sz="2400">
                <a:solidFill>
                  <a:srgbClr val="002060"/>
                </a:solidFill>
                <a:latin typeface="Public Sans SemiBold" pitchFamily="2" charset="0"/>
              </a:rPr>
              <a:t>Acknowledgement of Country</a:t>
            </a:r>
          </a:p>
        </p:txBody>
      </p:sp>
      <p:sp>
        <p:nvSpPr>
          <p:cNvPr id="4" name="Text Placeholder 3">
            <a:extLst>
              <a:ext uri="{FF2B5EF4-FFF2-40B4-BE49-F238E27FC236}">
                <a16:creationId xmlns:a16="http://schemas.microsoft.com/office/drawing/2014/main" id="{93614B04-63BF-42AD-AD2E-E5927BC95FF2}"/>
              </a:ext>
            </a:extLst>
          </p:cNvPr>
          <p:cNvSpPr>
            <a:spLocks noGrp="1"/>
          </p:cNvSpPr>
          <p:nvPr>
            <p:ph type="body" sz="quarter" idx="14"/>
          </p:nvPr>
        </p:nvSpPr>
        <p:spPr>
          <a:xfrm>
            <a:off x="4050000" y="1214085"/>
            <a:ext cx="4695116" cy="2981982"/>
          </a:xfrm>
        </p:spPr>
        <p:txBody>
          <a:bodyPr/>
          <a:lstStyle/>
          <a:p>
            <a:pPr marL="114300" indent="0">
              <a:lnSpc>
                <a:spcPct val="100000"/>
              </a:lnSpc>
              <a:buNone/>
            </a:pPr>
            <a:r>
              <a:rPr lang="en-AU" sz="1600">
                <a:solidFill>
                  <a:srgbClr val="002060"/>
                </a:solidFill>
                <a:latin typeface="Public Sans Medium"/>
              </a:rPr>
              <a:t>We recognise the Ongoing Custodians of the lands and waterways where we work and live. We pay respect to Elders past and present as ongoing teachers of knowledge, songlines and stories. </a:t>
            </a:r>
          </a:p>
          <a:p>
            <a:pPr marL="114300" indent="0">
              <a:lnSpc>
                <a:spcPct val="100000"/>
              </a:lnSpc>
              <a:buNone/>
            </a:pPr>
            <a:endParaRPr lang="en-AU" sz="1600">
              <a:solidFill>
                <a:srgbClr val="002060"/>
              </a:solidFill>
              <a:latin typeface="Public Sans Medium"/>
            </a:endParaRPr>
          </a:p>
          <a:p>
            <a:pPr marL="114300" indent="0">
              <a:lnSpc>
                <a:spcPct val="100000"/>
              </a:lnSpc>
              <a:buNone/>
            </a:pPr>
            <a:r>
              <a:rPr lang="en-AU" sz="1600">
                <a:solidFill>
                  <a:srgbClr val="002060"/>
                </a:solidFill>
                <a:latin typeface="Public Sans Medium"/>
              </a:rPr>
              <a:t>We strive to ensure every Aboriginal and Torres Strait Islander learner in NSW achieves their potential through education.</a:t>
            </a:r>
            <a:r>
              <a:rPr lang="en-AU" sz="1400" i="1">
                <a:solidFill>
                  <a:srgbClr val="002060"/>
                </a:solidFill>
              </a:rPr>
              <a:t> </a:t>
            </a:r>
            <a:r>
              <a:rPr lang="en-AU" sz="1400" i="1">
                <a:solidFill>
                  <a:schemeClr val="lt1"/>
                </a:solidFill>
              </a:rPr>
              <a:t>choose to develop a whole class acknowledgement or use an existing </a:t>
            </a:r>
            <a:r>
              <a:rPr kumimoji="0" lang="en-AU" sz="1000" b="0" i="1" u="none" strike="noStrike" kern="0" cap="none" spc="0" normalizeH="0" baseline="0" noProof="0">
                <a:ln>
                  <a:noFill/>
                </a:ln>
                <a:solidFill>
                  <a:srgbClr val="FFFFFF"/>
                </a:solidFill>
                <a:effectLst/>
                <a:uLnTx/>
                <a:uFillTx/>
                <a:latin typeface="Public Sans"/>
                <a:sym typeface="Public Sans"/>
              </a:rPr>
              <a:t>You may choose to develop a whole class acknowledgement or use an existing acknowledgement. Learn more about A</a:t>
            </a:r>
            <a:r>
              <a:rPr kumimoji="0" lang="en-AU" sz="1000" b="1" i="1" u="sng" strike="noStrike" kern="0" cap="none" spc="0" normalizeH="0" baseline="0" noProof="0">
                <a:ln>
                  <a:noFill/>
                </a:ln>
                <a:solidFill>
                  <a:srgbClr val="FFFFFF"/>
                </a:solidFill>
                <a:effectLst/>
                <a:uLnTx/>
                <a:uFillTx/>
                <a:latin typeface="Public Sans"/>
                <a:sym typeface="Public Sans"/>
                <a:hlinkClick r:id="rId3">
                  <a:extLst>
                    <a:ext uri="{A12FA001-AC4F-418D-AE19-62706E023703}">
                      <ahyp:hlinkClr xmlns:ahyp="http://schemas.microsoft.com/office/drawing/2018/hyperlinkcolor" val="tx"/>
                    </a:ext>
                  </a:extLst>
                </a:hlinkClick>
              </a:rPr>
              <a:t>cknowledging Country on the department’s webpage </a:t>
            </a:r>
            <a:r>
              <a:rPr lang="en-AU" sz="1400" i="1">
                <a:solidFill>
                  <a:schemeClr val="lt1"/>
                </a:solidFill>
              </a:rPr>
              <a:t>acknowledgement. Learn more </a:t>
            </a:r>
            <a:r>
              <a:rPr lang="en-AU" sz="1400" b="1" i="1" u="sng">
                <a:solidFill>
                  <a:schemeClr val="lt1"/>
                </a:solidFill>
                <a:hlinkClick r:id="rId3">
                  <a:extLst>
                    <a:ext uri="{A12FA001-AC4F-418D-AE19-62706E023703}">
                      <ahyp:hlinkClr xmlns:ahyp="http://schemas.microsoft.com/office/drawing/2018/hyperlinkcolor" val="tx"/>
                    </a:ext>
                  </a:extLst>
                </a:hlinkClick>
              </a:rPr>
              <a:t>edging Country o</a:t>
            </a:r>
            <a:r>
              <a:rPr lang="en-AU" sz="1400" b="1" i="1" u="sng">
                <a:solidFill>
                  <a:schemeClr val="bg1"/>
                </a:solidFill>
                <a:hlinkClick r:id="rId3">
                  <a:extLst>
                    <a:ext uri="{A12FA001-AC4F-418D-AE19-62706E023703}">
                      <ahyp:hlinkClr xmlns:ahyp="http://schemas.microsoft.com/office/drawing/2018/hyperlinkcolor" val="tx"/>
                    </a:ext>
                  </a:extLst>
                </a:hlinkClick>
              </a:rPr>
              <a:t>n</a:t>
            </a:r>
            <a:r>
              <a:rPr lang="en-AU" sz="1400" b="1" i="1" u="sng">
                <a:solidFill>
                  <a:schemeClr val="lt1"/>
                </a:solidFill>
                <a:hlinkClick r:id="rId3">
                  <a:extLst>
                    <a:ext uri="{A12FA001-AC4F-418D-AE19-62706E023703}">
                      <ahyp:hlinkClr xmlns:ahyp="http://schemas.microsoft.com/office/drawing/2018/hyperlinkcolor" val="tx"/>
                    </a:ext>
                  </a:extLst>
                </a:hlinkClick>
              </a:rPr>
              <a:t> </a:t>
            </a:r>
            <a:endParaRPr lang="en-AU" sz="1400">
              <a:solidFill>
                <a:schemeClr val="lt1"/>
              </a:solidFill>
            </a:endParaRPr>
          </a:p>
          <a:p>
            <a:pPr>
              <a:lnSpc>
                <a:spcPct val="150000"/>
              </a:lnSpc>
            </a:pPr>
            <a:endParaRPr lang="en-AU" sz="1350">
              <a:solidFill>
                <a:srgbClr val="22272B"/>
              </a:solidFill>
            </a:endParaRPr>
          </a:p>
          <a:p>
            <a:pPr>
              <a:lnSpc>
                <a:spcPct val="150000"/>
              </a:lnSpc>
            </a:pPr>
            <a:endParaRPr lang="en-AU" sz="1350">
              <a:solidFill>
                <a:srgbClr val="22272B"/>
              </a:solidFill>
            </a:endParaRPr>
          </a:p>
          <a:p>
            <a:pPr>
              <a:lnSpc>
                <a:spcPct val="150000"/>
              </a:lnSpc>
            </a:pPr>
            <a:endParaRPr lang="en-AU" sz="1350">
              <a:solidFill>
                <a:srgbClr val="22272B"/>
              </a:solidFill>
            </a:endParaRPr>
          </a:p>
        </p:txBody>
      </p:sp>
      <p:sp>
        <p:nvSpPr>
          <p:cNvPr id="6" name="Slide Number Placeholder 5">
            <a:extLst>
              <a:ext uri="{FF2B5EF4-FFF2-40B4-BE49-F238E27FC236}">
                <a16:creationId xmlns:a16="http://schemas.microsoft.com/office/drawing/2014/main" id="{6FBD2E57-FAEE-4DD9-AA26-6A2BF267275D}"/>
              </a:ext>
            </a:extLst>
          </p:cNvPr>
          <p:cNvSpPr>
            <a:spLocks noGrp="1"/>
          </p:cNvSpPr>
          <p:nvPr>
            <p:ph type="sldNum" sz="quarter" idx="16"/>
          </p:nvPr>
        </p:nvSpPr>
        <p:spPr/>
        <p:txBody>
          <a:bodyPr/>
          <a:lstStyle/>
          <a:p>
            <a:fld id="{10A01DC5-1685-4615-8240-15192985C6A2}" type="slidenum">
              <a:rPr lang="en-AU" smtClean="0"/>
              <a:t>4</a:t>
            </a:fld>
            <a:endParaRPr lang="en-AU"/>
          </a:p>
        </p:txBody>
      </p:sp>
      <p:pic>
        <p:nvPicPr>
          <p:cNvPr id="2" name="Picture Placeholder 4">
            <a:extLst>
              <a:ext uri="{FF2B5EF4-FFF2-40B4-BE49-F238E27FC236}">
                <a16:creationId xmlns:a16="http://schemas.microsoft.com/office/drawing/2014/main" id="{07E69D22-A618-B12B-5FD9-4F429D619418}"/>
              </a:ext>
            </a:extLst>
          </p:cNvPr>
          <p:cNvPicPr>
            <a:picLocks noChangeAspect="1"/>
          </p:cNvPicPr>
          <p:nvPr/>
        </p:nvPicPr>
        <p:blipFill>
          <a:blip r:embed="rId4">
            <a:extLst>
              <a:ext uri="{28A0092B-C50C-407E-A947-70E740481C1C}">
                <a14:useLocalDpi xmlns:a14="http://schemas.microsoft.com/office/drawing/2010/main" val="0"/>
              </a:ext>
            </a:extLst>
          </a:blip>
          <a:srcRect l="19775" t="5065" r="36091" b="5065"/>
          <a:stretch>
            <a:fillRect/>
          </a:stretch>
        </p:blipFill>
        <p:spPr>
          <a:xfrm>
            <a:off x="1" y="0"/>
            <a:ext cx="3787796" cy="5143500"/>
          </a:xfrm>
          <a:prstGeom prst="rect">
            <a:avLst/>
          </a:prstGeom>
        </p:spPr>
      </p:pic>
      <p:grpSp>
        <p:nvGrpSpPr>
          <p:cNvPr id="5" name="Google Shape;1116;p35">
            <a:extLst>
              <a:ext uri="{FF2B5EF4-FFF2-40B4-BE49-F238E27FC236}">
                <a16:creationId xmlns:a16="http://schemas.microsoft.com/office/drawing/2014/main" id="{B042C659-7F59-96A2-B387-11E4D4E96FB5}"/>
              </a:ext>
            </a:extLst>
          </p:cNvPr>
          <p:cNvGrpSpPr/>
          <p:nvPr/>
        </p:nvGrpSpPr>
        <p:grpSpPr>
          <a:xfrm>
            <a:off x="8408751" y="168822"/>
            <a:ext cx="479231" cy="503608"/>
            <a:chOff x="1317200" y="238100"/>
            <a:chExt cx="4976425" cy="5229575"/>
          </a:xfrm>
        </p:grpSpPr>
        <p:sp>
          <p:nvSpPr>
            <p:cNvPr id="7" name="Google Shape;1117;p35">
              <a:extLst>
                <a:ext uri="{FF2B5EF4-FFF2-40B4-BE49-F238E27FC236}">
                  <a16:creationId xmlns:a16="http://schemas.microsoft.com/office/drawing/2014/main" id="{900920B6-943A-9E72-64ED-7709583380F7}"/>
                </a:ext>
              </a:extLst>
            </p:cNvPr>
            <p:cNvSpPr/>
            <p:nvPr/>
          </p:nvSpPr>
          <p:spPr>
            <a:xfrm>
              <a:off x="1561300" y="3393950"/>
              <a:ext cx="4486650" cy="1414475"/>
            </a:xfrm>
            <a:custGeom>
              <a:avLst/>
              <a:gdLst/>
              <a:ahLst/>
              <a:cxnLst/>
              <a:rect l="l" t="t" r="r" b="b"/>
              <a:pathLst>
                <a:path w="179466" h="56579" extrusionOk="0">
                  <a:moveTo>
                    <a:pt x="0" y="0"/>
                  </a:moveTo>
                  <a:lnTo>
                    <a:pt x="0" y="56578"/>
                  </a:lnTo>
                  <a:lnTo>
                    <a:pt x="12740" y="56578"/>
                  </a:lnTo>
                  <a:lnTo>
                    <a:pt x="12740" y="20507"/>
                  </a:lnTo>
                  <a:lnTo>
                    <a:pt x="43531" y="56578"/>
                  </a:lnTo>
                  <a:lnTo>
                    <a:pt x="56701" y="56578"/>
                  </a:lnTo>
                  <a:lnTo>
                    <a:pt x="56701" y="0"/>
                  </a:lnTo>
                  <a:lnTo>
                    <a:pt x="43961" y="0"/>
                  </a:lnTo>
                  <a:lnTo>
                    <a:pt x="43961" y="36148"/>
                  </a:lnTo>
                  <a:lnTo>
                    <a:pt x="13078" y="0"/>
                  </a:lnTo>
                  <a:close/>
                  <a:moveTo>
                    <a:pt x="106218" y="16"/>
                  </a:moveTo>
                  <a:lnTo>
                    <a:pt x="120984" y="56578"/>
                  </a:lnTo>
                  <a:lnTo>
                    <a:pt x="134108" y="56578"/>
                  </a:lnTo>
                  <a:lnTo>
                    <a:pt x="142765" y="20784"/>
                  </a:lnTo>
                  <a:lnTo>
                    <a:pt x="151575" y="56578"/>
                  </a:lnTo>
                  <a:lnTo>
                    <a:pt x="164469" y="56578"/>
                  </a:lnTo>
                  <a:lnTo>
                    <a:pt x="164607" y="56087"/>
                  </a:lnTo>
                  <a:lnTo>
                    <a:pt x="179465" y="16"/>
                  </a:lnTo>
                  <a:lnTo>
                    <a:pt x="166326" y="16"/>
                  </a:lnTo>
                  <a:lnTo>
                    <a:pt x="157868" y="36240"/>
                  </a:lnTo>
                  <a:lnTo>
                    <a:pt x="148981" y="16"/>
                  </a:lnTo>
                  <a:lnTo>
                    <a:pt x="136778" y="16"/>
                  </a:lnTo>
                  <a:lnTo>
                    <a:pt x="127753" y="35826"/>
                  </a:lnTo>
                  <a:lnTo>
                    <a:pt x="119556" y="16"/>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1118;p35">
              <a:extLst>
                <a:ext uri="{FF2B5EF4-FFF2-40B4-BE49-F238E27FC236}">
                  <a16:creationId xmlns:a16="http://schemas.microsoft.com/office/drawing/2014/main" id="{F092788F-0A6B-CD49-3E4E-1502211B902E}"/>
                </a:ext>
              </a:extLst>
            </p:cNvPr>
            <p:cNvSpPr/>
            <p:nvPr/>
          </p:nvSpPr>
          <p:spPr>
            <a:xfrm>
              <a:off x="1527150" y="5014850"/>
              <a:ext cx="411375" cy="452825"/>
            </a:xfrm>
            <a:custGeom>
              <a:avLst/>
              <a:gdLst/>
              <a:ahLst/>
              <a:cxnLst/>
              <a:rect l="l" t="t" r="r" b="b"/>
              <a:pathLst>
                <a:path w="16455" h="18113" extrusionOk="0">
                  <a:moveTo>
                    <a:pt x="9056" y="0"/>
                  </a:moveTo>
                  <a:cubicBezTo>
                    <a:pt x="3776" y="0"/>
                    <a:pt x="0" y="4145"/>
                    <a:pt x="0" y="9056"/>
                  </a:cubicBezTo>
                  <a:lnTo>
                    <a:pt x="0" y="9103"/>
                  </a:lnTo>
                  <a:cubicBezTo>
                    <a:pt x="0" y="14199"/>
                    <a:pt x="3623" y="18113"/>
                    <a:pt x="9118" y="18113"/>
                  </a:cubicBezTo>
                  <a:cubicBezTo>
                    <a:pt x="12234" y="18113"/>
                    <a:pt x="14720" y="16854"/>
                    <a:pt x="16455" y="15380"/>
                  </a:cubicBezTo>
                  <a:lnTo>
                    <a:pt x="16455" y="8028"/>
                  </a:lnTo>
                  <a:lnTo>
                    <a:pt x="8964" y="8028"/>
                  </a:lnTo>
                  <a:lnTo>
                    <a:pt x="8964" y="10699"/>
                  </a:lnTo>
                  <a:lnTo>
                    <a:pt x="13462" y="10699"/>
                  </a:lnTo>
                  <a:lnTo>
                    <a:pt x="13462" y="13984"/>
                  </a:lnTo>
                  <a:cubicBezTo>
                    <a:pt x="12387" y="14782"/>
                    <a:pt x="10867" y="15304"/>
                    <a:pt x="9225" y="15304"/>
                  </a:cubicBezTo>
                  <a:cubicBezTo>
                    <a:pt x="5633" y="15304"/>
                    <a:pt x="3239" y="12648"/>
                    <a:pt x="3239" y="9056"/>
                  </a:cubicBezTo>
                  <a:lnTo>
                    <a:pt x="3239" y="8995"/>
                  </a:lnTo>
                  <a:cubicBezTo>
                    <a:pt x="3239" y="5649"/>
                    <a:pt x="5710" y="2825"/>
                    <a:pt x="8949" y="2825"/>
                  </a:cubicBezTo>
                  <a:cubicBezTo>
                    <a:pt x="11174" y="2825"/>
                    <a:pt x="12510" y="3546"/>
                    <a:pt x="13861" y="4697"/>
                  </a:cubicBezTo>
                  <a:lnTo>
                    <a:pt x="15825" y="2379"/>
                  </a:lnTo>
                  <a:cubicBezTo>
                    <a:pt x="14014" y="845"/>
                    <a:pt x="12126" y="0"/>
                    <a:pt x="9056" y="0"/>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1119;p35">
              <a:extLst>
                <a:ext uri="{FF2B5EF4-FFF2-40B4-BE49-F238E27FC236}">
                  <a16:creationId xmlns:a16="http://schemas.microsoft.com/office/drawing/2014/main" id="{7C80E71F-58B7-00FE-02EB-8CDA7B30D478}"/>
                </a:ext>
              </a:extLst>
            </p:cNvPr>
            <p:cNvSpPr/>
            <p:nvPr/>
          </p:nvSpPr>
          <p:spPr>
            <a:xfrm>
              <a:off x="1984925" y="5014850"/>
              <a:ext cx="459375" cy="452825"/>
            </a:xfrm>
            <a:custGeom>
              <a:avLst/>
              <a:gdLst/>
              <a:ahLst/>
              <a:cxnLst/>
              <a:rect l="l" t="t" r="r" b="b"/>
              <a:pathLst>
                <a:path w="18375" h="18113" extrusionOk="0">
                  <a:moveTo>
                    <a:pt x="9164" y="2825"/>
                  </a:moveTo>
                  <a:cubicBezTo>
                    <a:pt x="12649" y="2825"/>
                    <a:pt x="15135" y="5649"/>
                    <a:pt x="15135" y="9056"/>
                  </a:cubicBezTo>
                  <a:lnTo>
                    <a:pt x="15135" y="9103"/>
                  </a:lnTo>
                  <a:cubicBezTo>
                    <a:pt x="15135" y="12510"/>
                    <a:pt x="12695" y="15273"/>
                    <a:pt x="9211" y="15273"/>
                  </a:cubicBezTo>
                  <a:cubicBezTo>
                    <a:pt x="5726" y="15273"/>
                    <a:pt x="3240" y="12464"/>
                    <a:pt x="3240" y="9056"/>
                  </a:cubicBezTo>
                  <a:lnTo>
                    <a:pt x="3240" y="8995"/>
                  </a:lnTo>
                  <a:cubicBezTo>
                    <a:pt x="3240" y="5603"/>
                    <a:pt x="5665" y="2825"/>
                    <a:pt x="9164" y="2825"/>
                  </a:cubicBezTo>
                  <a:close/>
                  <a:moveTo>
                    <a:pt x="9211" y="0"/>
                  </a:moveTo>
                  <a:cubicBezTo>
                    <a:pt x="3823" y="0"/>
                    <a:pt x="1" y="4129"/>
                    <a:pt x="1" y="9056"/>
                  </a:cubicBezTo>
                  <a:lnTo>
                    <a:pt x="1" y="9103"/>
                  </a:lnTo>
                  <a:cubicBezTo>
                    <a:pt x="1" y="14030"/>
                    <a:pt x="3762" y="18113"/>
                    <a:pt x="9164" y="18113"/>
                  </a:cubicBezTo>
                  <a:cubicBezTo>
                    <a:pt x="14552" y="18113"/>
                    <a:pt x="18374" y="13984"/>
                    <a:pt x="18374" y="9056"/>
                  </a:cubicBezTo>
                  <a:lnTo>
                    <a:pt x="18374" y="8995"/>
                  </a:lnTo>
                  <a:cubicBezTo>
                    <a:pt x="18374" y="4068"/>
                    <a:pt x="14614" y="0"/>
                    <a:pt x="9211" y="0"/>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120;p35">
              <a:extLst>
                <a:ext uri="{FF2B5EF4-FFF2-40B4-BE49-F238E27FC236}">
                  <a16:creationId xmlns:a16="http://schemas.microsoft.com/office/drawing/2014/main" id="{A134F2BC-EE48-5F10-DDDE-50022A570012}"/>
                </a:ext>
              </a:extLst>
            </p:cNvPr>
            <p:cNvSpPr/>
            <p:nvPr/>
          </p:nvSpPr>
          <p:spPr>
            <a:xfrm>
              <a:off x="2438500" y="5022125"/>
              <a:ext cx="433275" cy="440950"/>
            </a:xfrm>
            <a:custGeom>
              <a:avLst/>
              <a:gdLst/>
              <a:ahLst/>
              <a:cxnLst/>
              <a:rect l="l" t="t" r="r" b="b"/>
              <a:pathLst>
                <a:path w="17331" h="17638" extrusionOk="0">
                  <a:moveTo>
                    <a:pt x="1" y="1"/>
                  </a:moveTo>
                  <a:lnTo>
                    <a:pt x="7307" y="17637"/>
                  </a:lnTo>
                  <a:lnTo>
                    <a:pt x="10024" y="17637"/>
                  </a:lnTo>
                  <a:lnTo>
                    <a:pt x="17330" y="1"/>
                  </a:lnTo>
                  <a:lnTo>
                    <a:pt x="13984" y="1"/>
                  </a:lnTo>
                  <a:lnTo>
                    <a:pt x="8719" y="13462"/>
                  </a:lnTo>
                  <a:lnTo>
                    <a:pt x="3424"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21;p35">
              <a:extLst>
                <a:ext uri="{FF2B5EF4-FFF2-40B4-BE49-F238E27FC236}">
                  <a16:creationId xmlns:a16="http://schemas.microsoft.com/office/drawing/2014/main" id="{3503541F-05D2-292C-DF90-D7382607A5FC}"/>
                </a:ext>
              </a:extLst>
            </p:cNvPr>
            <p:cNvSpPr/>
            <p:nvPr/>
          </p:nvSpPr>
          <p:spPr>
            <a:xfrm>
              <a:off x="2923550" y="5022125"/>
              <a:ext cx="328875" cy="437875"/>
            </a:xfrm>
            <a:custGeom>
              <a:avLst/>
              <a:gdLst/>
              <a:ahLst/>
              <a:cxnLst/>
              <a:rect l="l" t="t" r="r" b="b"/>
              <a:pathLst>
                <a:path w="13155" h="17515" extrusionOk="0">
                  <a:moveTo>
                    <a:pt x="0" y="1"/>
                  </a:moveTo>
                  <a:lnTo>
                    <a:pt x="0" y="17515"/>
                  </a:lnTo>
                  <a:lnTo>
                    <a:pt x="13155" y="17515"/>
                  </a:lnTo>
                  <a:lnTo>
                    <a:pt x="13155" y="14767"/>
                  </a:lnTo>
                  <a:lnTo>
                    <a:pt x="3086" y="14767"/>
                  </a:lnTo>
                  <a:lnTo>
                    <a:pt x="3086" y="10070"/>
                  </a:lnTo>
                  <a:lnTo>
                    <a:pt x="11912" y="10070"/>
                  </a:lnTo>
                  <a:lnTo>
                    <a:pt x="11912" y="7307"/>
                  </a:lnTo>
                  <a:lnTo>
                    <a:pt x="3086" y="7307"/>
                  </a:lnTo>
                  <a:lnTo>
                    <a:pt x="3086" y="2764"/>
                  </a:lnTo>
                  <a:lnTo>
                    <a:pt x="13032" y="2764"/>
                  </a:lnTo>
                  <a:lnTo>
                    <a:pt x="13032"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122;p35">
              <a:extLst>
                <a:ext uri="{FF2B5EF4-FFF2-40B4-BE49-F238E27FC236}">
                  <a16:creationId xmlns:a16="http://schemas.microsoft.com/office/drawing/2014/main" id="{69DB627C-69F8-B037-FBA6-D70BBC95DAD0}"/>
                </a:ext>
              </a:extLst>
            </p:cNvPr>
            <p:cNvSpPr/>
            <p:nvPr/>
          </p:nvSpPr>
          <p:spPr>
            <a:xfrm>
              <a:off x="3327250" y="5022125"/>
              <a:ext cx="373000" cy="437875"/>
            </a:xfrm>
            <a:custGeom>
              <a:avLst/>
              <a:gdLst/>
              <a:ahLst/>
              <a:cxnLst/>
              <a:rect l="l" t="t" r="r" b="b"/>
              <a:pathLst>
                <a:path w="14920" h="17515" extrusionOk="0">
                  <a:moveTo>
                    <a:pt x="7583" y="2810"/>
                  </a:moveTo>
                  <a:cubicBezTo>
                    <a:pt x="9870" y="2810"/>
                    <a:pt x="11220" y="3838"/>
                    <a:pt x="11220" y="5711"/>
                  </a:cubicBezTo>
                  <a:lnTo>
                    <a:pt x="11220" y="5757"/>
                  </a:lnTo>
                  <a:cubicBezTo>
                    <a:pt x="11220" y="7538"/>
                    <a:pt x="9824" y="8689"/>
                    <a:pt x="7613" y="8689"/>
                  </a:cubicBezTo>
                  <a:lnTo>
                    <a:pt x="3085" y="8689"/>
                  </a:lnTo>
                  <a:lnTo>
                    <a:pt x="3085" y="2810"/>
                  </a:lnTo>
                  <a:close/>
                  <a:moveTo>
                    <a:pt x="0" y="1"/>
                  </a:moveTo>
                  <a:lnTo>
                    <a:pt x="0" y="17515"/>
                  </a:lnTo>
                  <a:lnTo>
                    <a:pt x="3085" y="17515"/>
                  </a:lnTo>
                  <a:lnTo>
                    <a:pt x="3085" y="11421"/>
                  </a:lnTo>
                  <a:lnTo>
                    <a:pt x="6953" y="11421"/>
                  </a:lnTo>
                  <a:lnTo>
                    <a:pt x="11282" y="17515"/>
                  </a:lnTo>
                  <a:lnTo>
                    <a:pt x="14920" y="17515"/>
                  </a:lnTo>
                  <a:lnTo>
                    <a:pt x="10177" y="10884"/>
                  </a:lnTo>
                  <a:cubicBezTo>
                    <a:pt x="12633" y="10193"/>
                    <a:pt x="14352" y="8458"/>
                    <a:pt x="14352" y="5588"/>
                  </a:cubicBezTo>
                  <a:lnTo>
                    <a:pt x="14352" y="5527"/>
                  </a:lnTo>
                  <a:cubicBezTo>
                    <a:pt x="14352" y="4007"/>
                    <a:pt x="13845" y="2702"/>
                    <a:pt x="12909" y="1751"/>
                  </a:cubicBezTo>
                  <a:cubicBezTo>
                    <a:pt x="11773" y="661"/>
                    <a:pt x="10054" y="1"/>
                    <a:pt x="7828" y="1"/>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123;p35">
              <a:extLst>
                <a:ext uri="{FF2B5EF4-FFF2-40B4-BE49-F238E27FC236}">
                  <a16:creationId xmlns:a16="http://schemas.microsoft.com/office/drawing/2014/main" id="{08BDA75F-C824-7201-8FF4-50E195951657}"/>
                </a:ext>
              </a:extLst>
            </p:cNvPr>
            <p:cNvSpPr/>
            <p:nvPr/>
          </p:nvSpPr>
          <p:spPr>
            <a:xfrm>
              <a:off x="3754325" y="5022125"/>
              <a:ext cx="382625" cy="437875"/>
            </a:xfrm>
            <a:custGeom>
              <a:avLst/>
              <a:gdLst/>
              <a:ahLst/>
              <a:cxnLst/>
              <a:rect l="l" t="t" r="r" b="b"/>
              <a:pathLst>
                <a:path w="15305" h="17515" extrusionOk="0">
                  <a:moveTo>
                    <a:pt x="1" y="1"/>
                  </a:moveTo>
                  <a:lnTo>
                    <a:pt x="1" y="17515"/>
                  </a:lnTo>
                  <a:lnTo>
                    <a:pt x="3040" y="17515"/>
                  </a:lnTo>
                  <a:lnTo>
                    <a:pt x="3040" y="5051"/>
                  </a:lnTo>
                  <a:lnTo>
                    <a:pt x="12725" y="17515"/>
                  </a:lnTo>
                  <a:lnTo>
                    <a:pt x="15304" y="17515"/>
                  </a:lnTo>
                  <a:lnTo>
                    <a:pt x="15304" y="1"/>
                  </a:lnTo>
                  <a:lnTo>
                    <a:pt x="12265" y="1"/>
                  </a:lnTo>
                  <a:lnTo>
                    <a:pt x="12265" y="12112"/>
                  </a:lnTo>
                  <a:lnTo>
                    <a:pt x="2856"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124;p35">
              <a:extLst>
                <a:ext uri="{FF2B5EF4-FFF2-40B4-BE49-F238E27FC236}">
                  <a16:creationId xmlns:a16="http://schemas.microsoft.com/office/drawing/2014/main" id="{1DA74C7C-DE33-F7B9-4F47-2DD8676FD30E}"/>
                </a:ext>
              </a:extLst>
            </p:cNvPr>
            <p:cNvSpPr/>
            <p:nvPr/>
          </p:nvSpPr>
          <p:spPr>
            <a:xfrm>
              <a:off x="4215200" y="5022125"/>
              <a:ext cx="432100" cy="437875"/>
            </a:xfrm>
            <a:custGeom>
              <a:avLst/>
              <a:gdLst/>
              <a:ahLst/>
              <a:cxnLst/>
              <a:rect l="l" t="t" r="r" b="b"/>
              <a:pathLst>
                <a:path w="17284" h="17515" extrusionOk="0">
                  <a:moveTo>
                    <a:pt x="0" y="1"/>
                  </a:moveTo>
                  <a:lnTo>
                    <a:pt x="0" y="17515"/>
                  </a:lnTo>
                  <a:lnTo>
                    <a:pt x="3055" y="17515"/>
                  </a:lnTo>
                  <a:lnTo>
                    <a:pt x="3055" y="5005"/>
                  </a:lnTo>
                  <a:lnTo>
                    <a:pt x="8535" y="13217"/>
                  </a:lnTo>
                  <a:lnTo>
                    <a:pt x="8642" y="13217"/>
                  </a:lnTo>
                  <a:lnTo>
                    <a:pt x="14183" y="4959"/>
                  </a:lnTo>
                  <a:lnTo>
                    <a:pt x="14183" y="17515"/>
                  </a:lnTo>
                  <a:lnTo>
                    <a:pt x="17284" y="17515"/>
                  </a:lnTo>
                  <a:lnTo>
                    <a:pt x="17284" y="1"/>
                  </a:lnTo>
                  <a:lnTo>
                    <a:pt x="13984" y="1"/>
                  </a:lnTo>
                  <a:lnTo>
                    <a:pt x="8642" y="8290"/>
                  </a:lnTo>
                  <a:lnTo>
                    <a:pt x="3301"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125;p35">
              <a:extLst>
                <a:ext uri="{FF2B5EF4-FFF2-40B4-BE49-F238E27FC236}">
                  <a16:creationId xmlns:a16="http://schemas.microsoft.com/office/drawing/2014/main" id="{60764EEF-2B1E-2441-2C1D-A09061E27AD3}"/>
                </a:ext>
              </a:extLst>
            </p:cNvPr>
            <p:cNvSpPr/>
            <p:nvPr/>
          </p:nvSpPr>
          <p:spPr>
            <a:xfrm>
              <a:off x="4720575" y="5022125"/>
              <a:ext cx="329275" cy="437875"/>
            </a:xfrm>
            <a:custGeom>
              <a:avLst/>
              <a:gdLst/>
              <a:ahLst/>
              <a:cxnLst/>
              <a:rect l="l" t="t" r="r" b="b"/>
              <a:pathLst>
                <a:path w="13171" h="17515" extrusionOk="0">
                  <a:moveTo>
                    <a:pt x="1" y="1"/>
                  </a:moveTo>
                  <a:lnTo>
                    <a:pt x="1" y="17515"/>
                  </a:lnTo>
                  <a:lnTo>
                    <a:pt x="13170" y="17515"/>
                  </a:lnTo>
                  <a:lnTo>
                    <a:pt x="13170" y="14767"/>
                  </a:lnTo>
                  <a:lnTo>
                    <a:pt x="3086" y="14767"/>
                  </a:lnTo>
                  <a:lnTo>
                    <a:pt x="3086" y="10070"/>
                  </a:lnTo>
                  <a:lnTo>
                    <a:pt x="11896" y="10070"/>
                  </a:lnTo>
                  <a:lnTo>
                    <a:pt x="11896" y="7307"/>
                  </a:lnTo>
                  <a:lnTo>
                    <a:pt x="3086" y="7307"/>
                  </a:lnTo>
                  <a:lnTo>
                    <a:pt x="3086" y="2764"/>
                  </a:lnTo>
                  <a:lnTo>
                    <a:pt x="13032" y="2764"/>
                  </a:lnTo>
                  <a:lnTo>
                    <a:pt x="13032"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126;p35">
              <a:extLst>
                <a:ext uri="{FF2B5EF4-FFF2-40B4-BE49-F238E27FC236}">
                  <a16:creationId xmlns:a16="http://schemas.microsoft.com/office/drawing/2014/main" id="{B4BCA4D4-5A8B-0D8C-C21C-0F1185DEF3FA}"/>
                </a:ext>
              </a:extLst>
            </p:cNvPr>
            <p:cNvSpPr/>
            <p:nvPr/>
          </p:nvSpPr>
          <p:spPr>
            <a:xfrm>
              <a:off x="5125425" y="5022125"/>
              <a:ext cx="382975" cy="437875"/>
            </a:xfrm>
            <a:custGeom>
              <a:avLst/>
              <a:gdLst/>
              <a:ahLst/>
              <a:cxnLst/>
              <a:rect l="l" t="t" r="r" b="b"/>
              <a:pathLst>
                <a:path w="15319" h="17515" extrusionOk="0">
                  <a:moveTo>
                    <a:pt x="0" y="1"/>
                  </a:moveTo>
                  <a:lnTo>
                    <a:pt x="0" y="17515"/>
                  </a:lnTo>
                  <a:lnTo>
                    <a:pt x="3039" y="17515"/>
                  </a:lnTo>
                  <a:lnTo>
                    <a:pt x="3039" y="5051"/>
                  </a:lnTo>
                  <a:lnTo>
                    <a:pt x="12725" y="17515"/>
                  </a:lnTo>
                  <a:lnTo>
                    <a:pt x="15319" y="17515"/>
                  </a:lnTo>
                  <a:lnTo>
                    <a:pt x="15319" y="1"/>
                  </a:lnTo>
                  <a:lnTo>
                    <a:pt x="12280" y="1"/>
                  </a:lnTo>
                  <a:lnTo>
                    <a:pt x="12280" y="12112"/>
                  </a:lnTo>
                  <a:lnTo>
                    <a:pt x="2870"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127;p35">
              <a:extLst>
                <a:ext uri="{FF2B5EF4-FFF2-40B4-BE49-F238E27FC236}">
                  <a16:creationId xmlns:a16="http://schemas.microsoft.com/office/drawing/2014/main" id="{84A31005-1B20-ACB6-28A5-2899964788C8}"/>
                </a:ext>
              </a:extLst>
            </p:cNvPr>
            <p:cNvSpPr/>
            <p:nvPr/>
          </p:nvSpPr>
          <p:spPr>
            <a:xfrm>
              <a:off x="5569400" y="5022125"/>
              <a:ext cx="356500" cy="437875"/>
            </a:xfrm>
            <a:custGeom>
              <a:avLst/>
              <a:gdLst/>
              <a:ahLst/>
              <a:cxnLst/>
              <a:rect l="l" t="t" r="r" b="b"/>
              <a:pathLst>
                <a:path w="14260" h="17515" extrusionOk="0">
                  <a:moveTo>
                    <a:pt x="0" y="1"/>
                  </a:moveTo>
                  <a:lnTo>
                    <a:pt x="0" y="2856"/>
                  </a:lnTo>
                  <a:lnTo>
                    <a:pt x="5572" y="2856"/>
                  </a:lnTo>
                  <a:lnTo>
                    <a:pt x="5572" y="17515"/>
                  </a:lnTo>
                  <a:lnTo>
                    <a:pt x="8688" y="17515"/>
                  </a:lnTo>
                  <a:lnTo>
                    <a:pt x="8688" y="2856"/>
                  </a:lnTo>
                  <a:lnTo>
                    <a:pt x="14260" y="2856"/>
                  </a:lnTo>
                  <a:lnTo>
                    <a:pt x="14260"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128;p35">
              <a:extLst>
                <a:ext uri="{FF2B5EF4-FFF2-40B4-BE49-F238E27FC236}">
                  <a16:creationId xmlns:a16="http://schemas.microsoft.com/office/drawing/2014/main" id="{71B78D1F-0F41-60FB-8732-A35860CC28AC}"/>
                </a:ext>
              </a:extLst>
            </p:cNvPr>
            <p:cNvSpPr/>
            <p:nvPr/>
          </p:nvSpPr>
          <p:spPr>
            <a:xfrm>
              <a:off x="3066675" y="3363625"/>
              <a:ext cx="1140875" cy="1477800"/>
            </a:xfrm>
            <a:custGeom>
              <a:avLst/>
              <a:gdLst/>
              <a:ahLst/>
              <a:cxnLst/>
              <a:rect l="l" t="t" r="r" b="b"/>
              <a:pathLst>
                <a:path w="45635" h="59112" extrusionOk="0">
                  <a:moveTo>
                    <a:pt x="22488" y="1"/>
                  </a:moveTo>
                  <a:cubicBezTo>
                    <a:pt x="10715" y="1"/>
                    <a:pt x="2303" y="6893"/>
                    <a:pt x="2303" y="17315"/>
                  </a:cubicBezTo>
                  <a:lnTo>
                    <a:pt x="2303" y="17484"/>
                  </a:lnTo>
                  <a:cubicBezTo>
                    <a:pt x="2303" y="28904"/>
                    <a:pt x="9809" y="32096"/>
                    <a:pt x="21413" y="35059"/>
                  </a:cubicBezTo>
                  <a:cubicBezTo>
                    <a:pt x="31053" y="37515"/>
                    <a:pt x="33033" y="39157"/>
                    <a:pt x="33033" y="42365"/>
                  </a:cubicBezTo>
                  <a:lnTo>
                    <a:pt x="33033" y="42534"/>
                  </a:lnTo>
                  <a:cubicBezTo>
                    <a:pt x="33033" y="45896"/>
                    <a:pt x="29901" y="47952"/>
                    <a:pt x="24713" y="47952"/>
                  </a:cubicBezTo>
                  <a:cubicBezTo>
                    <a:pt x="18128" y="47952"/>
                    <a:pt x="12679" y="45236"/>
                    <a:pt x="7491" y="40968"/>
                  </a:cubicBezTo>
                  <a:lnTo>
                    <a:pt x="1" y="49917"/>
                  </a:lnTo>
                  <a:cubicBezTo>
                    <a:pt x="6923" y="56072"/>
                    <a:pt x="15734" y="59111"/>
                    <a:pt x="24468" y="59111"/>
                  </a:cubicBezTo>
                  <a:cubicBezTo>
                    <a:pt x="36916" y="59111"/>
                    <a:pt x="45634" y="52711"/>
                    <a:pt x="45634" y="41291"/>
                  </a:cubicBezTo>
                  <a:lnTo>
                    <a:pt x="45634" y="41137"/>
                  </a:lnTo>
                  <a:cubicBezTo>
                    <a:pt x="45634" y="31114"/>
                    <a:pt x="39050" y="26924"/>
                    <a:pt x="27353" y="23885"/>
                  </a:cubicBezTo>
                  <a:cubicBezTo>
                    <a:pt x="17376" y="21337"/>
                    <a:pt x="14905" y="20109"/>
                    <a:pt x="14905" y="16333"/>
                  </a:cubicBezTo>
                  <a:lnTo>
                    <a:pt x="14905" y="16164"/>
                  </a:lnTo>
                  <a:cubicBezTo>
                    <a:pt x="14905" y="13386"/>
                    <a:pt x="17468" y="11160"/>
                    <a:pt x="22319" y="11160"/>
                  </a:cubicBezTo>
                  <a:cubicBezTo>
                    <a:pt x="27185" y="11160"/>
                    <a:pt x="32204" y="13293"/>
                    <a:pt x="37330" y="16824"/>
                  </a:cubicBezTo>
                  <a:lnTo>
                    <a:pt x="43915" y="7307"/>
                  </a:lnTo>
                  <a:cubicBezTo>
                    <a:pt x="38067" y="2626"/>
                    <a:pt x="30884" y="1"/>
                    <a:pt x="22488" y="1"/>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129;p35">
              <a:extLst>
                <a:ext uri="{FF2B5EF4-FFF2-40B4-BE49-F238E27FC236}">
                  <a16:creationId xmlns:a16="http://schemas.microsoft.com/office/drawing/2014/main" id="{2C07169C-9D56-FE15-C8AA-AD331EE0CAF7}"/>
                </a:ext>
              </a:extLst>
            </p:cNvPr>
            <p:cNvSpPr/>
            <p:nvPr/>
          </p:nvSpPr>
          <p:spPr>
            <a:xfrm>
              <a:off x="1317200" y="238100"/>
              <a:ext cx="4976425" cy="3038625"/>
            </a:xfrm>
            <a:custGeom>
              <a:avLst/>
              <a:gdLst/>
              <a:ahLst/>
              <a:cxnLst/>
              <a:rect l="l" t="t" r="r" b="b"/>
              <a:pathLst>
                <a:path w="199057" h="121545" extrusionOk="0">
                  <a:moveTo>
                    <a:pt x="99550" y="1"/>
                  </a:moveTo>
                  <a:cubicBezTo>
                    <a:pt x="99532" y="1"/>
                    <a:pt x="99514" y="1"/>
                    <a:pt x="99497" y="1"/>
                  </a:cubicBezTo>
                  <a:cubicBezTo>
                    <a:pt x="98315" y="1"/>
                    <a:pt x="97486" y="538"/>
                    <a:pt x="96749" y="1275"/>
                  </a:cubicBezTo>
                  <a:cubicBezTo>
                    <a:pt x="95352" y="2672"/>
                    <a:pt x="93449" y="5803"/>
                    <a:pt x="92712" y="6954"/>
                  </a:cubicBezTo>
                  <a:cubicBezTo>
                    <a:pt x="90809" y="9963"/>
                    <a:pt x="89581" y="12311"/>
                    <a:pt x="87570" y="15627"/>
                  </a:cubicBezTo>
                  <a:cubicBezTo>
                    <a:pt x="84623" y="13171"/>
                    <a:pt x="75720" y="6893"/>
                    <a:pt x="73679" y="5634"/>
                  </a:cubicBezTo>
                  <a:cubicBezTo>
                    <a:pt x="72722" y="5055"/>
                    <a:pt x="71673" y="4321"/>
                    <a:pt x="70023" y="4321"/>
                  </a:cubicBezTo>
                  <a:cubicBezTo>
                    <a:pt x="69661" y="4321"/>
                    <a:pt x="69269" y="4357"/>
                    <a:pt x="68844" y="4437"/>
                  </a:cubicBezTo>
                  <a:cubicBezTo>
                    <a:pt x="66511" y="4882"/>
                    <a:pt x="65743" y="7077"/>
                    <a:pt x="65221" y="8274"/>
                  </a:cubicBezTo>
                  <a:cubicBezTo>
                    <a:pt x="64485" y="9932"/>
                    <a:pt x="62413" y="16456"/>
                    <a:pt x="60448" y="23378"/>
                  </a:cubicBezTo>
                  <a:cubicBezTo>
                    <a:pt x="56181" y="21168"/>
                    <a:pt x="53203" y="19694"/>
                    <a:pt x="49197" y="17852"/>
                  </a:cubicBezTo>
                  <a:cubicBezTo>
                    <a:pt x="46971" y="16844"/>
                    <a:pt x="44352" y="15573"/>
                    <a:pt x="41774" y="15573"/>
                  </a:cubicBezTo>
                  <a:cubicBezTo>
                    <a:pt x="40939" y="15573"/>
                    <a:pt x="40108" y="15706"/>
                    <a:pt x="39296" y="16026"/>
                  </a:cubicBezTo>
                  <a:cubicBezTo>
                    <a:pt x="37393" y="16809"/>
                    <a:pt x="36641" y="19464"/>
                    <a:pt x="36211" y="21199"/>
                  </a:cubicBezTo>
                  <a:cubicBezTo>
                    <a:pt x="34553" y="28873"/>
                    <a:pt x="34369" y="36456"/>
                    <a:pt x="34431" y="41076"/>
                  </a:cubicBezTo>
                  <a:cubicBezTo>
                    <a:pt x="33640" y="40999"/>
                    <a:pt x="27228" y="40601"/>
                    <a:pt x="21499" y="40601"/>
                  </a:cubicBezTo>
                  <a:cubicBezTo>
                    <a:pt x="18110" y="40601"/>
                    <a:pt x="14959" y="40740"/>
                    <a:pt x="13356" y="41168"/>
                  </a:cubicBezTo>
                  <a:cubicBezTo>
                    <a:pt x="11483" y="41675"/>
                    <a:pt x="9672" y="42979"/>
                    <a:pt x="8920" y="45036"/>
                  </a:cubicBezTo>
                  <a:cubicBezTo>
                    <a:pt x="8291" y="46725"/>
                    <a:pt x="9012" y="50040"/>
                    <a:pt x="9427" y="51575"/>
                  </a:cubicBezTo>
                  <a:cubicBezTo>
                    <a:pt x="11038" y="57699"/>
                    <a:pt x="14354" y="62995"/>
                    <a:pt x="17991" y="68106"/>
                  </a:cubicBezTo>
                  <a:cubicBezTo>
                    <a:pt x="18744" y="69150"/>
                    <a:pt x="19066" y="69687"/>
                    <a:pt x="19849" y="70685"/>
                  </a:cubicBezTo>
                  <a:cubicBezTo>
                    <a:pt x="9764" y="76533"/>
                    <a:pt x="4392" y="80417"/>
                    <a:pt x="3225" y="81384"/>
                  </a:cubicBezTo>
                  <a:cubicBezTo>
                    <a:pt x="2074" y="82351"/>
                    <a:pt x="48" y="84100"/>
                    <a:pt x="2" y="86710"/>
                  </a:cubicBezTo>
                  <a:cubicBezTo>
                    <a:pt x="-13" y="87861"/>
                    <a:pt x="109" y="88813"/>
                    <a:pt x="1169" y="90302"/>
                  </a:cubicBezTo>
                  <a:cubicBezTo>
                    <a:pt x="3087" y="93003"/>
                    <a:pt x="13801" y="103256"/>
                    <a:pt x="37777" y="106925"/>
                  </a:cubicBezTo>
                  <a:cubicBezTo>
                    <a:pt x="33679" y="109903"/>
                    <a:pt x="34492" y="113617"/>
                    <a:pt x="35106" y="115121"/>
                  </a:cubicBezTo>
                  <a:cubicBezTo>
                    <a:pt x="35582" y="116288"/>
                    <a:pt x="36748" y="117654"/>
                    <a:pt x="39081" y="118928"/>
                  </a:cubicBezTo>
                  <a:cubicBezTo>
                    <a:pt x="42842" y="120985"/>
                    <a:pt x="47508" y="121476"/>
                    <a:pt x="51468" y="121538"/>
                  </a:cubicBezTo>
                  <a:cubicBezTo>
                    <a:pt x="51711" y="121542"/>
                    <a:pt x="51954" y="121544"/>
                    <a:pt x="52198" y="121544"/>
                  </a:cubicBezTo>
                  <a:cubicBezTo>
                    <a:pt x="57673" y="121544"/>
                    <a:pt x="63386" y="120415"/>
                    <a:pt x="68706" y="119343"/>
                  </a:cubicBezTo>
                  <a:cubicBezTo>
                    <a:pt x="74001" y="118268"/>
                    <a:pt x="79558" y="116089"/>
                    <a:pt x="84976" y="115828"/>
                  </a:cubicBezTo>
                  <a:cubicBezTo>
                    <a:pt x="86091" y="115779"/>
                    <a:pt x="87206" y="115755"/>
                    <a:pt x="88320" y="115755"/>
                  </a:cubicBezTo>
                  <a:cubicBezTo>
                    <a:pt x="90381" y="115755"/>
                    <a:pt x="92440" y="115837"/>
                    <a:pt x="94493" y="115996"/>
                  </a:cubicBezTo>
                  <a:cubicBezTo>
                    <a:pt x="95598" y="116089"/>
                    <a:pt x="97041" y="116257"/>
                    <a:pt x="99558" y="116257"/>
                  </a:cubicBezTo>
                  <a:cubicBezTo>
                    <a:pt x="101799" y="116257"/>
                    <a:pt x="103472" y="116073"/>
                    <a:pt x="104577" y="115996"/>
                  </a:cubicBezTo>
                  <a:cubicBezTo>
                    <a:pt x="106634" y="115837"/>
                    <a:pt x="108697" y="115748"/>
                    <a:pt x="110758" y="115748"/>
                  </a:cubicBezTo>
                  <a:cubicBezTo>
                    <a:pt x="111866" y="115748"/>
                    <a:pt x="112973" y="115774"/>
                    <a:pt x="114079" y="115828"/>
                  </a:cubicBezTo>
                  <a:cubicBezTo>
                    <a:pt x="119512" y="116073"/>
                    <a:pt x="125053" y="118253"/>
                    <a:pt x="130364" y="119327"/>
                  </a:cubicBezTo>
                  <a:cubicBezTo>
                    <a:pt x="135684" y="120415"/>
                    <a:pt x="141384" y="121544"/>
                    <a:pt x="146857" y="121544"/>
                  </a:cubicBezTo>
                  <a:cubicBezTo>
                    <a:pt x="147100" y="121544"/>
                    <a:pt x="147344" y="121542"/>
                    <a:pt x="147586" y="121538"/>
                  </a:cubicBezTo>
                  <a:cubicBezTo>
                    <a:pt x="151546" y="121461"/>
                    <a:pt x="156213" y="120985"/>
                    <a:pt x="159973" y="118928"/>
                  </a:cubicBezTo>
                  <a:cubicBezTo>
                    <a:pt x="162322" y="117654"/>
                    <a:pt x="163473" y="116288"/>
                    <a:pt x="163949" y="115106"/>
                  </a:cubicBezTo>
                  <a:cubicBezTo>
                    <a:pt x="164563" y="113617"/>
                    <a:pt x="165391" y="109903"/>
                    <a:pt x="161278" y="106910"/>
                  </a:cubicBezTo>
                  <a:cubicBezTo>
                    <a:pt x="185269" y="103256"/>
                    <a:pt x="195967" y="93003"/>
                    <a:pt x="197901" y="90286"/>
                  </a:cubicBezTo>
                  <a:cubicBezTo>
                    <a:pt x="198961" y="88813"/>
                    <a:pt x="199083" y="87861"/>
                    <a:pt x="199053" y="86694"/>
                  </a:cubicBezTo>
                  <a:cubicBezTo>
                    <a:pt x="199007" y="84085"/>
                    <a:pt x="196996" y="82335"/>
                    <a:pt x="195829" y="81384"/>
                  </a:cubicBezTo>
                  <a:cubicBezTo>
                    <a:pt x="194678" y="80417"/>
                    <a:pt x="189290" y="76518"/>
                    <a:pt x="179206" y="70685"/>
                  </a:cubicBezTo>
                  <a:cubicBezTo>
                    <a:pt x="179989" y="69672"/>
                    <a:pt x="180326" y="69135"/>
                    <a:pt x="181063" y="68091"/>
                  </a:cubicBezTo>
                  <a:cubicBezTo>
                    <a:pt x="184701" y="62980"/>
                    <a:pt x="188032" y="57699"/>
                    <a:pt x="189643" y="51575"/>
                  </a:cubicBezTo>
                  <a:cubicBezTo>
                    <a:pt x="190043" y="50025"/>
                    <a:pt x="190764" y="46725"/>
                    <a:pt x="190135" y="45036"/>
                  </a:cubicBezTo>
                  <a:cubicBezTo>
                    <a:pt x="189383" y="42979"/>
                    <a:pt x="187571" y="41675"/>
                    <a:pt x="185714" y="41168"/>
                  </a:cubicBezTo>
                  <a:cubicBezTo>
                    <a:pt x="184108" y="40734"/>
                    <a:pt x="180950" y="40593"/>
                    <a:pt x="177552" y="40593"/>
                  </a:cubicBezTo>
                  <a:cubicBezTo>
                    <a:pt x="171823" y="40593"/>
                    <a:pt x="165414" y="40993"/>
                    <a:pt x="164624" y="41061"/>
                  </a:cubicBezTo>
                  <a:cubicBezTo>
                    <a:pt x="164685" y="36440"/>
                    <a:pt x="164517" y="28858"/>
                    <a:pt x="162843" y="21183"/>
                  </a:cubicBezTo>
                  <a:cubicBezTo>
                    <a:pt x="162414" y="19449"/>
                    <a:pt x="161677" y="16809"/>
                    <a:pt x="159774" y="16010"/>
                  </a:cubicBezTo>
                  <a:cubicBezTo>
                    <a:pt x="158962" y="15693"/>
                    <a:pt x="158132" y="15560"/>
                    <a:pt x="157298" y="15560"/>
                  </a:cubicBezTo>
                  <a:cubicBezTo>
                    <a:pt x="154706" y="15560"/>
                    <a:pt x="152076" y="16842"/>
                    <a:pt x="149858" y="17852"/>
                  </a:cubicBezTo>
                  <a:cubicBezTo>
                    <a:pt x="145852" y="19694"/>
                    <a:pt x="142889" y="21168"/>
                    <a:pt x="138607" y="23363"/>
                  </a:cubicBezTo>
                  <a:cubicBezTo>
                    <a:pt x="136642" y="16440"/>
                    <a:pt x="134570" y="9917"/>
                    <a:pt x="133849" y="8274"/>
                  </a:cubicBezTo>
                  <a:cubicBezTo>
                    <a:pt x="133311" y="7062"/>
                    <a:pt x="132544" y="4867"/>
                    <a:pt x="130226" y="4437"/>
                  </a:cubicBezTo>
                  <a:cubicBezTo>
                    <a:pt x="129787" y="4352"/>
                    <a:pt x="129385" y="4315"/>
                    <a:pt x="129015" y="4315"/>
                  </a:cubicBezTo>
                  <a:cubicBezTo>
                    <a:pt x="127375" y="4315"/>
                    <a:pt x="126342" y="5046"/>
                    <a:pt x="125391" y="5634"/>
                  </a:cubicBezTo>
                  <a:cubicBezTo>
                    <a:pt x="123334" y="6893"/>
                    <a:pt x="114447" y="13171"/>
                    <a:pt x="111484" y="15611"/>
                  </a:cubicBezTo>
                  <a:cubicBezTo>
                    <a:pt x="109489" y="12296"/>
                    <a:pt x="108261" y="9963"/>
                    <a:pt x="106342" y="6954"/>
                  </a:cubicBezTo>
                  <a:cubicBezTo>
                    <a:pt x="105606" y="5788"/>
                    <a:pt x="103702" y="2656"/>
                    <a:pt x="102321" y="1275"/>
                  </a:cubicBezTo>
                  <a:cubicBezTo>
                    <a:pt x="101580" y="519"/>
                    <a:pt x="100764" y="1"/>
                    <a:pt x="9955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1130;p35">
              <a:extLst>
                <a:ext uri="{FF2B5EF4-FFF2-40B4-BE49-F238E27FC236}">
                  <a16:creationId xmlns:a16="http://schemas.microsoft.com/office/drawing/2014/main" id="{C8ADFA38-05AD-9FBF-5880-F7608349AC04}"/>
                </a:ext>
              </a:extLst>
            </p:cNvPr>
            <p:cNvSpPr/>
            <p:nvPr/>
          </p:nvSpPr>
          <p:spPr>
            <a:xfrm>
              <a:off x="4427025" y="711625"/>
              <a:ext cx="914200" cy="2190025"/>
            </a:xfrm>
            <a:custGeom>
              <a:avLst/>
              <a:gdLst/>
              <a:ahLst/>
              <a:cxnLst/>
              <a:rect l="l" t="t" r="r" b="b"/>
              <a:pathLst>
                <a:path w="36568" h="87601" extrusionOk="0">
                  <a:moveTo>
                    <a:pt x="32898" y="0"/>
                  </a:moveTo>
                  <a:cubicBezTo>
                    <a:pt x="32866" y="0"/>
                    <a:pt x="32834" y="0"/>
                    <a:pt x="32802" y="1"/>
                  </a:cubicBezTo>
                  <a:cubicBezTo>
                    <a:pt x="30193" y="47"/>
                    <a:pt x="19156" y="4959"/>
                    <a:pt x="8842" y="12296"/>
                  </a:cubicBezTo>
                  <a:cubicBezTo>
                    <a:pt x="10315" y="13079"/>
                    <a:pt x="11343" y="14399"/>
                    <a:pt x="11835" y="16502"/>
                  </a:cubicBezTo>
                  <a:cubicBezTo>
                    <a:pt x="12341" y="18605"/>
                    <a:pt x="14889" y="31698"/>
                    <a:pt x="14889" y="45420"/>
                  </a:cubicBezTo>
                  <a:cubicBezTo>
                    <a:pt x="14889" y="55351"/>
                    <a:pt x="13677" y="64177"/>
                    <a:pt x="11282" y="71637"/>
                  </a:cubicBezTo>
                  <a:cubicBezTo>
                    <a:pt x="8765" y="79496"/>
                    <a:pt x="3991" y="84561"/>
                    <a:pt x="0" y="87600"/>
                  </a:cubicBezTo>
                  <a:cubicBezTo>
                    <a:pt x="10254" y="87262"/>
                    <a:pt x="19448" y="80908"/>
                    <a:pt x="25956" y="69626"/>
                  </a:cubicBezTo>
                  <a:cubicBezTo>
                    <a:pt x="34444" y="54829"/>
                    <a:pt x="36256" y="36256"/>
                    <a:pt x="36516" y="22688"/>
                  </a:cubicBezTo>
                  <a:cubicBezTo>
                    <a:pt x="36823" y="7215"/>
                    <a:pt x="35657" y="3578"/>
                    <a:pt x="35212" y="2073"/>
                  </a:cubicBezTo>
                  <a:cubicBezTo>
                    <a:pt x="34762" y="606"/>
                    <a:pt x="34167" y="0"/>
                    <a:pt x="32898"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1131;p35">
              <a:extLst>
                <a:ext uri="{FF2B5EF4-FFF2-40B4-BE49-F238E27FC236}">
                  <a16:creationId xmlns:a16="http://schemas.microsoft.com/office/drawing/2014/main" id="{CEC6995D-2C39-8C79-6D2B-5CB19B5F6582}"/>
                </a:ext>
              </a:extLst>
            </p:cNvPr>
            <p:cNvSpPr/>
            <p:nvPr/>
          </p:nvSpPr>
          <p:spPr>
            <a:xfrm>
              <a:off x="3753150" y="1106200"/>
              <a:ext cx="944825" cy="1847725"/>
            </a:xfrm>
            <a:custGeom>
              <a:avLst/>
              <a:gdLst/>
              <a:ahLst/>
              <a:cxnLst/>
              <a:rect l="l" t="t" r="r" b="b"/>
              <a:pathLst>
                <a:path w="37793" h="73909" extrusionOk="0">
                  <a:moveTo>
                    <a:pt x="33217" y="1"/>
                  </a:moveTo>
                  <a:cubicBezTo>
                    <a:pt x="32174" y="1"/>
                    <a:pt x="31148" y="1120"/>
                    <a:pt x="30486" y="1670"/>
                  </a:cubicBezTo>
                  <a:cubicBezTo>
                    <a:pt x="29764" y="2269"/>
                    <a:pt x="11821" y="17879"/>
                    <a:pt x="4008" y="37220"/>
                  </a:cubicBezTo>
                  <a:cubicBezTo>
                    <a:pt x="2580" y="41210"/>
                    <a:pt x="79" y="45339"/>
                    <a:pt x="2" y="57711"/>
                  </a:cubicBezTo>
                  <a:cubicBezTo>
                    <a:pt x="-29" y="62162"/>
                    <a:pt x="401" y="67151"/>
                    <a:pt x="2642" y="69945"/>
                  </a:cubicBezTo>
                  <a:cubicBezTo>
                    <a:pt x="3874" y="71477"/>
                    <a:pt x="6107" y="73908"/>
                    <a:pt x="10450" y="73908"/>
                  </a:cubicBezTo>
                  <a:cubicBezTo>
                    <a:pt x="10543" y="73908"/>
                    <a:pt x="10636" y="73907"/>
                    <a:pt x="10731" y="73905"/>
                  </a:cubicBezTo>
                  <a:cubicBezTo>
                    <a:pt x="18068" y="73751"/>
                    <a:pt x="30163" y="67872"/>
                    <a:pt x="34369" y="54611"/>
                  </a:cubicBezTo>
                  <a:cubicBezTo>
                    <a:pt x="36610" y="47657"/>
                    <a:pt x="37393" y="40735"/>
                    <a:pt x="37746" y="29637"/>
                  </a:cubicBezTo>
                  <a:cubicBezTo>
                    <a:pt x="38176" y="16314"/>
                    <a:pt x="35474" y="3528"/>
                    <a:pt x="35305" y="2791"/>
                  </a:cubicBezTo>
                  <a:cubicBezTo>
                    <a:pt x="35106" y="1793"/>
                    <a:pt x="34737" y="274"/>
                    <a:pt x="33494" y="28"/>
                  </a:cubicBezTo>
                  <a:cubicBezTo>
                    <a:pt x="33402" y="9"/>
                    <a:pt x="33309" y="1"/>
                    <a:pt x="33217"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1132;p35">
              <a:extLst>
                <a:ext uri="{FF2B5EF4-FFF2-40B4-BE49-F238E27FC236}">
                  <a16:creationId xmlns:a16="http://schemas.microsoft.com/office/drawing/2014/main" id="{B16BD2E9-1B74-77FB-E61D-B10AC6F44AFC}"/>
                </a:ext>
              </a:extLst>
            </p:cNvPr>
            <p:cNvSpPr/>
            <p:nvPr/>
          </p:nvSpPr>
          <p:spPr>
            <a:xfrm>
              <a:off x="4158800" y="421075"/>
              <a:ext cx="539150" cy="727275"/>
            </a:xfrm>
            <a:custGeom>
              <a:avLst/>
              <a:gdLst/>
              <a:ahLst/>
              <a:cxnLst/>
              <a:rect l="l" t="t" r="r" b="b"/>
              <a:pathLst>
                <a:path w="21566" h="29091" extrusionOk="0">
                  <a:moveTo>
                    <a:pt x="15157" y="0"/>
                  </a:moveTo>
                  <a:cubicBezTo>
                    <a:pt x="14451" y="0"/>
                    <a:pt x="13899" y="283"/>
                    <a:pt x="13108" y="863"/>
                  </a:cubicBezTo>
                  <a:cubicBezTo>
                    <a:pt x="11850" y="1784"/>
                    <a:pt x="2916" y="8799"/>
                    <a:pt x="0" y="11209"/>
                  </a:cubicBezTo>
                  <a:cubicBezTo>
                    <a:pt x="2993" y="16735"/>
                    <a:pt x="5403" y="23611"/>
                    <a:pt x="7368" y="29091"/>
                  </a:cubicBezTo>
                  <a:cubicBezTo>
                    <a:pt x="11758" y="25622"/>
                    <a:pt x="14413" y="22552"/>
                    <a:pt x="21566" y="17732"/>
                  </a:cubicBezTo>
                  <a:cubicBezTo>
                    <a:pt x="19555" y="8507"/>
                    <a:pt x="17621" y="2214"/>
                    <a:pt x="17606" y="2183"/>
                  </a:cubicBezTo>
                  <a:cubicBezTo>
                    <a:pt x="17191" y="1047"/>
                    <a:pt x="16577" y="188"/>
                    <a:pt x="15702" y="50"/>
                  </a:cubicBezTo>
                  <a:cubicBezTo>
                    <a:pt x="15508" y="17"/>
                    <a:pt x="15328" y="0"/>
                    <a:pt x="1515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1133;p35">
              <a:extLst>
                <a:ext uri="{FF2B5EF4-FFF2-40B4-BE49-F238E27FC236}">
                  <a16:creationId xmlns:a16="http://schemas.microsoft.com/office/drawing/2014/main" id="{BC82D4D4-7F1B-841C-91CA-43FFF72C6642}"/>
                </a:ext>
              </a:extLst>
            </p:cNvPr>
            <p:cNvSpPr/>
            <p:nvPr/>
          </p:nvSpPr>
          <p:spPr>
            <a:xfrm>
              <a:off x="5393650" y="1333050"/>
              <a:ext cx="596000" cy="615775"/>
            </a:xfrm>
            <a:custGeom>
              <a:avLst/>
              <a:gdLst/>
              <a:ahLst/>
              <a:cxnLst/>
              <a:rect l="l" t="t" r="r" b="b"/>
              <a:pathLst>
                <a:path w="23840" h="24631" extrusionOk="0">
                  <a:moveTo>
                    <a:pt x="18214" y="0"/>
                  </a:moveTo>
                  <a:cubicBezTo>
                    <a:pt x="12822" y="0"/>
                    <a:pt x="1597" y="1054"/>
                    <a:pt x="1597" y="1054"/>
                  </a:cubicBezTo>
                  <a:cubicBezTo>
                    <a:pt x="1443" y="7455"/>
                    <a:pt x="906" y="13502"/>
                    <a:pt x="0" y="19043"/>
                  </a:cubicBezTo>
                  <a:cubicBezTo>
                    <a:pt x="4344" y="20701"/>
                    <a:pt x="8427" y="22390"/>
                    <a:pt x="12971" y="24631"/>
                  </a:cubicBezTo>
                  <a:cubicBezTo>
                    <a:pt x="21812" y="13518"/>
                    <a:pt x="23623" y="6380"/>
                    <a:pt x="23807" y="4369"/>
                  </a:cubicBezTo>
                  <a:cubicBezTo>
                    <a:pt x="23899" y="3356"/>
                    <a:pt x="23807" y="2159"/>
                    <a:pt x="23377" y="1545"/>
                  </a:cubicBezTo>
                  <a:cubicBezTo>
                    <a:pt x="22810" y="701"/>
                    <a:pt x="22073" y="317"/>
                    <a:pt x="20262" y="87"/>
                  </a:cubicBezTo>
                  <a:cubicBezTo>
                    <a:pt x="19768" y="26"/>
                    <a:pt x="19063" y="0"/>
                    <a:pt x="18214"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1134;p35">
              <a:extLst>
                <a:ext uri="{FF2B5EF4-FFF2-40B4-BE49-F238E27FC236}">
                  <a16:creationId xmlns:a16="http://schemas.microsoft.com/office/drawing/2014/main" id="{D0F03245-0212-0176-2E61-C5B5F29BCE72}"/>
                </a:ext>
              </a:extLst>
            </p:cNvPr>
            <p:cNvSpPr/>
            <p:nvPr/>
          </p:nvSpPr>
          <p:spPr>
            <a:xfrm>
              <a:off x="4797325" y="1912350"/>
              <a:ext cx="1396525" cy="981625"/>
            </a:xfrm>
            <a:custGeom>
              <a:avLst/>
              <a:gdLst/>
              <a:ahLst/>
              <a:cxnLst/>
              <a:rect l="l" t="t" r="r" b="b"/>
              <a:pathLst>
                <a:path w="55861" h="39265" extrusionOk="0">
                  <a:moveTo>
                    <a:pt x="23101" y="0"/>
                  </a:moveTo>
                  <a:cubicBezTo>
                    <a:pt x="21290" y="9087"/>
                    <a:pt x="18466" y="17038"/>
                    <a:pt x="14674" y="23639"/>
                  </a:cubicBezTo>
                  <a:cubicBezTo>
                    <a:pt x="10776" y="30454"/>
                    <a:pt x="5741" y="35811"/>
                    <a:pt x="0" y="39264"/>
                  </a:cubicBezTo>
                  <a:cubicBezTo>
                    <a:pt x="17345" y="38082"/>
                    <a:pt x="31896" y="35411"/>
                    <a:pt x="42380" y="30362"/>
                  </a:cubicBezTo>
                  <a:cubicBezTo>
                    <a:pt x="54353" y="24606"/>
                    <a:pt x="55949" y="21704"/>
                    <a:pt x="55857" y="19786"/>
                  </a:cubicBezTo>
                  <a:cubicBezTo>
                    <a:pt x="55795" y="18328"/>
                    <a:pt x="55105" y="17115"/>
                    <a:pt x="52710" y="15503"/>
                  </a:cubicBezTo>
                  <a:cubicBezTo>
                    <a:pt x="48351" y="12618"/>
                    <a:pt x="37299" y="5357"/>
                    <a:pt x="23101"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1135;p35">
              <a:extLst>
                <a:ext uri="{FF2B5EF4-FFF2-40B4-BE49-F238E27FC236}">
                  <a16:creationId xmlns:a16="http://schemas.microsoft.com/office/drawing/2014/main" id="{805D003E-3CB5-5619-7369-00411AECF3D9}"/>
                </a:ext>
              </a:extLst>
            </p:cNvPr>
            <p:cNvSpPr/>
            <p:nvPr/>
          </p:nvSpPr>
          <p:spPr>
            <a:xfrm>
              <a:off x="3923850" y="2963325"/>
              <a:ext cx="1423225" cy="229950"/>
            </a:xfrm>
            <a:custGeom>
              <a:avLst/>
              <a:gdLst/>
              <a:ahLst/>
              <a:cxnLst/>
              <a:rect l="l" t="t" r="r" b="b"/>
              <a:pathLst>
                <a:path w="56929" h="9198" extrusionOk="0">
                  <a:moveTo>
                    <a:pt x="52818" y="0"/>
                  </a:moveTo>
                  <a:cubicBezTo>
                    <a:pt x="52729" y="0"/>
                    <a:pt x="52638" y="1"/>
                    <a:pt x="52545" y="3"/>
                  </a:cubicBezTo>
                  <a:cubicBezTo>
                    <a:pt x="49659" y="80"/>
                    <a:pt x="47434" y="556"/>
                    <a:pt x="42645" y="1354"/>
                  </a:cubicBezTo>
                  <a:cubicBezTo>
                    <a:pt x="39379" y="1888"/>
                    <a:pt x="36731" y="2112"/>
                    <a:pt x="33831" y="2112"/>
                  </a:cubicBezTo>
                  <a:cubicBezTo>
                    <a:pt x="33310" y="2112"/>
                    <a:pt x="32781" y="2105"/>
                    <a:pt x="32238" y="2091"/>
                  </a:cubicBezTo>
                  <a:cubicBezTo>
                    <a:pt x="30150" y="2045"/>
                    <a:pt x="25484" y="1999"/>
                    <a:pt x="25484" y="1999"/>
                  </a:cubicBezTo>
                  <a:cubicBezTo>
                    <a:pt x="23289" y="1937"/>
                    <a:pt x="20818" y="1891"/>
                    <a:pt x="18347" y="1891"/>
                  </a:cubicBezTo>
                  <a:cubicBezTo>
                    <a:pt x="13174" y="1891"/>
                    <a:pt x="6512" y="2091"/>
                    <a:pt x="649" y="3718"/>
                  </a:cubicBezTo>
                  <a:cubicBezTo>
                    <a:pt x="342" y="3810"/>
                    <a:pt x="-42" y="3918"/>
                    <a:pt x="4" y="4271"/>
                  </a:cubicBezTo>
                  <a:cubicBezTo>
                    <a:pt x="35" y="4562"/>
                    <a:pt x="495" y="4562"/>
                    <a:pt x="941" y="4562"/>
                  </a:cubicBezTo>
                  <a:cubicBezTo>
                    <a:pt x="952" y="4563"/>
                    <a:pt x="966" y="4563"/>
                    <a:pt x="982" y="4563"/>
                  </a:cubicBezTo>
                  <a:cubicBezTo>
                    <a:pt x="1625" y="4563"/>
                    <a:pt x="5766" y="4271"/>
                    <a:pt x="7832" y="4271"/>
                  </a:cubicBezTo>
                  <a:cubicBezTo>
                    <a:pt x="15507" y="4271"/>
                    <a:pt x="20741" y="5591"/>
                    <a:pt x="25807" y="6865"/>
                  </a:cubicBezTo>
                  <a:cubicBezTo>
                    <a:pt x="30580" y="8062"/>
                    <a:pt x="35078" y="9198"/>
                    <a:pt x="41325" y="9198"/>
                  </a:cubicBezTo>
                  <a:cubicBezTo>
                    <a:pt x="47925" y="9198"/>
                    <a:pt x="53635" y="8354"/>
                    <a:pt x="55769" y="6005"/>
                  </a:cubicBezTo>
                  <a:cubicBezTo>
                    <a:pt x="56490" y="5222"/>
                    <a:pt x="57196" y="3749"/>
                    <a:pt x="56828" y="2413"/>
                  </a:cubicBezTo>
                  <a:cubicBezTo>
                    <a:pt x="56354" y="800"/>
                    <a:pt x="55224" y="0"/>
                    <a:pt x="52818"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1136;p35">
              <a:extLst>
                <a:ext uri="{FF2B5EF4-FFF2-40B4-BE49-F238E27FC236}">
                  <a16:creationId xmlns:a16="http://schemas.microsoft.com/office/drawing/2014/main" id="{9FA3E51A-6E02-A197-0AB1-05C1B32ED5C8}"/>
                </a:ext>
              </a:extLst>
            </p:cNvPr>
            <p:cNvSpPr/>
            <p:nvPr/>
          </p:nvSpPr>
          <p:spPr>
            <a:xfrm>
              <a:off x="2265800" y="715450"/>
              <a:ext cx="914500" cy="2190025"/>
            </a:xfrm>
            <a:custGeom>
              <a:avLst/>
              <a:gdLst/>
              <a:ahLst/>
              <a:cxnLst/>
              <a:rect l="l" t="t" r="r" b="b"/>
              <a:pathLst>
                <a:path w="36580" h="87601" extrusionOk="0">
                  <a:moveTo>
                    <a:pt x="3682" y="1"/>
                  </a:moveTo>
                  <a:cubicBezTo>
                    <a:pt x="2412" y="1"/>
                    <a:pt x="1802" y="606"/>
                    <a:pt x="1368" y="2074"/>
                  </a:cubicBezTo>
                  <a:cubicBezTo>
                    <a:pt x="907" y="3563"/>
                    <a:pt x="-244" y="7216"/>
                    <a:pt x="48" y="22688"/>
                  </a:cubicBezTo>
                  <a:cubicBezTo>
                    <a:pt x="324" y="36257"/>
                    <a:pt x="2135" y="54830"/>
                    <a:pt x="10608" y="69627"/>
                  </a:cubicBezTo>
                  <a:cubicBezTo>
                    <a:pt x="17116" y="80908"/>
                    <a:pt x="26310" y="87263"/>
                    <a:pt x="36579" y="87601"/>
                  </a:cubicBezTo>
                  <a:cubicBezTo>
                    <a:pt x="32573" y="84546"/>
                    <a:pt x="27815" y="79496"/>
                    <a:pt x="25282" y="71637"/>
                  </a:cubicBezTo>
                  <a:cubicBezTo>
                    <a:pt x="22903" y="64177"/>
                    <a:pt x="21690" y="55352"/>
                    <a:pt x="21690" y="45421"/>
                  </a:cubicBezTo>
                  <a:cubicBezTo>
                    <a:pt x="21690" y="31698"/>
                    <a:pt x="24238" y="18605"/>
                    <a:pt x="24729" y="16502"/>
                  </a:cubicBezTo>
                  <a:cubicBezTo>
                    <a:pt x="25236" y="14399"/>
                    <a:pt x="26249" y="13064"/>
                    <a:pt x="27738" y="12297"/>
                  </a:cubicBezTo>
                  <a:cubicBezTo>
                    <a:pt x="17285" y="4576"/>
                    <a:pt x="6387" y="32"/>
                    <a:pt x="3778" y="2"/>
                  </a:cubicBezTo>
                  <a:cubicBezTo>
                    <a:pt x="3745" y="1"/>
                    <a:pt x="3713" y="1"/>
                    <a:pt x="3682"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1137;p35">
              <a:extLst>
                <a:ext uri="{FF2B5EF4-FFF2-40B4-BE49-F238E27FC236}">
                  <a16:creationId xmlns:a16="http://schemas.microsoft.com/office/drawing/2014/main" id="{2FCDB45C-5275-C9DB-4D13-5F62CFAA5487}"/>
                </a:ext>
              </a:extLst>
            </p:cNvPr>
            <p:cNvSpPr/>
            <p:nvPr/>
          </p:nvSpPr>
          <p:spPr>
            <a:xfrm>
              <a:off x="2912800" y="1106200"/>
              <a:ext cx="846550" cy="1845750"/>
            </a:xfrm>
            <a:custGeom>
              <a:avLst/>
              <a:gdLst/>
              <a:ahLst/>
              <a:cxnLst/>
              <a:rect l="l" t="t" r="r" b="b"/>
              <a:pathLst>
                <a:path w="33862" h="73830" extrusionOk="0">
                  <a:moveTo>
                    <a:pt x="4579" y="1"/>
                  </a:moveTo>
                  <a:cubicBezTo>
                    <a:pt x="4486" y="1"/>
                    <a:pt x="4392" y="9"/>
                    <a:pt x="4299" y="28"/>
                  </a:cubicBezTo>
                  <a:cubicBezTo>
                    <a:pt x="3071" y="274"/>
                    <a:pt x="2702" y="1793"/>
                    <a:pt x="2487" y="2791"/>
                  </a:cubicBezTo>
                  <a:cubicBezTo>
                    <a:pt x="2334" y="3528"/>
                    <a:pt x="-383" y="16314"/>
                    <a:pt x="47" y="29637"/>
                  </a:cubicBezTo>
                  <a:cubicBezTo>
                    <a:pt x="415" y="40735"/>
                    <a:pt x="1183" y="47657"/>
                    <a:pt x="3424" y="54611"/>
                  </a:cubicBezTo>
                  <a:cubicBezTo>
                    <a:pt x="7629" y="67872"/>
                    <a:pt x="19863" y="73828"/>
                    <a:pt x="27215" y="73828"/>
                  </a:cubicBezTo>
                  <a:cubicBezTo>
                    <a:pt x="27215" y="73828"/>
                    <a:pt x="27254" y="73829"/>
                    <a:pt x="27326" y="73829"/>
                  </a:cubicBezTo>
                  <a:cubicBezTo>
                    <a:pt x="27784" y="73829"/>
                    <a:pt x="29591" y="73783"/>
                    <a:pt x="31329" y="73107"/>
                  </a:cubicBezTo>
                  <a:cubicBezTo>
                    <a:pt x="31927" y="72861"/>
                    <a:pt x="32511" y="72539"/>
                    <a:pt x="33155" y="72109"/>
                  </a:cubicBezTo>
                  <a:cubicBezTo>
                    <a:pt x="32618" y="71387"/>
                    <a:pt x="32142" y="70574"/>
                    <a:pt x="31697" y="69653"/>
                  </a:cubicBezTo>
                  <a:cubicBezTo>
                    <a:pt x="30270" y="66690"/>
                    <a:pt x="29533" y="63083"/>
                    <a:pt x="29502" y="58632"/>
                  </a:cubicBezTo>
                  <a:cubicBezTo>
                    <a:pt x="29425" y="46260"/>
                    <a:pt x="33769" y="36989"/>
                    <a:pt x="33861" y="36728"/>
                  </a:cubicBezTo>
                  <a:cubicBezTo>
                    <a:pt x="26049" y="17404"/>
                    <a:pt x="8028" y="2269"/>
                    <a:pt x="7307" y="1670"/>
                  </a:cubicBezTo>
                  <a:cubicBezTo>
                    <a:pt x="6644" y="1120"/>
                    <a:pt x="5632" y="1"/>
                    <a:pt x="4579"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1138;p35">
              <a:extLst>
                <a:ext uri="{FF2B5EF4-FFF2-40B4-BE49-F238E27FC236}">
                  <a16:creationId xmlns:a16="http://schemas.microsoft.com/office/drawing/2014/main" id="{304EDF9F-5736-380B-E3D6-E32B2042C68E}"/>
                </a:ext>
              </a:extLst>
            </p:cNvPr>
            <p:cNvSpPr/>
            <p:nvPr/>
          </p:nvSpPr>
          <p:spPr>
            <a:xfrm>
              <a:off x="3342575" y="315250"/>
              <a:ext cx="925600" cy="1564500"/>
            </a:xfrm>
            <a:custGeom>
              <a:avLst/>
              <a:gdLst/>
              <a:ahLst/>
              <a:cxnLst/>
              <a:rect l="l" t="t" r="r" b="b"/>
              <a:pathLst>
                <a:path w="37024" h="62580" extrusionOk="0">
                  <a:moveTo>
                    <a:pt x="18497" y="0"/>
                  </a:moveTo>
                  <a:cubicBezTo>
                    <a:pt x="17806" y="0"/>
                    <a:pt x="17499" y="445"/>
                    <a:pt x="17023" y="1105"/>
                  </a:cubicBezTo>
                  <a:cubicBezTo>
                    <a:pt x="13815" y="5664"/>
                    <a:pt x="3562" y="24283"/>
                    <a:pt x="1" y="37376"/>
                  </a:cubicBezTo>
                  <a:cubicBezTo>
                    <a:pt x="5711" y="43055"/>
                    <a:pt x="13340" y="51881"/>
                    <a:pt x="18512" y="62580"/>
                  </a:cubicBezTo>
                  <a:cubicBezTo>
                    <a:pt x="23700" y="51881"/>
                    <a:pt x="31314" y="43055"/>
                    <a:pt x="37024" y="37376"/>
                  </a:cubicBezTo>
                  <a:cubicBezTo>
                    <a:pt x="33463" y="24283"/>
                    <a:pt x="23209" y="5664"/>
                    <a:pt x="20001" y="1105"/>
                  </a:cubicBezTo>
                  <a:cubicBezTo>
                    <a:pt x="19525" y="445"/>
                    <a:pt x="19172" y="0"/>
                    <a:pt x="1849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1139;p35">
              <a:extLst>
                <a:ext uri="{FF2B5EF4-FFF2-40B4-BE49-F238E27FC236}">
                  <a16:creationId xmlns:a16="http://schemas.microsoft.com/office/drawing/2014/main" id="{AACF659A-9AF8-E8EC-ACA3-1E48F0FC4371}"/>
                </a:ext>
              </a:extLst>
            </p:cNvPr>
            <p:cNvSpPr/>
            <p:nvPr/>
          </p:nvSpPr>
          <p:spPr>
            <a:xfrm>
              <a:off x="2909350" y="424900"/>
              <a:ext cx="538800" cy="726900"/>
            </a:xfrm>
            <a:custGeom>
              <a:avLst/>
              <a:gdLst/>
              <a:ahLst/>
              <a:cxnLst/>
              <a:rect l="l" t="t" r="r" b="b"/>
              <a:pathLst>
                <a:path w="21552" h="29076" extrusionOk="0">
                  <a:moveTo>
                    <a:pt x="6410" y="1"/>
                  </a:moveTo>
                  <a:cubicBezTo>
                    <a:pt x="6239" y="1"/>
                    <a:pt x="6059" y="17"/>
                    <a:pt x="5864" y="50"/>
                  </a:cubicBezTo>
                  <a:cubicBezTo>
                    <a:pt x="4974" y="188"/>
                    <a:pt x="4375" y="1048"/>
                    <a:pt x="3945" y="2168"/>
                  </a:cubicBezTo>
                  <a:cubicBezTo>
                    <a:pt x="3930" y="2214"/>
                    <a:pt x="2011" y="8492"/>
                    <a:pt x="1" y="17733"/>
                  </a:cubicBezTo>
                  <a:cubicBezTo>
                    <a:pt x="7153" y="22552"/>
                    <a:pt x="9793" y="25622"/>
                    <a:pt x="14199" y="29076"/>
                  </a:cubicBezTo>
                  <a:cubicBezTo>
                    <a:pt x="16163" y="23612"/>
                    <a:pt x="18558" y="16735"/>
                    <a:pt x="21551" y="11209"/>
                  </a:cubicBezTo>
                  <a:cubicBezTo>
                    <a:pt x="18635" y="8799"/>
                    <a:pt x="9717" y="1785"/>
                    <a:pt x="8443" y="848"/>
                  </a:cubicBezTo>
                  <a:cubicBezTo>
                    <a:pt x="7653" y="281"/>
                    <a:pt x="7111" y="1"/>
                    <a:pt x="6410"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1140;p35">
              <a:extLst>
                <a:ext uri="{FF2B5EF4-FFF2-40B4-BE49-F238E27FC236}">
                  <a16:creationId xmlns:a16="http://schemas.microsoft.com/office/drawing/2014/main" id="{EA4A7671-FBE9-93E0-F53D-E39A6688F0BD}"/>
                </a:ext>
              </a:extLst>
            </p:cNvPr>
            <p:cNvSpPr/>
            <p:nvPr/>
          </p:nvSpPr>
          <p:spPr>
            <a:xfrm>
              <a:off x="1617650" y="1336750"/>
              <a:ext cx="596025" cy="615925"/>
            </a:xfrm>
            <a:custGeom>
              <a:avLst/>
              <a:gdLst/>
              <a:ahLst/>
              <a:cxnLst/>
              <a:rect l="l" t="t" r="r" b="b"/>
              <a:pathLst>
                <a:path w="23841" h="24637" extrusionOk="0">
                  <a:moveTo>
                    <a:pt x="5664" y="1"/>
                  </a:moveTo>
                  <a:cubicBezTo>
                    <a:pt x="4790" y="1"/>
                    <a:pt x="4067" y="28"/>
                    <a:pt x="3564" y="92"/>
                  </a:cubicBezTo>
                  <a:cubicBezTo>
                    <a:pt x="1752" y="307"/>
                    <a:pt x="1031" y="706"/>
                    <a:pt x="463" y="1535"/>
                  </a:cubicBezTo>
                  <a:cubicBezTo>
                    <a:pt x="33" y="2165"/>
                    <a:pt x="-59" y="3347"/>
                    <a:pt x="33" y="4375"/>
                  </a:cubicBezTo>
                  <a:cubicBezTo>
                    <a:pt x="202" y="6386"/>
                    <a:pt x="2029" y="13523"/>
                    <a:pt x="10870" y="24636"/>
                  </a:cubicBezTo>
                  <a:cubicBezTo>
                    <a:pt x="15398" y="22395"/>
                    <a:pt x="19481" y="20707"/>
                    <a:pt x="23840" y="19049"/>
                  </a:cubicBezTo>
                  <a:cubicBezTo>
                    <a:pt x="22935" y="13508"/>
                    <a:pt x="22397" y="7460"/>
                    <a:pt x="22244" y="1059"/>
                  </a:cubicBezTo>
                  <a:cubicBezTo>
                    <a:pt x="22244" y="1059"/>
                    <a:pt x="11078" y="1"/>
                    <a:pt x="5664"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1141;p35">
              <a:extLst>
                <a:ext uri="{FF2B5EF4-FFF2-40B4-BE49-F238E27FC236}">
                  <a16:creationId xmlns:a16="http://schemas.microsoft.com/office/drawing/2014/main" id="{8BEE9768-BFCD-3897-5E0A-81D8FEE51189}"/>
                </a:ext>
              </a:extLst>
            </p:cNvPr>
            <p:cNvSpPr/>
            <p:nvPr/>
          </p:nvSpPr>
          <p:spPr>
            <a:xfrm>
              <a:off x="1413475" y="1916175"/>
              <a:ext cx="1396125" cy="981250"/>
            </a:xfrm>
            <a:custGeom>
              <a:avLst/>
              <a:gdLst/>
              <a:ahLst/>
              <a:cxnLst/>
              <a:rect l="l" t="t" r="r" b="b"/>
              <a:pathLst>
                <a:path w="55845" h="39250" extrusionOk="0">
                  <a:moveTo>
                    <a:pt x="32759" y="1"/>
                  </a:moveTo>
                  <a:cubicBezTo>
                    <a:pt x="18561" y="5358"/>
                    <a:pt x="7494" y="12603"/>
                    <a:pt x="3150" y="15504"/>
                  </a:cubicBezTo>
                  <a:cubicBezTo>
                    <a:pt x="740" y="17116"/>
                    <a:pt x="65" y="18313"/>
                    <a:pt x="4" y="19786"/>
                  </a:cubicBezTo>
                  <a:cubicBezTo>
                    <a:pt x="-88" y="21705"/>
                    <a:pt x="1493" y="24606"/>
                    <a:pt x="13465" y="30362"/>
                  </a:cubicBezTo>
                  <a:cubicBezTo>
                    <a:pt x="23949" y="35412"/>
                    <a:pt x="38515" y="38083"/>
                    <a:pt x="55845" y="39249"/>
                  </a:cubicBezTo>
                  <a:cubicBezTo>
                    <a:pt x="50104" y="35811"/>
                    <a:pt x="45069" y="30454"/>
                    <a:pt x="41171" y="23624"/>
                  </a:cubicBezTo>
                  <a:cubicBezTo>
                    <a:pt x="37395" y="17039"/>
                    <a:pt x="34570" y="9088"/>
                    <a:pt x="32759"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1142;p35">
              <a:extLst>
                <a:ext uri="{FF2B5EF4-FFF2-40B4-BE49-F238E27FC236}">
                  <a16:creationId xmlns:a16="http://schemas.microsoft.com/office/drawing/2014/main" id="{23119EB9-7DA9-B6DD-EA1E-B58103E49F50}"/>
                </a:ext>
              </a:extLst>
            </p:cNvPr>
            <p:cNvSpPr/>
            <p:nvPr/>
          </p:nvSpPr>
          <p:spPr>
            <a:xfrm>
              <a:off x="2263925" y="2963325"/>
              <a:ext cx="1423000" cy="229950"/>
            </a:xfrm>
            <a:custGeom>
              <a:avLst/>
              <a:gdLst/>
              <a:ahLst/>
              <a:cxnLst/>
              <a:rect l="l" t="t" r="r" b="b"/>
              <a:pathLst>
                <a:path w="56920" h="9198" extrusionOk="0">
                  <a:moveTo>
                    <a:pt x="4117" y="0"/>
                  </a:moveTo>
                  <a:cubicBezTo>
                    <a:pt x="1710" y="0"/>
                    <a:pt x="566" y="800"/>
                    <a:pt x="107" y="2413"/>
                  </a:cubicBezTo>
                  <a:cubicBezTo>
                    <a:pt x="-276" y="3749"/>
                    <a:pt x="445" y="5222"/>
                    <a:pt x="1151" y="6005"/>
                  </a:cubicBezTo>
                  <a:cubicBezTo>
                    <a:pt x="3285" y="8354"/>
                    <a:pt x="8995" y="9198"/>
                    <a:pt x="15595" y="9198"/>
                  </a:cubicBezTo>
                  <a:cubicBezTo>
                    <a:pt x="21842" y="9198"/>
                    <a:pt x="26355" y="8062"/>
                    <a:pt x="31113" y="6865"/>
                  </a:cubicBezTo>
                  <a:cubicBezTo>
                    <a:pt x="36178" y="5591"/>
                    <a:pt x="41412" y="4271"/>
                    <a:pt x="49087" y="4271"/>
                  </a:cubicBezTo>
                  <a:cubicBezTo>
                    <a:pt x="51154" y="4271"/>
                    <a:pt x="55309" y="4563"/>
                    <a:pt x="55939" y="4563"/>
                  </a:cubicBezTo>
                  <a:cubicBezTo>
                    <a:pt x="55954" y="4563"/>
                    <a:pt x="55968" y="4563"/>
                    <a:pt x="55979" y="4562"/>
                  </a:cubicBezTo>
                  <a:cubicBezTo>
                    <a:pt x="56424" y="4562"/>
                    <a:pt x="56885" y="4562"/>
                    <a:pt x="56915" y="4271"/>
                  </a:cubicBezTo>
                  <a:cubicBezTo>
                    <a:pt x="56961" y="3918"/>
                    <a:pt x="56593" y="3810"/>
                    <a:pt x="56286" y="3718"/>
                  </a:cubicBezTo>
                  <a:cubicBezTo>
                    <a:pt x="50407" y="2091"/>
                    <a:pt x="43746" y="1891"/>
                    <a:pt x="38588" y="1891"/>
                  </a:cubicBezTo>
                  <a:cubicBezTo>
                    <a:pt x="36102" y="1891"/>
                    <a:pt x="33630" y="1937"/>
                    <a:pt x="31451" y="1999"/>
                  </a:cubicBezTo>
                  <a:cubicBezTo>
                    <a:pt x="31451" y="1999"/>
                    <a:pt x="26769" y="2045"/>
                    <a:pt x="24682" y="2091"/>
                  </a:cubicBezTo>
                  <a:cubicBezTo>
                    <a:pt x="24141" y="2105"/>
                    <a:pt x="23613" y="2112"/>
                    <a:pt x="23094" y="2112"/>
                  </a:cubicBezTo>
                  <a:cubicBezTo>
                    <a:pt x="20192" y="2112"/>
                    <a:pt x="17543" y="1886"/>
                    <a:pt x="14275" y="1339"/>
                  </a:cubicBezTo>
                  <a:cubicBezTo>
                    <a:pt x="9486" y="556"/>
                    <a:pt x="7260" y="80"/>
                    <a:pt x="4390" y="3"/>
                  </a:cubicBezTo>
                  <a:cubicBezTo>
                    <a:pt x="4297" y="1"/>
                    <a:pt x="4206" y="0"/>
                    <a:pt x="411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3" name="TextBox 32">
            <a:extLst>
              <a:ext uri="{FF2B5EF4-FFF2-40B4-BE49-F238E27FC236}">
                <a16:creationId xmlns:a16="http://schemas.microsoft.com/office/drawing/2014/main" id="{C175AFDA-4637-9793-B7D1-47AB6E94DD5C}"/>
              </a:ext>
            </a:extLst>
          </p:cNvPr>
          <p:cNvSpPr txBox="1"/>
          <p:nvPr/>
        </p:nvSpPr>
        <p:spPr>
          <a:xfrm>
            <a:off x="4068716" y="4337082"/>
            <a:ext cx="4659584" cy="553998"/>
          </a:xfrm>
          <a:prstGeom prst="rect">
            <a:avLst/>
          </a:prstGeom>
          <a:noFill/>
        </p:spPr>
        <p:txBody>
          <a:bodyPr wrap="square" rtlCol="0">
            <a:spAutoFit/>
          </a:bodyPr>
          <a:lstStyle/>
          <a:p>
            <a:r>
              <a:rPr lang="en-AU" sz="1000" i="1">
                <a:latin typeface="Public Sans Light" pitchFamily="2" charset="0"/>
              </a:rPr>
              <a:t>You may choose to develop a whole class Acknowledgement or use an existing Acknowledgement. Learn more about </a:t>
            </a:r>
            <a:r>
              <a:rPr lang="en-AU" sz="1000" i="1">
                <a:latin typeface="Public Sans Light" pitchFamily="2" charset="0"/>
                <a:hlinkClick r:id="rId3"/>
              </a:rPr>
              <a:t>Acknowledging Country on the department’s webpage</a:t>
            </a:r>
            <a:endParaRPr lang="en-AU" sz="1000" i="1">
              <a:latin typeface="Public Sans Light" pitchFamily="2" charset="0"/>
            </a:endParaRPr>
          </a:p>
        </p:txBody>
      </p:sp>
      <p:sp>
        <p:nvSpPr>
          <p:cNvPr id="35" name="Google Shape;1461;p47">
            <a:extLst>
              <a:ext uri="{FF2B5EF4-FFF2-40B4-BE49-F238E27FC236}">
                <a16:creationId xmlns:a16="http://schemas.microsoft.com/office/drawing/2014/main" id="{3DEFE399-0766-63EF-4BAE-E6E76AEE3A93}"/>
              </a:ext>
            </a:extLst>
          </p:cNvPr>
          <p:cNvSpPr/>
          <p:nvPr/>
        </p:nvSpPr>
        <p:spPr>
          <a:xfrm>
            <a:off x="8147493" y="3294700"/>
            <a:ext cx="1410153" cy="1086486"/>
          </a:xfrm>
          <a:custGeom>
            <a:avLst/>
            <a:gdLst/>
            <a:ahLst/>
            <a:cxnLst/>
            <a:rect l="l" t="t" r="r" b="b"/>
            <a:pathLst>
              <a:path w="178485" h="152848" extrusionOk="0">
                <a:moveTo>
                  <a:pt x="25498" y="0"/>
                </a:moveTo>
                <a:cubicBezTo>
                  <a:pt x="11415" y="0"/>
                  <a:pt x="0" y="11416"/>
                  <a:pt x="0" y="25498"/>
                </a:cubicBezTo>
                <a:lnTo>
                  <a:pt x="0" y="98223"/>
                </a:lnTo>
                <a:cubicBezTo>
                  <a:pt x="0" y="112305"/>
                  <a:pt x="11415" y="123720"/>
                  <a:pt x="25498" y="123720"/>
                </a:cubicBezTo>
                <a:lnTo>
                  <a:pt x="38449" y="123720"/>
                </a:lnTo>
                <a:cubicBezTo>
                  <a:pt x="42869" y="132685"/>
                  <a:pt x="44590" y="144627"/>
                  <a:pt x="29732" y="152847"/>
                </a:cubicBezTo>
                <a:cubicBezTo>
                  <a:pt x="29732" y="152847"/>
                  <a:pt x="68708" y="143045"/>
                  <a:pt x="75796" y="123720"/>
                </a:cubicBezTo>
                <a:lnTo>
                  <a:pt x="152987" y="123720"/>
                </a:lnTo>
                <a:cubicBezTo>
                  <a:pt x="167070" y="123720"/>
                  <a:pt x="178485" y="112305"/>
                  <a:pt x="178485" y="98223"/>
                </a:cubicBezTo>
                <a:lnTo>
                  <a:pt x="178485" y="25498"/>
                </a:lnTo>
                <a:cubicBezTo>
                  <a:pt x="178485" y="11416"/>
                  <a:pt x="167070" y="0"/>
                  <a:pt x="152987" y="0"/>
                </a:cubicBezTo>
                <a:close/>
              </a:path>
            </a:pathLst>
          </a:custGeom>
          <a:solidFill>
            <a:srgbClr val="FFFFFF"/>
          </a:solidFill>
          <a:ln w="9700" cap="flat" cmpd="sng">
            <a:solidFill>
              <a:srgbClr val="DA193A"/>
            </a:solidFill>
            <a:prstDash val="solid"/>
            <a:miter lim="15509"/>
            <a:headEnd type="none" w="sm" len="sm"/>
            <a:tailEnd type="none" w="sm" len="sm"/>
          </a:ln>
        </p:spPr>
        <p:txBody>
          <a:bodyPr spcFirstLastPara="1" wrap="square" lIns="144000" tIns="108000" rIns="91425" bIns="91425" anchor="t" anchorCtr="0">
            <a:noAutofit/>
          </a:bodyPr>
          <a:lstStyle/>
          <a:p>
            <a:pPr marL="0" indent="0">
              <a:buFont typeface="Public Sans"/>
              <a:buNone/>
            </a:pPr>
            <a:r>
              <a:rPr lang="en-AU" sz="1000">
                <a:solidFill>
                  <a:srgbClr val="DA193A"/>
                </a:solidFill>
              </a:rPr>
              <a:t>Don’t forget to delete the text in italics and this speech bubble before presenting.</a:t>
            </a:r>
          </a:p>
        </p:txBody>
      </p:sp>
    </p:spTree>
    <p:extLst>
      <p:ext uri="{BB962C8B-B14F-4D97-AF65-F5344CB8AC3E}">
        <p14:creationId xmlns:p14="http://schemas.microsoft.com/office/powerpoint/2010/main" val="20684409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D5F4FF"/>
        </a:solidFill>
        <a:effectLst/>
      </p:bgPr>
    </p:bg>
    <p:spTree>
      <p:nvGrpSpPr>
        <p:cNvPr id="1" name="Shape 1256">
          <a:extLst>
            <a:ext uri="{FF2B5EF4-FFF2-40B4-BE49-F238E27FC236}">
              <a16:creationId xmlns:a16="http://schemas.microsoft.com/office/drawing/2014/main" id="{A0B84FAC-C0EE-B215-D073-905FF757E4C4}"/>
            </a:ext>
          </a:extLst>
        </p:cNvPr>
        <p:cNvGrpSpPr/>
        <p:nvPr/>
      </p:nvGrpSpPr>
      <p:grpSpPr>
        <a:xfrm>
          <a:off x="0" y="0"/>
          <a:ext cx="0" cy="0"/>
          <a:chOff x="0" y="0"/>
          <a:chExt cx="0" cy="0"/>
        </a:xfrm>
      </p:grpSpPr>
      <p:sp>
        <p:nvSpPr>
          <p:cNvPr id="1257" name="Google Shape;1257;p38">
            <a:extLst>
              <a:ext uri="{FF2B5EF4-FFF2-40B4-BE49-F238E27FC236}">
                <a16:creationId xmlns:a16="http://schemas.microsoft.com/office/drawing/2014/main" id="{BB987FE7-77A8-D03E-2768-8A8B3DE63DCA}"/>
              </a:ext>
            </a:extLst>
          </p:cNvPr>
          <p:cNvSpPr txBox="1">
            <a:spLocks noGrp="1"/>
          </p:cNvSpPr>
          <p:nvPr>
            <p:ph type="sldNum" idx="12"/>
          </p:nvPr>
        </p:nvSpPr>
        <p:spPr>
          <a:xfrm>
            <a:off x="8548858" y="4702699"/>
            <a:ext cx="548700" cy="3936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fld id="{00000000-1234-1234-1234-123412341234}" type="slidenum">
              <a:rPr lang="en"/>
              <a:t>5</a:t>
            </a:fld>
            <a:endParaRPr/>
          </a:p>
        </p:txBody>
      </p:sp>
      <p:sp>
        <p:nvSpPr>
          <p:cNvPr id="1258" name="Google Shape;1258;p38">
            <a:extLst>
              <a:ext uri="{FF2B5EF4-FFF2-40B4-BE49-F238E27FC236}">
                <a16:creationId xmlns:a16="http://schemas.microsoft.com/office/drawing/2014/main" id="{631BD056-CE45-CE57-6A26-52A2125516E9}"/>
              </a:ext>
            </a:extLst>
          </p:cNvPr>
          <p:cNvSpPr txBox="1">
            <a:spLocks noGrp="1"/>
          </p:cNvSpPr>
          <p:nvPr>
            <p:ph type="body" idx="1"/>
          </p:nvPr>
        </p:nvSpPr>
        <p:spPr>
          <a:xfrm>
            <a:off x="385825" y="2857500"/>
            <a:ext cx="3636000" cy="1797924"/>
          </a:xfrm>
          <a:prstGeom prst="rect">
            <a:avLst/>
          </a:prstGeom>
        </p:spPr>
        <p:txBody>
          <a:bodyPr spcFirstLastPara="1" wrap="square" lIns="91425" tIns="91425" rIns="91425" bIns="91425" anchor="t" anchorCtr="0">
            <a:noAutofit/>
          </a:bodyPr>
          <a:lstStyle/>
          <a:p>
            <a:pPr marL="0" lvl="0" indent="0" algn="l" rtl="0">
              <a:spcBef>
                <a:spcPts val="0"/>
              </a:spcBef>
              <a:spcAft>
                <a:spcPts val="1200"/>
              </a:spcAft>
              <a:buNone/>
            </a:pPr>
            <a:br>
              <a:rPr lang="en" sz="1000">
                <a:solidFill>
                  <a:schemeClr val="lt1"/>
                </a:solidFill>
              </a:rPr>
            </a:br>
            <a:r>
              <a:rPr lang="en" sz="1000">
                <a:solidFill>
                  <a:schemeClr val="lt1"/>
                </a:solidFill>
              </a:rPr>
              <a:t> </a:t>
            </a:r>
          </a:p>
        </p:txBody>
      </p:sp>
      <p:sp>
        <p:nvSpPr>
          <p:cNvPr id="4" name="Google Shape;230;p18">
            <a:extLst>
              <a:ext uri="{FF2B5EF4-FFF2-40B4-BE49-F238E27FC236}">
                <a16:creationId xmlns:a16="http://schemas.microsoft.com/office/drawing/2014/main" id="{776DA671-D2A1-8EB0-CF26-6EDBBECF4B9C}"/>
              </a:ext>
            </a:extLst>
          </p:cNvPr>
          <p:cNvSpPr/>
          <p:nvPr/>
        </p:nvSpPr>
        <p:spPr>
          <a:xfrm rot="6299612">
            <a:off x="8479187" y="3186770"/>
            <a:ext cx="1337019" cy="1337019"/>
          </a:xfrm>
          <a:prstGeom prst="ellipse">
            <a:avLst/>
          </a:prstGeom>
          <a:noFill/>
          <a:ln w="114300" cap="flat" cmpd="sng">
            <a:solidFill>
              <a:srgbClr val="FFB8C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 name="Google Shape;231;p18">
            <a:extLst>
              <a:ext uri="{FF2B5EF4-FFF2-40B4-BE49-F238E27FC236}">
                <a16:creationId xmlns:a16="http://schemas.microsoft.com/office/drawing/2014/main" id="{F226F524-F69C-60EC-249D-F5CB3E44FF4D}"/>
              </a:ext>
            </a:extLst>
          </p:cNvPr>
          <p:cNvSpPr/>
          <p:nvPr/>
        </p:nvSpPr>
        <p:spPr>
          <a:xfrm rot="6299392">
            <a:off x="8920369" y="3627962"/>
            <a:ext cx="454672" cy="454672"/>
          </a:xfrm>
          <a:prstGeom prst="ellipse">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grpSp>
        <p:nvGrpSpPr>
          <p:cNvPr id="6" name="Google Shape;262;p18">
            <a:extLst>
              <a:ext uri="{FF2B5EF4-FFF2-40B4-BE49-F238E27FC236}">
                <a16:creationId xmlns:a16="http://schemas.microsoft.com/office/drawing/2014/main" id="{CAC26B50-45E8-60D7-01D1-16125AFC9D54}"/>
              </a:ext>
            </a:extLst>
          </p:cNvPr>
          <p:cNvGrpSpPr/>
          <p:nvPr/>
        </p:nvGrpSpPr>
        <p:grpSpPr>
          <a:xfrm>
            <a:off x="893810" y="886176"/>
            <a:ext cx="3888602" cy="3483893"/>
            <a:chOff x="1517475" y="789875"/>
            <a:chExt cx="4585825" cy="4135650"/>
          </a:xfrm>
        </p:grpSpPr>
        <p:sp>
          <p:nvSpPr>
            <p:cNvPr id="7" name="Google Shape;263;p18">
              <a:extLst>
                <a:ext uri="{FF2B5EF4-FFF2-40B4-BE49-F238E27FC236}">
                  <a16:creationId xmlns:a16="http://schemas.microsoft.com/office/drawing/2014/main" id="{3FA707A6-092E-3926-668B-BA6BC2FD7EB7}"/>
                </a:ext>
              </a:extLst>
            </p:cNvPr>
            <p:cNvSpPr/>
            <p:nvPr/>
          </p:nvSpPr>
          <p:spPr>
            <a:xfrm>
              <a:off x="1893975" y="871300"/>
              <a:ext cx="4054625" cy="4054225"/>
            </a:xfrm>
            <a:custGeom>
              <a:avLst/>
              <a:gdLst/>
              <a:ahLst/>
              <a:cxnLst/>
              <a:rect l="l" t="t" r="r" b="b"/>
              <a:pathLst>
                <a:path w="162185" h="162169" extrusionOk="0">
                  <a:moveTo>
                    <a:pt x="13633" y="0"/>
                  </a:moveTo>
                  <a:lnTo>
                    <a:pt x="0" y="148535"/>
                  </a:lnTo>
                  <a:lnTo>
                    <a:pt x="148536" y="162168"/>
                  </a:lnTo>
                  <a:lnTo>
                    <a:pt x="162184" y="13633"/>
                  </a:lnTo>
                  <a:lnTo>
                    <a:pt x="13633" y="0"/>
                  </a:ln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264;p18">
              <a:extLst>
                <a:ext uri="{FF2B5EF4-FFF2-40B4-BE49-F238E27FC236}">
                  <a16:creationId xmlns:a16="http://schemas.microsoft.com/office/drawing/2014/main" id="{9DA4F98B-135A-3F00-4728-D214FAD1A507}"/>
                </a:ext>
              </a:extLst>
            </p:cNvPr>
            <p:cNvSpPr/>
            <p:nvPr/>
          </p:nvSpPr>
          <p:spPr>
            <a:xfrm>
              <a:off x="1830000" y="807700"/>
              <a:ext cx="4054625" cy="4054625"/>
            </a:xfrm>
            <a:custGeom>
              <a:avLst/>
              <a:gdLst/>
              <a:ahLst/>
              <a:cxnLst/>
              <a:rect l="l" t="t" r="r" b="b"/>
              <a:pathLst>
                <a:path w="162185" h="162185" extrusionOk="0">
                  <a:moveTo>
                    <a:pt x="13633" y="1"/>
                  </a:moveTo>
                  <a:lnTo>
                    <a:pt x="0" y="148536"/>
                  </a:lnTo>
                  <a:lnTo>
                    <a:pt x="148536" y="162184"/>
                  </a:lnTo>
                  <a:lnTo>
                    <a:pt x="162184" y="13634"/>
                  </a:lnTo>
                  <a:lnTo>
                    <a:pt x="1363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265;p18">
              <a:extLst>
                <a:ext uri="{FF2B5EF4-FFF2-40B4-BE49-F238E27FC236}">
                  <a16:creationId xmlns:a16="http://schemas.microsoft.com/office/drawing/2014/main" id="{E92BE758-F785-AC5D-033E-020C98344F8D}"/>
                </a:ext>
              </a:extLst>
            </p:cNvPr>
            <p:cNvSpPr/>
            <p:nvPr/>
          </p:nvSpPr>
          <p:spPr>
            <a:xfrm>
              <a:off x="2411900" y="1257400"/>
              <a:ext cx="31225" cy="31225"/>
            </a:xfrm>
            <a:custGeom>
              <a:avLst/>
              <a:gdLst/>
              <a:ahLst/>
              <a:cxnLst/>
              <a:rect l="l" t="t" r="r" b="b"/>
              <a:pathLst>
                <a:path w="1249" h="1249" extrusionOk="0">
                  <a:moveTo>
                    <a:pt x="615" y="0"/>
                  </a:moveTo>
                  <a:cubicBezTo>
                    <a:pt x="484" y="0"/>
                    <a:pt x="355" y="38"/>
                    <a:pt x="237" y="143"/>
                  </a:cubicBezTo>
                  <a:cubicBezTo>
                    <a:pt x="97" y="252"/>
                    <a:pt x="20" y="391"/>
                    <a:pt x="4" y="562"/>
                  </a:cubicBezTo>
                  <a:cubicBezTo>
                    <a:pt x="-11" y="717"/>
                    <a:pt x="20" y="872"/>
                    <a:pt x="144" y="1012"/>
                  </a:cubicBezTo>
                  <a:cubicBezTo>
                    <a:pt x="252" y="1151"/>
                    <a:pt x="392" y="1229"/>
                    <a:pt x="563" y="1244"/>
                  </a:cubicBezTo>
                  <a:cubicBezTo>
                    <a:pt x="587" y="1247"/>
                    <a:pt x="611" y="1248"/>
                    <a:pt x="634" y="1248"/>
                  </a:cubicBezTo>
                  <a:cubicBezTo>
                    <a:pt x="765" y="1248"/>
                    <a:pt x="894" y="1210"/>
                    <a:pt x="1012" y="1105"/>
                  </a:cubicBezTo>
                  <a:cubicBezTo>
                    <a:pt x="1152" y="996"/>
                    <a:pt x="1229" y="857"/>
                    <a:pt x="1245" y="686"/>
                  </a:cubicBezTo>
                  <a:cubicBezTo>
                    <a:pt x="1260" y="531"/>
                    <a:pt x="1229" y="376"/>
                    <a:pt x="1105" y="236"/>
                  </a:cubicBezTo>
                  <a:cubicBezTo>
                    <a:pt x="997" y="97"/>
                    <a:pt x="857" y="19"/>
                    <a:pt x="687" y="4"/>
                  </a:cubicBezTo>
                  <a:cubicBezTo>
                    <a:pt x="663" y="1"/>
                    <a:pt x="639" y="0"/>
                    <a:pt x="61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266;p18">
              <a:extLst>
                <a:ext uri="{FF2B5EF4-FFF2-40B4-BE49-F238E27FC236}">
                  <a16:creationId xmlns:a16="http://schemas.microsoft.com/office/drawing/2014/main" id="{227A4748-71AF-DCEA-DEEB-152B022B6C8C}"/>
                </a:ext>
              </a:extLst>
            </p:cNvPr>
            <p:cNvSpPr/>
            <p:nvPr/>
          </p:nvSpPr>
          <p:spPr>
            <a:xfrm>
              <a:off x="2607700" y="1275225"/>
              <a:ext cx="31225" cy="31225"/>
            </a:xfrm>
            <a:custGeom>
              <a:avLst/>
              <a:gdLst/>
              <a:ahLst/>
              <a:cxnLst/>
              <a:rect l="l" t="t" r="r" b="b"/>
              <a:pathLst>
                <a:path w="1249" h="1249" extrusionOk="0">
                  <a:moveTo>
                    <a:pt x="615" y="0"/>
                  </a:moveTo>
                  <a:cubicBezTo>
                    <a:pt x="484" y="0"/>
                    <a:pt x="355" y="39"/>
                    <a:pt x="237" y="144"/>
                  </a:cubicBezTo>
                  <a:cubicBezTo>
                    <a:pt x="98" y="252"/>
                    <a:pt x="20" y="392"/>
                    <a:pt x="5" y="562"/>
                  </a:cubicBezTo>
                  <a:cubicBezTo>
                    <a:pt x="-11" y="718"/>
                    <a:pt x="20" y="873"/>
                    <a:pt x="144" y="1012"/>
                  </a:cubicBezTo>
                  <a:cubicBezTo>
                    <a:pt x="253" y="1152"/>
                    <a:pt x="392" y="1229"/>
                    <a:pt x="563" y="1245"/>
                  </a:cubicBezTo>
                  <a:cubicBezTo>
                    <a:pt x="587" y="1247"/>
                    <a:pt x="611" y="1249"/>
                    <a:pt x="635" y="1249"/>
                  </a:cubicBezTo>
                  <a:cubicBezTo>
                    <a:pt x="766" y="1249"/>
                    <a:pt x="895" y="1210"/>
                    <a:pt x="1013" y="1105"/>
                  </a:cubicBezTo>
                  <a:cubicBezTo>
                    <a:pt x="1152" y="997"/>
                    <a:pt x="1230" y="857"/>
                    <a:pt x="1245" y="687"/>
                  </a:cubicBezTo>
                  <a:cubicBezTo>
                    <a:pt x="1261" y="531"/>
                    <a:pt x="1230" y="376"/>
                    <a:pt x="1106" y="237"/>
                  </a:cubicBezTo>
                  <a:cubicBezTo>
                    <a:pt x="997" y="97"/>
                    <a:pt x="858" y="20"/>
                    <a:pt x="687" y="4"/>
                  </a:cubicBezTo>
                  <a:cubicBezTo>
                    <a:pt x="663" y="2"/>
                    <a:pt x="639" y="0"/>
                    <a:pt x="61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267;p18">
              <a:extLst>
                <a:ext uri="{FF2B5EF4-FFF2-40B4-BE49-F238E27FC236}">
                  <a16:creationId xmlns:a16="http://schemas.microsoft.com/office/drawing/2014/main" id="{A9AD3C5E-0D45-C53B-9853-982F27BDAE25}"/>
                </a:ext>
              </a:extLst>
            </p:cNvPr>
            <p:cNvSpPr/>
            <p:nvPr/>
          </p:nvSpPr>
          <p:spPr>
            <a:xfrm>
              <a:off x="2803925" y="1293075"/>
              <a:ext cx="31350" cy="31350"/>
            </a:xfrm>
            <a:custGeom>
              <a:avLst/>
              <a:gdLst/>
              <a:ahLst/>
              <a:cxnLst/>
              <a:rect l="l" t="t" r="r" b="b"/>
              <a:pathLst>
                <a:path w="1254" h="1254" extrusionOk="0">
                  <a:moveTo>
                    <a:pt x="628" y="1"/>
                  </a:moveTo>
                  <a:cubicBezTo>
                    <a:pt x="492" y="1"/>
                    <a:pt x="358" y="48"/>
                    <a:pt x="236" y="143"/>
                  </a:cubicBezTo>
                  <a:cubicBezTo>
                    <a:pt x="112" y="267"/>
                    <a:pt x="34" y="391"/>
                    <a:pt x="3" y="577"/>
                  </a:cubicBezTo>
                  <a:cubicBezTo>
                    <a:pt x="-12" y="733"/>
                    <a:pt x="34" y="888"/>
                    <a:pt x="143" y="1012"/>
                  </a:cubicBezTo>
                  <a:cubicBezTo>
                    <a:pt x="267" y="1151"/>
                    <a:pt x="391" y="1229"/>
                    <a:pt x="577" y="1244"/>
                  </a:cubicBezTo>
                  <a:cubicBezTo>
                    <a:pt x="609" y="1251"/>
                    <a:pt x="641" y="1254"/>
                    <a:pt x="672" y="1254"/>
                  </a:cubicBezTo>
                  <a:cubicBezTo>
                    <a:pt x="794" y="1254"/>
                    <a:pt x="913" y="1207"/>
                    <a:pt x="1012" y="1120"/>
                  </a:cubicBezTo>
                  <a:cubicBezTo>
                    <a:pt x="1136" y="1012"/>
                    <a:pt x="1213" y="857"/>
                    <a:pt x="1244" y="686"/>
                  </a:cubicBezTo>
                  <a:cubicBezTo>
                    <a:pt x="1275" y="531"/>
                    <a:pt x="1229" y="376"/>
                    <a:pt x="1120" y="236"/>
                  </a:cubicBezTo>
                  <a:cubicBezTo>
                    <a:pt x="996" y="112"/>
                    <a:pt x="856" y="35"/>
                    <a:pt x="686" y="4"/>
                  </a:cubicBezTo>
                  <a:cubicBezTo>
                    <a:pt x="666" y="2"/>
                    <a:pt x="647" y="1"/>
                    <a:pt x="628"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268;p18">
              <a:extLst>
                <a:ext uri="{FF2B5EF4-FFF2-40B4-BE49-F238E27FC236}">
                  <a16:creationId xmlns:a16="http://schemas.microsoft.com/office/drawing/2014/main" id="{DE8D17D0-9E8A-6CC2-98F6-8B63B7CDF9DC}"/>
                </a:ext>
              </a:extLst>
            </p:cNvPr>
            <p:cNvSpPr/>
            <p:nvPr/>
          </p:nvSpPr>
          <p:spPr>
            <a:xfrm>
              <a:off x="2999725" y="1311150"/>
              <a:ext cx="31350" cy="31350"/>
            </a:xfrm>
            <a:custGeom>
              <a:avLst/>
              <a:gdLst/>
              <a:ahLst/>
              <a:cxnLst/>
              <a:rect l="l" t="t" r="r" b="b"/>
              <a:pathLst>
                <a:path w="1254" h="1254" extrusionOk="0">
                  <a:moveTo>
                    <a:pt x="591" y="0"/>
                  </a:moveTo>
                  <a:cubicBezTo>
                    <a:pt x="468" y="0"/>
                    <a:pt x="347" y="47"/>
                    <a:pt x="236" y="134"/>
                  </a:cubicBezTo>
                  <a:cubicBezTo>
                    <a:pt x="112" y="258"/>
                    <a:pt x="35" y="382"/>
                    <a:pt x="4" y="568"/>
                  </a:cubicBezTo>
                  <a:cubicBezTo>
                    <a:pt x="-12" y="723"/>
                    <a:pt x="35" y="878"/>
                    <a:pt x="143" y="1018"/>
                  </a:cubicBezTo>
                  <a:cubicBezTo>
                    <a:pt x="267" y="1142"/>
                    <a:pt x="391" y="1219"/>
                    <a:pt x="578" y="1250"/>
                  </a:cubicBezTo>
                  <a:cubicBezTo>
                    <a:pt x="597" y="1252"/>
                    <a:pt x="616" y="1253"/>
                    <a:pt x="636" y="1253"/>
                  </a:cubicBezTo>
                  <a:cubicBezTo>
                    <a:pt x="771" y="1253"/>
                    <a:pt x="903" y="1206"/>
                    <a:pt x="1012" y="1111"/>
                  </a:cubicBezTo>
                  <a:cubicBezTo>
                    <a:pt x="1151" y="1018"/>
                    <a:pt x="1213" y="863"/>
                    <a:pt x="1244" y="676"/>
                  </a:cubicBezTo>
                  <a:cubicBezTo>
                    <a:pt x="1276" y="521"/>
                    <a:pt x="1229" y="366"/>
                    <a:pt x="1120" y="242"/>
                  </a:cubicBezTo>
                  <a:cubicBezTo>
                    <a:pt x="996" y="103"/>
                    <a:pt x="857" y="25"/>
                    <a:pt x="686" y="10"/>
                  </a:cubicBezTo>
                  <a:cubicBezTo>
                    <a:pt x="654" y="3"/>
                    <a:pt x="623" y="0"/>
                    <a:pt x="591"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269;p18">
              <a:extLst>
                <a:ext uri="{FF2B5EF4-FFF2-40B4-BE49-F238E27FC236}">
                  <a16:creationId xmlns:a16="http://schemas.microsoft.com/office/drawing/2014/main" id="{DE038A1C-F874-446B-E5A1-5B8080A99347}"/>
                </a:ext>
              </a:extLst>
            </p:cNvPr>
            <p:cNvSpPr/>
            <p:nvPr/>
          </p:nvSpPr>
          <p:spPr>
            <a:xfrm>
              <a:off x="3195525" y="1329125"/>
              <a:ext cx="31375" cy="31225"/>
            </a:xfrm>
            <a:custGeom>
              <a:avLst/>
              <a:gdLst/>
              <a:ahLst/>
              <a:cxnLst/>
              <a:rect l="l" t="t" r="r" b="b"/>
              <a:pathLst>
                <a:path w="1255" h="1249" extrusionOk="0">
                  <a:moveTo>
                    <a:pt x="615" y="0"/>
                  </a:moveTo>
                  <a:cubicBezTo>
                    <a:pt x="484" y="0"/>
                    <a:pt x="355" y="39"/>
                    <a:pt x="237" y="144"/>
                  </a:cubicBezTo>
                  <a:cubicBezTo>
                    <a:pt x="113" y="252"/>
                    <a:pt x="35" y="392"/>
                    <a:pt x="4" y="562"/>
                  </a:cubicBezTo>
                  <a:cubicBezTo>
                    <a:pt x="-11" y="717"/>
                    <a:pt x="20" y="873"/>
                    <a:pt x="144" y="1012"/>
                  </a:cubicBezTo>
                  <a:cubicBezTo>
                    <a:pt x="252" y="1152"/>
                    <a:pt x="392" y="1229"/>
                    <a:pt x="578" y="1245"/>
                  </a:cubicBezTo>
                  <a:cubicBezTo>
                    <a:pt x="602" y="1247"/>
                    <a:pt x="626" y="1248"/>
                    <a:pt x="650" y="1248"/>
                  </a:cubicBezTo>
                  <a:cubicBezTo>
                    <a:pt x="780" y="1248"/>
                    <a:pt x="907" y="1210"/>
                    <a:pt x="1012" y="1105"/>
                  </a:cubicBezTo>
                  <a:cubicBezTo>
                    <a:pt x="1152" y="1012"/>
                    <a:pt x="1229" y="857"/>
                    <a:pt x="1245" y="686"/>
                  </a:cubicBezTo>
                  <a:cubicBezTo>
                    <a:pt x="1276" y="531"/>
                    <a:pt x="1229" y="376"/>
                    <a:pt x="1121" y="237"/>
                  </a:cubicBezTo>
                  <a:cubicBezTo>
                    <a:pt x="997" y="97"/>
                    <a:pt x="857" y="19"/>
                    <a:pt x="686" y="4"/>
                  </a:cubicBezTo>
                  <a:cubicBezTo>
                    <a:pt x="662" y="2"/>
                    <a:pt x="639" y="0"/>
                    <a:pt x="61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270;p18">
              <a:extLst>
                <a:ext uri="{FF2B5EF4-FFF2-40B4-BE49-F238E27FC236}">
                  <a16:creationId xmlns:a16="http://schemas.microsoft.com/office/drawing/2014/main" id="{6E3F27E6-7E06-0240-1ECF-0F8CEA411B86}"/>
                </a:ext>
              </a:extLst>
            </p:cNvPr>
            <p:cNvSpPr/>
            <p:nvPr/>
          </p:nvSpPr>
          <p:spPr>
            <a:xfrm>
              <a:off x="3391350" y="1347375"/>
              <a:ext cx="31350" cy="31350"/>
            </a:xfrm>
            <a:custGeom>
              <a:avLst/>
              <a:gdLst/>
              <a:ahLst/>
              <a:cxnLst/>
              <a:rect l="l" t="t" r="r" b="b"/>
              <a:pathLst>
                <a:path w="1254" h="1254" extrusionOk="0">
                  <a:moveTo>
                    <a:pt x="628" y="0"/>
                  </a:moveTo>
                  <a:cubicBezTo>
                    <a:pt x="492" y="0"/>
                    <a:pt x="358" y="48"/>
                    <a:pt x="236" y="143"/>
                  </a:cubicBezTo>
                  <a:cubicBezTo>
                    <a:pt x="112" y="267"/>
                    <a:pt x="34" y="391"/>
                    <a:pt x="3" y="577"/>
                  </a:cubicBezTo>
                  <a:cubicBezTo>
                    <a:pt x="-12" y="732"/>
                    <a:pt x="34" y="887"/>
                    <a:pt x="143" y="1011"/>
                  </a:cubicBezTo>
                  <a:cubicBezTo>
                    <a:pt x="267" y="1151"/>
                    <a:pt x="391" y="1228"/>
                    <a:pt x="577" y="1244"/>
                  </a:cubicBezTo>
                  <a:cubicBezTo>
                    <a:pt x="609" y="1250"/>
                    <a:pt x="641" y="1253"/>
                    <a:pt x="672" y="1253"/>
                  </a:cubicBezTo>
                  <a:cubicBezTo>
                    <a:pt x="794" y="1253"/>
                    <a:pt x="913" y="1206"/>
                    <a:pt x="1012" y="1120"/>
                  </a:cubicBezTo>
                  <a:cubicBezTo>
                    <a:pt x="1151" y="996"/>
                    <a:pt x="1229" y="856"/>
                    <a:pt x="1244" y="685"/>
                  </a:cubicBezTo>
                  <a:cubicBezTo>
                    <a:pt x="1275" y="530"/>
                    <a:pt x="1229" y="375"/>
                    <a:pt x="1120" y="236"/>
                  </a:cubicBezTo>
                  <a:cubicBezTo>
                    <a:pt x="996" y="111"/>
                    <a:pt x="856" y="34"/>
                    <a:pt x="686" y="3"/>
                  </a:cubicBezTo>
                  <a:cubicBezTo>
                    <a:pt x="666" y="1"/>
                    <a:pt x="647"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271;p18">
              <a:extLst>
                <a:ext uri="{FF2B5EF4-FFF2-40B4-BE49-F238E27FC236}">
                  <a16:creationId xmlns:a16="http://schemas.microsoft.com/office/drawing/2014/main" id="{A559F93C-CC99-E508-B4E0-5ADEB817126F}"/>
                </a:ext>
              </a:extLst>
            </p:cNvPr>
            <p:cNvSpPr/>
            <p:nvPr/>
          </p:nvSpPr>
          <p:spPr>
            <a:xfrm>
              <a:off x="3587150" y="1365425"/>
              <a:ext cx="31350" cy="31350"/>
            </a:xfrm>
            <a:custGeom>
              <a:avLst/>
              <a:gdLst/>
              <a:ahLst/>
              <a:cxnLst/>
              <a:rect l="l" t="t" r="r" b="b"/>
              <a:pathLst>
                <a:path w="1254" h="1254" extrusionOk="0">
                  <a:moveTo>
                    <a:pt x="591" y="0"/>
                  </a:moveTo>
                  <a:cubicBezTo>
                    <a:pt x="468" y="0"/>
                    <a:pt x="347" y="48"/>
                    <a:pt x="236" y="134"/>
                  </a:cubicBezTo>
                  <a:cubicBezTo>
                    <a:pt x="112" y="258"/>
                    <a:pt x="35" y="398"/>
                    <a:pt x="4" y="568"/>
                  </a:cubicBezTo>
                  <a:cubicBezTo>
                    <a:pt x="-12" y="723"/>
                    <a:pt x="35" y="878"/>
                    <a:pt x="143" y="1018"/>
                  </a:cubicBezTo>
                  <a:cubicBezTo>
                    <a:pt x="252" y="1142"/>
                    <a:pt x="391" y="1220"/>
                    <a:pt x="578" y="1251"/>
                  </a:cubicBezTo>
                  <a:cubicBezTo>
                    <a:pt x="597" y="1253"/>
                    <a:pt x="616" y="1254"/>
                    <a:pt x="636" y="1254"/>
                  </a:cubicBezTo>
                  <a:cubicBezTo>
                    <a:pt x="771" y="1254"/>
                    <a:pt x="903" y="1206"/>
                    <a:pt x="1012" y="1111"/>
                  </a:cubicBezTo>
                  <a:cubicBezTo>
                    <a:pt x="1151" y="987"/>
                    <a:pt x="1229" y="863"/>
                    <a:pt x="1245" y="677"/>
                  </a:cubicBezTo>
                  <a:cubicBezTo>
                    <a:pt x="1276" y="522"/>
                    <a:pt x="1229" y="367"/>
                    <a:pt x="1120" y="243"/>
                  </a:cubicBezTo>
                  <a:cubicBezTo>
                    <a:pt x="996" y="103"/>
                    <a:pt x="857" y="25"/>
                    <a:pt x="686" y="10"/>
                  </a:cubicBezTo>
                  <a:cubicBezTo>
                    <a:pt x="655" y="4"/>
                    <a:pt x="623" y="0"/>
                    <a:pt x="591"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272;p18">
              <a:extLst>
                <a:ext uri="{FF2B5EF4-FFF2-40B4-BE49-F238E27FC236}">
                  <a16:creationId xmlns:a16="http://schemas.microsoft.com/office/drawing/2014/main" id="{C45F6E61-9960-809B-564A-E421A7B9B518}"/>
                </a:ext>
              </a:extLst>
            </p:cNvPr>
            <p:cNvSpPr/>
            <p:nvPr/>
          </p:nvSpPr>
          <p:spPr>
            <a:xfrm>
              <a:off x="3782975" y="1383400"/>
              <a:ext cx="31350" cy="31225"/>
            </a:xfrm>
            <a:custGeom>
              <a:avLst/>
              <a:gdLst/>
              <a:ahLst/>
              <a:cxnLst/>
              <a:rect l="l" t="t" r="r" b="b"/>
              <a:pathLst>
                <a:path w="1254" h="1249" extrusionOk="0">
                  <a:moveTo>
                    <a:pt x="614" y="1"/>
                  </a:moveTo>
                  <a:cubicBezTo>
                    <a:pt x="483" y="1"/>
                    <a:pt x="354" y="39"/>
                    <a:pt x="236" y="144"/>
                  </a:cubicBezTo>
                  <a:cubicBezTo>
                    <a:pt x="112" y="252"/>
                    <a:pt x="34" y="392"/>
                    <a:pt x="3" y="563"/>
                  </a:cubicBezTo>
                  <a:cubicBezTo>
                    <a:pt x="-12" y="718"/>
                    <a:pt x="34" y="873"/>
                    <a:pt x="143" y="1012"/>
                  </a:cubicBezTo>
                  <a:cubicBezTo>
                    <a:pt x="267" y="1152"/>
                    <a:pt x="391" y="1230"/>
                    <a:pt x="577" y="1245"/>
                  </a:cubicBezTo>
                  <a:cubicBezTo>
                    <a:pt x="601" y="1247"/>
                    <a:pt x="625" y="1249"/>
                    <a:pt x="649" y="1249"/>
                  </a:cubicBezTo>
                  <a:cubicBezTo>
                    <a:pt x="779" y="1249"/>
                    <a:pt x="906" y="1210"/>
                    <a:pt x="1011" y="1105"/>
                  </a:cubicBezTo>
                  <a:cubicBezTo>
                    <a:pt x="1151" y="997"/>
                    <a:pt x="1228" y="857"/>
                    <a:pt x="1244" y="687"/>
                  </a:cubicBezTo>
                  <a:cubicBezTo>
                    <a:pt x="1275" y="532"/>
                    <a:pt x="1228" y="377"/>
                    <a:pt x="1120" y="237"/>
                  </a:cubicBezTo>
                  <a:cubicBezTo>
                    <a:pt x="996" y="97"/>
                    <a:pt x="856"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273;p18">
              <a:extLst>
                <a:ext uri="{FF2B5EF4-FFF2-40B4-BE49-F238E27FC236}">
                  <a16:creationId xmlns:a16="http://schemas.microsoft.com/office/drawing/2014/main" id="{F7BFDAB3-A98D-ABFF-3F0D-726058845E51}"/>
                </a:ext>
              </a:extLst>
            </p:cNvPr>
            <p:cNvSpPr/>
            <p:nvPr/>
          </p:nvSpPr>
          <p:spPr>
            <a:xfrm>
              <a:off x="3978775" y="1401250"/>
              <a:ext cx="31200" cy="31225"/>
            </a:xfrm>
            <a:custGeom>
              <a:avLst/>
              <a:gdLst/>
              <a:ahLst/>
              <a:cxnLst/>
              <a:rect l="l" t="t" r="r" b="b"/>
              <a:pathLst>
                <a:path w="1248" h="1249" extrusionOk="0">
                  <a:moveTo>
                    <a:pt x="614" y="0"/>
                  </a:moveTo>
                  <a:cubicBezTo>
                    <a:pt x="483" y="0"/>
                    <a:pt x="354" y="38"/>
                    <a:pt x="236" y="143"/>
                  </a:cubicBezTo>
                  <a:cubicBezTo>
                    <a:pt x="96" y="252"/>
                    <a:pt x="34" y="391"/>
                    <a:pt x="3" y="562"/>
                  </a:cubicBezTo>
                  <a:cubicBezTo>
                    <a:pt x="-12" y="717"/>
                    <a:pt x="34" y="872"/>
                    <a:pt x="143" y="1012"/>
                  </a:cubicBezTo>
                  <a:cubicBezTo>
                    <a:pt x="267" y="1151"/>
                    <a:pt x="391" y="1229"/>
                    <a:pt x="577" y="1245"/>
                  </a:cubicBezTo>
                  <a:cubicBezTo>
                    <a:pt x="601" y="1247"/>
                    <a:pt x="625" y="1248"/>
                    <a:pt x="648" y="1248"/>
                  </a:cubicBezTo>
                  <a:cubicBezTo>
                    <a:pt x="776" y="1248"/>
                    <a:pt x="894" y="1210"/>
                    <a:pt x="1012" y="1105"/>
                  </a:cubicBezTo>
                  <a:cubicBezTo>
                    <a:pt x="1151" y="996"/>
                    <a:pt x="1229" y="857"/>
                    <a:pt x="1244" y="686"/>
                  </a:cubicBezTo>
                  <a:cubicBezTo>
                    <a:pt x="1260" y="531"/>
                    <a:pt x="1229" y="376"/>
                    <a:pt x="1120" y="236"/>
                  </a:cubicBezTo>
                  <a:cubicBezTo>
                    <a:pt x="996" y="97"/>
                    <a:pt x="856" y="19"/>
                    <a:pt x="686" y="4"/>
                  </a:cubicBezTo>
                  <a:cubicBezTo>
                    <a:pt x="662" y="1"/>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274;p18">
              <a:extLst>
                <a:ext uri="{FF2B5EF4-FFF2-40B4-BE49-F238E27FC236}">
                  <a16:creationId xmlns:a16="http://schemas.microsoft.com/office/drawing/2014/main" id="{14F1C212-FDB9-64C2-A4AF-4ED1689C9449}"/>
                </a:ext>
              </a:extLst>
            </p:cNvPr>
            <p:cNvSpPr/>
            <p:nvPr/>
          </p:nvSpPr>
          <p:spPr>
            <a:xfrm>
              <a:off x="4174975" y="1419100"/>
              <a:ext cx="31575" cy="31350"/>
            </a:xfrm>
            <a:custGeom>
              <a:avLst/>
              <a:gdLst/>
              <a:ahLst/>
              <a:cxnLst/>
              <a:rect l="l" t="t" r="r" b="b"/>
              <a:pathLst>
                <a:path w="1263" h="1254" extrusionOk="0">
                  <a:moveTo>
                    <a:pt x="628" y="0"/>
                  </a:moveTo>
                  <a:cubicBezTo>
                    <a:pt x="492" y="0"/>
                    <a:pt x="360" y="48"/>
                    <a:pt x="251" y="143"/>
                  </a:cubicBezTo>
                  <a:cubicBezTo>
                    <a:pt x="112" y="267"/>
                    <a:pt x="34" y="391"/>
                    <a:pt x="3" y="577"/>
                  </a:cubicBezTo>
                  <a:cubicBezTo>
                    <a:pt x="-12" y="732"/>
                    <a:pt x="34" y="887"/>
                    <a:pt x="143" y="1011"/>
                  </a:cubicBezTo>
                  <a:cubicBezTo>
                    <a:pt x="267" y="1151"/>
                    <a:pt x="407" y="1228"/>
                    <a:pt x="577" y="1244"/>
                  </a:cubicBezTo>
                  <a:cubicBezTo>
                    <a:pt x="609" y="1250"/>
                    <a:pt x="640" y="1253"/>
                    <a:pt x="672" y="1253"/>
                  </a:cubicBezTo>
                  <a:cubicBezTo>
                    <a:pt x="795" y="1253"/>
                    <a:pt x="916" y="1206"/>
                    <a:pt x="1027" y="1120"/>
                  </a:cubicBezTo>
                  <a:cubicBezTo>
                    <a:pt x="1135" y="996"/>
                    <a:pt x="1213" y="856"/>
                    <a:pt x="1260" y="686"/>
                  </a:cubicBezTo>
                  <a:cubicBezTo>
                    <a:pt x="1275" y="531"/>
                    <a:pt x="1229" y="375"/>
                    <a:pt x="1120" y="236"/>
                  </a:cubicBezTo>
                  <a:cubicBezTo>
                    <a:pt x="996" y="112"/>
                    <a:pt x="856" y="34"/>
                    <a:pt x="686" y="3"/>
                  </a:cubicBezTo>
                  <a:cubicBezTo>
                    <a:pt x="666" y="1"/>
                    <a:pt x="647"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275;p18">
              <a:extLst>
                <a:ext uri="{FF2B5EF4-FFF2-40B4-BE49-F238E27FC236}">
                  <a16:creationId xmlns:a16="http://schemas.microsoft.com/office/drawing/2014/main" id="{86EAE4D4-E56A-0909-202A-0551423C6A19}"/>
                </a:ext>
              </a:extLst>
            </p:cNvPr>
            <p:cNvSpPr/>
            <p:nvPr/>
          </p:nvSpPr>
          <p:spPr>
            <a:xfrm>
              <a:off x="4371000" y="1437150"/>
              <a:ext cx="31350" cy="31350"/>
            </a:xfrm>
            <a:custGeom>
              <a:avLst/>
              <a:gdLst/>
              <a:ahLst/>
              <a:cxnLst/>
              <a:rect l="l" t="t" r="r" b="b"/>
              <a:pathLst>
                <a:path w="1254" h="1254" extrusionOk="0">
                  <a:moveTo>
                    <a:pt x="582" y="1"/>
                  </a:moveTo>
                  <a:cubicBezTo>
                    <a:pt x="460" y="1"/>
                    <a:pt x="342" y="48"/>
                    <a:pt x="243" y="134"/>
                  </a:cubicBezTo>
                  <a:cubicBezTo>
                    <a:pt x="103" y="258"/>
                    <a:pt x="26" y="382"/>
                    <a:pt x="10" y="568"/>
                  </a:cubicBezTo>
                  <a:cubicBezTo>
                    <a:pt x="-21" y="724"/>
                    <a:pt x="26" y="879"/>
                    <a:pt x="134" y="1018"/>
                  </a:cubicBezTo>
                  <a:cubicBezTo>
                    <a:pt x="258" y="1142"/>
                    <a:pt x="398" y="1220"/>
                    <a:pt x="568" y="1251"/>
                  </a:cubicBezTo>
                  <a:cubicBezTo>
                    <a:pt x="588" y="1253"/>
                    <a:pt x="607" y="1254"/>
                    <a:pt x="627" y="1254"/>
                  </a:cubicBezTo>
                  <a:cubicBezTo>
                    <a:pt x="762" y="1254"/>
                    <a:pt x="896" y="1206"/>
                    <a:pt x="1018" y="1111"/>
                  </a:cubicBezTo>
                  <a:cubicBezTo>
                    <a:pt x="1142" y="987"/>
                    <a:pt x="1204" y="863"/>
                    <a:pt x="1251" y="677"/>
                  </a:cubicBezTo>
                  <a:cubicBezTo>
                    <a:pt x="1266" y="522"/>
                    <a:pt x="1220" y="367"/>
                    <a:pt x="1111" y="243"/>
                  </a:cubicBezTo>
                  <a:cubicBezTo>
                    <a:pt x="987" y="103"/>
                    <a:pt x="848" y="26"/>
                    <a:pt x="677" y="10"/>
                  </a:cubicBezTo>
                  <a:cubicBezTo>
                    <a:pt x="645" y="4"/>
                    <a:pt x="614" y="1"/>
                    <a:pt x="582"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76;p18">
              <a:extLst>
                <a:ext uri="{FF2B5EF4-FFF2-40B4-BE49-F238E27FC236}">
                  <a16:creationId xmlns:a16="http://schemas.microsoft.com/office/drawing/2014/main" id="{F88F01AC-9855-832D-9255-201ED9353418}"/>
                </a:ext>
              </a:extLst>
            </p:cNvPr>
            <p:cNvSpPr/>
            <p:nvPr/>
          </p:nvSpPr>
          <p:spPr>
            <a:xfrm>
              <a:off x="4566600" y="1455125"/>
              <a:ext cx="31575" cy="31250"/>
            </a:xfrm>
            <a:custGeom>
              <a:avLst/>
              <a:gdLst/>
              <a:ahLst/>
              <a:cxnLst/>
              <a:rect l="l" t="t" r="r" b="b"/>
              <a:pathLst>
                <a:path w="1263" h="1250" extrusionOk="0">
                  <a:moveTo>
                    <a:pt x="614" y="1"/>
                  </a:moveTo>
                  <a:cubicBezTo>
                    <a:pt x="483" y="1"/>
                    <a:pt x="356" y="39"/>
                    <a:pt x="251" y="144"/>
                  </a:cubicBezTo>
                  <a:cubicBezTo>
                    <a:pt x="112" y="253"/>
                    <a:pt x="34" y="392"/>
                    <a:pt x="3" y="563"/>
                  </a:cubicBezTo>
                  <a:cubicBezTo>
                    <a:pt x="-13" y="718"/>
                    <a:pt x="34" y="873"/>
                    <a:pt x="143" y="1013"/>
                  </a:cubicBezTo>
                  <a:cubicBezTo>
                    <a:pt x="267" y="1152"/>
                    <a:pt x="406" y="1214"/>
                    <a:pt x="577" y="1245"/>
                  </a:cubicBezTo>
                  <a:cubicBezTo>
                    <a:pt x="601" y="1248"/>
                    <a:pt x="625" y="1249"/>
                    <a:pt x="649" y="1249"/>
                  </a:cubicBezTo>
                  <a:cubicBezTo>
                    <a:pt x="780" y="1249"/>
                    <a:pt x="909" y="1211"/>
                    <a:pt x="1027" y="1106"/>
                  </a:cubicBezTo>
                  <a:cubicBezTo>
                    <a:pt x="1151" y="997"/>
                    <a:pt x="1228" y="858"/>
                    <a:pt x="1259" y="687"/>
                  </a:cubicBezTo>
                  <a:cubicBezTo>
                    <a:pt x="1275" y="532"/>
                    <a:pt x="1228" y="377"/>
                    <a:pt x="1120" y="237"/>
                  </a:cubicBezTo>
                  <a:cubicBezTo>
                    <a:pt x="996" y="98"/>
                    <a:pt x="856" y="20"/>
                    <a:pt x="685" y="5"/>
                  </a:cubicBezTo>
                  <a:cubicBezTo>
                    <a:pt x="661" y="2"/>
                    <a:pt x="637"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77;p18">
              <a:extLst>
                <a:ext uri="{FF2B5EF4-FFF2-40B4-BE49-F238E27FC236}">
                  <a16:creationId xmlns:a16="http://schemas.microsoft.com/office/drawing/2014/main" id="{207152DC-D30D-19E3-D279-0BA955FF00B7}"/>
                </a:ext>
              </a:extLst>
            </p:cNvPr>
            <p:cNvSpPr/>
            <p:nvPr/>
          </p:nvSpPr>
          <p:spPr>
            <a:xfrm>
              <a:off x="4762625" y="1472975"/>
              <a:ext cx="31350" cy="31225"/>
            </a:xfrm>
            <a:custGeom>
              <a:avLst/>
              <a:gdLst/>
              <a:ahLst/>
              <a:cxnLst/>
              <a:rect l="l" t="t" r="r" b="b"/>
              <a:pathLst>
                <a:path w="1254" h="1249" extrusionOk="0">
                  <a:moveTo>
                    <a:pt x="605" y="0"/>
                  </a:moveTo>
                  <a:cubicBezTo>
                    <a:pt x="474" y="0"/>
                    <a:pt x="347" y="39"/>
                    <a:pt x="242" y="144"/>
                  </a:cubicBezTo>
                  <a:cubicBezTo>
                    <a:pt x="103" y="252"/>
                    <a:pt x="25" y="392"/>
                    <a:pt x="10" y="562"/>
                  </a:cubicBezTo>
                  <a:cubicBezTo>
                    <a:pt x="-21" y="717"/>
                    <a:pt x="25" y="873"/>
                    <a:pt x="134" y="1012"/>
                  </a:cubicBezTo>
                  <a:cubicBezTo>
                    <a:pt x="258" y="1152"/>
                    <a:pt x="398" y="1229"/>
                    <a:pt x="568" y="1245"/>
                  </a:cubicBezTo>
                  <a:cubicBezTo>
                    <a:pt x="592" y="1247"/>
                    <a:pt x="616" y="1248"/>
                    <a:pt x="640" y="1248"/>
                  </a:cubicBezTo>
                  <a:cubicBezTo>
                    <a:pt x="771" y="1248"/>
                    <a:pt x="900" y="1210"/>
                    <a:pt x="1018" y="1105"/>
                  </a:cubicBezTo>
                  <a:cubicBezTo>
                    <a:pt x="1142" y="1012"/>
                    <a:pt x="1220" y="857"/>
                    <a:pt x="1251" y="686"/>
                  </a:cubicBezTo>
                  <a:cubicBezTo>
                    <a:pt x="1266" y="531"/>
                    <a:pt x="1220" y="376"/>
                    <a:pt x="1111" y="237"/>
                  </a:cubicBezTo>
                  <a:cubicBezTo>
                    <a:pt x="987" y="97"/>
                    <a:pt x="863" y="20"/>
                    <a:pt x="677" y="4"/>
                  </a:cubicBezTo>
                  <a:cubicBezTo>
                    <a:pt x="653" y="2"/>
                    <a:pt x="629" y="0"/>
                    <a:pt x="60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78;p18">
              <a:extLst>
                <a:ext uri="{FF2B5EF4-FFF2-40B4-BE49-F238E27FC236}">
                  <a16:creationId xmlns:a16="http://schemas.microsoft.com/office/drawing/2014/main" id="{0A0FCB5C-23D1-14C6-D9A4-E0B5E658C3E6}"/>
                </a:ext>
              </a:extLst>
            </p:cNvPr>
            <p:cNvSpPr/>
            <p:nvPr/>
          </p:nvSpPr>
          <p:spPr>
            <a:xfrm>
              <a:off x="4958425" y="1490800"/>
              <a:ext cx="31350" cy="31375"/>
            </a:xfrm>
            <a:custGeom>
              <a:avLst/>
              <a:gdLst/>
              <a:ahLst/>
              <a:cxnLst/>
              <a:rect l="l" t="t" r="r" b="b"/>
              <a:pathLst>
                <a:path w="1254" h="1255" extrusionOk="0">
                  <a:moveTo>
                    <a:pt x="605" y="1"/>
                  </a:moveTo>
                  <a:cubicBezTo>
                    <a:pt x="475" y="1"/>
                    <a:pt x="348" y="39"/>
                    <a:pt x="243" y="144"/>
                  </a:cubicBezTo>
                  <a:cubicBezTo>
                    <a:pt x="103" y="253"/>
                    <a:pt x="26" y="392"/>
                    <a:pt x="10" y="563"/>
                  </a:cubicBezTo>
                  <a:cubicBezTo>
                    <a:pt x="-21" y="733"/>
                    <a:pt x="26" y="889"/>
                    <a:pt x="134" y="1013"/>
                  </a:cubicBezTo>
                  <a:cubicBezTo>
                    <a:pt x="258" y="1152"/>
                    <a:pt x="398" y="1230"/>
                    <a:pt x="568" y="1245"/>
                  </a:cubicBezTo>
                  <a:cubicBezTo>
                    <a:pt x="600" y="1252"/>
                    <a:pt x="632" y="1255"/>
                    <a:pt x="663" y="1255"/>
                  </a:cubicBezTo>
                  <a:cubicBezTo>
                    <a:pt x="786" y="1255"/>
                    <a:pt x="907" y="1208"/>
                    <a:pt x="1018" y="1121"/>
                  </a:cubicBezTo>
                  <a:cubicBezTo>
                    <a:pt x="1142" y="1013"/>
                    <a:pt x="1220" y="857"/>
                    <a:pt x="1251" y="687"/>
                  </a:cubicBezTo>
                  <a:cubicBezTo>
                    <a:pt x="1266" y="532"/>
                    <a:pt x="1220" y="377"/>
                    <a:pt x="1111" y="237"/>
                  </a:cubicBezTo>
                  <a:cubicBezTo>
                    <a:pt x="987" y="113"/>
                    <a:pt x="863" y="35"/>
                    <a:pt x="677" y="4"/>
                  </a:cubicBezTo>
                  <a:cubicBezTo>
                    <a:pt x="653" y="2"/>
                    <a:pt x="629" y="1"/>
                    <a:pt x="60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79;p18">
              <a:extLst>
                <a:ext uri="{FF2B5EF4-FFF2-40B4-BE49-F238E27FC236}">
                  <a16:creationId xmlns:a16="http://schemas.microsoft.com/office/drawing/2014/main" id="{32BA43E3-B593-A98E-E40A-DF3F18425E8F}"/>
                </a:ext>
              </a:extLst>
            </p:cNvPr>
            <p:cNvSpPr/>
            <p:nvPr/>
          </p:nvSpPr>
          <p:spPr>
            <a:xfrm>
              <a:off x="5154250" y="1508875"/>
              <a:ext cx="31350" cy="31150"/>
            </a:xfrm>
            <a:custGeom>
              <a:avLst/>
              <a:gdLst/>
              <a:ahLst/>
              <a:cxnLst/>
              <a:rect l="l" t="t" r="r" b="b"/>
              <a:pathLst>
                <a:path w="1254" h="1246" extrusionOk="0">
                  <a:moveTo>
                    <a:pt x="582" y="1"/>
                  </a:moveTo>
                  <a:cubicBezTo>
                    <a:pt x="459" y="1"/>
                    <a:pt x="341" y="48"/>
                    <a:pt x="242" y="134"/>
                  </a:cubicBezTo>
                  <a:cubicBezTo>
                    <a:pt x="103" y="259"/>
                    <a:pt x="25" y="398"/>
                    <a:pt x="9" y="569"/>
                  </a:cubicBezTo>
                  <a:cubicBezTo>
                    <a:pt x="-22" y="724"/>
                    <a:pt x="25" y="879"/>
                    <a:pt x="134" y="1003"/>
                  </a:cubicBezTo>
                  <a:cubicBezTo>
                    <a:pt x="258" y="1143"/>
                    <a:pt x="397" y="1220"/>
                    <a:pt x="568" y="1236"/>
                  </a:cubicBezTo>
                  <a:cubicBezTo>
                    <a:pt x="600" y="1242"/>
                    <a:pt x="631" y="1245"/>
                    <a:pt x="663" y="1245"/>
                  </a:cubicBezTo>
                  <a:cubicBezTo>
                    <a:pt x="786" y="1245"/>
                    <a:pt x="907" y="1198"/>
                    <a:pt x="1018" y="1112"/>
                  </a:cubicBezTo>
                  <a:cubicBezTo>
                    <a:pt x="1142" y="1003"/>
                    <a:pt x="1219" y="863"/>
                    <a:pt x="1250" y="677"/>
                  </a:cubicBezTo>
                  <a:cubicBezTo>
                    <a:pt x="1266" y="522"/>
                    <a:pt x="1219" y="367"/>
                    <a:pt x="1111" y="228"/>
                  </a:cubicBezTo>
                  <a:cubicBezTo>
                    <a:pt x="987" y="103"/>
                    <a:pt x="863" y="26"/>
                    <a:pt x="676" y="10"/>
                  </a:cubicBezTo>
                  <a:cubicBezTo>
                    <a:pt x="645" y="4"/>
                    <a:pt x="613" y="1"/>
                    <a:pt x="582"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80;p18">
              <a:extLst>
                <a:ext uri="{FF2B5EF4-FFF2-40B4-BE49-F238E27FC236}">
                  <a16:creationId xmlns:a16="http://schemas.microsoft.com/office/drawing/2014/main" id="{0A502922-FCB8-CDEC-9F30-69FE7F3FB671}"/>
                </a:ext>
              </a:extLst>
            </p:cNvPr>
            <p:cNvSpPr/>
            <p:nvPr/>
          </p:nvSpPr>
          <p:spPr>
            <a:xfrm>
              <a:off x="5350050" y="1527250"/>
              <a:ext cx="31350" cy="31225"/>
            </a:xfrm>
            <a:custGeom>
              <a:avLst/>
              <a:gdLst/>
              <a:ahLst/>
              <a:cxnLst/>
              <a:rect l="l" t="t" r="r" b="b"/>
              <a:pathLst>
                <a:path w="1254" h="1249" extrusionOk="0">
                  <a:moveTo>
                    <a:pt x="605" y="1"/>
                  </a:moveTo>
                  <a:cubicBezTo>
                    <a:pt x="474" y="1"/>
                    <a:pt x="347" y="39"/>
                    <a:pt x="242" y="144"/>
                  </a:cubicBezTo>
                  <a:cubicBezTo>
                    <a:pt x="103" y="253"/>
                    <a:pt x="25" y="392"/>
                    <a:pt x="10" y="563"/>
                  </a:cubicBezTo>
                  <a:cubicBezTo>
                    <a:pt x="-21" y="718"/>
                    <a:pt x="25" y="873"/>
                    <a:pt x="134" y="1012"/>
                  </a:cubicBezTo>
                  <a:cubicBezTo>
                    <a:pt x="258" y="1152"/>
                    <a:pt x="398" y="1230"/>
                    <a:pt x="568" y="1245"/>
                  </a:cubicBezTo>
                  <a:cubicBezTo>
                    <a:pt x="592" y="1248"/>
                    <a:pt x="616" y="1249"/>
                    <a:pt x="640" y="1249"/>
                  </a:cubicBezTo>
                  <a:cubicBezTo>
                    <a:pt x="771" y="1249"/>
                    <a:pt x="900" y="1210"/>
                    <a:pt x="1018" y="1106"/>
                  </a:cubicBezTo>
                  <a:cubicBezTo>
                    <a:pt x="1142" y="997"/>
                    <a:pt x="1220" y="857"/>
                    <a:pt x="1251" y="687"/>
                  </a:cubicBezTo>
                  <a:cubicBezTo>
                    <a:pt x="1266" y="532"/>
                    <a:pt x="1220" y="377"/>
                    <a:pt x="1111" y="237"/>
                  </a:cubicBezTo>
                  <a:cubicBezTo>
                    <a:pt x="987" y="97"/>
                    <a:pt x="847" y="20"/>
                    <a:pt x="677" y="4"/>
                  </a:cubicBezTo>
                  <a:cubicBezTo>
                    <a:pt x="653" y="2"/>
                    <a:pt x="629" y="1"/>
                    <a:pt x="60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81;p18">
              <a:extLst>
                <a:ext uri="{FF2B5EF4-FFF2-40B4-BE49-F238E27FC236}">
                  <a16:creationId xmlns:a16="http://schemas.microsoft.com/office/drawing/2014/main" id="{1502697E-EEA1-5B5E-D951-1AAFE001A663}"/>
                </a:ext>
              </a:extLst>
            </p:cNvPr>
            <p:cNvSpPr/>
            <p:nvPr/>
          </p:nvSpPr>
          <p:spPr>
            <a:xfrm>
              <a:off x="5546375" y="1545100"/>
              <a:ext cx="31250" cy="31350"/>
            </a:xfrm>
            <a:custGeom>
              <a:avLst/>
              <a:gdLst/>
              <a:ahLst/>
              <a:cxnLst/>
              <a:rect l="l" t="t" r="r" b="b"/>
              <a:pathLst>
                <a:path w="1250" h="1254" extrusionOk="0">
                  <a:moveTo>
                    <a:pt x="615" y="0"/>
                  </a:moveTo>
                  <a:cubicBezTo>
                    <a:pt x="484" y="0"/>
                    <a:pt x="355" y="39"/>
                    <a:pt x="237" y="143"/>
                  </a:cubicBezTo>
                  <a:cubicBezTo>
                    <a:pt x="98" y="252"/>
                    <a:pt x="20" y="392"/>
                    <a:pt x="5" y="562"/>
                  </a:cubicBezTo>
                  <a:cubicBezTo>
                    <a:pt x="-11" y="717"/>
                    <a:pt x="20" y="888"/>
                    <a:pt x="144" y="1012"/>
                  </a:cubicBezTo>
                  <a:cubicBezTo>
                    <a:pt x="253" y="1152"/>
                    <a:pt x="392" y="1229"/>
                    <a:pt x="563" y="1245"/>
                  </a:cubicBezTo>
                  <a:cubicBezTo>
                    <a:pt x="594" y="1251"/>
                    <a:pt x="625" y="1254"/>
                    <a:pt x="656" y="1254"/>
                  </a:cubicBezTo>
                  <a:cubicBezTo>
                    <a:pt x="780" y="1254"/>
                    <a:pt x="901" y="1204"/>
                    <a:pt x="1013" y="1105"/>
                  </a:cubicBezTo>
                  <a:cubicBezTo>
                    <a:pt x="1121" y="996"/>
                    <a:pt x="1199" y="857"/>
                    <a:pt x="1245" y="686"/>
                  </a:cubicBezTo>
                  <a:cubicBezTo>
                    <a:pt x="1261" y="531"/>
                    <a:pt x="1230" y="376"/>
                    <a:pt x="1106" y="236"/>
                  </a:cubicBezTo>
                  <a:cubicBezTo>
                    <a:pt x="997" y="112"/>
                    <a:pt x="858" y="35"/>
                    <a:pt x="687" y="4"/>
                  </a:cubicBezTo>
                  <a:cubicBezTo>
                    <a:pt x="663" y="1"/>
                    <a:pt x="639" y="0"/>
                    <a:pt x="61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82;p18">
              <a:extLst>
                <a:ext uri="{FF2B5EF4-FFF2-40B4-BE49-F238E27FC236}">
                  <a16:creationId xmlns:a16="http://schemas.microsoft.com/office/drawing/2014/main" id="{74E94757-D5AB-4C3C-498B-6787645B5071}"/>
                </a:ext>
              </a:extLst>
            </p:cNvPr>
            <p:cNvSpPr/>
            <p:nvPr/>
          </p:nvSpPr>
          <p:spPr>
            <a:xfrm>
              <a:off x="2382825" y="1574175"/>
              <a:ext cx="31225" cy="31375"/>
            </a:xfrm>
            <a:custGeom>
              <a:avLst/>
              <a:gdLst/>
              <a:ahLst/>
              <a:cxnLst/>
              <a:rect l="l" t="t" r="r" b="b"/>
              <a:pathLst>
                <a:path w="1249" h="1255" extrusionOk="0">
                  <a:moveTo>
                    <a:pt x="614" y="0"/>
                  </a:moveTo>
                  <a:cubicBezTo>
                    <a:pt x="484" y="0"/>
                    <a:pt x="355" y="39"/>
                    <a:pt x="237" y="144"/>
                  </a:cubicBezTo>
                  <a:cubicBezTo>
                    <a:pt x="97" y="252"/>
                    <a:pt x="19" y="392"/>
                    <a:pt x="4" y="562"/>
                  </a:cubicBezTo>
                  <a:cubicBezTo>
                    <a:pt x="-12" y="717"/>
                    <a:pt x="19" y="888"/>
                    <a:pt x="144" y="1012"/>
                  </a:cubicBezTo>
                  <a:cubicBezTo>
                    <a:pt x="252" y="1152"/>
                    <a:pt x="392" y="1229"/>
                    <a:pt x="562" y="1245"/>
                  </a:cubicBezTo>
                  <a:cubicBezTo>
                    <a:pt x="593" y="1251"/>
                    <a:pt x="624" y="1254"/>
                    <a:pt x="655" y="1254"/>
                  </a:cubicBezTo>
                  <a:cubicBezTo>
                    <a:pt x="779" y="1254"/>
                    <a:pt x="900" y="1204"/>
                    <a:pt x="1012" y="1105"/>
                  </a:cubicBezTo>
                  <a:cubicBezTo>
                    <a:pt x="1152" y="997"/>
                    <a:pt x="1229" y="857"/>
                    <a:pt x="1245" y="686"/>
                  </a:cubicBezTo>
                  <a:cubicBezTo>
                    <a:pt x="1260" y="531"/>
                    <a:pt x="1229" y="376"/>
                    <a:pt x="1105" y="237"/>
                  </a:cubicBezTo>
                  <a:cubicBezTo>
                    <a:pt x="997" y="113"/>
                    <a:pt x="857" y="35"/>
                    <a:pt x="686" y="4"/>
                  </a:cubicBezTo>
                  <a:cubicBezTo>
                    <a:pt x="662" y="2"/>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83;p18">
              <a:extLst>
                <a:ext uri="{FF2B5EF4-FFF2-40B4-BE49-F238E27FC236}">
                  <a16:creationId xmlns:a16="http://schemas.microsoft.com/office/drawing/2014/main" id="{61B59479-42C4-F446-A45E-B3CE7FFC9C9C}"/>
                </a:ext>
              </a:extLst>
            </p:cNvPr>
            <p:cNvSpPr/>
            <p:nvPr/>
          </p:nvSpPr>
          <p:spPr>
            <a:xfrm>
              <a:off x="2578625" y="1592250"/>
              <a:ext cx="31225" cy="31350"/>
            </a:xfrm>
            <a:custGeom>
              <a:avLst/>
              <a:gdLst/>
              <a:ahLst/>
              <a:cxnLst/>
              <a:rect l="l" t="t" r="r" b="b"/>
              <a:pathLst>
                <a:path w="1249" h="1254" extrusionOk="0">
                  <a:moveTo>
                    <a:pt x="592" y="1"/>
                  </a:moveTo>
                  <a:cubicBezTo>
                    <a:pt x="469" y="1"/>
                    <a:pt x="348" y="48"/>
                    <a:pt x="237" y="134"/>
                  </a:cubicBezTo>
                  <a:cubicBezTo>
                    <a:pt x="97" y="258"/>
                    <a:pt x="20" y="398"/>
                    <a:pt x="4" y="568"/>
                  </a:cubicBezTo>
                  <a:cubicBezTo>
                    <a:pt x="-11" y="723"/>
                    <a:pt x="20" y="879"/>
                    <a:pt x="144" y="1018"/>
                  </a:cubicBezTo>
                  <a:cubicBezTo>
                    <a:pt x="252" y="1142"/>
                    <a:pt x="392" y="1220"/>
                    <a:pt x="563" y="1251"/>
                  </a:cubicBezTo>
                  <a:cubicBezTo>
                    <a:pt x="582" y="1253"/>
                    <a:pt x="601" y="1254"/>
                    <a:pt x="621" y="1254"/>
                  </a:cubicBezTo>
                  <a:cubicBezTo>
                    <a:pt x="756" y="1254"/>
                    <a:pt x="890" y="1206"/>
                    <a:pt x="1012" y="1111"/>
                  </a:cubicBezTo>
                  <a:cubicBezTo>
                    <a:pt x="1152" y="987"/>
                    <a:pt x="1230" y="863"/>
                    <a:pt x="1245" y="677"/>
                  </a:cubicBezTo>
                  <a:cubicBezTo>
                    <a:pt x="1261" y="522"/>
                    <a:pt x="1230" y="367"/>
                    <a:pt x="1105" y="243"/>
                  </a:cubicBezTo>
                  <a:cubicBezTo>
                    <a:pt x="997" y="103"/>
                    <a:pt x="857" y="25"/>
                    <a:pt x="687" y="10"/>
                  </a:cubicBezTo>
                  <a:cubicBezTo>
                    <a:pt x="655" y="4"/>
                    <a:pt x="623" y="1"/>
                    <a:pt x="592"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4;p18">
              <a:extLst>
                <a:ext uri="{FF2B5EF4-FFF2-40B4-BE49-F238E27FC236}">
                  <a16:creationId xmlns:a16="http://schemas.microsoft.com/office/drawing/2014/main" id="{505459BC-1665-DED7-D453-CAB8779CC86E}"/>
                </a:ext>
              </a:extLst>
            </p:cNvPr>
            <p:cNvSpPr/>
            <p:nvPr/>
          </p:nvSpPr>
          <p:spPr>
            <a:xfrm>
              <a:off x="2774850" y="1610225"/>
              <a:ext cx="31350" cy="31225"/>
            </a:xfrm>
            <a:custGeom>
              <a:avLst/>
              <a:gdLst/>
              <a:ahLst/>
              <a:cxnLst/>
              <a:rect l="l" t="t" r="r" b="b"/>
              <a:pathLst>
                <a:path w="1254" h="1249" extrusionOk="0">
                  <a:moveTo>
                    <a:pt x="614" y="1"/>
                  </a:moveTo>
                  <a:cubicBezTo>
                    <a:pt x="483" y="1"/>
                    <a:pt x="354" y="39"/>
                    <a:pt x="236" y="144"/>
                  </a:cubicBezTo>
                  <a:cubicBezTo>
                    <a:pt x="112" y="253"/>
                    <a:pt x="34" y="392"/>
                    <a:pt x="3" y="563"/>
                  </a:cubicBezTo>
                  <a:cubicBezTo>
                    <a:pt x="-12" y="718"/>
                    <a:pt x="34" y="873"/>
                    <a:pt x="143" y="1013"/>
                  </a:cubicBezTo>
                  <a:cubicBezTo>
                    <a:pt x="267" y="1152"/>
                    <a:pt x="391" y="1214"/>
                    <a:pt x="577" y="1245"/>
                  </a:cubicBezTo>
                  <a:cubicBezTo>
                    <a:pt x="601" y="1248"/>
                    <a:pt x="625" y="1249"/>
                    <a:pt x="649" y="1249"/>
                  </a:cubicBezTo>
                  <a:cubicBezTo>
                    <a:pt x="779" y="1249"/>
                    <a:pt x="906" y="1210"/>
                    <a:pt x="1011" y="1106"/>
                  </a:cubicBezTo>
                  <a:cubicBezTo>
                    <a:pt x="1135" y="997"/>
                    <a:pt x="1213" y="857"/>
                    <a:pt x="1244" y="687"/>
                  </a:cubicBezTo>
                  <a:cubicBezTo>
                    <a:pt x="1275" y="532"/>
                    <a:pt x="1228" y="377"/>
                    <a:pt x="1120" y="237"/>
                  </a:cubicBezTo>
                  <a:cubicBezTo>
                    <a:pt x="996" y="97"/>
                    <a:pt x="856"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85;p18">
              <a:extLst>
                <a:ext uri="{FF2B5EF4-FFF2-40B4-BE49-F238E27FC236}">
                  <a16:creationId xmlns:a16="http://schemas.microsoft.com/office/drawing/2014/main" id="{D444E586-3A19-25CE-D8D3-FCF494370528}"/>
                </a:ext>
              </a:extLst>
            </p:cNvPr>
            <p:cNvSpPr/>
            <p:nvPr/>
          </p:nvSpPr>
          <p:spPr>
            <a:xfrm>
              <a:off x="2970650" y="1628075"/>
              <a:ext cx="31350" cy="31225"/>
            </a:xfrm>
            <a:custGeom>
              <a:avLst/>
              <a:gdLst/>
              <a:ahLst/>
              <a:cxnLst/>
              <a:rect l="l" t="t" r="r" b="b"/>
              <a:pathLst>
                <a:path w="1254" h="1249" extrusionOk="0">
                  <a:moveTo>
                    <a:pt x="614" y="0"/>
                  </a:moveTo>
                  <a:cubicBezTo>
                    <a:pt x="483" y="0"/>
                    <a:pt x="354" y="39"/>
                    <a:pt x="236" y="143"/>
                  </a:cubicBezTo>
                  <a:cubicBezTo>
                    <a:pt x="112" y="252"/>
                    <a:pt x="35" y="392"/>
                    <a:pt x="4" y="562"/>
                  </a:cubicBezTo>
                  <a:cubicBezTo>
                    <a:pt x="-12" y="717"/>
                    <a:pt x="35" y="872"/>
                    <a:pt x="143" y="1012"/>
                  </a:cubicBezTo>
                  <a:cubicBezTo>
                    <a:pt x="267" y="1152"/>
                    <a:pt x="391" y="1229"/>
                    <a:pt x="577" y="1245"/>
                  </a:cubicBezTo>
                  <a:cubicBezTo>
                    <a:pt x="601" y="1247"/>
                    <a:pt x="625" y="1248"/>
                    <a:pt x="649" y="1248"/>
                  </a:cubicBezTo>
                  <a:cubicBezTo>
                    <a:pt x="780" y="1248"/>
                    <a:pt x="907" y="1210"/>
                    <a:pt x="1012" y="1105"/>
                  </a:cubicBezTo>
                  <a:cubicBezTo>
                    <a:pt x="1151" y="1012"/>
                    <a:pt x="1213" y="857"/>
                    <a:pt x="1244" y="686"/>
                  </a:cubicBezTo>
                  <a:cubicBezTo>
                    <a:pt x="1275" y="531"/>
                    <a:pt x="1229" y="376"/>
                    <a:pt x="1120" y="237"/>
                  </a:cubicBezTo>
                  <a:cubicBezTo>
                    <a:pt x="996" y="97"/>
                    <a:pt x="857" y="19"/>
                    <a:pt x="686" y="4"/>
                  </a:cubicBezTo>
                  <a:cubicBezTo>
                    <a:pt x="662" y="1"/>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286;p18">
              <a:extLst>
                <a:ext uri="{FF2B5EF4-FFF2-40B4-BE49-F238E27FC236}">
                  <a16:creationId xmlns:a16="http://schemas.microsoft.com/office/drawing/2014/main" id="{19E214D3-217E-F11C-5859-000BFEFB0FBF}"/>
                </a:ext>
              </a:extLst>
            </p:cNvPr>
            <p:cNvSpPr/>
            <p:nvPr/>
          </p:nvSpPr>
          <p:spPr>
            <a:xfrm>
              <a:off x="3166450" y="1645900"/>
              <a:ext cx="31375" cy="31375"/>
            </a:xfrm>
            <a:custGeom>
              <a:avLst/>
              <a:gdLst/>
              <a:ahLst/>
              <a:cxnLst/>
              <a:rect l="l" t="t" r="r" b="b"/>
              <a:pathLst>
                <a:path w="1255" h="1255" extrusionOk="0">
                  <a:moveTo>
                    <a:pt x="614" y="1"/>
                  </a:moveTo>
                  <a:cubicBezTo>
                    <a:pt x="484" y="1"/>
                    <a:pt x="354" y="39"/>
                    <a:pt x="236" y="144"/>
                  </a:cubicBezTo>
                  <a:cubicBezTo>
                    <a:pt x="112" y="252"/>
                    <a:pt x="35" y="392"/>
                    <a:pt x="4" y="563"/>
                  </a:cubicBezTo>
                  <a:cubicBezTo>
                    <a:pt x="-12" y="733"/>
                    <a:pt x="19" y="888"/>
                    <a:pt x="143" y="1012"/>
                  </a:cubicBezTo>
                  <a:cubicBezTo>
                    <a:pt x="252" y="1152"/>
                    <a:pt x="392" y="1230"/>
                    <a:pt x="578" y="1245"/>
                  </a:cubicBezTo>
                  <a:cubicBezTo>
                    <a:pt x="609" y="1251"/>
                    <a:pt x="641" y="1255"/>
                    <a:pt x="672" y="1255"/>
                  </a:cubicBezTo>
                  <a:cubicBezTo>
                    <a:pt x="795" y="1255"/>
                    <a:pt x="913" y="1207"/>
                    <a:pt x="1012" y="1121"/>
                  </a:cubicBezTo>
                  <a:cubicBezTo>
                    <a:pt x="1152" y="1012"/>
                    <a:pt x="1229" y="857"/>
                    <a:pt x="1245" y="687"/>
                  </a:cubicBezTo>
                  <a:cubicBezTo>
                    <a:pt x="1276" y="532"/>
                    <a:pt x="1229" y="377"/>
                    <a:pt x="1121" y="237"/>
                  </a:cubicBezTo>
                  <a:cubicBezTo>
                    <a:pt x="996" y="113"/>
                    <a:pt x="857" y="35"/>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287;p18">
              <a:extLst>
                <a:ext uri="{FF2B5EF4-FFF2-40B4-BE49-F238E27FC236}">
                  <a16:creationId xmlns:a16="http://schemas.microsoft.com/office/drawing/2014/main" id="{341A95D2-38CF-5499-BF09-ACFA210ACBC7}"/>
                </a:ext>
              </a:extLst>
            </p:cNvPr>
            <p:cNvSpPr/>
            <p:nvPr/>
          </p:nvSpPr>
          <p:spPr>
            <a:xfrm>
              <a:off x="3362275" y="1663975"/>
              <a:ext cx="31350" cy="31125"/>
            </a:xfrm>
            <a:custGeom>
              <a:avLst/>
              <a:gdLst/>
              <a:ahLst/>
              <a:cxnLst/>
              <a:rect l="l" t="t" r="r" b="b"/>
              <a:pathLst>
                <a:path w="1254" h="1245" extrusionOk="0">
                  <a:moveTo>
                    <a:pt x="591" y="1"/>
                  </a:moveTo>
                  <a:cubicBezTo>
                    <a:pt x="468" y="1"/>
                    <a:pt x="347" y="48"/>
                    <a:pt x="236" y="134"/>
                  </a:cubicBezTo>
                  <a:cubicBezTo>
                    <a:pt x="112" y="258"/>
                    <a:pt x="34" y="398"/>
                    <a:pt x="3" y="569"/>
                  </a:cubicBezTo>
                  <a:cubicBezTo>
                    <a:pt x="-12" y="724"/>
                    <a:pt x="34" y="879"/>
                    <a:pt x="143" y="1003"/>
                  </a:cubicBezTo>
                  <a:cubicBezTo>
                    <a:pt x="267" y="1142"/>
                    <a:pt x="391" y="1220"/>
                    <a:pt x="577" y="1236"/>
                  </a:cubicBezTo>
                  <a:cubicBezTo>
                    <a:pt x="609" y="1242"/>
                    <a:pt x="640" y="1245"/>
                    <a:pt x="672" y="1245"/>
                  </a:cubicBezTo>
                  <a:cubicBezTo>
                    <a:pt x="794" y="1245"/>
                    <a:pt x="913" y="1198"/>
                    <a:pt x="1011" y="1111"/>
                  </a:cubicBezTo>
                  <a:cubicBezTo>
                    <a:pt x="1151" y="1003"/>
                    <a:pt x="1228" y="879"/>
                    <a:pt x="1244" y="677"/>
                  </a:cubicBezTo>
                  <a:cubicBezTo>
                    <a:pt x="1275" y="522"/>
                    <a:pt x="1228" y="367"/>
                    <a:pt x="1120" y="227"/>
                  </a:cubicBezTo>
                  <a:cubicBezTo>
                    <a:pt x="996" y="103"/>
                    <a:pt x="856" y="26"/>
                    <a:pt x="686" y="10"/>
                  </a:cubicBezTo>
                  <a:cubicBezTo>
                    <a:pt x="654" y="4"/>
                    <a:pt x="622" y="1"/>
                    <a:pt x="591"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288;p18">
              <a:extLst>
                <a:ext uri="{FF2B5EF4-FFF2-40B4-BE49-F238E27FC236}">
                  <a16:creationId xmlns:a16="http://schemas.microsoft.com/office/drawing/2014/main" id="{2BA05E5B-2C80-129D-941B-45293389CC9C}"/>
                </a:ext>
              </a:extLst>
            </p:cNvPr>
            <p:cNvSpPr/>
            <p:nvPr/>
          </p:nvSpPr>
          <p:spPr>
            <a:xfrm>
              <a:off x="3558075" y="1682350"/>
              <a:ext cx="31350" cy="31225"/>
            </a:xfrm>
            <a:custGeom>
              <a:avLst/>
              <a:gdLst/>
              <a:ahLst/>
              <a:cxnLst/>
              <a:rect l="l" t="t" r="r" b="b"/>
              <a:pathLst>
                <a:path w="1254" h="1249" extrusionOk="0">
                  <a:moveTo>
                    <a:pt x="614" y="1"/>
                  </a:moveTo>
                  <a:cubicBezTo>
                    <a:pt x="483" y="1"/>
                    <a:pt x="354" y="39"/>
                    <a:pt x="236" y="144"/>
                  </a:cubicBezTo>
                  <a:cubicBezTo>
                    <a:pt x="112" y="252"/>
                    <a:pt x="35" y="392"/>
                    <a:pt x="4" y="563"/>
                  </a:cubicBezTo>
                  <a:cubicBezTo>
                    <a:pt x="-12" y="718"/>
                    <a:pt x="35" y="873"/>
                    <a:pt x="143" y="1012"/>
                  </a:cubicBezTo>
                  <a:cubicBezTo>
                    <a:pt x="252" y="1152"/>
                    <a:pt x="391" y="1229"/>
                    <a:pt x="577" y="1245"/>
                  </a:cubicBezTo>
                  <a:cubicBezTo>
                    <a:pt x="601" y="1247"/>
                    <a:pt x="625" y="1249"/>
                    <a:pt x="649" y="1249"/>
                  </a:cubicBezTo>
                  <a:cubicBezTo>
                    <a:pt x="780" y="1249"/>
                    <a:pt x="907" y="1210"/>
                    <a:pt x="1012" y="1105"/>
                  </a:cubicBezTo>
                  <a:cubicBezTo>
                    <a:pt x="1151" y="997"/>
                    <a:pt x="1229" y="857"/>
                    <a:pt x="1244" y="687"/>
                  </a:cubicBezTo>
                  <a:cubicBezTo>
                    <a:pt x="1275" y="532"/>
                    <a:pt x="1229" y="376"/>
                    <a:pt x="1120" y="237"/>
                  </a:cubicBezTo>
                  <a:cubicBezTo>
                    <a:pt x="996" y="97"/>
                    <a:pt x="857"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289;p18">
              <a:extLst>
                <a:ext uri="{FF2B5EF4-FFF2-40B4-BE49-F238E27FC236}">
                  <a16:creationId xmlns:a16="http://schemas.microsoft.com/office/drawing/2014/main" id="{2131292D-4055-066A-1175-DA203ADEBB2F}"/>
                </a:ext>
              </a:extLst>
            </p:cNvPr>
            <p:cNvSpPr/>
            <p:nvPr/>
          </p:nvSpPr>
          <p:spPr>
            <a:xfrm>
              <a:off x="3753875" y="1700175"/>
              <a:ext cx="31375" cy="31375"/>
            </a:xfrm>
            <a:custGeom>
              <a:avLst/>
              <a:gdLst/>
              <a:ahLst/>
              <a:cxnLst/>
              <a:rect l="l" t="t" r="r" b="b"/>
              <a:pathLst>
                <a:path w="1255" h="1255" extrusionOk="0">
                  <a:moveTo>
                    <a:pt x="614" y="1"/>
                  </a:moveTo>
                  <a:cubicBezTo>
                    <a:pt x="484" y="1"/>
                    <a:pt x="355" y="39"/>
                    <a:pt x="237" y="144"/>
                  </a:cubicBezTo>
                  <a:cubicBezTo>
                    <a:pt x="112" y="253"/>
                    <a:pt x="35" y="392"/>
                    <a:pt x="4" y="563"/>
                  </a:cubicBezTo>
                  <a:cubicBezTo>
                    <a:pt x="-12" y="718"/>
                    <a:pt x="35" y="889"/>
                    <a:pt x="143" y="1013"/>
                  </a:cubicBezTo>
                  <a:cubicBezTo>
                    <a:pt x="268" y="1152"/>
                    <a:pt x="392" y="1230"/>
                    <a:pt x="578" y="1245"/>
                  </a:cubicBezTo>
                  <a:cubicBezTo>
                    <a:pt x="609" y="1252"/>
                    <a:pt x="640" y="1255"/>
                    <a:pt x="671" y="1255"/>
                  </a:cubicBezTo>
                  <a:cubicBezTo>
                    <a:pt x="794" y="1255"/>
                    <a:pt x="913" y="1205"/>
                    <a:pt x="1012" y="1106"/>
                  </a:cubicBezTo>
                  <a:cubicBezTo>
                    <a:pt x="1152" y="997"/>
                    <a:pt x="1229" y="858"/>
                    <a:pt x="1245" y="687"/>
                  </a:cubicBezTo>
                  <a:cubicBezTo>
                    <a:pt x="1276" y="532"/>
                    <a:pt x="1229" y="377"/>
                    <a:pt x="1121" y="237"/>
                  </a:cubicBezTo>
                  <a:cubicBezTo>
                    <a:pt x="996" y="113"/>
                    <a:pt x="857" y="36"/>
                    <a:pt x="686" y="5"/>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290;p18">
              <a:extLst>
                <a:ext uri="{FF2B5EF4-FFF2-40B4-BE49-F238E27FC236}">
                  <a16:creationId xmlns:a16="http://schemas.microsoft.com/office/drawing/2014/main" id="{B777AEDA-5A3D-0927-026A-1FBE982955E7}"/>
                </a:ext>
              </a:extLst>
            </p:cNvPr>
            <p:cNvSpPr/>
            <p:nvPr/>
          </p:nvSpPr>
          <p:spPr>
            <a:xfrm>
              <a:off x="3949700" y="1718275"/>
              <a:ext cx="31200" cy="31350"/>
            </a:xfrm>
            <a:custGeom>
              <a:avLst/>
              <a:gdLst/>
              <a:ahLst/>
              <a:cxnLst/>
              <a:rect l="l" t="t" r="r" b="b"/>
              <a:pathLst>
                <a:path w="1248" h="1254" extrusionOk="0">
                  <a:moveTo>
                    <a:pt x="591" y="0"/>
                  </a:moveTo>
                  <a:cubicBezTo>
                    <a:pt x="468" y="0"/>
                    <a:pt x="347" y="47"/>
                    <a:pt x="236" y="134"/>
                  </a:cubicBezTo>
                  <a:cubicBezTo>
                    <a:pt x="96" y="258"/>
                    <a:pt x="34" y="397"/>
                    <a:pt x="3" y="568"/>
                  </a:cubicBezTo>
                  <a:cubicBezTo>
                    <a:pt x="-12" y="723"/>
                    <a:pt x="34" y="878"/>
                    <a:pt x="143" y="1018"/>
                  </a:cubicBezTo>
                  <a:cubicBezTo>
                    <a:pt x="267" y="1142"/>
                    <a:pt x="391" y="1219"/>
                    <a:pt x="577" y="1250"/>
                  </a:cubicBezTo>
                  <a:cubicBezTo>
                    <a:pt x="596" y="1252"/>
                    <a:pt x="616" y="1253"/>
                    <a:pt x="635" y="1253"/>
                  </a:cubicBezTo>
                  <a:cubicBezTo>
                    <a:pt x="767" y="1253"/>
                    <a:pt x="889" y="1206"/>
                    <a:pt x="1011" y="1111"/>
                  </a:cubicBezTo>
                  <a:cubicBezTo>
                    <a:pt x="1151" y="987"/>
                    <a:pt x="1228" y="863"/>
                    <a:pt x="1244" y="677"/>
                  </a:cubicBezTo>
                  <a:cubicBezTo>
                    <a:pt x="1259" y="521"/>
                    <a:pt x="1228" y="366"/>
                    <a:pt x="1120" y="242"/>
                  </a:cubicBezTo>
                  <a:cubicBezTo>
                    <a:pt x="996" y="103"/>
                    <a:pt x="856" y="25"/>
                    <a:pt x="686" y="10"/>
                  </a:cubicBezTo>
                  <a:cubicBezTo>
                    <a:pt x="654" y="3"/>
                    <a:pt x="622" y="0"/>
                    <a:pt x="591"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291;p18">
              <a:extLst>
                <a:ext uri="{FF2B5EF4-FFF2-40B4-BE49-F238E27FC236}">
                  <a16:creationId xmlns:a16="http://schemas.microsoft.com/office/drawing/2014/main" id="{398F3FB3-055D-CE2C-91FF-A286D6D76BC8}"/>
                </a:ext>
              </a:extLst>
            </p:cNvPr>
            <p:cNvSpPr/>
            <p:nvPr/>
          </p:nvSpPr>
          <p:spPr>
            <a:xfrm>
              <a:off x="4145900" y="1736250"/>
              <a:ext cx="31575" cy="31225"/>
            </a:xfrm>
            <a:custGeom>
              <a:avLst/>
              <a:gdLst/>
              <a:ahLst/>
              <a:cxnLst/>
              <a:rect l="l" t="t" r="r" b="b"/>
              <a:pathLst>
                <a:path w="1263" h="1249" extrusionOk="0">
                  <a:moveTo>
                    <a:pt x="614" y="0"/>
                  </a:moveTo>
                  <a:cubicBezTo>
                    <a:pt x="483" y="0"/>
                    <a:pt x="356" y="39"/>
                    <a:pt x="251" y="144"/>
                  </a:cubicBezTo>
                  <a:cubicBezTo>
                    <a:pt x="112" y="252"/>
                    <a:pt x="34" y="392"/>
                    <a:pt x="3" y="562"/>
                  </a:cubicBezTo>
                  <a:cubicBezTo>
                    <a:pt x="-12" y="717"/>
                    <a:pt x="34" y="873"/>
                    <a:pt x="143" y="1012"/>
                  </a:cubicBezTo>
                  <a:cubicBezTo>
                    <a:pt x="267" y="1152"/>
                    <a:pt x="406" y="1214"/>
                    <a:pt x="577" y="1245"/>
                  </a:cubicBezTo>
                  <a:cubicBezTo>
                    <a:pt x="601" y="1247"/>
                    <a:pt x="625" y="1248"/>
                    <a:pt x="649" y="1248"/>
                  </a:cubicBezTo>
                  <a:cubicBezTo>
                    <a:pt x="780" y="1248"/>
                    <a:pt x="909" y="1210"/>
                    <a:pt x="1027" y="1105"/>
                  </a:cubicBezTo>
                  <a:cubicBezTo>
                    <a:pt x="1135" y="997"/>
                    <a:pt x="1213" y="857"/>
                    <a:pt x="1259" y="686"/>
                  </a:cubicBezTo>
                  <a:cubicBezTo>
                    <a:pt x="1275" y="531"/>
                    <a:pt x="1228" y="376"/>
                    <a:pt x="1120" y="237"/>
                  </a:cubicBezTo>
                  <a:cubicBezTo>
                    <a:pt x="996" y="97"/>
                    <a:pt x="856" y="20"/>
                    <a:pt x="685" y="4"/>
                  </a:cubicBezTo>
                  <a:cubicBezTo>
                    <a:pt x="661" y="2"/>
                    <a:pt x="637"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292;p18">
              <a:extLst>
                <a:ext uri="{FF2B5EF4-FFF2-40B4-BE49-F238E27FC236}">
                  <a16:creationId xmlns:a16="http://schemas.microsoft.com/office/drawing/2014/main" id="{A09DC8D8-F612-064E-1274-EBFDD267DABB}"/>
                </a:ext>
              </a:extLst>
            </p:cNvPr>
            <p:cNvSpPr/>
            <p:nvPr/>
          </p:nvSpPr>
          <p:spPr>
            <a:xfrm>
              <a:off x="4341700" y="1754075"/>
              <a:ext cx="31575" cy="31225"/>
            </a:xfrm>
            <a:custGeom>
              <a:avLst/>
              <a:gdLst/>
              <a:ahLst/>
              <a:cxnLst/>
              <a:rect l="l" t="t" r="r" b="b"/>
              <a:pathLst>
                <a:path w="1263" h="1249" extrusionOk="0">
                  <a:moveTo>
                    <a:pt x="614" y="1"/>
                  </a:moveTo>
                  <a:cubicBezTo>
                    <a:pt x="483" y="1"/>
                    <a:pt x="356" y="39"/>
                    <a:pt x="252" y="144"/>
                  </a:cubicBezTo>
                  <a:cubicBezTo>
                    <a:pt x="112" y="253"/>
                    <a:pt x="34" y="392"/>
                    <a:pt x="3" y="563"/>
                  </a:cubicBezTo>
                  <a:cubicBezTo>
                    <a:pt x="-12" y="718"/>
                    <a:pt x="34" y="873"/>
                    <a:pt x="143" y="1013"/>
                  </a:cubicBezTo>
                  <a:cubicBezTo>
                    <a:pt x="267" y="1152"/>
                    <a:pt x="407" y="1230"/>
                    <a:pt x="577" y="1245"/>
                  </a:cubicBezTo>
                  <a:cubicBezTo>
                    <a:pt x="601" y="1248"/>
                    <a:pt x="625" y="1249"/>
                    <a:pt x="649" y="1249"/>
                  </a:cubicBezTo>
                  <a:cubicBezTo>
                    <a:pt x="780" y="1249"/>
                    <a:pt x="909" y="1211"/>
                    <a:pt x="1027" y="1106"/>
                  </a:cubicBezTo>
                  <a:cubicBezTo>
                    <a:pt x="1151" y="997"/>
                    <a:pt x="1213" y="858"/>
                    <a:pt x="1260" y="687"/>
                  </a:cubicBezTo>
                  <a:cubicBezTo>
                    <a:pt x="1275" y="532"/>
                    <a:pt x="1229" y="377"/>
                    <a:pt x="1120" y="237"/>
                  </a:cubicBezTo>
                  <a:cubicBezTo>
                    <a:pt x="996" y="98"/>
                    <a:pt x="856"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293;p18">
              <a:extLst>
                <a:ext uri="{FF2B5EF4-FFF2-40B4-BE49-F238E27FC236}">
                  <a16:creationId xmlns:a16="http://schemas.microsoft.com/office/drawing/2014/main" id="{4632A147-028A-5658-E928-EB301EBFE72A}"/>
                </a:ext>
              </a:extLst>
            </p:cNvPr>
            <p:cNvSpPr/>
            <p:nvPr/>
          </p:nvSpPr>
          <p:spPr>
            <a:xfrm>
              <a:off x="4537500" y="1771925"/>
              <a:ext cx="31575" cy="31375"/>
            </a:xfrm>
            <a:custGeom>
              <a:avLst/>
              <a:gdLst/>
              <a:ahLst/>
              <a:cxnLst/>
              <a:rect l="l" t="t" r="r" b="b"/>
              <a:pathLst>
                <a:path w="1263" h="1255" extrusionOk="0">
                  <a:moveTo>
                    <a:pt x="614" y="0"/>
                  </a:moveTo>
                  <a:cubicBezTo>
                    <a:pt x="484" y="0"/>
                    <a:pt x="357" y="39"/>
                    <a:pt x="252" y="144"/>
                  </a:cubicBezTo>
                  <a:cubicBezTo>
                    <a:pt x="112" y="252"/>
                    <a:pt x="35" y="392"/>
                    <a:pt x="4" y="562"/>
                  </a:cubicBezTo>
                  <a:cubicBezTo>
                    <a:pt x="-12" y="733"/>
                    <a:pt x="35" y="888"/>
                    <a:pt x="143" y="1012"/>
                  </a:cubicBezTo>
                  <a:cubicBezTo>
                    <a:pt x="267" y="1152"/>
                    <a:pt x="407" y="1229"/>
                    <a:pt x="578" y="1245"/>
                  </a:cubicBezTo>
                  <a:cubicBezTo>
                    <a:pt x="609" y="1251"/>
                    <a:pt x="641" y="1254"/>
                    <a:pt x="672" y="1254"/>
                  </a:cubicBezTo>
                  <a:cubicBezTo>
                    <a:pt x="795" y="1254"/>
                    <a:pt x="916" y="1207"/>
                    <a:pt x="1027" y="1121"/>
                  </a:cubicBezTo>
                  <a:cubicBezTo>
                    <a:pt x="1151" y="997"/>
                    <a:pt x="1229" y="857"/>
                    <a:pt x="1260" y="686"/>
                  </a:cubicBezTo>
                  <a:cubicBezTo>
                    <a:pt x="1276" y="531"/>
                    <a:pt x="1229" y="376"/>
                    <a:pt x="1120" y="237"/>
                  </a:cubicBezTo>
                  <a:cubicBezTo>
                    <a:pt x="996" y="112"/>
                    <a:pt x="857" y="35"/>
                    <a:pt x="686" y="4"/>
                  </a:cubicBezTo>
                  <a:cubicBezTo>
                    <a:pt x="662" y="2"/>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294;p18">
              <a:extLst>
                <a:ext uri="{FF2B5EF4-FFF2-40B4-BE49-F238E27FC236}">
                  <a16:creationId xmlns:a16="http://schemas.microsoft.com/office/drawing/2014/main" id="{E4FDF627-48BF-3313-9B39-BAE7C5953D04}"/>
                </a:ext>
              </a:extLst>
            </p:cNvPr>
            <p:cNvSpPr/>
            <p:nvPr/>
          </p:nvSpPr>
          <p:spPr>
            <a:xfrm>
              <a:off x="4733550" y="1790000"/>
              <a:ext cx="31350" cy="31125"/>
            </a:xfrm>
            <a:custGeom>
              <a:avLst/>
              <a:gdLst/>
              <a:ahLst/>
              <a:cxnLst/>
              <a:rect l="l" t="t" r="r" b="b"/>
              <a:pathLst>
                <a:path w="1254" h="1245" extrusionOk="0">
                  <a:moveTo>
                    <a:pt x="582" y="0"/>
                  </a:moveTo>
                  <a:cubicBezTo>
                    <a:pt x="459" y="0"/>
                    <a:pt x="341" y="48"/>
                    <a:pt x="242" y="134"/>
                  </a:cubicBezTo>
                  <a:cubicBezTo>
                    <a:pt x="103" y="258"/>
                    <a:pt x="25" y="398"/>
                    <a:pt x="10" y="568"/>
                  </a:cubicBezTo>
                  <a:cubicBezTo>
                    <a:pt x="-21" y="723"/>
                    <a:pt x="25" y="878"/>
                    <a:pt x="134" y="1002"/>
                  </a:cubicBezTo>
                  <a:cubicBezTo>
                    <a:pt x="258" y="1142"/>
                    <a:pt x="397" y="1220"/>
                    <a:pt x="568" y="1235"/>
                  </a:cubicBezTo>
                  <a:cubicBezTo>
                    <a:pt x="600" y="1241"/>
                    <a:pt x="631" y="1245"/>
                    <a:pt x="663" y="1245"/>
                  </a:cubicBezTo>
                  <a:cubicBezTo>
                    <a:pt x="786" y="1245"/>
                    <a:pt x="907" y="1197"/>
                    <a:pt x="1018" y="1111"/>
                  </a:cubicBezTo>
                  <a:cubicBezTo>
                    <a:pt x="1142" y="987"/>
                    <a:pt x="1219" y="863"/>
                    <a:pt x="1250" y="677"/>
                  </a:cubicBezTo>
                  <a:cubicBezTo>
                    <a:pt x="1266" y="522"/>
                    <a:pt x="1219" y="367"/>
                    <a:pt x="1111" y="227"/>
                  </a:cubicBezTo>
                  <a:cubicBezTo>
                    <a:pt x="987" y="103"/>
                    <a:pt x="863" y="25"/>
                    <a:pt x="677" y="10"/>
                  </a:cubicBezTo>
                  <a:cubicBezTo>
                    <a:pt x="645" y="4"/>
                    <a:pt x="613" y="0"/>
                    <a:pt x="582"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295;p18">
              <a:extLst>
                <a:ext uri="{FF2B5EF4-FFF2-40B4-BE49-F238E27FC236}">
                  <a16:creationId xmlns:a16="http://schemas.microsoft.com/office/drawing/2014/main" id="{3E3F1C19-D34B-2546-D3EE-B915D8EB2631}"/>
                </a:ext>
              </a:extLst>
            </p:cNvPr>
            <p:cNvSpPr/>
            <p:nvPr/>
          </p:nvSpPr>
          <p:spPr>
            <a:xfrm>
              <a:off x="4929350" y="1807975"/>
              <a:ext cx="31350" cy="31225"/>
            </a:xfrm>
            <a:custGeom>
              <a:avLst/>
              <a:gdLst/>
              <a:ahLst/>
              <a:cxnLst/>
              <a:rect l="l" t="t" r="r" b="b"/>
              <a:pathLst>
                <a:path w="1254" h="1249" extrusionOk="0">
                  <a:moveTo>
                    <a:pt x="605" y="1"/>
                  </a:moveTo>
                  <a:cubicBezTo>
                    <a:pt x="475" y="1"/>
                    <a:pt x="347" y="39"/>
                    <a:pt x="243" y="144"/>
                  </a:cubicBezTo>
                  <a:cubicBezTo>
                    <a:pt x="103" y="252"/>
                    <a:pt x="25" y="392"/>
                    <a:pt x="10" y="563"/>
                  </a:cubicBezTo>
                  <a:cubicBezTo>
                    <a:pt x="-21" y="718"/>
                    <a:pt x="25" y="873"/>
                    <a:pt x="134" y="1012"/>
                  </a:cubicBezTo>
                  <a:cubicBezTo>
                    <a:pt x="258" y="1152"/>
                    <a:pt x="398" y="1230"/>
                    <a:pt x="568" y="1245"/>
                  </a:cubicBezTo>
                  <a:cubicBezTo>
                    <a:pt x="592" y="1247"/>
                    <a:pt x="616" y="1249"/>
                    <a:pt x="640" y="1249"/>
                  </a:cubicBezTo>
                  <a:cubicBezTo>
                    <a:pt x="771" y="1249"/>
                    <a:pt x="900" y="1210"/>
                    <a:pt x="1018" y="1105"/>
                  </a:cubicBezTo>
                  <a:cubicBezTo>
                    <a:pt x="1142" y="1012"/>
                    <a:pt x="1220" y="857"/>
                    <a:pt x="1251" y="687"/>
                  </a:cubicBezTo>
                  <a:cubicBezTo>
                    <a:pt x="1266" y="532"/>
                    <a:pt x="1220" y="377"/>
                    <a:pt x="1111" y="237"/>
                  </a:cubicBezTo>
                  <a:cubicBezTo>
                    <a:pt x="987" y="97"/>
                    <a:pt x="863" y="20"/>
                    <a:pt x="677" y="4"/>
                  </a:cubicBezTo>
                  <a:cubicBezTo>
                    <a:pt x="653" y="2"/>
                    <a:pt x="629" y="1"/>
                    <a:pt x="60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296;p18">
              <a:extLst>
                <a:ext uri="{FF2B5EF4-FFF2-40B4-BE49-F238E27FC236}">
                  <a16:creationId xmlns:a16="http://schemas.microsoft.com/office/drawing/2014/main" id="{1EA2EE4B-1C1A-3853-5E08-8724B4103F04}"/>
                </a:ext>
              </a:extLst>
            </p:cNvPr>
            <p:cNvSpPr/>
            <p:nvPr/>
          </p:nvSpPr>
          <p:spPr>
            <a:xfrm>
              <a:off x="5125150" y="1825825"/>
              <a:ext cx="31350" cy="31225"/>
            </a:xfrm>
            <a:custGeom>
              <a:avLst/>
              <a:gdLst/>
              <a:ahLst/>
              <a:cxnLst/>
              <a:rect l="l" t="t" r="r" b="b"/>
              <a:pathLst>
                <a:path w="1254" h="1249" extrusionOk="0">
                  <a:moveTo>
                    <a:pt x="605" y="0"/>
                  </a:moveTo>
                  <a:cubicBezTo>
                    <a:pt x="475" y="0"/>
                    <a:pt x="348" y="38"/>
                    <a:pt x="243" y="143"/>
                  </a:cubicBezTo>
                  <a:cubicBezTo>
                    <a:pt x="103" y="252"/>
                    <a:pt x="26" y="391"/>
                    <a:pt x="10" y="562"/>
                  </a:cubicBezTo>
                  <a:cubicBezTo>
                    <a:pt x="-21" y="717"/>
                    <a:pt x="26" y="872"/>
                    <a:pt x="134" y="1012"/>
                  </a:cubicBezTo>
                  <a:cubicBezTo>
                    <a:pt x="258" y="1151"/>
                    <a:pt x="398" y="1229"/>
                    <a:pt x="569" y="1245"/>
                  </a:cubicBezTo>
                  <a:cubicBezTo>
                    <a:pt x="593" y="1247"/>
                    <a:pt x="617" y="1248"/>
                    <a:pt x="641" y="1248"/>
                  </a:cubicBezTo>
                  <a:cubicBezTo>
                    <a:pt x="771" y="1248"/>
                    <a:pt x="900" y="1210"/>
                    <a:pt x="1018" y="1105"/>
                  </a:cubicBezTo>
                  <a:cubicBezTo>
                    <a:pt x="1142" y="1012"/>
                    <a:pt x="1220" y="857"/>
                    <a:pt x="1251" y="686"/>
                  </a:cubicBezTo>
                  <a:cubicBezTo>
                    <a:pt x="1267" y="531"/>
                    <a:pt x="1220" y="376"/>
                    <a:pt x="1111" y="236"/>
                  </a:cubicBezTo>
                  <a:cubicBezTo>
                    <a:pt x="987" y="97"/>
                    <a:pt x="863" y="19"/>
                    <a:pt x="677" y="4"/>
                  </a:cubicBezTo>
                  <a:cubicBezTo>
                    <a:pt x="653" y="1"/>
                    <a:pt x="629" y="0"/>
                    <a:pt x="60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297;p18">
              <a:extLst>
                <a:ext uri="{FF2B5EF4-FFF2-40B4-BE49-F238E27FC236}">
                  <a16:creationId xmlns:a16="http://schemas.microsoft.com/office/drawing/2014/main" id="{1BFB3007-EFED-E6D0-6A65-2B07BA627066}"/>
                </a:ext>
              </a:extLst>
            </p:cNvPr>
            <p:cNvSpPr/>
            <p:nvPr/>
          </p:nvSpPr>
          <p:spPr>
            <a:xfrm>
              <a:off x="5320975" y="1844275"/>
              <a:ext cx="31350" cy="31350"/>
            </a:xfrm>
            <a:custGeom>
              <a:avLst/>
              <a:gdLst/>
              <a:ahLst/>
              <a:cxnLst/>
              <a:rect l="l" t="t" r="r" b="b"/>
              <a:pathLst>
                <a:path w="1254" h="1254" extrusionOk="0">
                  <a:moveTo>
                    <a:pt x="582" y="1"/>
                  </a:moveTo>
                  <a:cubicBezTo>
                    <a:pt x="459" y="1"/>
                    <a:pt x="341" y="48"/>
                    <a:pt x="242" y="134"/>
                  </a:cubicBezTo>
                  <a:cubicBezTo>
                    <a:pt x="103" y="258"/>
                    <a:pt x="25" y="398"/>
                    <a:pt x="10" y="569"/>
                  </a:cubicBezTo>
                  <a:cubicBezTo>
                    <a:pt x="-21" y="724"/>
                    <a:pt x="25" y="879"/>
                    <a:pt x="134" y="1018"/>
                  </a:cubicBezTo>
                  <a:cubicBezTo>
                    <a:pt x="258" y="1142"/>
                    <a:pt x="397" y="1220"/>
                    <a:pt x="568" y="1251"/>
                  </a:cubicBezTo>
                  <a:cubicBezTo>
                    <a:pt x="587" y="1253"/>
                    <a:pt x="607" y="1254"/>
                    <a:pt x="626" y="1254"/>
                  </a:cubicBezTo>
                  <a:cubicBezTo>
                    <a:pt x="762" y="1254"/>
                    <a:pt x="896" y="1206"/>
                    <a:pt x="1018" y="1111"/>
                  </a:cubicBezTo>
                  <a:cubicBezTo>
                    <a:pt x="1142" y="987"/>
                    <a:pt x="1219" y="863"/>
                    <a:pt x="1250" y="677"/>
                  </a:cubicBezTo>
                  <a:cubicBezTo>
                    <a:pt x="1266" y="522"/>
                    <a:pt x="1219" y="367"/>
                    <a:pt x="1111" y="243"/>
                  </a:cubicBezTo>
                  <a:cubicBezTo>
                    <a:pt x="987" y="103"/>
                    <a:pt x="847" y="26"/>
                    <a:pt x="677" y="10"/>
                  </a:cubicBezTo>
                  <a:cubicBezTo>
                    <a:pt x="645" y="4"/>
                    <a:pt x="613" y="1"/>
                    <a:pt x="582"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298;p18">
              <a:extLst>
                <a:ext uri="{FF2B5EF4-FFF2-40B4-BE49-F238E27FC236}">
                  <a16:creationId xmlns:a16="http://schemas.microsoft.com/office/drawing/2014/main" id="{09002395-61E9-B689-CBE3-F9A9111CE2C2}"/>
                </a:ext>
              </a:extLst>
            </p:cNvPr>
            <p:cNvSpPr/>
            <p:nvPr/>
          </p:nvSpPr>
          <p:spPr>
            <a:xfrm>
              <a:off x="5517300" y="1862250"/>
              <a:ext cx="31225" cy="31250"/>
            </a:xfrm>
            <a:custGeom>
              <a:avLst/>
              <a:gdLst/>
              <a:ahLst/>
              <a:cxnLst/>
              <a:rect l="l" t="t" r="r" b="b"/>
              <a:pathLst>
                <a:path w="1249" h="1250" extrusionOk="0">
                  <a:moveTo>
                    <a:pt x="615" y="1"/>
                  </a:moveTo>
                  <a:cubicBezTo>
                    <a:pt x="484" y="1"/>
                    <a:pt x="355" y="39"/>
                    <a:pt x="237" y="144"/>
                  </a:cubicBezTo>
                  <a:cubicBezTo>
                    <a:pt x="98" y="253"/>
                    <a:pt x="20" y="392"/>
                    <a:pt x="4" y="563"/>
                  </a:cubicBezTo>
                  <a:cubicBezTo>
                    <a:pt x="-11" y="718"/>
                    <a:pt x="20" y="873"/>
                    <a:pt x="144" y="1013"/>
                  </a:cubicBezTo>
                  <a:cubicBezTo>
                    <a:pt x="253" y="1152"/>
                    <a:pt x="392" y="1230"/>
                    <a:pt x="563" y="1245"/>
                  </a:cubicBezTo>
                  <a:cubicBezTo>
                    <a:pt x="587" y="1248"/>
                    <a:pt x="611" y="1249"/>
                    <a:pt x="635" y="1249"/>
                  </a:cubicBezTo>
                  <a:cubicBezTo>
                    <a:pt x="766" y="1249"/>
                    <a:pt x="895" y="1211"/>
                    <a:pt x="1013" y="1106"/>
                  </a:cubicBezTo>
                  <a:cubicBezTo>
                    <a:pt x="1121" y="997"/>
                    <a:pt x="1199" y="858"/>
                    <a:pt x="1245" y="687"/>
                  </a:cubicBezTo>
                  <a:cubicBezTo>
                    <a:pt x="1261" y="532"/>
                    <a:pt x="1230" y="377"/>
                    <a:pt x="1106" y="237"/>
                  </a:cubicBezTo>
                  <a:cubicBezTo>
                    <a:pt x="997" y="98"/>
                    <a:pt x="857" y="20"/>
                    <a:pt x="687" y="5"/>
                  </a:cubicBezTo>
                  <a:cubicBezTo>
                    <a:pt x="663" y="2"/>
                    <a:pt x="639" y="1"/>
                    <a:pt x="61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299;p18">
              <a:extLst>
                <a:ext uri="{FF2B5EF4-FFF2-40B4-BE49-F238E27FC236}">
                  <a16:creationId xmlns:a16="http://schemas.microsoft.com/office/drawing/2014/main" id="{091F68D7-C1E0-361E-3F71-B23650926692}"/>
                </a:ext>
              </a:extLst>
            </p:cNvPr>
            <p:cNvSpPr/>
            <p:nvPr/>
          </p:nvSpPr>
          <p:spPr>
            <a:xfrm>
              <a:off x="2353750" y="1891350"/>
              <a:ext cx="31225" cy="31225"/>
            </a:xfrm>
            <a:custGeom>
              <a:avLst/>
              <a:gdLst/>
              <a:ahLst/>
              <a:cxnLst/>
              <a:rect l="l" t="t" r="r" b="b"/>
              <a:pathLst>
                <a:path w="1249" h="1249" extrusionOk="0">
                  <a:moveTo>
                    <a:pt x="614" y="0"/>
                  </a:moveTo>
                  <a:cubicBezTo>
                    <a:pt x="483" y="0"/>
                    <a:pt x="354" y="39"/>
                    <a:pt x="236" y="143"/>
                  </a:cubicBezTo>
                  <a:cubicBezTo>
                    <a:pt x="97" y="252"/>
                    <a:pt x="19" y="392"/>
                    <a:pt x="4" y="562"/>
                  </a:cubicBezTo>
                  <a:cubicBezTo>
                    <a:pt x="-12" y="717"/>
                    <a:pt x="19" y="872"/>
                    <a:pt x="143" y="1012"/>
                  </a:cubicBezTo>
                  <a:cubicBezTo>
                    <a:pt x="252" y="1152"/>
                    <a:pt x="391" y="1229"/>
                    <a:pt x="562" y="1245"/>
                  </a:cubicBezTo>
                  <a:cubicBezTo>
                    <a:pt x="586" y="1247"/>
                    <a:pt x="610" y="1248"/>
                    <a:pt x="634" y="1248"/>
                  </a:cubicBezTo>
                  <a:cubicBezTo>
                    <a:pt x="765" y="1248"/>
                    <a:pt x="894" y="1210"/>
                    <a:pt x="1012" y="1105"/>
                  </a:cubicBezTo>
                  <a:cubicBezTo>
                    <a:pt x="1151" y="996"/>
                    <a:pt x="1229" y="857"/>
                    <a:pt x="1245" y="686"/>
                  </a:cubicBezTo>
                  <a:cubicBezTo>
                    <a:pt x="1260" y="531"/>
                    <a:pt x="1229" y="376"/>
                    <a:pt x="1105" y="237"/>
                  </a:cubicBezTo>
                  <a:cubicBezTo>
                    <a:pt x="996" y="97"/>
                    <a:pt x="857" y="19"/>
                    <a:pt x="686" y="4"/>
                  </a:cubicBezTo>
                  <a:cubicBezTo>
                    <a:pt x="662" y="1"/>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300;p18">
              <a:extLst>
                <a:ext uri="{FF2B5EF4-FFF2-40B4-BE49-F238E27FC236}">
                  <a16:creationId xmlns:a16="http://schemas.microsoft.com/office/drawing/2014/main" id="{7CE2B2A4-8939-18ED-CE69-08B4B694A942}"/>
                </a:ext>
              </a:extLst>
            </p:cNvPr>
            <p:cNvSpPr/>
            <p:nvPr/>
          </p:nvSpPr>
          <p:spPr>
            <a:xfrm>
              <a:off x="2549550" y="1909175"/>
              <a:ext cx="31225" cy="31225"/>
            </a:xfrm>
            <a:custGeom>
              <a:avLst/>
              <a:gdLst/>
              <a:ahLst/>
              <a:cxnLst/>
              <a:rect l="l" t="t" r="r" b="b"/>
              <a:pathLst>
                <a:path w="1249" h="1249" extrusionOk="0">
                  <a:moveTo>
                    <a:pt x="615" y="1"/>
                  </a:moveTo>
                  <a:cubicBezTo>
                    <a:pt x="484" y="1"/>
                    <a:pt x="355" y="39"/>
                    <a:pt x="237" y="144"/>
                  </a:cubicBezTo>
                  <a:cubicBezTo>
                    <a:pt x="97" y="252"/>
                    <a:pt x="20" y="392"/>
                    <a:pt x="4" y="563"/>
                  </a:cubicBezTo>
                  <a:cubicBezTo>
                    <a:pt x="-11" y="718"/>
                    <a:pt x="20" y="873"/>
                    <a:pt x="144" y="1012"/>
                  </a:cubicBezTo>
                  <a:cubicBezTo>
                    <a:pt x="252" y="1152"/>
                    <a:pt x="392" y="1230"/>
                    <a:pt x="562" y="1245"/>
                  </a:cubicBezTo>
                  <a:cubicBezTo>
                    <a:pt x="586" y="1247"/>
                    <a:pt x="610" y="1249"/>
                    <a:pt x="634" y="1249"/>
                  </a:cubicBezTo>
                  <a:cubicBezTo>
                    <a:pt x="765" y="1249"/>
                    <a:pt x="894" y="1210"/>
                    <a:pt x="1012" y="1105"/>
                  </a:cubicBezTo>
                  <a:cubicBezTo>
                    <a:pt x="1152" y="997"/>
                    <a:pt x="1229" y="857"/>
                    <a:pt x="1245" y="687"/>
                  </a:cubicBezTo>
                  <a:cubicBezTo>
                    <a:pt x="1260" y="532"/>
                    <a:pt x="1229" y="377"/>
                    <a:pt x="1105" y="237"/>
                  </a:cubicBezTo>
                  <a:cubicBezTo>
                    <a:pt x="997" y="97"/>
                    <a:pt x="857" y="20"/>
                    <a:pt x="687" y="4"/>
                  </a:cubicBezTo>
                  <a:cubicBezTo>
                    <a:pt x="663" y="2"/>
                    <a:pt x="639" y="1"/>
                    <a:pt x="61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301;p18">
              <a:extLst>
                <a:ext uri="{FF2B5EF4-FFF2-40B4-BE49-F238E27FC236}">
                  <a16:creationId xmlns:a16="http://schemas.microsoft.com/office/drawing/2014/main" id="{5EDBFD4E-AFC0-C0D5-43BE-02EBCDDA9D92}"/>
                </a:ext>
              </a:extLst>
            </p:cNvPr>
            <p:cNvSpPr/>
            <p:nvPr/>
          </p:nvSpPr>
          <p:spPr>
            <a:xfrm>
              <a:off x="2745775" y="1927025"/>
              <a:ext cx="31350" cy="31350"/>
            </a:xfrm>
            <a:custGeom>
              <a:avLst/>
              <a:gdLst/>
              <a:ahLst/>
              <a:cxnLst/>
              <a:rect l="l" t="t" r="r" b="b"/>
              <a:pathLst>
                <a:path w="1254" h="1254" extrusionOk="0">
                  <a:moveTo>
                    <a:pt x="627" y="1"/>
                  </a:moveTo>
                  <a:cubicBezTo>
                    <a:pt x="492" y="1"/>
                    <a:pt x="358" y="48"/>
                    <a:pt x="236" y="143"/>
                  </a:cubicBezTo>
                  <a:cubicBezTo>
                    <a:pt x="112" y="252"/>
                    <a:pt x="34" y="391"/>
                    <a:pt x="3" y="578"/>
                  </a:cubicBezTo>
                  <a:cubicBezTo>
                    <a:pt x="-13" y="733"/>
                    <a:pt x="34" y="888"/>
                    <a:pt x="143" y="1012"/>
                  </a:cubicBezTo>
                  <a:cubicBezTo>
                    <a:pt x="267" y="1151"/>
                    <a:pt x="391" y="1229"/>
                    <a:pt x="577" y="1245"/>
                  </a:cubicBezTo>
                  <a:cubicBezTo>
                    <a:pt x="608" y="1251"/>
                    <a:pt x="640" y="1254"/>
                    <a:pt x="672" y="1254"/>
                  </a:cubicBezTo>
                  <a:cubicBezTo>
                    <a:pt x="794" y="1254"/>
                    <a:pt x="912" y="1207"/>
                    <a:pt x="1011" y="1120"/>
                  </a:cubicBezTo>
                  <a:cubicBezTo>
                    <a:pt x="1135" y="996"/>
                    <a:pt x="1213" y="857"/>
                    <a:pt x="1244" y="686"/>
                  </a:cubicBezTo>
                  <a:cubicBezTo>
                    <a:pt x="1275" y="531"/>
                    <a:pt x="1228" y="376"/>
                    <a:pt x="1120" y="236"/>
                  </a:cubicBezTo>
                  <a:cubicBezTo>
                    <a:pt x="996" y="112"/>
                    <a:pt x="856" y="35"/>
                    <a:pt x="685" y="4"/>
                  </a:cubicBezTo>
                  <a:cubicBezTo>
                    <a:pt x="666" y="2"/>
                    <a:pt x="647" y="1"/>
                    <a:pt x="627"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302;p18">
              <a:extLst>
                <a:ext uri="{FF2B5EF4-FFF2-40B4-BE49-F238E27FC236}">
                  <a16:creationId xmlns:a16="http://schemas.microsoft.com/office/drawing/2014/main" id="{31449031-3EDE-1ECC-CB1D-346468F0135B}"/>
                </a:ext>
              </a:extLst>
            </p:cNvPr>
            <p:cNvSpPr/>
            <p:nvPr/>
          </p:nvSpPr>
          <p:spPr>
            <a:xfrm>
              <a:off x="2941575" y="1945100"/>
              <a:ext cx="31350" cy="31350"/>
            </a:xfrm>
            <a:custGeom>
              <a:avLst/>
              <a:gdLst/>
              <a:ahLst/>
              <a:cxnLst/>
              <a:rect l="l" t="t" r="r" b="b"/>
              <a:pathLst>
                <a:path w="1254" h="1254" extrusionOk="0">
                  <a:moveTo>
                    <a:pt x="591" y="0"/>
                  </a:moveTo>
                  <a:cubicBezTo>
                    <a:pt x="468" y="0"/>
                    <a:pt x="347" y="47"/>
                    <a:pt x="236" y="134"/>
                  </a:cubicBezTo>
                  <a:cubicBezTo>
                    <a:pt x="112" y="258"/>
                    <a:pt x="34" y="397"/>
                    <a:pt x="3" y="568"/>
                  </a:cubicBezTo>
                  <a:cubicBezTo>
                    <a:pt x="-12" y="723"/>
                    <a:pt x="34" y="878"/>
                    <a:pt x="143" y="1018"/>
                  </a:cubicBezTo>
                  <a:cubicBezTo>
                    <a:pt x="267" y="1142"/>
                    <a:pt x="391" y="1219"/>
                    <a:pt x="577" y="1250"/>
                  </a:cubicBezTo>
                  <a:cubicBezTo>
                    <a:pt x="597" y="1252"/>
                    <a:pt x="616" y="1253"/>
                    <a:pt x="635" y="1253"/>
                  </a:cubicBezTo>
                  <a:cubicBezTo>
                    <a:pt x="771" y="1253"/>
                    <a:pt x="903" y="1206"/>
                    <a:pt x="1011" y="1111"/>
                  </a:cubicBezTo>
                  <a:cubicBezTo>
                    <a:pt x="1151" y="1018"/>
                    <a:pt x="1213" y="863"/>
                    <a:pt x="1244" y="677"/>
                  </a:cubicBezTo>
                  <a:cubicBezTo>
                    <a:pt x="1275" y="522"/>
                    <a:pt x="1229" y="366"/>
                    <a:pt x="1120" y="242"/>
                  </a:cubicBezTo>
                  <a:cubicBezTo>
                    <a:pt x="996" y="103"/>
                    <a:pt x="856" y="25"/>
                    <a:pt x="686" y="10"/>
                  </a:cubicBezTo>
                  <a:cubicBezTo>
                    <a:pt x="654" y="3"/>
                    <a:pt x="622" y="0"/>
                    <a:pt x="591"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303;p18">
              <a:extLst>
                <a:ext uri="{FF2B5EF4-FFF2-40B4-BE49-F238E27FC236}">
                  <a16:creationId xmlns:a16="http://schemas.microsoft.com/office/drawing/2014/main" id="{103F5A41-22B8-CED8-32B3-A931338633F5}"/>
                </a:ext>
              </a:extLst>
            </p:cNvPr>
            <p:cNvSpPr/>
            <p:nvPr/>
          </p:nvSpPr>
          <p:spPr>
            <a:xfrm>
              <a:off x="3137350" y="1963075"/>
              <a:ext cx="31375" cy="31225"/>
            </a:xfrm>
            <a:custGeom>
              <a:avLst/>
              <a:gdLst/>
              <a:ahLst/>
              <a:cxnLst/>
              <a:rect l="l" t="t" r="r" b="b"/>
              <a:pathLst>
                <a:path w="1255" h="1249" extrusionOk="0">
                  <a:moveTo>
                    <a:pt x="615" y="0"/>
                  </a:moveTo>
                  <a:cubicBezTo>
                    <a:pt x="484" y="0"/>
                    <a:pt x="355" y="39"/>
                    <a:pt x="237" y="144"/>
                  </a:cubicBezTo>
                  <a:cubicBezTo>
                    <a:pt x="113" y="252"/>
                    <a:pt x="36" y="392"/>
                    <a:pt x="5" y="562"/>
                  </a:cubicBezTo>
                  <a:cubicBezTo>
                    <a:pt x="-11" y="718"/>
                    <a:pt x="20" y="873"/>
                    <a:pt x="144" y="1012"/>
                  </a:cubicBezTo>
                  <a:cubicBezTo>
                    <a:pt x="253" y="1152"/>
                    <a:pt x="392" y="1229"/>
                    <a:pt x="578" y="1245"/>
                  </a:cubicBezTo>
                  <a:cubicBezTo>
                    <a:pt x="602" y="1247"/>
                    <a:pt x="626" y="1249"/>
                    <a:pt x="650" y="1249"/>
                  </a:cubicBezTo>
                  <a:cubicBezTo>
                    <a:pt x="781" y="1249"/>
                    <a:pt x="908" y="1210"/>
                    <a:pt x="1013" y="1105"/>
                  </a:cubicBezTo>
                  <a:cubicBezTo>
                    <a:pt x="1152" y="1012"/>
                    <a:pt x="1230" y="857"/>
                    <a:pt x="1245" y="687"/>
                  </a:cubicBezTo>
                  <a:cubicBezTo>
                    <a:pt x="1276" y="531"/>
                    <a:pt x="1230" y="376"/>
                    <a:pt x="1121" y="237"/>
                  </a:cubicBezTo>
                  <a:cubicBezTo>
                    <a:pt x="997" y="97"/>
                    <a:pt x="858" y="20"/>
                    <a:pt x="687" y="4"/>
                  </a:cubicBezTo>
                  <a:cubicBezTo>
                    <a:pt x="663" y="2"/>
                    <a:pt x="639" y="0"/>
                    <a:pt x="61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304;p18">
              <a:extLst>
                <a:ext uri="{FF2B5EF4-FFF2-40B4-BE49-F238E27FC236}">
                  <a16:creationId xmlns:a16="http://schemas.microsoft.com/office/drawing/2014/main" id="{0FB8C0E2-DA12-9606-FA34-81639EFBFFCD}"/>
                </a:ext>
              </a:extLst>
            </p:cNvPr>
            <p:cNvSpPr/>
            <p:nvPr/>
          </p:nvSpPr>
          <p:spPr>
            <a:xfrm>
              <a:off x="3333200" y="1980900"/>
              <a:ext cx="31350" cy="31250"/>
            </a:xfrm>
            <a:custGeom>
              <a:avLst/>
              <a:gdLst/>
              <a:ahLst/>
              <a:cxnLst/>
              <a:rect l="l" t="t" r="r" b="b"/>
              <a:pathLst>
                <a:path w="1254" h="1250" extrusionOk="0">
                  <a:moveTo>
                    <a:pt x="613" y="1"/>
                  </a:moveTo>
                  <a:cubicBezTo>
                    <a:pt x="483" y="1"/>
                    <a:pt x="354" y="39"/>
                    <a:pt x="236" y="144"/>
                  </a:cubicBezTo>
                  <a:cubicBezTo>
                    <a:pt x="112" y="253"/>
                    <a:pt x="34" y="392"/>
                    <a:pt x="3" y="563"/>
                  </a:cubicBezTo>
                  <a:cubicBezTo>
                    <a:pt x="-13" y="718"/>
                    <a:pt x="34" y="873"/>
                    <a:pt x="143" y="1013"/>
                  </a:cubicBezTo>
                  <a:cubicBezTo>
                    <a:pt x="267" y="1152"/>
                    <a:pt x="391" y="1230"/>
                    <a:pt x="577" y="1245"/>
                  </a:cubicBezTo>
                  <a:cubicBezTo>
                    <a:pt x="601" y="1248"/>
                    <a:pt x="625" y="1249"/>
                    <a:pt x="649" y="1249"/>
                  </a:cubicBezTo>
                  <a:cubicBezTo>
                    <a:pt x="779" y="1249"/>
                    <a:pt x="906" y="1211"/>
                    <a:pt x="1011" y="1106"/>
                  </a:cubicBezTo>
                  <a:cubicBezTo>
                    <a:pt x="1151" y="1013"/>
                    <a:pt x="1228" y="858"/>
                    <a:pt x="1244" y="687"/>
                  </a:cubicBezTo>
                  <a:cubicBezTo>
                    <a:pt x="1275" y="532"/>
                    <a:pt x="1228" y="377"/>
                    <a:pt x="1120" y="237"/>
                  </a:cubicBezTo>
                  <a:cubicBezTo>
                    <a:pt x="996" y="98"/>
                    <a:pt x="856" y="20"/>
                    <a:pt x="685" y="5"/>
                  </a:cubicBezTo>
                  <a:cubicBezTo>
                    <a:pt x="661" y="2"/>
                    <a:pt x="637" y="1"/>
                    <a:pt x="613"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305;p18">
              <a:extLst>
                <a:ext uri="{FF2B5EF4-FFF2-40B4-BE49-F238E27FC236}">
                  <a16:creationId xmlns:a16="http://schemas.microsoft.com/office/drawing/2014/main" id="{86383115-801C-5641-53B1-BD499E46DC80}"/>
                </a:ext>
              </a:extLst>
            </p:cNvPr>
            <p:cNvSpPr/>
            <p:nvPr/>
          </p:nvSpPr>
          <p:spPr>
            <a:xfrm>
              <a:off x="3529000" y="1999375"/>
              <a:ext cx="31350" cy="31350"/>
            </a:xfrm>
            <a:custGeom>
              <a:avLst/>
              <a:gdLst/>
              <a:ahLst/>
              <a:cxnLst/>
              <a:rect l="l" t="t" r="r" b="b"/>
              <a:pathLst>
                <a:path w="1254" h="1254" extrusionOk="0">
                  <a:moveTo>
                    <a:pt x="591" y="1"/>
                  </a:moveTo>
                  <a:cubicBezTo>
                    <a:pt x="468" y="1"/>
                    <a:pt x="347" y="48"/>
                    <a:pt x="236" y="134"/>
                  </a:cubicBezTo>
                  <a:cubicBezTo>
                    <a:pt x="112" y="258"/>
                    <a:pt x="34" y="398"/>
                    <a:pt x="3" y="568"/>
                  </a:cubicBezTo>
                  <a:cubicBezTo>
                    <a:pt x="-12" y="723"/>
                    <a:pt x="34" y="879"/>
                    <a:pt x="143" y="1018"/>
                  </a:cubicBezTo>
                  <a:cubicBezTo>
                    <a:pt x="251" y="1142"/>
                    <a:pt x="391" y="1220"/>
                    <a:pt x="577" y="1251"/>
                  </a:cubicBezTo>
                  <a:cubicBezTo>
                    <a:pt x="597" y="1253"/>
                    <a:pt x="616" y="1254"/>
                    <a:pt x="635" y="1254"/>
                  </a:cubicBezTo>
                  <a:cubicBezTo>
                    <a:pt x="771" y="1254"/>
                    <a:pt x="903" y="1206"/>
                    <a:pt x="1011" y="1111"/>
                  </a:cubicBezTo>
                  <a:cubicBezTo>
                    <a:pt x="1151" y="987"/>
                    <a:pt x="1229" y="863"/>
                    <a:pt x="1244" y="677"/>
                  </a:cubicBezTo>
                  <a:cubicBezTo>
                    <a:pt x="1275" y="522"/>
                    <a:pt x="1229" y="367"/>
                    <a:pt x="1120" y="243"/>
                  </a:cubicBezTo>
                  <a:cubicBezTo>
                    <a:pt x="996" y="103"/>
                    <a:pt x="856" y="26"/>
                    <a:pt x="686" y="10"/>
                  </a:cubicBezTo>
                  <a:cubicBezTo>
                    <a:pt x="654" y="4"/>
                    <a:pt x="622" y="1"/>
                    <a:pt x="591"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306;p18">
              <a:extLst>
                <a:ext uri="{FF2B5EF4-FFF2-40B4-BE49-F238E27FC236}">
                  <a16:creationId xmlns:a16="http://schemas.microsoft.com/office/drawing/2014/main" id="{99070A31-ADB7-4F51-474D-6CE204C444E6}"/>
                </a:ext>
              </a:extLst>
            </p:cNvPr>
            <p:cNvSpPr/>
            <p:nvPr/>
          </p:nvSpPr>
          <p:spPr>
            <a:xfrm>
              <a:off x="3724800" y="2017350"/>
              <a:ext cx="31350" cy="31225"/>
            </a:xfrm>
            <a:custGeom>
              <a:avLst/>
              <a:gdLst/>
              <a:ahLst/>
              <a:cxnLst/>
              <a:rect l="l" t="t" r="r" b="b"/>
              <a:pathLst>
                <a:path w="1254" h="1249" extrusionOk="0">
                  <a:moveTo>
                    <a:pt x="614" y="1"/>
                  </a:moveTo>
                  <a:cubicBezTo>
                    <a:pt x="483" y="1"/>
                    <a:pt x="354" y="39"/>
                    <a:pt x="236" y="144"/>
                  </a:cubicBezTo>
                  <a:cubicBezTo>
                    <a:pt x="112" y="253"/>
                    <a:pt x="35" y="392"/>
                    <a:pt x="4" y="563"/>
                  </a:cubicBezTo>
                  <a:cubicBezTo>
                    <a:pt x="-12" y="718"/>
                    <a:pt x="35" y="873"/>
                    <a:pt x="143" y="1013"/>
                  </a:cubicBezTo>
                  <a:cubicBezTo>
                    <a:pt x="267" y="1152"/>
                    <a:pt x="391" y="1230"/>
                    <a:pt x="578" y="1245"/>
                  </a:cubicBezTo>
                  <a:cubicBezTo>
                    <a:pt x="602" y="1248"/>
                    <a:pt x="625" y="1249"/>
                    <a:pt x="649" y="1249"/>
                  </a:cubicBezTo>
                  <a:cubicBezTo>
                    <a:pt x="780" y="1249"/>
                    <a:pt x="907" y="1211"/>
                    <a:pt x="1012" y="1106"/>
                  </a:cubicBezTo>
                  <a:cubicBezTo>
                    <a:pt x="1151" y="997"/>
                    <a:pt x="1229" y="858"/>
                    <a:pt x="1244" y="687"/>
                  </a:cubicBezTo>
                  <a:cubicBezTo>
                    <a:pt x="1275" y="532"/>
                    <a:pt x="1229" y="377"/>
                    <a:pt x="1120" y="237"/>
                  </a:cubicBezTo>
                  <a:cubicBezTo>
                    <a:pt x="996" y="98"/>
                    <a:pt x="857"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307;p18">
              <a:extLst>
                <a:ext uri="{FF2B5EF4-FFF2-40B4-BE49-F238E27FC236}">
                  <a16:creationId xmlns:a16="http://schemas.microsoft.com/office/drawing/2014/main" id="{D9A93AB1-FA70-92E5-F9BB-2E21D7550CA2}"/>
                </a:ext>
              </a:extLst>
            </p:cNvPr>
            <p:cNvSpPr/>
            <p:nvPr/>
          </p:nvSpPr>
          <p:spPr>
            <a:xfrm>
              <a:off x="3920625" y="2035200"/>
              <a:ext cx="31200" cy="31225"/>
            </a:xfrm>
            <a:custGeom>
              <a:avLst/>
              <a:gdLst/>
              <a:ahLst/>
              <a:cxnLst/>
              <a:rect l="l" t="t" r="r" b="b"/>
              <a:pathLst>
                <a:path w="1248" h="1249" extrusionOk="0">
                  <a:moveTo>
                    <a:pt x="613" y="0"/>
                  </a:moveTo>
                  <a:cubicBezTo>
                    <a:pt x="483" y="0"/>
                    <a:pt x="354" y="39"/>
                    <a:pt x="236" y="144"/>
                  </a:cubicBezTo>
                  <a:cubicBezTo>
                    <a:pt x="96" y="252"/>
                    <a:pt x="34" y="392"/>
                    <a:pt x="3" y="562"/>
                  </a:cubicBezTo>
                  <a:cubicBezTo>
                    <a:pt x="-13" y="717"/>
                    <a:pt x="34" y="872"/>
                    <a:pt x="143" y="1012"/>
                  </a:cubicBezTo>
                  <a:cubicBezTo>
                    <a:pt x="267" y="1152"/>
                    <a:pt x="391" y="1229"/>
                    <a:pt x="577" y="1245"/>
                  </a:cubicBezTo>
                  <a:cubicBezTo>
                    <a:pt x="601" y="1247"/>
                    <a:pt x="624" y="1248"/>
                    <a:pt x="648" y="1248"/>
                  </a:cubicBezTo>
                  <a:cubicBezTo>
                    <a:pt x="775" y="1248"/>
                    <a:pt x="893" y="1210"/>
                    <a:pt x="1011" y="1105"/>
                  </a:cubicBezTo>
                  <a:cubicBezTo>
                    <a:pt x="1151" y="997"/>
                    <a:pt x="1228" y="857"/>
                    <a:pt x="1244" y="686"/>
                  </a:cubicBezTo>
                  <a:cubicBezTo>
                    <a:pt x="1259" y="531"/>
                    <a:pt x="1228" y="376"/>
                    <a:pt x="1120" y="237"/>
                  </a:cubicBezTo>
                  <a:cubicBezTo>
                    <a:pt x="996" y="97"/>
                    <a:pt x="856" y="19"/>
                    <a:pt x="685" y="4"/>
                  </a:cubicBezTo>
                  <a:cubicBezTo>
                    <a:pt x="661" y="2"/>
                    <a:pt x="637" y="0"/>
                    <a:pt x="613"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308;p18">
              <a:extLst>
                <a:ext uri="{FF2B5EF4-FFF2-40B4-BE49-F238E27FC236}">
                  <a16:creationId xmlns:a16="http://schemas.microsoft.com/office/drawing/2014/main" id="{04C8E38C-F37B-8FB2-0D24-C58BBE001C24}"/>
                </a:ext>
              </a:extLst>
            </p:cNvPr>
            <p:cNvSpPr/>
            <p:nvPr/>
          </p:nvSpPr>
          <p:spPr>
            <a:xfrm>
              <a:off x="4116400" y="2053050"/>
              <a:ext cx="31225" cy="31350"/>
            </a:xfrm>
            <a:custGeom>
              <a:avLst/>
              <a:gdLst/>
              <a:ahLst/>
              <a:cxnLst/>
              <a:rect l="l" t="t" r="r" b="b"/>
              <a:pathLst>
                <a:path w="1249" h="1254" extrusionOk="0">
                  <a:moveTo>
                    <a:pt x="629" y="0"/>
                  </a:moveTo>
                  <a:cubicBezTo>
                    <a:pt x="493" y="0"/>
                    <a:pt x="359" y="48"/>
                    <a:pt x="237" y="143"/>
                  </a:cubicBezTo>
                  <a:cubicBezTo>
                    <a:pt x="97" y="252"/>
                    <a:pt x="20" y="391"/>
                    <a:pt x="4" y="577"/>
                  </a:cubicBezTo>
                  <a:cubicBezTo>
                    <a:pt x="-11" y="732"/>
                    <a:pt x="20" y="887"/>
                    <a:pt x="144" y="1011"/>
                  </a:cubicBezTo>
                  <a:cubicBezTo>
                    <a:pt x="268" y="1151"/>
                    <a:pt x="392" y="1229"/>
                    <a:pt x="578" y="1244"/>
                  </a:cubicBezTo>
                  <a:cubicBezTo>
                    <a:pt x="610" y="1250"/>
                    <a:pt x="641" y="1254"/>
                    <a:pt x="671" y="1254"/>
                  </a:cubicBezTo>
                  <a:cubicBezTo>
                    <a:pt x="790" y="1254"/>
                    <a:pt x="901" y="1206"/>
                    <a:pt x="1012" y="1120"/>
                  </a:cubicBezTo>
                  <a:cubicBezTo>
                    <a:pt x="1152" y="996"/>
                    <a:pt x="1230" y="856"/>
                    <a:pt x="1245" y="686"/>
                  </a:cubicBezTo>
                  <a:cubicBezTo>
                    <a:pt x="1261" y="531"/>
                    <a:pt x="1230" y="376"/>
                    <a:pt x="1121" y="236"/>
                  </a:cubicBezTo>
                  <a:cubicBezTo>
                    <a:pt x="997" y="112"/>
                    <a:pt x="857" y="34"/>
                    <a:pt x="687" y="3"/>
                  </a:cubicBezTo>
                  <a:cubicBezTo>
                    <a:pt x="667" y="1"/>
                    <a:pt x="648" y="0"/>
                    <a:pt x="629"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309;p18">
              <a:extLst>
                <a:ext uri="{FF2B5EF4-FFF2-40B4-BE49-F238E27FC236}">
                  <a16:creationId xmlns:a16="http://schemas.microsoft.com/office/drawing/2014/main" id="{204993AE-C549-488E-24BF-594D53AC22B4}"/>
                </a:ext>
              </a:extLst>
            </p:cNvPr>
            <p:cNvSpPr/>
            <p:nvPr/>
          </p:nvSpPr>
          <p:spPr>
            <a:xfrm>
              <a:off x="4312625" y="2071100"/>
              <a:ext cx="31575" cy="31350"/>
            </a:xfrm>
            <a:custGeom>
              <a:avLst/>
              <a:gdLst/>
              <a:ahLst/>
              <a:cxnLst/>
              <a:rect l="l" t="t" r="r" b="b"/>
              <a:pathLst>
                <a:path w="1263" h="1254" extrusionOk="0">
                  <a:moveTo>
                    <a:pt x="591" y="1"/>
                  </a:moveTo>
                  <a:cubicBezTo>
                    <a:pt x="468" y="1"/>
                    <a:pt x="350" y="48"/>
                    <a:pt x="251" y="134"/>
                  </a:cubicBezTo>
                  <a:cubicBezTo>
                    <a:pt x="112" y="258"/>
                    <a:pt x="34" y="398"/>
                    <a:pt x="3" y="569"/>
                  </a:cubicBezTo>
                  <a:cubicBezTo>
                    <a:pt x="-12" y="724"/>
                    <a:pt x="34" y="879"/>
                    <a:pt x="143" y="1018"/>
                  </a:cubicBezTo>
                  <a:cubicBezTo>
                    <a:pt x="267" y="1143"/>
                    <a:pt x="406" y="1220"/>
                    <a:pt x="577" y="1251"/>
                  </a:cubicBezTo>
                  <a:cubicBezTo>
                    <a:pt x="596" y="1253"/>
                    <a:pt x="616" y="1254"/>
                    <a:pt x="635" y="1254"/>
                  </a:cubicBezTo>
                  <a:cubicBezTo>
                    <a:pt x="771" y="1254"/>
                    <a:pt x="905" y="1206"/>
                    <a:pt x="1027" y="1112"/>
                  </a:cubicBezTo>
                  <a:cubicBezTo>
                    <a:pt x="1151" y="987"/>
                    <a:pt x="1213" y="863"/>
                    <a:pt x="1259" y="677"/>
                  </a:cubicBezTo>
                  <a:cubicBezTo>
                    <a:pt x="1275" y="522"/>
                    <a:pt x="1228" y="367"/>
                    <a:pt x="1120" y="243"/>
                  </a:cubicBezTo>
                  <a:cubicBezTo>
                    <a:pt x="996" y="103"/>
                    <a:pt x="856" y="26"/>
                    <a:pt x="686" y="10"/>
                  </a:cubicBezTo>
                  <a:cubicBezTo>
                    <a:pt x="654" y="4"/>
                    <a:pt x="622" y="1"/>
                    <a:pt x="591"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310;p18">
              <a:extLst>
                <a:ext uri="{FF2B5EF4-FFF2-40B4-BE49-F238E27FC236}">
                  <a16:creationId xmlns:a16="http://schemas.microsoft.com/office/drawing/2014/main" id="{65A66516-EEF9-2FF2-F74B-87DA11CF4564}"/>
                </a:ext>
              </a:extLst>
            </p:cNvPr>
            <p:cNvSpPr/>
            <p:nvPr/>
          </p:nvSpPr>
          <p:spPr>
            <a:xfrm>
              <a:off x="4508425" y="2089100"/>
              <a:ext cx="31575" cy="31225"/>
            </a:xfrm>
            <a:custGeom>
              <a:avLst/>
              <a:gdLst/>
              <a:ahLst/>
              <a:cxnLst/>
              <a:rect l="l" t="t" r="r" b="b"/>
              <a:pathLst>
                <a:path w="1263" h="1249" extrusionOk="0">
                  <a:moveTo>
                    <a:pt x="614" y="0"/>
                  </a:moveTo>
                  <a:cubicBezTo>
                    <a:pt x="484" y="0"/>
                    <a:pt x="357" y="38"/>
                    <a:pt x="252" y="143"/>
                  </a:cubicBezTo>
                  <a:cubicBezTo>
                    <a:pt x="112" y="252"/>
                    <a:pt x="35" y="392"/>
                    <a:pt x="4" y="562"/>
                  </a:cubicBezTo>
                  <a:cubicBezTo>
                    <a:pt x="-12" y="717"/>
                    <a:pt x="35" y="872"/>
                    <a:pt x="143" y="1012"/>
                  </a:cubicBezTo>
                  <a:cubicBezTo>
                    <a:pt x="267" y="1151"/>
                    <a:pt x="407" y="1229"/>
                    <a:pt x="577" y="1245"/>
                  </a:cubicBezTo>
                  <a:cubicBezTo>
                    <a:pt x="601" y="1247"/>
                    <a:pt x="625" y="1248"/>
                    <a:pt x="649" y="1248"/>
                  </a:cubicBezTo>
                  <a:cubicBezTo>
                    <a:pt x="780" y="1248"/>
                    <a:pt x="909" y="1210"/>
                    <a:pt x="1027" y="1105"/>
                  </a:cubicBezTo>
                  <a:cubicBezTo>
                    <a:pt x="1151" y="996"/>
                    <a:pt x="1229" y="857"/>
                    <a:pt x="1260" y="686"/>
                  </a:cubicBezTo>
                  <a:cubicBezTo>
                    <a:pt x="1275" y="531"/>
                    <a:pt x="1229" y="376"/>
                    <a:pt x="1120" y="236"/>
                  </a:cubicBezTo>
                  <a:cubicBezTo>
                    <a:pt x="996" y="97"/>
                    <a:pt x="857" y="19"/>
                    <a:pt x="686" y="4"/>
                  </a:cubicBezTo>
                  <a:cubicBezTo>
                    <a:pt x="662" y="1"/>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311;p18">
              <a:extLst>
                <a:ext uri="{FF2B5EF4-FFF2-40B4-BE49-F238E27FC236}">
                  <a16:creationId xmlns:a16="http://schemas.microsoft.com/office/drawing/2014/main" id="{373B4123-EC7C-5DF4-5B41-D1753E2A59CC}"/>
                </a:ext>
              </a:extLst>
            </p:cNvPr>
            <p:cNvSpPr/>
            <p:nvPr/>
          </p:nvSpPr>
          <p:spPr>
            <a:xfrm>
              <a:off x="4704450" y="2106925"/>
              <a:ext cx="31375" cy="31225"/>
            </a:xfrm>
            <a:custGeom>
              <a:avLst/>
              <a:gdLst/>
              <a:ahLst/>
              <a:cxnLst/>
              <a:rect l="l" t="t" r="r" b="b"/>
              <a:pathLst>
                <a:path w="1255" h="1249" extrusionOk="0">
                  <a:moveTo>
                    <a:pt x="605" y="1"/>
                  </a:moveTo>
                  <a:cubicBezTo>
                    <a:pt x="475" y="1"/>
                    <a:pt x="348" y="39"/>
                    <a:pt x="243" y="144"/>
                  </a:cubicBezTo>
                  <a:cubicBezTo>
                    <a:pt x="103" y="252"/>
                    <a:pt x="26" y="392"/>
                    <a:pt x="10" y="563"/>
                  </a:cubicBezTo>
                  <a:cubicBezTo>
                    <a:pt x="-21" y="718"/>
                    <a:pt x="26" y="873"/>
                    <a:pt x="134" y="1012"/>
                  </a:cubicBezTo>
                  <a:cubicBezTo>
                    <a:pt x="259" y="1152"/>
                    <a:pt x="398" y="1229"/>
                    <a:pt x="569" y="1245"/>
                  </a:cubicBezTo>
                  <a:cubicBezTo>
                    <a:pt x="593" y="1247"/>
                    <a:pt x="617" y="1249"/>
                    <a:pt x="641" y="1249"/>
                  </a:cubicBezTo>
                  <a:cubicBezTo>
                    <a:pt x="771" y="1249"/>
                    <a:pt x="901" y="1210"/>
                    <a:pt x="1018" y="1105"/>
                  </a:cubicBezTo>
                  <a:cubicBezTo>
                    <a:pt x="1143" y="997"/>
                    <a:pt x="1220" y="857"/>
                    <a:pt x="1251" y="687"/>
                  </a:cubicBezTo>
                  <a:cubicBezTo>
                    <a:pt x="1267" y="532"/>
                    <a:pt x="1220" y="376"/>
                    <a:pt x="1112" y="237"/>
                  </a:cubicBezTo>
                  <a:cubicBezTo>
                    <a:pt x="987" y="97"/>
                    <a:pt x="863" y="20"/>
                    <a:pt x="677" y="4"/>
                  </a:cubicBezTo>
                  <a:cubicBezTo>
                    <a:pt x="653" y="2"/>
                    <a:pt x="629" y="1"/>
                    <a:pt x="60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312;p18">
              <a:extLst>
                <a:ext uri="{FF2B5EF4-FFF2-40B4-BE49-F238E27FC236}">
                  <a16:creationId xmlns:a16="http://schemas.microsoft.com/office/drawing/2014/main" id="{C67C018A-0533-818D-ADCD-0DFC02029EE8}"/>
                </a:ext>
              </a:extLst>
            </p:cNvPr>
            <p:cNvSpPr/>
            <p:nvPr/>
          </p:nvSpPr>
          <p:spPr>
            <a:xfrm>
              <a:off x="4900275" y="2124775"/>
              <a:ext cx="31350" cy="31350"/>
            </a:xfrm>
            <a:custGeom>
              <a:avLst/>
              <a:gdLst/>
              <a:ahLst/>
              <a:cxnLst/>
              <a:rect l="l" t="t" r="r" b="b"/>
              <a:pathLst>
                <a:path w="1254" h="1254" extrusionOk="0">
                  <a:moveTo>
                    <a:pt x="619" y="1"/>
                  </a:moveTo>
                  <a:cubicBezTo>
                    <a:pt x="483" y="1"/>
                    <a:pt x="351" y="48"/>
                    <a:pt x="242" y="143"/>
                  </a:cubicBezTo>
                  <a:cubicBezTo>
                    <a:pt x="103" y="267"/>
                    <a:pt x="25" y="391"/>
                    <a:pt x="10" y="577"/>
                  </a:cubicBezTo>
                  <a:cubicBezTo>
                    <a:pt x="-21" y="733"/>
                    <a:pt x="25" y="888"/>
                    <a:pt x="134" y="1012"/>
                  </a:cubicBezTo>
                  <a:cubicBezTo>
                    <a:pt x="258" y="1151"/>
                    <a:pt x="397" y="1229"/>
                    <a:pt x="568" y="1244"/>
                  </a:cubicBezTo>
                  <a:cubicBezTo>
                    <a:pt x="600" y="1251"/>
                    <a:pt x="631" y="1254"/>
                    <a:pt x="663" y="1254"/>
                  </a:cubicBezTo>
                  <a:cubicBezTo>
                    <a:pt x="786" y="1254"/>
                    <a:pt x="907" y="1207"/>
                    <a:pt x="1018" y="1120"/>
                  </a:cubicBezTo>
                  <a:cubicBezTo>
                    <a:pt x="1142" y="1012"/>
                    <a:pt x="1219" y="857"/>
                    <a:pt x="1250" y="686"/>
                  </a:cubicBezTo>
                  <a:cubicBezTo>
                    <a:pt x="1266" y="531"/>
                    <a:pt x="1219" y="376"/>
                    <a:pt x="1111" y="236"/>
                  </a:cubicBezTo>
                  <a:cubicBezTo>
                    <a:pt x="987" y="112"/>
                    <a:pt x="863" y="35"/>
                    <a:pt x="677" y="4"/>
                  </a:cubicBezTo>
                  <a:cubicBezTo>
                    <a:pt x="657" y="2"/>
                    <a:pt x="638" y="1"/>
                    <a:pt x="619"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313;p18">
              <a:extLst>
                <a:ext uri="{FF2B5EF4-FFF2-40B4-BE49-F238E27FC236}">
                  <a16:creationId xmlns:a16="http://schemas.microsoft.com/office/drawing/2014/main" id="{6EBCD505-AA9D-8CFF-8F8C-04D7DB31F87D}"/>
                </a:ext>
              </a:extLst>
            </p:cNvPr>
            <p:cNvSpPr/>
            <p:nvPr/>
          </p:nvSpPr>
          <p:spPr>
            <a:xfrm>
              <a:off x="5096075" y="2142850"/>
              <a:ext cx="31350" cy="31350"/>
            </a:xfrm>
            <a:custGeom>
              <a:avLst/>
              <a:gdLst/>
              <a:ahLst/>
              <a:cxnLst/>
              <a:rect l="l" t="t" r="r" b="b"/>
              <a:pathLst>
                <a:path w="1254" h="1254" extrusionOk="0">
                  <a:moveTo>
                    <a:pt x="582" y="0"/>
                  </a:moveTo>
                  <a:cubicBezTo>
                    <a:pt x="460" y="0"/>
                    <a:pt x="341" y="47"/>
                    <a:pt x="243" y="134"/>
                  </a:cubicBezTo>
                  <a:cubicBezTo>
                    <a:pt x="103" y="258"/>
                    <a:pt x="26" y="397"/>
                    <a:pt x="10" y="568"/>
                  </a:cubicBezTo>
                  <a:cubicBezTo>
                    <a:pt x="-21" y="723"/>
                    <a:pt x="26" y="878"/>
                    <a:pt x="134" y="1018"/>
                  </a:cubicBezTo>
                  <a:cubicBezTo>
                    <a:pt x="258" y="1142"/>
                    <a:pt x="398" y="1219"/>
                    <a:pt x="568" y="1250"/>
                  </a:cubicBezTo>
                  <a:cubicBezTo>
                    <a:pt x="588" y="1252"/>
                    <a:pt x="607" y="1253"/>
                    <a:pt x="627" y="1253"/>
                  </a:cubicBezTo>
                  <a:cubicBezTo>
                    <a:pt x="762" y="1253"/>
                    <a:pt x="896" y="1206"/>
                    <a:pt x="1018" y="1111"/>
                  </a:cubicBezTo>
                  <a:cubicBezTo>
                    <a:pt x="1142" y="1018"/>
                    <a:pt x="1220" y="863"/>
                    <a:pt x="1251" y="677"/>
                  </a:cubicBezTo>
                  <a:cubicBezTo>
                    <a:pt x="1266" y="521"/>
                    <a:pt x="1220" y="366"/>
                    <a:pt x="1111" y="242"/>
                  </a:cubicBezTo>
                  <a:cubicBezTo>
                    <a:pt x="987" y="103"/>
                    <a:pt x="863" y="25"/>
                    <a:pt x="677" y="10"/>
                  </a:cubicBezTo>
                  <a:cubicBezTo>
                    <a:pt x="645" y="3"/>
                    <a:pt x="614" y="0"/>
                    <a:pt x="582"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314;p18">
              <a:extLst>
                <a:ext uri="{FF2B5EF4-FFF2-40B4-BE49-F238E27FC236}">
                  <a16:creationId xmlns:a16="http://schemas.microsoft.com/office/drawing/2014/main" id="{F94C6EA8-A895-4CC7-F8FB-D2D6ABF3AF57}"/>
                </a:ext>
              </a:extLst>
            </p:cNvPr>
            <p:cNvSpPr/>
            <p:nvPr/>
          </p:nvSpPr>
          <p:spPr>
            <a:xfrm>
              <a:off x="5291875" y="2160825"/>
              <a:ext cx="31375" cy="31225"/>
            </a:xfrm>
            <a:custGeom>
              <a:avLst/>
              <a:gdLst/>
              <a:ahLst/>
              <a:cxnLst/>
              <a:rect l="l" t="t" r="r" b="b"/>
              <a:pathLst>
                <a:path w="1255" h="1249" extrusionOk="0">
                  <a:moveTo>
                    <a:pt x="605" y="0"/>
                  </a:moveTo>
                  <a:cubicBezTo>
                    <a:pt x="475" y="0"/>
                    <a:pt x="348" y="39"/>
                    <a:pt x="243" y="144"/>
                  </a:cubicBezTo>
                  <a:cubicBezTo>
                    <a:pt x="103" y="252"/>
                    <a:pt x="26" y="392"/>
                    <a:pt x="10" y="562"/>
                  </a:cubicBezTo>
                  <a:cubicBezTo>
                    <a:pt x="-21" y="717"/>
                    <a:pt x="26" y="873"/>
                    <a:pt x="134" y="1012"/>
                  </a:cubicBezTo>
                  <a:cubicBezTo>
                    <a:pt x="259" y="1152"/>
                    <a:pt x="398" y="1214"/>
                    <a:pt x="569" y="1245"/>
                  </a:cubicBezTo>
                  <a:cubicBezTo>
                    <a:pt x="593" y="1247"/>
                    <a:pt x="617" y="1248"/>
                    <a:pt x="641" y="1248"/>
                  </a:cubicBezTo>
                  <a:cubicBezTo>
                    <a:pt x="771" y="1248"/>
                    <a:pt x="901" y="1210"/>
                    <a:pt x="1019" y="1105"/>
                  </a:cubicBezTo>
                  <a:cubicBezTo>
                    <a:pt x="1143" y="1012"/>
                    <a:pt x="1220" y="857"/>
                    <a:pt x="1251" y="686"/>
                  </a:cubicBezTo>
                  <a:cubicBezTo>
                    <a:pt x="1267" y="531"/>
                    <a:pt x="1220" y="376"/>
                    <a:pt x="1112" y="237"/>
                  </a:cubicBezTo>
                  <a:cubicBezTo>
                    <a:pt x="987" y="97"/>
                    <a:pt x="848" y="20"/>
                    <a:pt x="677" y="4"/>
                  </a:cubicBezTo>
                  <a:cubicBezTo>
                    <a:pt x="653" y="2"/>
                    <a:pt x="629" y="0"/>
                    <a:pt x="60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315;p18">
              <a:extLst>
                <a:ext uri="{FF2B5EF4-FFF2-40B4-BE49-F238E27FC236}">
                  <a16:creationId xmlns:a16="http://schemas.microsoft.com/office/drawing/2014/main" id="{5A6D2804-6944-97F6-0BDA-AC636C4CC4D4}"/>
                </a:ext>
              </a:extLst>
            </p:cNvPr>
            <p:cNvSpPr/>
            <p:nvPr/>
          </p:nvSpPr>
          <p:spPr>
            <a:xfrm>
              <a:off x="5487475" y="2179075"/>
              <a:ext cx="31575" cy="31350"/>
            </a:xfrm>
            <a:custGeom>
              <a:avLst/>
              <a:gdLst/>
              <a:ahLst/>
              <a:cxnLst/>
              <a:rect l="l" t="t" r="r" b="b"/>
              <a:pathLst>
                <a:path w="1263" h="1254" extrusionOk="0">
                  <a:moveTo>
                    <a:pt x="628" y="0"/>
                  </a:moveTo>
                  <a:cubicBezTo>
                    <a:pt x="492" y="0"/>
                    <a:pt x="360" y="48"/>
                    <a:pt x="251" y="143"/>
                  </a:cubicBezTo>
                  <a:cubicBezTo>
                    <a:pt x="112" y="251"/>
                    <a:pt x="34" y="391"/>
                    <a:pt x="3" y="577"/>
                  </a:cubicBezTo>
                  <a:cubicBezTo>
                    <a:pt x="-12" y="732"/>
                    <a:pt x="34" y="887"/>
                    <a:pt x="143" y="1011"/>
                  </a:cubicBezTo>
                  <a:cubicBezTo>
                    <a:pt x="267" y="1151"/>
                    <a:pt x="406" y="1228"/>
                    <a:pt x="577" y="1244"/>
                  </a:cubicBezTo>
                  <a:cubicBezTo>
                    <a:pt x="609" y="1250"/>
                    <a:pt x="640" y="1253"/>
                    <a:pt x="672" y="1253"/>
                  </a:cubicBezTo>
                  <a:cubicBezTo>
                    <a:pt x="795" y="1253"/>
                    <a:pt x="916" y="1206"/>
                    <a:pt x="1027" y="1120"/>
                  </a:cubicBezTo>
                  <a:cubicBezTo>
                    <a:pt x="1151" y="996"/>
                    <a:pt x="1228" y="856"/>
                    <a:pt x="1260" y="685"/>
                  </a:cubicBezTo>
                  <a:cubicBezTo>
                    <a:pt x="1275" y="530"/>
                    <a:pt x="1228" y="375"/>
                    <a:pt x="1120" y="236"/>
                  </a:cubicBezTo>
                  <a:cubicBezTo>
                    <a:pt x="996" y="112"/>
                    <a:pt x="856" y="34"/>
                    <a:pt x="686" y="3"/>
                  </a:cubicBezTo>
                  <a:cubicBezTo>
                    <a:pt x="666" y="1"/>
                    <a:pt x="647"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316;p18">
              <a:extLst>
                <a:ext uri="{FF2B5EF4-FFF2-40B4-BE49-F238E27FC236}">
                  <a16:creationId xmlns:a16="http://schemas.microsoft.com/office/drawing/2014/main" id="{0903EC75-099B-766A-2579-29BCEEC524CF}"/>
                </a:ext>
              </a:extLst>
            </p:cNvPr>
            <p:cNvSpPr/>
            <p:nvPr/>
          </p:nvSpPr>
          <p:spPr>
            <a:xfrm>
              <a:off x="2324650" y="2208150"/>
              <a:ext cx="31225" cy="31350"/>
            </a:xfrm>
            <a:custGeom>
              <a:avLst/>
              <a:gdLst/>
              <a:ahLst/>
              <a:cxnLst/>
              <a:rect l="l" t="t" r="r" b="b"/>
              <a:pathLst>
                <a:path w="1249" h="1254" extrusionOk="0">
                  <a:moveTo>
                    <a:pt x="629" y="0"/>
                  </a:moveTo>
                  <a:cubicBezTo>
                    <a:pt x="493" y="0"/>
                    <a:pt x="359" y="48"/>
                    <a:pt x="237" y="143"/>
                  </a:cubicBezTo>
                  <a:cubicBezTo>
                    <a:pt x="98" y="251"/>
                    <a:pt x="20" y="391"/>
                    <a:pt x="5" y="577"/>
                  </a:cubicBezTo>
                  <a:cubicBezTo>
                    <a:pt x="-11" y="732"/>
                    <a:pt x="20" y="887"/>
                    <a:pt x="144" y="1011"/>
                  </a:cubicBezTo>
                  <a:cubicBezTo>
                    <a:pt x="253" y="1151"/>
                    <a:pt x="392" y="1228"/>
                    <a:pt x="563" y="1244"/>
                  </a:cubicBezTo>
                  <a:cubicBezTo>
                    <a:pt x="595" y="1250"/>
                    <a:pt x="626" y="1253"/>
                    <a:pt x="658" y="1253"/>
                  </a:cubicBezTo>
                  <a:cubicBezTo>
                    <a:pt x="781" y="1253"/>
                    <a:pt x="902" y="1206"/>
                    <a:pt x="1013" y="1120"/>
                  </a:cubicBezTo>
                  <a:cubicBezTo>
                    <a:pt x="1152" y="996"/>
                    <a:pt x="1230" y="856"/>
                    <a:pt x="1245" y="686"/>
                  </a:cubicBezTo>
                  <a:cubicBezTo>
                    <a:pt x="1261" y="531"/>
                    <a:pt x="1230" y="375"/>
                    <a:pt x="1106" y="236"/>
                  </a:cubicBezTo>
                  <a:cubicBezTo>
                    <a:pt x="997" y="112"/>
                    <a:pt x="858" y="34"/>
                    <a:pt x="687" y="3"/>
                  </a:cubicBezTo>
                  <a:cubicBezTo>
                    <a:pt x="668" y="1"/>
                    <a:pt x="648" y="0"/>
                    <a:pt x="629"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317;p18">
              <a:extLst>
                <a:ext uri="{FF2B5EF4-FFF2-40B4-BE49-F238E27FC236}">
                  <a16:creationId xmlns:a16="http://schemas.microsoft.com/office/drawing/2014/main" id="{0EC1513E-B258-8815-2224-A499293C7593}"/>
                </a:ext>
              </a:extLst>
            </p:cNvPr>
            <p:cNvSpPr/>
            <p:nvPr/>
          </p:nvSpPr>
          <p:spPr>
            <a:xfrm>
              <a:off x="2520475" y="2226200"/>
              <a:ext cx="31225" cy="31350"/>
            </a:xfrm>
            <a:custGeom>
              <a:avLst/>
              <a:gdLst/>
              <a:ahLst/>
              <a:cxnLst/>
              <a:rect l="l" t="t" r="r" b="b"/>
              <a:pathLst>
                <a:path w="1249" h="1254" extrusionOk="0">
                  <a:moveTo>
                    <a:pt x="591" y="1"/>
                  </a:moveTo>
                  <a:cubicBezTo>
                    <a:pt x="469" y="1"/>
                    <a:pt x="348" y="48"/>
                    <a:pt x="237" y="134"/>
                  </a:cubicBezTo>
                  <a:cubicBezTo>
                    <a:pt x="97" y="258"/>
                    <a:pt x="19" y="398"/>
                    <a:pt x="4" y="568"/>
                  </a:cubicBezTo>
                  <a:cubicBezTo>
                    <a:pt x="-12" y="724"/>
                    <a:pt x="19" y="879"/>
                    <a:pt x="143" y="1018"/>
                  </a:cubicBezTo>
                  <a:cubicBezTo>
                    <a:pt x="252" y="1142"/>
                    <a:pt x="392" y="1220"/>
                    <a:pt x="562" y="1251"/>
                  </a:cubicBezTo>
                  <a:cubicBezTo>
                    <a:pt x="582" y="1253"/>
                    <a:pt x="601" y="1254"/>
                    <a:pt x="620" y="1254"/>
                  </a:cubicBezTo>
                  <a:cubicBezTo>
                    <a:pt x="756" y="1254"/>
                    <a:pt x="890" y="1206"/>
                    <a:pt x="1012" y="1111"/>
                  </a:cubicBezTo>
                  <a:cubicBezTo>
                    <a:pt x="1152" y="987"/>
                    <a:pt x="1229" y="863"/>
                    <a:pt x="1245" y="677"/>
                  </a:cubicBezTo>
                  <a:cubicBezTo>
                    <a:pt x="1260" y="522"/>
                    <a:pt x="1229" y="367"/>
                    <a:pt x="1105" y="243"/>
                  </a:cubicBezTo>
                  <a:cubicBezTo>
                    <a:pt x="996" y="103"/>
                    <a:pt x="857" y="26"/>
                    <a:pt x="686" y="10"/>
                  </a:cubicBezTo>
                  <a:cubicBezTo>
                    <a:pt x="655" y="4"/>
                    <a:pt x="623" y="1"/>
                    <a:pt x="591"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318;p18">
              <a:extLst>
                <a:ext uri="{FF2B5EF4-FFF2-40B4-BE49-F238E27FC236}">
                  <a16:creationId xmlns:a16="http://schemas.microsoft.com/office/drawing/2014/main" id="{1F4F176F-9ADE-D7C8-BAF6-F45E33DA7423}"/>
                </a:ext>
              </a:extLst>
            </p:cNvPr>
            <p:cNvSpPr/>
            <p:nvPr/>
          </p:nvSpPr>
          <p:spPr>
            <a:xfrm>
              <a:off x="2716275" y="2244175"/>
              <a:ext cx="31225" cy="31250"/>
            </a:xfrm>
            <a:custGeom>
              <a:avLst/>
              <a:gdLst/>
              <a:ahLst/>
              <a:cxnLst/>
              <a:rect l="l" t="t" r="r" b="b"/>
              <a:pathLst>
                <a:path w="1249" h="1250" extrusionOk="0">
                  <a:moveTo>
                    <a:pt x="615" y="1"/>
                  </a:moveTo>
                  <a:cubicBezTo>
                    <a:pt x="484" y="1"/>
                    <a:pt x="355" y="39"/>
                    <a:pt x="237" y="144"/>
                  </a:cubicBezTo>
                  <a:cubicBezTo>
                    <a:pt x="97" y="253"/>
                    <a:pt x="20" y="392"/>
                    <a:pt x="4" y="563"/>
                  </a:cubicBezTo>
                  <a:cubicBezTo>
                    <a:pt x="-11" y="718"/>
                    <a:pt x="20" y="873"/>
                    <a:pt x="144" y="1013"/>
                  </a:cubicBezTo>
                  <a:cubicBezTo>
                    <a:pt x="252" y="1152"/>
                    <a:pt x="392" y="1230"/>
                    <a:pt x="563" y="1245"/>
                  </a:cubicBezTo>
                  <a:cubicBezTo>
                    <a:pt x="587" y="1248"/>
                    <a:pt x="611" y="1249"/>
                    <a:pt x="634" y="1249"/>
                  </a:cubicBezTo>
                  <a:cubicBezTo>
                    <a:pt x="765" y="1249"/>
                    <a:pt x="894" y="1211"/>
                    <a:pt x="1012" y="1106"/>
                  </a:cubicBezTo>
                  <a:cubicBezTo>
                    <a:pt x="1152" y="997"/>
                    <a:pt x="1229" y="858"/>
                    <a:pt x="1245" y="687"/>
                  </a:cubicBezTo>
                  <a:cubicBezTo>
                    <a:pt x="1260" y="532"/>
                    <a:pt x="1229" y="377"/>
                    <a:pt x="1105" y="237"/>
                  </a:cubicBezTo>
                  <a:cubicBezTo>
                    <a:pt x="997" y="98"/>
                    <a:pt x="857" y="20"/>
                    <a:pt x="687" y="5"/>
                  </a:cubicBezTo>
                  <a:cubicBezTo>
                    <a:pt x="663" y="2"/>
                    <a:pt x="639" y="1"/>
                    <a:pt x="61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319;p18">
              <a:extLst>
                <a:ext uri="{FF2B5EF4-FFF2-40B4-BE49-F238E27FC236}">
                  <a16:creationId xmlns:a16="http://schemas.microsoft.com/office/drawing/2014/main" id="{B0EA3B25-C8CE-4096-DFA7-45B8A0CBF137}"/>
                </a:ext>
              </a:extLst>
            </p:cNvPr>
            <p:cNvSpPr/>
            <p:nvPr/>
          </p:nvSpPr>
          <p:spPr>
            <a:xfrm>
              <a:off x="2912500" y="2262025"/>
              <a:ext cx="31350" cy="31225"/>
            </a:xfrm>
            <a:custGeom>
              <a:avLst/>
              <a:gdLst/>
              <a:ahLst/>
              <a:cxnLst/>
              <a:rect l="l" t="t" r="r" b="b"/>
              <a:pathLst>
                <a:path w="1254" h="1249" extrusionOk="0">
                  <a:moveTo>
                    <a:pt x="614" y="0"/>
                  </a:moveTo>
                  <a:cubicBezTo>
                    <a:pt x="483" y="0"/>
                    <a:pt x="354" y="39"/>
                    <a:pt x="236" y="144"/>
                  </a:cubicBezTo>
                  <a:cubicBezTo>
                    <a:pt x="112" y="252"/>
                    <a:pt x="34" y="392"/>
                    <a:pt x="3" y="562"/>
                  </a:cubicBezTo>
                  <a:cubicBezTo>
                    <a:pt x="-12" y="717"/>
                    <a:pt x="34" y="873"/>
                    <a:pt x="143" y="1012"/>
                  </a:cubicBezTo>
                  <a:cubicBezTo>
                    <a:pt x="267" y="1152"/>
                    <a:pt x="391" y="1229"/>
                    <a:pt x="577" y="1245"/>
                  </a:cubicBezTo>
                  <a:cubicBezTo>
                    <a:pt x="601" y="1247"/>
                    <a:pt x="625" y="1248"/>
                    <a:pt x="649" y="1248"/>
                  </a:cubicBezTo>
                  <a:cubicBezTo>
                    <a:pt x="779" y="1248"/>
                    <a:pt x="906" y="1210"/>
                    <a:pt x="1011" y="1105"/>
                  </a:cubicBezTo>
                  <a:cubicBezTo>
                    <a:pt x="1151" y="997"/>
                    <a:pt x="1213" y="857"/>
                    <a:pt x="1244" y="686"/>
                  </a:cubicBezTo>
                  <a:cubicBezTo>
                    <a:pt x="1275" y="531"/>
                    <a:pt x="1228" y="376"/>
                    <a:pt x="1120" y="237"/>
                  </a:cubicBezTo>
                  <a:cubicBezTo>
                    <a:pt x="996" y="97"/>
                    <a:pt x="856" y="20"/>
                    <a:pt x="685" y="4"/>
                  </a:cubicBezTo>
                  <a:cubicBezTo>
                    <a:pt x="661" y="2"/>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 name="Google Shape;320;p18">
              <a:extLst>
                <a:ext uri="{FF2B5EF4-FFF2-40B4-BE49-F238E27FC236}">
                  <a16:creationId xmlns:a16="http://schemas.microsoft.com/office/drawing/2014/main" id="{4B2AA54A-6BB9-552B-4ABB-5985B0CC8E6E}"/>
                </a:ext>
              </a:extLst>
            </p:cNvPr>
            <p:cNvSpPr/>
            <p:nvPr/>
          </p:nvSpPr>
          <p:spPr>
            <a:xfrm>
              <a:off x="3108275" y="2279875"/>
              <a:ext cx="31375" cy="31350"/>
            </a:xfrm>
            <a:custGeom>
              <a:avLst/>
              <a:gdLst/>
              <a:ahLst/>
              <a:cxnLst/>
              <a:rect l="l" t="t" r="r" b="b"/>
              <a:pathLst>
                <a:path w="1255" h="1254" extrusionOk="0">
                  <a:moveTo>
                    <a:pt x="629" y="1"/>
                  </a:moveTo>
                  <a:cubicBezTo>
                    <a:pt x="493" y="1"/>
                    <a:pt x="359" y="48"/>
                    <a:pt x="237" y="143"/>
                  </a:cubicBezTo>
                  <a:cubicBezTo>
                    <a:pt x="113" y="267"/>
                    <a:pt x="35" y="391"/>
                    <a:pt x="4" y="577"/>
                  </a:cubicBezTo>
                  <a:cubicBezTo>
                    <a:pt x="-11" y="732"/>
                    <a:pt x="20" y="888"/>
                    <a:pt x="144" y="1012"/>
                  </a:cubicBezTo>
                  <a:cubicBezTo>
                    <a:pt x="253" y="1151"/>
                    <a:pt x="392" y="1229"/>
                    <a:pt x="578" y="1244"/>
                  </a:cubicBezTo>
                  <a:cubicBezTo>
                    <a:pt x="610" y="1251"/>
                    <a:pt x="642" y="1254"/>
                    <a:pt x="673" y="1254"/>
                  </a:cubicBezTo>
                  <a:cubicBezTo>
                    <a:pt x="795" y="1254"/>
                    <a:pt x="914" y="1207"/>
                    <a:pt x="1013" y="1120"/>
                  </a:cubicBezTo>
                  <a:cubicBezTo>
                    <a:pt x="1152" y="1012"/>
                    <a:pt x="1230" y="857"/>
                    <a:pt x="1245" y="686"/>
                  </a:cubicBezTo>
                  <a:cubicBezTo>
                    <a:pt x="1276" y="531"/>
                    <a:pt x="1230" y="376"/>
                    <a:pt x="1121" y="236"/>
                  </a:cubicBezTo>
                  <a:cubicBezTo>
                    <a:pt x="997" y="112"/>
                    <a:pt x="857" y="34"/>
                    <a:pt x="687" y="3"/>
                  </a:cubicBezTo>
                  <a:cubicBezTo>
                    <a:pt x="667" y="2"/>
                    <a:pt x="648" y="1"/>
                    <a:pt x="629"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 name="Google Shape;321;p18">
              <a:extLst>
                <a:ext uri="{FF2B5EF4-FFF2-40B4-BE49-F238E27FC236}">
                  <a16:creationId xmlns:a16="http://schemas.microsoft.com/office/drawing/2014/main" id="{48AF19AA-863E-0FF9-C577-9BF7EC04F67C}"/>
                </a:ext>
              </a:extLst>
            </p:cNvPr>
            <p:cNvSpPr/>
            <p:nvPr/>
          </p:nvSpPr>
          <p:spPr>
            <a:xfrm>
              <a:off x="3304100" y="2297925"/>
              <a:ext cx="31350" cy="31375"/>
            </a:xfrm>
            <a:custGeom>
              <a:avLst/>
              <a:gdLst/>
              <a:ahLst/>
              <a:cxnLst/>
              <a:rect l="l" t="t" r="r" b="b"/>
              <a:pathLst>
                <a:path w="1254" h="1255" extrusionOk="0">
                  <a:moveTo>
                    <a:pt x="591" y="1"/>
                  </a:moveTo>
                  <a:cubicBezTo>
                    <a:pt x="468" y="1"/>
                    <a:pt x="347" y="48"/>
                    <a:pt x="236" y="135"/>
                  </a:cubicBezTo>
                  <a:cubicBezTo>
                    <a:pt x="112" y="259"/>
                    <a:pt x="35" y="398"/>
                    <a:pt x="4" y="569"/>
                  </a:cubicBezTo>
                  <a:cubicBezTo>
                    <a:pt x="-12" y="724"/>
                    <a:pt x="35" y="879"/>
                    <a:pt x="143" y="1019"/>
                  </a:cubicBezTo>
                  <a:cubicBezTo>
                    <a:pt x="267" y="1143"/>
                    <a:pt x="391" y="1220"/>
                    <a:pt x="578" y="1251"/>
                  </a:cubicBezTo>
                  <a:cubicBezTo>
                    <a:pt x="597" y="1253"/>
                    <a:pt x="616" y="1254"/>
                    <a:pt x="636" y="1254"/>
                  </a:cubicBezTo>
                  <a:cubicBezTo>
                    <a:pt x="771" y="1254"/>
                    <a:pt x="903" y="1207"/>
                    <a:pt x="1012" y="1112"/>
                  </a:cubicBezTo>
                  <a:cubicBezTo>
                    <a:pt x="1151" y="1019"/>
                    <a:pt x="1229" y="863"/>
                    <a:pt x="1245" y="677"/>
                  </a:cubicBezTo>
                  <a:cubicBezTo>
                    <a:pt x="1276" y="522"/>
                    <a:pt x="1229" y="367"/>
                    <a:pt x="1120" y="243"/>
                  </a:cubicBezTo>
                  <a:cubicBezTo>
                    <a:pt x="996" y="103"/>
                    <a:pt x="857" y="26"/>
                    <a:pt x="686" y="10"/>
                  </a:cubicBezTo>
                  <a:cubicBezTo>
                    <a:pt x="655" y="4"/>
                    <a:pt x="623" y="1"/>
                    <a:pt x="591"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 name="Google Shape;322;p18">
              <a:extLst>
                <a:ext uri="{FF2B5EF4-FFF2-40B4-BE49-F238E27FC236}">
                  <a16:creationId xmlns:a16="http://schemas.microsoft.com/office/drawing/2014/main" id="{A2989DC5-5F0C-0570-E1BF-5882D171D248}"/>
                </a:ext>
              </a:extLst>
            </p:cNvPr>
            <p:cNvSpPr/>
            <p:nvPr/>
          </p:nvSpPr>
          <p:spPr>
            <a:xfrm>
              <a:off x="3499925" y="2316300"/>
              <a:ext cx="31350" cy="31225"/>
            </a:xfrm>
            <a:custGeom>
              <a:avLst/>
              <a:gdLst/>
              <a:ahLst/>
              <a:cxnLst/>
              <a:rect l="l" t="t" r="r" b="b"/>
              <a:pathLst>
                <a:path w="1254" h="1249" extrusionOk="0">
                  <a:moveTo>
                    <a:pt x="614" y="1"/>
                  </a:moveTo>
                  <a:cubicBezTo>
                    <a:pt x="483" y="1"/>
                    <a:pt x="354" y="39"/>
                    <a:pt x="236" y="144"/>
                  </a:cubicBezTo>
                  <a:cubicBezTo>
                    <a:pt x="112" y="253"/>
                    <a:pt x="34" y="392"/>
                    <a:pt x="3" y="563"/>
                  </a:cubicBezTo>
                  <a:cubicBezTo>
                    <a:pt x="-12" y="718"/>
                    <a:pt x="34" y="873"/>
                    <a:pt x="143" y="1013"/>
                  </a:cubicBezTo>
                  <a:cubicBezTo>
                    <a:pt x="251" y="1152"/>
                    <a:pt x="391" y="1230"/>
                    <a:pt x="577" y="1245"/>
                  </a:cubicBezTo>
                  <a:cubicBezTo>
                    <a:pt x="601" y="1248"/>
                    <a:pt x="625" y="1249"/>
                    <a:pt x="649" y="1249"/>
                  </a:cubicBezTo>
                  <a:cubicBezTo>
                    <a:pt x="779" y="1249"/>
                    <a:pt x="906" y="1210"/>
                    <a:pt x="1011" y="1106"/>
                  </a:cubicBezTo>
                  <a:cubicBezTo>
                    <a:pt x="1151" y="997"/>
                    <a:pt x="1228" y="857"/>
                    <a:pt x="1244" y="687"/>
                  </a:cubicBezTo>
                  <a:cubicBezTo>
                    <a:pt x="1275" y="532"/>
                    <a:pt x="1228" y="377"/>
                    <a:pt x="1120" y="237"/>
                  </a:cubicBezTo>
                  <a:cubicBezTo>
                    <a:pt x="996" y="97"/>
                    <a:pt x="856"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 name="Google Shape;323;p18">
              <a:extLst>
                <a:ext uri="{FF2B5EF4-FFF2-40B4-BE49-F238E27FC236}">
                  <a16:creationId xmlns:a16="http://schemas.microsoft.com/office/drawing/2014/main" id="{28B1B477-FCB7-A3CD-DDB8-CE6C350A04CF}"/>
                </a:ext>
              </a:extLst>
            </p:cNvPr>
            <p:cNvSpPr/>
            <p:nvPr/>
          </p:nvSpPr>
          <p:spPr>
            <a:xfrm>
              <a:off x="3695725" y="2334150"/>
              <a:ext cx="31350" cy="31375"/>
            </a:xfrm>
            <a:custGeom>
              <a:avLst/>
              <a:gdLst/>
              <a:ahLst/>
              <a:cxnLst/>
              <a:rect l="l" t="t" r="r" b="b"/>
              <a:pathLst>
                <a:path w="1254" h="1255" extrusionOk="0">
                  <a:moveTo>
                    <a:pt x="628" y="1"/>
                  </a:moveTo>
                  <a:cubicBezTo>
                    <a:pt x="492" y="1"/>
                    <a:pt x="358" y="48"/>
                    <a:pt x="236" y="143"/>
                  </a:cubicBezTo>
                  <a:cubicBezTo>
                    <a:pt x="112" y="252"/>
                    <a:pt x="34" y="392"/>
                    <a:pt x="3" y="578"/>
                  </a:cubicBezTo>
                  <a:cubicBezTo>
                    <a:pt x="-12" y="733"/>
                    <a:pt x="34" y="888"/>
                    <a:pt x="143" y="1012"/>
                  </a:cubicBezTo>
                  <a:cubicBezTo>
                    <a:pt x="267" y="1152"/>
                    <a:pt x="391" y="1229"/>
                    <a:pt x="577" y="1245"/>
                  </a:cubicBezTo>
                  <a:cubicBezTo>
                    <a:pt x="609" y="1251"/>
                    <a:pt x="641" y="1254"/>
                    <a:pt x="672" y="1254"/>
                  </a:cubicBezTo>
                  <a:cubicBezTo>
                    <a:pt x="794" y="1254"/>
                    <a:pt x="913" y="1207"/>
                    <a:pt x="1012" y="1121"/>
                  </a:cubicBezTo>
                  <a:cubicBezTo>
                    <a:pt x="1151" y="996"/>
                    <a:pt x="1229" y="857"/>
                    <a:pt x="1244" y="686"/>
                  </a:cubicBezTo>
                  <a:cubicBezTo>
                    <a:pt x="1275" y="531"/>
                    <a:pt x="1229" y="376"/>
                    <a:pt x="1120" y="236"/>
                  </a:cubicBezTo>
                  <a:cubicBezTo>
                    <a:pt x="996" y="112"/>
                    <a:pt x="856" y="35"/>
                    <a:pt x="686" y="4"/>
                  </a:cubicBezTo>
                  <a:cubicBezTo>
                    <a:pt x="666" y="2"/>
                    <a:pt x="647" y="1"/>
                    <a:pt x="628"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 name="Google Shape;324;p18">
              <a:extLst>
                <a:ext uri="{FF2B5EF4-FFF2-40B4-BE49-F238E27FC236}">
                  <a16:creationId xmlns:a16="http://schemas.microsoft.com/office/drawing/2014/main" id="{D5F619EC-267C-52DA-D2FA-33ACB16C9B16}"/>
                </a:ext>
              </a:extLst>
            </p:cNvPr>
            <p:cNvSpPr/>
            <p:nvPr/>
          </p:nvSpPr>
          <p:spPr>
            <a:xfrm>
              <a:off x="3891525" y="2352225"/>
              <a:ext cx="31225" cy="31350"/>
            </a:xfrm>
            <a:custGeom>
              <a:avLst/>
              <a:gdLst/>
              <a:ahLst/>
              <a:cxnLst/>
              <a:rect l="l" t="t" r="r" b="b"/>
              <a:pathLst>
                <a:path w="1249" h="1254" extrusionOk="0">
                  <a:moveTo>
                    <a:pt x="591" y="0"/>
                  </a:moveTo>
                  <a:cubicBezTo>
                    <a:pt x="468" y="0"/>
                    <a:pt x="348" y="47"/>
                    <a:pt x="236" y="134"/>
                  </a:cubicBezTo>
                  <a:cubicBezTo>
                    <a:pt x="97" y="258"/>
                    <a:pt x="35" y="398"/>
                    <a:pt x="4" y="568"/>
                  </a:cubicBezTo>
                  <a:cubicBezTo>
                    <a:pt x="-12" y="723"/>
                    <a:pt x="35" y="878"/>
                    <a:pt x="143" y="1018"/>
                  </a:cubicBezTo>
                  <a:cubicBezTo>
                    <a:pt x="267" y="1142"/>
                    <a:pt x="392" y="1220"/>
                    <a:pt x="578" y="1251"/>
                  </a:cubicBezTo>
                  <a:cubicBezTo>
                    <a:pt x="597" y="1252"/>
                    <a:pt x="616" y="1253"/>
                    <a:pt x="635" y="1253"/>
                  </a:cubicBezTo>
                  <a:cubicBezTo>
                    <a:pt x="768" y="1253"/>
                    <a:pt x="890" y="1206"/>
                    <a:pt x="1012" y="1111"/>
                  </a:cubicBezTo>
                  <a:cubicBezTo>
                    <a:pt x="1151" y="987"/>
                    <a:pt x="1229" y="863"/>
                    <a:pt x="1245" y="677"/>
                  </a:cubicBezTo>
                  <a:cubicBezTo>
                    <a:pt x="1260" y="522"/>
                    <a:pt x="1229" y="366"/>
                    <a:pt x="1120" y="242"/>
                  </a:cubicBezTo>
                  <a:cubicBezTo>
                    <a:pt x="996" y="103"/>
                    <a:pt x="857" y="25"/>
                    <a:pt x="686" y="10"/>
                  </a:cubicBezTo>
                  <a:cubicBezTo>
                    <a:pt x="655" y="3"/>
                    <a:pt x="623" y="0"/>
                    <a:pt x="591"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 name="Google Shape;325;p18">
              <a:extLst>
                <a:ext uri="{FF2B5EF4-FFF2-40B4-BE49-F238E27FC236}">
                  <a16:creationId xmlns:a16="http://schemas.microsoft.com/office/drawing/2014/main" id="{64A4A231-2E23-90E2-FAF2-2C0F01B79DB8}"/>
                </a:ext>
              </a:extLst>
            </p:cNvPr>
            <p:cNvSpPr/>
            <p:nvPr/>
          </p:nvSpPr>
          <p:spPr>
            <a:xfrm>
              <a:off x="4087325" y="2370200"/>
              <a:ext cx="31225" cy="31225"/>
            </a:xfrm>
            <a:custGeom>
              <a:avLst/>
              <a:gdLst/>
              <a:ahLst/>
              <a:cxnLst/>
              <a:rect l="l" t="t" r="r" b="b"/>
              <a:pathLst>
                <a:path w="1249" h="1249" extrusionOk="0">
                  <a:moveTo>
                    <a:pt x="615" y="1"/>
                  </a:moveTo>
                  <a:cubicBezTo>
                    <a:pt x="484" y="1"/>
                    <a:pt x="355" y="39"/>
                    <a:pt x="237" y="144"/>
                  </a:cubicBezTo>
                  <a:cubicBezTo>
                    <a:pt x="97" y="252"/>
                    <a:pt x="20" y="392"/>
                    <a:pt x="4" y="563"/>
                  </a:cubicBezTo>
                  <a:cubicBezTo>
                    <a:pt x="-11" y="718"/>
                    <a:pt x="20" y="873"/>
                    <a:pt x="144" y="1012"/>
                  </a:cubicBezTo>
                  <a:cubicBezTo>
                    <a:pt x="268" y="1152"/>
                    <a:pt x="392" y="1229"/>
                    <a:pt x="578" y="1245"/>
                  </a:cubicBezTo>
                  <a:cubicBezTo>
                    <a:pt x="602" y="1247"/>
                    <a:pt x="626" y="1249"/>
                    <a:pt x="649" y="1249"/>
                  </a:cubicBezTo>
                  <a:cubicBezTo>
                    <a:pt x="776" y="1249"/>
                    <a:pt x="894" y="1210"/>
                    <a:pt x="1012" y="1105"/>
                  </a:cubicBezTo>
                  <a:cubicBezTo>
                    <a:pt x="1152" y="997"/>
                    <a:pt x="1229" y="857"/>
                    <a:pt x="1245" y="687"/>
                  </a:cubicBezTo>
                  <a:cubicBezTo>
                    <a:pt x="1260" y="532"/>
                    <a:pt x="1229" y="376"/>
                    <a:pt x="1121" y="237"/>
                  </a:cubicBezTo>
                  <a:cubicBezTo>
                    <a:pt x="997" y="97"/>
                    <a:pt x="857" y="20"/>
                    <a:pt x="687" y="4"/>
                  </a:cubicBezTo>
                  <a:cubicBezTo>
                    <a:pt x="663" y="2"/>
                    <a:pt x="639" y="1"/>
                    <a:pt x="61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 name="Google Shape;326;p18">
              <a:extLst>
                <a:ext uri="{FF2B5EF4-FFF2-40B4-BE49-F238E27FC236}">
                  <a16:creationId xmlns:a16="http://schemas.microsoft.com/office/drawing/2014/main" id="{764C56B6-7953-3715-37C9-D809D1973AFB}"/>
                </a:ext>
              </a:extLst>
            </p:cNvPr>
            <p:cNvSpPr/>
            <p:nvPr/>
          </p:nvSpPr>
          <p:spPr>
            <a:xfrm>
              <a:off x="4283550" y="2388025"/>
              <a:ext cx="31575" cy="31250"/>
            </a:xfrm>
            <a:custGeom>
              <a:avLst/>
              <a:gdLst/>
              <a:ahLst/>
              <a:cxnLst/>
              <a:rect l="l" t="t" r="r" b="b"/>
              <a:pathLst>
                <a:path w="1263" h="1250" extrusionOk="0">
                  <a:moveTo>
                    <a:pt x="614" y="1"/>
                  </a:moveTo>
                  <a:cubicBezTo>
                    <a:pt x="483" y="1"/>
                    <a:pt x="356" y="39"/>
                    <a:pt x="251" y="144"/>
                  </a:cubicBezTo>
                  <a:cubicBezTo>
                    <a:pt x="112" y="253"/>
                    <a:pt x="34" y="392"/>
                    <a:pt x="3" y="563"/>
                  </a:cubicBezTo>
                  <a:cubicBezTo>
                    <a:pt x="-13" y="718"/>
                    <a:pt x="34" y="873"/>
                    <a:pt x="143" y="1013"/>
                  </a:cubicBezTo>
                  <a:cubicBezTo>
                    <a:pt x="267" y="1152"/>
                    <a:pt x="406" y="1230"/>
                    <a:pt x="577" y="1245"/>
                  </a:cubicBezTo>
                  <a:cubicBezTo>
                    <a:pt x="601" y="1248"/>
                    <a:pt x="625" y="1249"/>
                    <a:pt x="649" y="1249"/>
                  </a:cubicBezTo>
                  <a:cubicBezTo>
                    <a:pt x="780" y="1249"/>
                    <a:pt x="909" y="1211"/>
                    <a:pt x="1027" y="1106"/>
                  </a:cubicBezTo>
                  <a:cubicBezTo>
                    <a:pt x="1135" y="997"/>
                    <a:pt x="1213" y="858"/>
                    <a:pt x="1259" y="687"/>
                  </a:cubicBezTo>
                  <a:cubicBezTo>
                    <a:pt x="1275" y="532"/>
                    <a:pt x="1228" y="377"/>
                    <a:pt x="1120" y="237"/>
                  </a:cubicBezTo>
                  <a:cubicBezTo>
                    <a:pt x="996" y="98"/>
                    <a:pt x="856" y="20"/>
                    <a:pt x="685" y="5"/>
                  </a:cubicBezTo>
                  <a:cubicBezTo>
                    <a:pt x="661" y="2"/>
                    <a:pt x="637"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3" name="Google Shape;327;p18">
              <a:extLst>
                <a:ext uri="{FF2B5EF4-FFF2-40B4-BE49-F238E27FC236}">
                  <a16:creationId xmlns:a16="http://schemas.microsoft.com/office/drawing/2014/main" id="{62BB113D-188F-AC15-FE90-1AF4898D87DD}"/>
                </a:ext>
              </a:extLst>
            </p:cNvPr>
            <p:cNvSpPr/>
            <p:nvPr/>
          </p:nvSpPr>
          <p:spPr>
            <a:xfrm>
              <a:off x="4479350" y="2405900"/>
              <a:ext cx="31575" cy="31350"/>
            </a:xfrm>
            <a:custGeom>
              <a:avLst/>
              <a:gdLst/>
              <a:ahLst/>
              <a:cxnLst/>
              <a:rect l="l" t="t" r="r" b="b"/>
              <a:pathLst>
                <a:path w="1263" h="1254" extrusionOk="0">
                  <a:moveTo>
                    <a:pt x="628" y="0"/>
                  </a:moveTo>
                  <a:cubicBezTo>
                    <a:pt x="492" y="0"/>
                    <a:pt x="360" y="48"/>
                    <a:pt x="251" y="143"/>
                  </a:cubicBezTo>
                  <a:cubicBezTo>
                    <a:pt x="112" y="267"/>
                    <a:pt x="34" y="391"/>
                    <a:pt x="3" y="577"/>
                  </a:cubicBezTo>
                  <a:cubicBezTo>
                    <a:pt x="-12" y="732"/>
                    <a:pt x="34" y="887"/>
                    <a:pt x="143" y="1011"/>
                  </a:cubicBezTo>
                  <a:cubicBezTo>
                    <a:pt x="267" y="1151"/>
                    <a:pt x="407" y="1228"/>
                    <a:pt x="577" y="1244"/>
                  </a:cubicBezTo>
                  <a:cubicBezTo>
                    <a:pt x="609" y="1250"/>
                    <a:pt x="640" y="1253"/>
                    <a:pt x="672" y="1253"/>
                  </a:cubicBezTo>
                  <a:cubicBezTo>
                    <a:pt x="795" y="1253"/>
                    <a:pt x="916" y="1206"/>
                    <a:pt x="1027" y="1120"/>
                  </a:cubicBezTo>
                  <a:cubicBezTo>
                    <a:pt x="1151" y="996"/>
                    <a:pt x="1213" y="856"/>
                    <a:pt x="1260" y="686"/>
                  </a:cubicBezTo>
                  <a:cubicBezTo>
                    <a:pt x="1275" y="530"/>
                    <a:pt x="1229" y="375"/>
                    <a:pt x="1120" y="236"/>
                  </a:cubicBezTo>
                  <a:cubicBezTo>
                    <a:pt x="996" y="112"/>
                    <a:pt x="856" y="34"/>
                    <a:pt x="686" y="3"/>
                  </a:cubicBezTo>
                  <a:cubicBezTo>
                    <a:pt x="666" y="1"/>
                    <a:pt x="647"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4" name="Google Shape;328;p18">
              <a:extLst>
                <a:ext uri="{FF2B5EF4-FFF2-40B4-BE49-F238E27FC236}">
                  <a16:creationId xmlns:a16="http://schemas.microsoft.com/office/drawing/2014/main" id="{668F4864-ACFB-294A-75F3-D64CC6F3DB8D}"/>
                </a:ext>
              </a:extLst>
            </p:cNvPr>
            <p:cNvSpPr/>
            <p:nvPr/>
          </p:nvSpPr>
          <p:spPr>
            <a:xfrm>
              <a:off x="4675375" y="2423950"/>
              <a:ext cx="31350" cy="31350"/>
            </a:xfrm>
            <a:custGeom>
              <a:avLst/>
              <a:gdLst/>
              <a:ahLst/>
              <a:cxnLst/>
              <a:rect l="l" t="t" r="r" b="b"/>
              <a:pathLst>
                <a:path w="1254" h="1254" extrusionOk="0">
                  <a:moveTo>
                    <a:pt x="582" y="1"/>
                  </a:moveTo>
                  <a:cubicBezTo>
                    <a:pt x="460" y="1"/>
                    <a:pt x="342" y="48"/>
                    <a:pt x="243" y="134"/>
                  </a:cubicBezTo>
                  <a:cubicBezTo>
                    <a:pt x="103" y="258"/>
                    <a:pt x="26" y="398"/>
                    <a:pt x="10" y="568"/>
                  </a:cubicBezTo>
                  <a:cubicBezTo>
                    <a:pt x="-21" y="723"/>
                    <a:pt x="26" y="879"/>
                    <a:pt x="134" y="1018"/>
                  </a:cubicBezTo>
                  <a:cubicBezTo>
                    <a:pt x="258" y="1142"/>
                    <a:pt x="398" y="1220"/>
                    <a:pt x="569" y="1251"/>
                  </a:cubicBezTo>
                  <a:cubicBezTo>
                    <a:pt x="588" y="1253"/>
                    <a:pt x="607" y="1254"/>
                    <a:pt x="627" y="1254"/>
                  </a:cubicBezTo>
                  <a:cubicBezTo>
                    <a:pt x="762" y="1254"/>
                    <a:pt x="896" y="1206"/>
                    <a:pt x="1018" y="1111"/>
                  </a:cubicBezTo>
                  <a:cubicBezTo>
                    <a:pt x="1142" y="987"/>
                    <a:pt x="1220" y="863"/>
                    <a:pt x="1251" y="677"/>
                  </a:cubicBezTo>
                  <a:cubicBezTo>
                    <a:pt x="1266" y="522"/>
                    <a:pt x="1220" y="367"/>
                    <a:pt x="1111" y="243"/>
                  </a:cubicBezTo>
                  <a:cubicBezTo>
                    <a:pt x="987" y="103"/>
                    <a:pt x="863" y="26"/>
                    <a:pt x="677" y="10"/>
                  </a:cubicBezTo>
                  <a:cubicBezTo>
                    <a:pt x="645" y="4"/>
                    <a:pt x="614" y="1"/>
                    <a:pt x="582"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 name="Google Shape;329;p18">
              <a:extLst>
                <a:ext uri="{FF2B5EF4-FFF2-40B4-BE49-F238E27FC236}">
                  <a16:creationId xmlns:a16="http://schemas.microsoft.com/office/drawing/2014/main" id="{F08EEF36-143F-C1EF-9C5C-479B99348766}"/>
                </a:ext>
              </a:extLst>
            </p:cNvPr>
            <p:cNvSpPr/>
            <p:nvPr/>
          </p:nvSpPr>
          <p:spPr>
            <a:xfrm>
              <a:off x="4871200" y="2441925"/>
              <a:ext cx="31350" cy="31225"/>
            </a:xfrm>
            <a:custGeom>
              <a:avLst/>
              <a:gdLst/>
              <a:ahLst/>
              <a:cxnLst/>
              <a:rect l="l" t="t" r="r" b="b"/>
              <a:pathLst>
                <a:path w="1254" h="1249" extrusionOk="0">
                  <a:moveTo>
                    <a:pt x="605" y="1"/>
                  </a:moveTo>
                  <a:cubicBezTo>
                    <a:pt x="474" y="1"/>
                    <a:pt x="347" y="39"/>
                    <a:pt x="242" y="144"/>
                  </a:cubicBezTo>
                  <a:cubicBezTo>
                    <a:pt x="103" y="253"/>
                    <a:pt x="25" y="392"/>
                    <a:pt x="9" y="563"/>
                  </a:cubicBezTo>
                  <a:cubicBezTo>
                    <a:pt x="-22" y="718"/>
                    <a:pt x="25" y="873"/>
                    <a:pt x="134" y="1013"/>
                  </a:cubicBezTo>
                  <a:cubicBezTo>
                    <a:pt x="258" y="1152"/>
                    <a:pt x="397" y="1214"/>
                    <a:pt x="568" y="1245"/>
                  </a:cubicBezTo>
                  <a:cubicBezTo>
                    <a:pt x="592" y="1248"/>
                    <a:pt x="616" y="1249"/>
                    <a:pt x="640" y="1249"/>
                  </a:cubicBezTo>
                  <a:cubicBezTo>
                    <a:pt x="771" y="1249"/>
                    <a:pt x="900" y="1211"/>
                    <a:pt x="1018" y="1106"/>
                  </a:cubicBezTo>
                  <a:cubicBezTo>
                    <a:pt x="1142" y="997"/>
                    <a:pt x="1219" y="858"/>
                    <a:pt x="1250" y="687"/>
                  </a:cubicBezTo>
                  <a:cubicBezTo>
                    <a:pt x="1266" y="532"/>
                    <a:pt x="1219" y="377"/>
                    <a:pt x="1111" y="237"/>
                  </a:cubicBezTo>
                  <a:cubicBezTo>
                    <a:pt x="987" y="98"/>
                    <a:pt x="863" y="20"/>
                    <a:pt x="676" y="4"/>
                  </a:cubicBezTo>
                  <a:cubicBezTo>
                    <a:pt x="652" y="2"/>
                    <a:pt x="628" y="1"/>
                    <a:pt x="60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 name="Google Shape;330;p18">
              <a:extLst>
                <a:ext uri="{FF2B5EF4-FFF2-40B4-BE49-F238E27FC236}">
                  <a16:creationId xmlns:a16="http://schemas.microsoft.com/office/drawing/2014/main" id="{9BA72F18-12AE-CAB5-9AAA-772D2F02CB21}"/>
                </a:ext>
              </a:extLst>
            </p:cNvPr>
            <p:cNvSpPr/>
            <p:nvPr/>
          </p:nvSpPr>
          <p:spPr>
            <a:xfrm>
              <a:off x="5067000" y="2459775"/>
              <a:ext cx="31350" cy="31225"/>
            </a:xfrm>
            <a:custGeom>
              <a:avLst/>
              <a:gdLst/>
              <a:ahLst/>
              <a:cxnLst/>
              <a:rect l="l" t="t" r="r" b="b"/>
              <a:pathLst>
                <a:path w="1254" h="1249" extrusionOk="0">
                  <a:moveTo>
                    <a:pt x="605" y="0"/>
                  </a:moveTo>
                  <a:cubicBezTo>
                    <a:pt x="474" y="0"/>
                    <a:pt x="347" y="39"/>
                    <a:pt x="242" y="144"/>
                  </a:cubicBezTo>
                  <a:cubicBezTo>
                    <a:pt x="103" y="252"/>
                    <a:pt x="25" y="392"/>
                    <a:pt x="10" y="562"/>
                  </a:cubicBezTo>
                  <a:cubicBezTo>
                    <a:pt x="-21" y="717"/>
                    <a:pt x="25" y="872"/>
                    <a:pt x="134" y="1012"/>
                  </a:cubicBezTo>
                  <a:cubicBezTo>
                    <a:pt x="258" y="1152"/>
                    <a:pt x="398" y="1229"/>
                    <a:pt x="568" y="1245"/>
                  </a:cubicBezTo>
                  <a:cubicBezTo>
                    <a:pt x="592" y="1247"/>
                    <a:pt x="616" y="1248"/>
                    <a:pt x="640" y="1248"/>
                  </a:cubicBezTo>
                  <a:cubicBezTo>
                    <a:pt x="771" y="1248"/>
                    <a:pt x="900" y="1210"/>
                    <a:pt x="1018" y="1105"/>
                  </a:cubicBezTo>
                  <a:cubicBezTo>
                    <a:pt x="1142" y="1012"/>
                    <a:pt x="1220" y="857"/>
                    <a:pt x="1251" y="686"/>
                  </a:cubicBezTo>
                  <a:cubicBezTo>
                    <a:pt x="1266" y="531"/>
                    <a:pt x="1220" y="376"/>
                    <a:pt x="1111" y="237"/>
                  </a:cubicBezTo>
                  <a:cubicBezTo>
                    <a:pt x="987" y="97"/>
                    <a:pt x="863" y="19"/>
                    <a:pt x="677" y="4"/>
                  </a:cubicBezTo>
                  <a:cubicBezTo>
                    <a:pt x="653" y="2"/>
                    <a:pt x="629" y="0"/>
                    <a:pt x="60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 name="Google Shape;331;p18">
              <a:extLst>
                <a:ext uri="{FF2B5EF4-FFF2-40B4-BE49-F238E27FC236}">
                  <a16:creationId xmlns:a16="http://schemas.microsoft.com/office/drawing/2014/main" id="{0D347DA6-A26B-02C1-BA71-6A0C24429D59}"/>
                </a:ext>
              </a:extLst>
            </p:cNvPr>
            <p:cNvSpPr/>
            <p:nvPr/>
          </p:nvSpPr>
          <p:spPr>
            <a:xfrm>
              <a:off x="5262800" y="2477625"/>
              <a:ext cx="31350" cy="31350"/>
            </a:xfrm>
            <a:custGeom>
              <a:avLst/>
              <a:gdLst/>
              <a:ahLst/>
              <a:cxnLst/>
              <a:rect l="l" t="t" r="r" b="b"/>
              <a:pathLst>
                <a:path w="1254" h="1254" extrusionOk="0">
                  <a:moveTo>
                    <a:pt x="619" y="0"/>
                  </a:moveTo>
                  <a:cubicBezTo>
                    <a:pt x="484" y="0"/>
                    <a:pt x="351" y="48"/>
                    <a:pt x="243" y="143"/>
                  </a:cubicBezTo>
                  <a:cubicBezTo>
                    <a:pt x="103" y="267"/>
                    <a:pt x="26" y="391"/>
                    <a:pt x="10" y="577"/>
                  </a:cubicBezTo>
                  <a:cubicBezTo>
                    <a:pt x="-21" y="732"/>
                    <a:pt x="26" y="887"/>
                    <a:pt x="134" y="1011"/>
                  </a:cubicBezTo>
                  <a:cubicBezTo>
                    <a:pt x="258" y="1151"/>
                    <a:pt x="398" y="1229"/>
                    <a:pt x="569" y="1244"/>
                  </a:cubicBezTo>
                  <a:cubicBezTo>
                    <a:pt x="600" y="1250"/>
                    <a:pt x="632" y="1254"/>
                    <a:pt x="663" y="1254"/>
                  </a:cubicBezTo>
                  <a:cubicBezTo>
                    <a:pt x="786" y="1254"/>
                    <a:pt x="907" y="1206"/>
                    <a:pt x="1018" y="1120"/>
                  </a:cubicBezTo>
                  <a:cubicBezTo>
                    <a:pt x="1142" y="1011"/>
                    <a:pt x="1220" y="856"/>
                    <a:pt x="1251" y="686"/>
                  </a:cubicBezTo>
                  <a:cubicBezTo>
                    <a:pt x="1266" y="531"/>
                    <a:pt x="1220" y="376"/>
                    <a:pt x="1111" y="236"/>
                  </a:cubicBezTo>
                  <a:cubicBezTo>
                    <a:pt x="987" y="112"/>
                    <a:pt x="848" y="34"/>
                    <a:pt x="677" y="3"/>
                  </a:cubicBezTo>
                  <a:cubicBezTo>
                    <a:pt x="658" y="1"/>
                    <a:pt x="638" y="0"/>
                    <a:pt x="619"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 name="Google Shape;332;p18">
              <a:extLst>
                <a:ext uri="{FF2B5EF4-FFF2-40B4-BE49-F238E27FC236}">
                  <a16:creationId xmlns:a16="http://schemas.microsoft.com/office/drawing/2014/main" id="{550C639C-38C4-4A7B-75EE-5D8A64F0AB37}"/>
                </a:ext>
              </a:extLst>
            </p:cNvPr>
            <p:cNvSpPr/>
            <p:nvPr/>
          </p:nvSpPr>
          <p:spPr>
            <a:xfrm>
              <a:off x="5458400" y="2496225"/>
              <a:ext cx="31575" cy="31225"/>
            </a:xfrm>
            <a:custGeom>
              <a:avLst/>
              <a:gdLst/>
              <a:ahLst/>
              <a:cxnLst/>
              <a:rect l="l" t="t" r="r" b="b"/>
              <a:pathLst>
                <a:path w="1263" h="1249" extrusionOk="0">
                  <a:moveTo>
                    <a:pt x="614" y="0"/>
                  </a:moveTo>
                  <a:cubicBezTo>
                    <a:pt x="483" y="0"/>
                    <a:pt x="356" y="39"/>
                    <a:pt x="251" y="143"/>
                  </a:cubicBezTo>
                  <a:cubicBezTo>
                    <a:pt x="112" y="252"/>
                    <a:pt x="34" y="392"/>
                    <a:pt x="3" y="562"/>
                  </a:cubicBezTo>
                  <a:cubicBezTo>
                    <a:pt x="-13" y="717"/>
                    <a:pt x="34" y="872"/>
                    <a:pt x="143" y="1012"/>
                  </a:cubicBezTo>
                  <a:cubicBezTo>
                    <a:pt x="267" y="1152"/>
                    <a:pt x="406" y="1229"/>
                    <a:pt x="577" y="1245"/>
                  </a:cubicBezTo>
                  <a:cubicBezTo>
                    <a:pt x="601" y="1247"/>
                    <a:pt x="625" y="1248"/>
                    <a:pt x="649" y="1248"/>
                  </a:cubicBezTo>
                  <a:cubicBezTo>
                    <a:pt x="780" y="1248"/>
                    <a:pt x="909" y="1210"/>
                    <a:pt x="1027" y="1105"/>
                  </a:cubicBezTo>
                  <a:cubicBezTo>
                    <a:pt x="1151" y="996"/>
                    <a:pt x="1228" y="857"/>
                    <a:pt x="1259" y="686"/>
                  </a:cubicBezTo>
                  <a:cubicBezTo>
                    <a:pt x="1275" y="531"/>
                    <a:pt x="1228" y="376"/>
                    <a:pt x="1120" y="236"/>
                  </a:cubicBezTo>
                  <a:cubicBezTo>
                    <a:pt x="996" y="97"/>
                    <a:pt x="856" y="19"/>
                    <a:pt x="685" y="4"/>
                  </a:cubicBezTo>
                  <a:cubicBezTo>
                    <a:pt x="661" y="1"/>
                    <a:pt x="637"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9" name="Google Shape;333;p18">
              <a:extLst>
                <a:ext uri="{FF2B5EF4-FFF2-40B4-BE49-F238E27FC236}">
                  <a16:creationId xmlns:a16="http://schemas.microsoft.com/office/drawing/2014/main" id="{024F17AA-E0A2-1BB6-8C23-4ABF77F94FD4}"/>
                </a:ext>
              </a:extLst>
            </p:cNvPr>
            <p:cNvSpPr/>
            <p:nvPr/>
          </p:nvSpPr>
          <p:spPr>
            <a:xfrm>
              <a:off x="2295575" y="2525300"/>
              <a:ext cx="31225" cy="31225"/>
            </a:xfrm>
            <a:custGeom>
              <a:avLst/>
              <a:gdLst/>
              <a:ahLst/>
              <a:cxnLst/>
              <a:rect l="l" t="t" r="r" b="b"/>
              <a:pathLst>
                <a:path w="1249" h="1249" extrusionOk="0">
                  <a:moveTo>
                    <a:pt x="615" y="0"/>
                  </a:moveTo>
                  <a:cubicBezTo>
                    <a:pt x="484" y="0"/>
                    <a:pt x="355" y="39"/>
                    <a:pt x="237" y="144"/>
                  </a:cubicBezTo>
                  <a:cubicBezTo>
                    <a:pt x="97" y="252"/>
                    <a:pt x="20" y="392"/>
                    <a:pt x="4" y="562"/>
                  </a:cubicBezTo>
                  <a:cubicBezTo>
                    <a:pt x="-11" y="717"/>
                    <a:pt x="20" y="873"/>
                    <a:pt x="144" y="1012"/>
                  </a:cubicBezTo>
                  <a:cubicBezTo>
                    <a:pt x="252" y="1152"/>
                    <a:pt x="392" y="1229"/>
                    <a:pt x="563" y="1245"/>
                  </a:cubicBezTo>
                  <a:cubicBezTo>
                    <a:pt x="587" y="1247"/>
                    <a:pt x="611" y="1248"/>
                    <a:pt x="635" y="1248"/>
                  </a:cubicBezTo>
                  <a:cubicBezTo>
                    <a:pt x="765" y="1248"/>
                    <a:pt x="894" y="1210"/>
                    <a:pt x="1012" y="1105"/>
                  </a:cubicBezTo>
                  <a:cubicBezTo>
                    <a:pt x="1152" y="997"/>
                    <a:pt x="1230" y="857"/>
                    <a:pt x="1245" y="686"/>
                  </a:cubicBezTo>
                  <a:cubicBezTo>
                    <a:pt x="1261" y="531"/>
                    <a:pt x="1230" y="376"/>
                    <a:pt x="1106" y="237"/>
                  </a:cubicBezTo>
                  <a:cubicBezTo>
                    <a:pt x="997" y="97"/>
                    <a:pt x="857" y="20"/>
                    <a:pt x="687" y="4"/>
                  </a:cubicBezTo>
                  <a:cubicBezTo>
                    <a:pt x="663" y="2"/>
                    <a:pt x="639" y="0"/>
                    <a:pt x="61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 name="Google Shape;334;p18">
              <a:extLst>
                <a:ext uri="{FF2B5EF4-FFF2-40B4-BE49-F238E27FC236}">
                  <a16:creationId xmlns:a16="http://schemas.microsoft.com/office/drawing/2014/main" id="{B7DE2A58-FAB9-DC93-A2D3-2921D8AC3ABE}"/>
                </a:ext>
              </a:extLst>
            </p:cNvPr>
            <p:cNvSpPr/>
            <p:nvPr/>
          </p:nvSpPr>
          <p:spPr>
            <a:xfrm>
              <a:off x="2491375" y="2543125"/>
              <a:ext cx="31250" cy="31225"/>
            </a:xfrm>
            <a:custGeom>
              <a:avLst/>
              <a:gdLst/>
              <a:ahLst/>
              <a:cxnLst/>
              <a:rect l="l" t="t" r="r" b="b"/>
              <a:pathLst>
                <a:path w="1250" h="1249" extrusionOk="0">
                  <a:moveTo>
                    <a:pt x="615" y="1"/>
                  </a:moveTo>
                  <a:cubicBezTo>
                    <a:pt x="484" y="1"/>
                    <a:pt x="355" y="39"/>
                    <a:pt x="237" y="144"/>
                  </a:cubicBezTo>
                  <a:cubicBezTo>
                    <a:pt x="98" y="253"/>
                    <a:pt x="20" y="392"/>
                    <a:pt x="5" y="563"/>
                  </a:cubicBezTo>
                  <a:cubicBezTo>
                    <a:pt x="-11" y="718"/>
                    <a:pt x="20" y="873"/>
                    <a:pt x="144" y="1013"/>
                  </a:cubicBezTo>
                  <a:cubicBezTo>
                    <a:pt x="253" y="1152"/>
                    <a:pt x="392" y="1230"/>
                    <a:pt x="563" y="1245"/>
                  </a:cubicBezTo>
                  <a:cubicBezTo>
                    <a:pt x="587" y="1248"/>
                    <a:pt x="611" y="1249"/>
                    <a:pt x="635" y="1249"/>
                  </a:cubicBezTo>
                  <a:cubicBezTo>
                    <a:pt x="766" y="1249"/>
                    <a:pt x="895" y="1211"/>
                    <a:pt x="1013" y="1106"/>
                  </a:cubicBezTo>
                  <a:cubicBezTo>
                    <a:pt x="1152" y="997"/>
                    <a:pt x="1230" y="858"/>
                    <a:pt x="1245" y="687"/>
                  </a:cubicBezTo>
                  <a:cubicBezTo>
                    <a:pt x="1261" y="532"/>
                    <a:pt x="1230" y="377"/>
                    <a:pt x="1106" y="237"/>
                  </a:cubicBezTo>
                  <a:cubicBezTo>
                    <a:pt x="997" y="98"/>
                    <a:pt x="858" y="20"/>
                    <a:pt x="687" y="4"/>
                  </a:cubicBezTo>
                  <a:cubicBezTo>
                    <a:pt x="663" y="2"/>
                    <a:pt x="639" y="1"/>
                    <a:pt x="61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1" name="Google Shape;335;p18">
              <a:extLst>
                <a:ext uri="{FF2B5EF4-FFF2-40B4-BE49-F238E27FC236}">
                  <a16:creationId xmlns:a16="http://schemas.microsoft.com/office/drawing/2014/main" id="{8FDCCB99-8860-C6AA-286F-70FA05061665}"/>
                </a:ext>
              </a:extLst>
            </p:cNvPr>
            <p:cNvSpPr/>
            <p:nvPr/>
          </p:nvSpPr>
          <p:spPr>
            <a:xfrm>
              <a:off x="2687200" y="2561000"/>
              <a:ext cx="31225" cy="31350"/>
            </a:xfrm>
            <a:custGeom>
              <a:avLst/>
              <a:gdLst/>
              <a:ahLst/>
              <a:cxnLst/>
              <a:rect l="l" t="t" r="r" b="b"/>
              <a:pathLst>
                <a:path w="1249" h="1254" extrusionOk="0">
                  <a:moveTo>
                    <a:pt x="628" y="0"/>
                  </a:moveTo>
                  <a:cubicBezTo>
                    <a:pt x="493" y="0"/>
                    <a:pt x="359" y="48"/>
                    <a:pt x="237" y="143"/>
                  </a:cubicBezTo>
                  <a:cubicBezTo>
                    <a:pt x="97" y="267"/>
                    <a:pt x="20" y="391"/>
                    <a:pt x="4" y="577"/>
                  </a:cubicBezTo>
                  <a:cubicBezTo>
                    <a:pt x="-12" y="732"/>
                    <a:pt x="20" y="887"/>
                    <a:pt x="144" y="1011"/>
                  </a:cubicBezTo>
                  <a:cubicBezTo>
                    <a:pt x="252" y="1151"/>
                    <a:pt x="392" y="1228"/>
                    <a:pt x="562" y="1244"/>
                  </a:cubicBezTo>
                  <a:cubicBezTo>
                    <a:pt x="594" y="1250"/>
                    <a:pt x="626" y="1253"/>
                    <a:pt x="657" y="1253"/>
                  </a:cubicBezTo>
                  <a:cubicBezTo>
                    <a:pt x="780" y="1253"/>
                    <a:pt x="901" y="1206"/>
                    <a:pt x="1012" y="1120"/>
                  </a:cubicBezTo>
                  <a:cubicBezTo>
                    <a:pt x="1152" y="996"/>
                    <a:pt x="1229" y="856"/>
                    <a:pt x="1245" y="685"/>
                  </a:cubicBezTo>
                  <a:cubicBezTo>
                    <a:pt x="1260" y="530"/>
                    <a:pt x="1229" y="375"/>
                    <a:pt x="1105" y="236"/>
                  </a:cubicBezTo>
                  <a:cubicBezTo>
                    <a:pt x="997" y="111"/>
                    <a:pt x="857" y="34"/>
                    <a:pt x="686" y="3"/>
                  </a:cubicBezTo>
                  <a:cubicBezTo>
                    <a:pt x="667" y="1"/>
                    <a:pt x="648"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 name="Google Shape;336;p18">
              <a:extLst>
                <a:ext uri="{FF2B5EF4-FFF2-40B4-BE49-F238E27FC236}">
                  <a16:creationId xmlns:a16="http://schemas.microsoft.com/office/drawing/2014/main" id="{95F71E75-874C-E7B8-A453-110B6F3C5428}"/>
                </a:ext>
              </a:extLst>
            </p:cNvPr>
            <p:cNvSpPr/>
            <p:nvPr/>
          </p:nvSpPr>
          <p:spPr>
            <a:xfrm>
              <a:off x="2883400" y="2579050"/>
              <a:ext cx="31375" cy="31350"/>
            </a:xfrm>
            <a:custGeom>
              <a:avLst/>
              <a:gdLst/>
              <a:ahLst/>
              <a:cxnLst/>
              <a:rect l="l" t="t" r="r" b="b"/>
              <a:pathLst>
                <a:path w="1255" h="1254" extrusionOk="0">
                  <a:moveTo>
                    <a:pt x="591" y="0"/>
                  </a:moveTo>
                  <a:cubicBezTo>
                    <a:pt x="468" y="0"/>
                    <a:pt x="348" y="48"/>
                    <a:pt x="236" y="134"/>
                  </a:cubicBezTo>
                  <a:cubicBezTo>
                    <a:pt x="112" y="258"/>
                    <a:pt x="35" y="398"/>
                    <a:pt x="4" y="568"/>
                  </a:cubicBezTo>
                  <a:cubicBezTo>
                    <a:pt x="-12" y="723"/>
                    <a:pt x="35" y="878"/>
                    <a:pt x="143" y="1018"/>
                  </a:cubicBezTo>
                  <a:cubicBezTo>
                    <a:pt x="268" y="1142"/>
                    <a:pt x="392" y="1220"/>
                    <a:pt x="578" y="1251"/>
                  </a:cubicBezTo>
                  <a:cubicBezTo>
                    <a:pt x="597" y="1253"/>
                    <a:pt x="616" y="1254"/>
                    <a:pt x="636" y="1254"/>
                  </a:cubicBezTo>
                  <a:cubicBezTo>
                    <a:pt x="771" y="1254"/>
                    <a:pt x="903" y="1206"/>
                    <a:pt x="1012" y="1111"/>
                  </a:cubicBezTo>
                  <a:cubicBezTo>
                    <a:pt x="1136" y="987"/>
                    <a:pt x="1214" y="863"/>
                    <a:pt x="1245" y="677"/>
                  </a:cubicBezTo>
                  <a:cubicBezTo>
                    <a:pt x="1276" y="522"/>
                    <a:pt x="1229" y="367"/>
                    <a:pt x="1121" y="243"/>
                  </a:cubicBezTo>
                  <a:cubicBezTo>
                    <a:pt x="996" y="103"/>
                    <a:pt x="857" y="25"/>
                    <a:pt x="686" y="10"/>
                  </a:cubicBezTo>
                  <a:cubicBezTo>
                    <a:pt x="655" y="4"/>
                    <a:pt x="623" y="0"/>
                    <a:pt x="591"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3" name="Google Shape;337;p18">
              <a:extLst>
                <a:ext uri="{FF2B5EF4-FFF2-40B4-BE49-F238E27FC236}">
                  <a16:creationId xmlns:a16="http://schemas.microsoft.com/office/drawing/2014/main" id="{9ED06CDE-D46C-5319-2C00-3C4A95E8A450}"/>
                </a:ext>
              </a:extLst>
            </p:cNvPr>
            <p:cNvSpPr/>
            <p:nvPr/>
          </p:nvSpPr>
          <p:spPr>
            <a:xfrm>
              <a:off x="3079200" y="2597025"/>
              <a:ext cx="31375" cy="31225"/>
            </a:xfrm>
            <a:custGeom>
              <a:avLst/>
              <a:gdLst/>
              <a:ahLst/>
              <a:cxnLst/>
              <a:rect l="l" t="t" r="r" b="b"/>
              <a:pathLst>
                <a:path w="1255" h="1249" extrusionOk="0">
                  <a:moveTo>
                    <a:pt x="615" y="1"/>
                  </a:moveTo>
                  <a:cubicBezTo>
                    <a:pt x="484" y="1"/>
                    <a:pt x="355" y="39"/>
                    <a:pt x="237" y="144"/>
                  </a:cubicBezTo>
                  <a:cubicBezTo>
                    <a:pt x="113" y="252"/>
                    <a:pt x="35" y="392"/>
                    <a:pt x="4" y="563"/>
                  </a:cubicBezTo>
                  <a:cubicBezTo>
                    <a:pt x="-11" y="718"/>
                    <a:pt x="20" y="873"/>
                    <a:pt x="144" y="1012"/>
                  </a:cubicBezTo>
                  <a:cubicBezTo>
                    <a:pt x="252" y="1152"/>
                    <a:pt x="392" y="1214"/>
                    <a:pt x="578" y="1245"/>
                  </a:cubicBezTo>
                  <a:cubicBezTo>
                    <a:pt x="602" y="1247"/>
                    <a:pt x="626" y="1249"/>
                    <a:pt x="650" y="1249"/>
                  </a:cubicBezTo>
                  <a:cubicBezTo>
                    <a:pt x="780" y="1249"/>
                    <a:pt x="907" y="1210"/>
                    <a:pt x="1012" y="1105"/>
                  </a:cubicBezTo>
                  <a:cubicBezTo>
                    <a:pt x="1152" y="1012"/>
                    <a:pt x="1214" y="857"/>
                    <a:pt x="1245" y="687"/>
                  </a:cubicBezTo>
                  <a:cubicBezTo>
                    <a:pt x="1276" y="532"/>
                    <a:pt x="1229" y="377"/>
                    <a:pt x="1121" y="237"/>
                  </a:cubicBezTo>
                  <a:cubicBezTo>
                    <a:pt x="997" y="97"/>
                    <a:pt x="857" y="20"/>
                    <a:pt x="687" y="4"/>
                  </a:cubicBezTo>
                  <a:cubicBezTo>
                    <a:pt x="663" y="2"/>
                    <a:pt x="639" y="1"/>
                    <a:pt x="61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4" name="Google Shape;338;p18">
              <a:extLst>
                <a:ext uri="{FF2B5EF4-FFF2-40B4-BE49-F238E27FC236}">
                  <a16:creationId xmlns:a16="http://schemas.microsoft.com/office/drawing/2014/main" id="{23FBA030-7007-13BA-EE80-D41A903B2F55}"/>
                </a:ext>
              </a:extLst>
            </p:cNvPr>
            <p:cNvSpPr/>
            <p:nvPr/>
          </p:nvSpPr>
          <p:spPr>
            <a:xfrm>
              <a:off x="3275025" y="2614875"/>
              <a:ext cx="31350" cy="31225"/>
            </a:xfrm>
            <a:custGeom>
              <a:avLst/>
              <a:gdLst/>
              <a:ahLst/>
              <a:cxnLst/>
              <a:rect l="l" t="t" r="r" b="b"/>
              <a:pathLst>
                <a:path w="1254" h="1249" extrusionOk="0">
                  <a:moveTo>
                    <a:pt x="614" y="0"/>
                  </a:moveTo>
                  <a:cubicBezTo>
                    <a:pt x="483" y="0"/>
                    <a:pt x="354" y="38"/>
                    <a:pt x="236" y="143"/>
                  </a:cubicBezTo>
                  <a:cubicBezTo>
                    <a:pt x="112" y="252"/>
                    <a:pt x="35" y="391"/>
                    <a:pt x="4" y="562"/>
                  </a:cubicBezTo>
                  <a:cubicBezTo>
                    <a:pt x="-12" y="717"/>
                    <a:pt x="35" y="872"/>
                    <a:pt x="143" y="1012"/>
                  </a:cubicBezTo>
                  <a:cubicBezTo>
                    <a:pt x="267" y="1151"/>
                    <a:pt x="391" y="1229"/>
                    <a:pt x="577" y="1245"/>
                  </a:cubicBezTo>
                  <a:cubicBezTo>
                    <a:pt x="601" y="1247"/>
                    <a:pt x="625" y="1248"/>
                    <a:pt x="649" y="1248"/>
                  </a:cubicBezTo>
                  <a:cubicBezTo>
                    <a:pt x="780" y="1248"/>
                    <a:pt x="907" y="1210"/>
                    <a:pt x="1012" y="1105"/>
                  </a:cubicBezTo>
                  <a:cubicBezTo>
                    <a:pt x="1151" y="1012"/>
                    <a:pt x="1229" y="857"/>
                    <a:pt x="1244" y="686"/>
                  </a:cubicBezTo>
                  <a:cubicBezTo>
                    <a:pt x="1275" y="531"/>
                    <a:pt x="1229" y="376"/>
                    <a:pt x="1120" y="236"/>
                  </a:cubicBezTo>
                  <a:cubicBezTo>
                    <a:pt x="996" y="97"/>
                    <a:pt x="857" y="19"/>
                    <a:pt x="686" y="4"/>
                  </a:cubicBezTo>
                  <a:cubicBezTo>
                    <a:pt x="662" y="1"/>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5" name="Google Shape;339;p18">
              <a:extLst>
                <a:ext uri="{FF2B5EF4-FFF2-40B4-BE49-F238E27FC236}">
                  <a16:creationId xmlns:a16="http://schemas.microsoft.com/office/drawing/2014/main" id="{0280C7F9-FF3B-2E72-255D-5FA8AA51E244}"/>
                </a:ext>
              </a:extLst>
            </p:cNvPr>
            <p:cNvSpPr/>
            <p:nvPr/>
          </p:nvSpPr>
          <p:spPr>
            <a:xfrm>
              <a:off x="3470825" y="2632725"/>
              <a:ext cx="31375" cy="31350"/>
            </a:xfrm>
            <a:custGeom>
              <a:avLst/>
              <a:gdLst/>
              <a:ahLst/>
              <a:cxnLst/>
              <a:rect l="l" t="t" r="r" b="b"/>
              <a:pathLst>
                <a:path w="1255" h="1254" extrusionOk="0">
                  <a:moveTo>
                    <a:pt x="628" y="0"/>
                  </a:moveTo>
                  <a:cubicBezTo>
                    <a:pt x="493" y="0"/>
                    <a:pt x="359" y="48"/>
                    <a:pt x="237" y="143"/>
                  </a:cubicBezTo>
                  <a:cubicBezTo>
                    <a:pt x="112" y="267"/>
                    <a:pt x="35" y="391"/>
                    <a:pt x="4" y="577"/>
                  </a:cubicBezTo>
                  <a:cubicBezTo>
                    <a:pt x="-12" y="732"/>
                    <a:pt x="35" y="887"/>
                    <a:pt x="143" y="1011"/>
                  </a:cubicBezTo>
                  <a:cubicBezTo>
                    <a:pt x="252" y="1151"/>
                    <a:pt x="392" y="1228"/>
                    <a:pt x="578" y="1244"/>
                  </a:cubicBezTo>
                  <a:cubicBezTo>
                    <a:pt x="609" y="1250"/>
                    <a:pt x="641" y="1253"/>
                    <a:pt x="672" y="1253"/>
                  </a:cubicBezTo>
                  <a:cubicBezTo>
                    <a:pt x="795" y="1253"/>
                    <a:pt x="913" y="1206"/>
                    <a:pt x="1012" y="1120"/>
                  </a:cubicBezTo>
                  <a:cubicBezTo>
                    <a:pt x="1152" y="1011"/>
                    <a:pt x="1229" y="887"/>
                    <a:pt x="1245" y="686"/>
                  </a:cubicBezTo>
                  <a:cubicBezTo>
                    <a:pt x="1276" y="531"/>
                    <a:pt x="1229" y="375"/>
                    <a:pt x="1121" y="236"/>
                  </a:cubicBezTo>
                  <a:cubicBezTo>
                    <a:pt x="996" y="112"/>
                    <a:pt x="857" y="34"/>
                    <a:pt x="686" y="3"/>
                  </a:cubicBezTo>
                  <a:cubicBezTo>
                    <a:pt x="667" y="1"/>
                    <a:pt x="648"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6" name="Google Shape;340;p18">
              <a:extLst>
                <a:ext uri="{FF2B5EF4-FFF2-40B4-BE49-F238E27FC236}">
                  <a16:creationId xmlns:a16="http://schemas.microsoft.com/office/drawing/2014/main" id="{5E4BAD09-92A9-12E9-A699-2A229FA27126}"/>
                </a:ext>
              </a:extLst>
            </p:cNvPr>
            <p:cNvSpPr/>
            <p:nvPr/>
          </p:nvSpPr>
          <p:spPr>
            <a:xfrm>
              <a:off x="3666650" y="2651300"/>
              <a:ext cx="31350" cy="31250"/>
            </a:xfrm>
            <a:custGeom>
              <a:avLst/>
              <a:gdLst/>
              <a:ahLst/>
              <a:cxnLst/>
              <a:rect l="l" t="t" r="r" b="b"/>
              <a:pathLst>
                <a:path w="1254" h="1250" extrusionOk="0">
                  <a:moveTo>
                    <a:pt x="614" y="1"/>
                  </a:moveTo>
                  <a:cubicBezTo>
                    <a:pt x="483" y="1"/>
                    <a:pt x="354" y="39"/>
                    <a:pt x="236" y="144"/>
                  </a:cubicBezTo>
                  <a:cubicBezTo>
                    <a:pt x="112" y="253"/>
                    <a:pt x="34" y="392"/>
                    <a:pt x="3" y="563"/>
                  </a:cubicBezTo>
                  <a:cubicBezTo>
                    <a:pt x="-12" y="718"/>
                    <a:pt x="34" y="873"/>
                    <a:pt x="143" y="1013"/>
                  </a:cubicBezTo>
                  <a:cubicBezTo>
                    <a:pt x="267" y="1152"/>
                    <a:pt x="391" y="1230"/>
                    <a:pt x="577" y="1245"/>
                  </a:cubicBezTo>
                  <a:cubicBezTo>
                    <a:pt x="601" y="1248"/>
                    <a:pt x="625" y="1249"/>
                    <a:pt x="649" y="1249"/>
                  </a:cubicBezTo>
                  <a:cubicBezTo>
                    <a:pt x="779" y="1249"/>
                    <a:pt x="906" y="1211"/>
                    <a:pt x="1011" y="1106"/>
                  </a:cubicBezTo>
                  <a:cubicBezTo>
                    <a:pt x="1151" y="997"/>
                    <a:pt x="1228" y="858"/>
                    <a:pt x="1244" y="687"/>
                  </a:cubicBezTo>
                  <a:cubicBezTo>
                    <a:pt x="1275" y="532"/>
                    <a:pt x="1228" y="377"/>
                    <a:pt x="1120" y="237"/>
                  </a:cubicBezTo>
                  <a:cubicBezTo>
                    <a:pt x="996" y="98"/>
                    <a:pt x="856" y="20"/>
                    <a:pt x="686" y="5"/>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7" name="Google Shape;341;p18">
              <a:extLst>
                <a:ext uri="{FF2B5EF4-FFF2-40B4-BE49-F238E27FC236}">
                  <a16:creationId xmlns:a16="http://schemas.microsoft.com/office/drawing/2014/main" id="{B282F998-153A-80AF-7DD3-FCAD9FE255AF}"/>
                </a:ext>
              </a:extLst>
            </p:cNvPr>
            <p:cNvSpPr/>
            <p:nvPr/>
          </p:nvSpPr>
          <p:spPr>
            <a:xfrm>
              <a:off x="3862450" y="2669150"/>
              <a:ext cx="31225" cy="31225"/>
            </a:xfrm>
            <a:custGeom>
              <a:avLst/>
              <a:gdLst/>
              <a:ahLst/>
              <a:cxnLst/>
              <a:rect l="l" t="t" r="r" b="b"/>
              <a:pathLst>
                <a:path w="1249" h="1249" extrusionOk="0">
                  <a:moveTo>
                    <a:pt x="614" y="0"/>
                  </a:moveTo>
                  <a:cubicBezTo>
                    <a:pt x="483" y="0"/>
                    <a:pt x="354" y="39"/>
                    <a:pt x="236" y="144"/>
                  </a:cubicBezTo>
                  <a:cubicBezTo>
                    <a:pt x="97" y="252"/>
                    <a:pt x="35" y="392"/>
                    <a:pt x="4" y="562"/>
                  </a:cubicBezTo>
                  <a:cubicBezTo>
                    <a:pt x="-12" y="718"/>
                    <a:pt x="35" y="873"/>
                    <a:pt x="143" y="1012"/>
                  </a:cubicBezTo>
                  <a:cubicBezTo>
                    <a:pt x="267" y="1152"/>
                    <a:pt x="391" y="1229"/>
                    <a:pt x="577" y="1245"/>
                  </a:cubicBezTo>
                  <a:cubicBezTo>
                    <a:pt x="601" y="1247"/>
                    <a:pt x="625" y="1249"/>
                    <a:pt x="648" y="1249"/>
                  </a:cubicBezTo>
                  <a:cubicBezTo>
                    <a:pt x="776" y="1249"/>
                    <a:pt x="894" y="1210"/>
                    <a:pt x="1012" y="1105"/>
                  </a:cubicBezTo>
                  <a:cubicBezTo>
                    <a:pt x="1151" y="997"/>
                    <a:pt x="1229" y="857"/>
                    <a:pt x="1244" y="687"/>
                  </a:cubicBezTo>
                  <a:cubicBezTo>
                    <a:pt x="1260" y="531"/>
                    <a:pt x="1229" y="376"/>
                    <a:pt x="1120" y="237"/>
                  </a:cubicBezTo>
                  <a:cubicBezTo>
                    <a:pt x="996" y="97"/>
                    <a:pt x="857" y="20"/>
                    <a:pt x="686" y="4"/>
                  </a:cubicBezTo>
                  <a:cubicBezTo>
                    <a:pt x="662" y="2"/>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8" name="Google Shape;342;p18">
              <a:extLst>
                <a:ext uri="{FF2B5EF4-FFF2-40B4-BE49-F238E27FC236}">
                  <a16:creationId xmlns:a16="http://schemas.microsoft.com/office/drawing/2014/main" id="{9B7B671C-38F3-EA45-A9F0-95F96D203F6E}"/>
                </a:ext>
              </a:extLst>
            </p:cNvPr>
            <p:cNvSpPr/>
            <p:nvPr/>
          </p:nvSpPr>
          <p:spPr>
            <a:xfrm>
              <a:off x="4058250" y="2687000"/>
              <a:ext cx="31225" cy="31350"/>
            </a:xfrm>
            <a:custGeom>
              <a:avLst/>
              <a:gdLst/>
              <a:ahLst/>
              <a:cxnLst/>
              <a:rect l="l" t="t" r="r" b="b"/>
              <a:pathLst>
                <a:path w="1249" h="1254" extrusionOk="0">
                  <a:moveTo>
                    <a:pt x="628" y="1"/>
                  </a:moveTo>
                  <a:cubicBezTo>
                    <a:pt x="493" y="1"/>
                    <a:pt x="359" y="48"/>
                    <a:pt x="237" y="143"/>
                  </a:cubicBezTo>
                  <a:cubicBezTo>
                    <a:pt x="97" y="267"/>
                    <a:pt x="19" y="391"/>
                    <a:pt x="4" y="577"/>
                  </a:cubicBezTo>
                  <a:cubicBezTo>
                    <a:pt x="-12" y="732"/>
                    <a:pt x="19" y="888"/>
                    <a:pt x="143" y="1012"/>
                  </a:cubicBezTo>
                  <a:cubicBezTo>
                    <a:pt x="268" y="1151"/>
                    <a:pt x="392" y="1229"/>
                    <a:pt x="578" y="1244"/>
                  </a:cubicBezTo>
                  <a:cubicBezTo>
                    <a:pt x="609" y="1251"/>
                    <a:pt x="640" y="1254"/>
                    <a:pt x="671" y="1254"/>
                  </a:cubicBezTo>
                  <a:cubicBezTo>
                    <a:pt x="790" y="1254"/>
                    <a:pt x="901" y="1207"/>
                    <a:pt x="1012" y="1120"/>
                  </a:cubicBezTo>
                  <a:cubicBezTo>
                    <a:pt x="1152" y="996"/>
                    <a:pt x="1229" y="857"/>
                    <a:pt x="1245" y="686"/>
                  </a:cubicBezTo>
                  <a:cubicBezTo>
                    <a:pt x="1260" y="531"/>
                    <a:pt x="1229" y="376"/>
                    <a:pt x="1121" y="236"/>
                  </a:cubicBezTo>
                  <a:cubicBezTo>
                    <a:pt x="997" y="112"/>
                    <a:pt x="857" y="35"/>
                    <a:pt x="686" y="4"/>
                  </a:cubicBezTo>
                  <a:cubicBezTo>
                    <a:pt x="667" y="2"/>
                    <a:pt x="648" y="1"/>
                    <a:pt x="628"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9" name="Google Shape;343;p18">
              <a:extLst>
                <a:ext uri="{FF2B5EF4-FFF2-40B4-BE49-F238E27FC236}">
                  <a16:creationId xmlns:a16="http://schemas.microsoft.com/office/drawing/2014/main" id="{066BC6B1-5ECB-4091-5868-5C4354A9AEAB}"/>
                </a:ext>
              </a:extLst>
            </p:cNvPr>
            <p:cNvSpPr/>
            <p:nvPr/>
          </p:nvSpPr>
          <p:spPr>
            <a:xfrm>
              <a:off x="4254450" y="2705075"/>
              <a:ext cx="31575" cy="31350"/>
            </a:xfrm>
            <a:custGeom>
              <a:avLst/>
              <a:gdLst/>
              <a:ahLst/>
              <a:cxnLst/>
              <a:rect l="l" t="t" r="r" b="b"/>
              <a:pathLst>
                <a:path w="1263" h="1254" extrusionOk="0">
                  <a:moveTo>
                    <a:pt x="591" y="0"/>
                  </a:moveTo>
                  <a:cubicBezTo>
                    <a:pt x="469" y="0"/>
                    <a:pt x="351" y="47"/>
                    <a:pt x="252" y="134"/>
                  </a:cubicBezTo>
                  <a:cubicBezTo>
                    <a:pt x="112" y="258"/>
                    <a:pt x="35" y="397"/>
                    <a:pt x="4" y="568"/>
                  </a:cubicBezTo>
                  <a:cubicBezTo>
                    <a:pt x="-12" y="723"/>
                    <a:pt x="35" y="878"/>
                    <a:pt x="143" y="1018"/>
                  </a:cubicBezTo>
                  <a:cubicBezTo>
                    <a:pt x="267" y="1142"/>
                    <a:pt x="407" y="1219"/>
                    <a:pt x="578" y="1250"/>
                  </a:cubicBezTo>
                  <a:cubicBezTo>
                    <a:pt x="597" y="1252"/>
                    <a:pt x="616" y="1253"/>
                    <a:pt x="636" y="1253"/>
                  </a:cubicBezTo>
                  <a:cubicBezTo>
                    <a:pt x="771" y="1253"/>
                    <a:pt x="905" y="1206"/>
                    <a:pt x="1027" y="1111"/>
                  </a:cubicBezTo>
                  <a:cubicBezTo>
                    <a:pt x="1136" y="987"/>
                    <a:pt x="1213" y="863"/>
                    <a:pt x="1260" y="676"/>
                  </a:cubicBezTo>
                  <a:cubicBezTo>
                    <a:pt x="1276" y="521"/>
                    <a:pt x="1229" y="366"/>
                    <a:pt x="1120" y="242"/>
                  </a:cubicBezTo>
                  <a:cubicBezTo>
                    <a:pt x="996" y="103"/>
                    <a:pt x="857" y="25"/>
                    <a:pt x="686" y="9"/>
                  </a:cubicBezTo>
                  <a:cubicBezTo>
                    <a:pt x="655" y="3"/>
                    <a:pt x="623" y="0"/>
                    <a:pt x="591"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0" name="Google Shape;344;p18">
              <a:extLst>
                <a:ext uri="{FF2B5EF4-FFF2-40B4-BE49-F238E27FC236}">
                  <a16:creationId xmlns:a16="http://schemas.microsoft.com/office/drawing/2014/main" id="{9DF1FAE5-C5DC-8F4A-AB06-5354BAB83ACA}"/>
                </a:ext>
              </a:extLst>
            </p:cNvPr>
            <p:cNvSpPr/>
            <p:nvPr/>
          </p:nvSpPr>
          <p:spPr>
            <a:xfrm>
              <a:off x="4450275" y="2723050"/>
              <a:ext cx="31575" cy="31225"/>
            </a:xfrm>
            <a:custGeom>
              <a:avLst/>
              <a:gdLst/>
              <a:ahLst/>
              <a:cxnLst/>
              <a:rect l="l" t="t" r="r" b="b"/>
              <a:pathLst>
                <a:path w="1263" h="1249" extrusionOk="0">
                  <a:moveTo>
                    <a:pt x="614" y="0"/>
                  </a:moveTo>
                  <a:cubicBezTo>
                    <a:pt x="483" y="0"/>
                    <a:pt x="356" y="39"/>
                    <a:pt x="251" y="144"/>
                  </a:cubicBezTo>
                  <a:cubicBezTo>
                    <a:pt x="112" y="252"/>
                    <a:pt x="34" y="392"/>
                    <a:pt x="3" y="562"/>
                  </a:cubicBezTo>
                  <a:cubicBezTo>
                    <a:pt x="-12" y="717"/>
                    <a:pt x="34" y="872"/>
                    <a:pt x="143" y="1012"/>
                  </a:cubicBezTo>
                  <a:cubicBezTo>
                    <a:pt x="267" y="1152"/>
                    <a:pt x="406" y="1229"/>
                    <a:pt x="577" y="1245"/>
                  </a:cubicBezTo>
                  <a:cubicBezTo>
                    <a:pt x="601" y="1247"/>
                    <a:pt x="625" y="1248"/>
                    <a:pt x="649" y="1248"/>
                  </a:cubicBezTo>
                  <a:cubicBezTo>
                    <a:pt x="780" y="1248"/>
                    <a:pt x="909" y="1210"/>
                    <a:pt x="1027" y="1105"/>
                  </a:cubicBezTo>
                  <a:cubicBezTo>
                    <a:pt x="1151" y="981"/>
                    <a:pt x="1213" y="857"/>
                    <a:pt x="1259" y="671"/>
                  </a:cubicBezTo>
                  <a:cubicBezTo>
                    <a:pt x="1275" y="531"/>
                    <a:pt x="1228" y="376"/>
                    <a:pt x="1120" y="237"/>
                  </a:cubicBezTo>
                  <a:cubicBezTo>
                    <a:pt x="996" y="97"/>
                    <a:pt x="856" y="19"/>
                    <a:pt x="686" y="4"/>
                  </a:cubicBezTo>
                  <a:cubicBezTo>
                    <a:pt x="662" y="2"/>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1" name="Google Shape;345;p18">
              <a:extLst>
                <a:ext uri="{FF2B5EF4-FFF2-40B4-BE49-F238E27FC236}">
                  <a16:creationId xmlns:a16="http://schemas.microsoft.com/office/drawing/2014/main" id="{4DC38BAE-27CC-5497-7A62-F91229F4B299}"/>
                </a:ext>
              </a:extLst>
            </p:cNvPr>
            <p:cNvSpPr/>
            <p:nvPr/>
          </p:nvSpPr>
          <p:spPr>
            <a:xfrm>
              <a:off x="4646300" y="2740875"/>
              <a:ext cx="31350" cy="31225"/>
            </a:xfrm>
            <a:custGeom>
              <a:avLst/>
              <a:gdLst/>
              <a:ahLst/>
              <a:cxnLst/>
              <a:rect l="l" t="t" r="r" b="b"/>
              <a:pathLst>
                <a:path w="1254" h="1249" extrusionOk="0">
                  <a:moveTo>
                    <a:pt x="605" y="1"/>
                  </a:moveTo>
                  <a:cubicBezTo>
                    <a:pt x="475" y="1"/>
                    <a:pt x="347" y="39"/>
                    <a:pt x="243" y="144"/>
                  </a:cubicBezTo>
                  <a:cubicBezTo>
                    <a:pt x="103" y="253"/>
                    <a:pt x="25" y="392"/>
                    <a:pt x="10" y="563"/>
                  </a:cubicBezTo>
                  <a:cubicBezTo>
                    <a:pt x="-21" y="718"/>
                    <a:pt x="25" y="873"/>
                    <a:pt x="134" y="1012"/>
                  </a:cubicBezTo>
                  <a:cubicBezTo>
                    <a:pt x="258" y="1152"/>
                    <a:pt x="398" y="1230"/>
                    <a:pt x="568" y="1245"/>
                  </a:cubicBezTo>
                  <a:cubicBezTo>
                    <a:pt x="592" y="1248"/>
                    <a:pt x="616" y="1249"/>
                    <a:pt x="640" y="1249"/>
                  </a:cubicBezTo>
                  <a:cubicBezTo>
                    <a:pt x="771" y="1249"/>
                    <a:pt x="900" y="1210"/>
                    <a:pt x="1018" y="1106"/>
                  </a:cubicBezTo>
                  <a:cubicBezTo>
                    <a:pt x="1142" y="997"/>
                    <a:pt x="1220" y="857"/>
                    <a:pt x="1251" y="687"/>
                  </a:cubicBezTo>
                  <a:cubicBezTo>
                    <a:pt x="1266" y="532"/>
                    <a:pt x="1220" y="377"/>
                    <a:pt x="1111" y="237"/>
                  </a:cubicBezTo>
                  <a:cubicBezTo>
                    <a:pt x="987" y="97"/>
                    <a:pt x="863" y="20"/>
                    <a:pt x="677" y="4"/>
                  </a:cubicBezTo>
                  <a:cubicBezTo>
                    <a:pt x="653" y="2"/>
                    <a:pt x="629" y="1"/>
                    <a:pt x="60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2" name="Google Shape;346;p18">
              <a:extLst>
                <a:ext uri="{FF2B5EF4-FFF2-40B4-BE49-F238E27FC236}">
                  <a16:creationId xmlns:a16="http://schemas.microsoft.com/office/drawing/2014/main" id="{BCCACF0E-BA8D-9BDB-B9B4-4E750BC2DFF2}"/>
                </a:ext>
              </a:extLst>
            </p:cNvPr>
            <p:cNvSpPr/>
            <p:nvPr/>
          </p:nvSpPr>
          <p:spPr>
            <a:xfrm>
              <a:off x="4842100" y="2758725"/>
              <a:ext cx="31350" cy="31225"/>
            </a:xfrm>
            <a:custGeom>
              <a:avLst/>
              <a:gdLst/>
              <a:ahLst/>
              <a:cxnLst/>
              <a:rect l="l" t="t" r="r" b="b"/>
              <a:pathLst>
                <a:path w="1254" h="1249" extrusionOk="0">
                  <a:moveTo>
                    <a:pt x="605" y="0"/>
                  </a:moveTo>
                  <a:cubicBezTo>
                    <a:pt x="475" y="0"/>
                    <a:pt x="348" y="39"/>
                    <a:pt x="243" y="143"/>
                  </a:cubicBezTo>
                  <a:cubicBezTo>
                    <a:pt x="103" y="267"/>
                    <a:pt x="26" y="392"/>
                    <a:pt x="10" y="578"/>
                  </a:cubicBezTo>
                  <a:cubicBezTo>
                    <a:pt x="-21" y="717"/>
                    <a:pt x="26" y="872"/>
                    <a:pt x="134" y="1012"/>
                  </a:cubicBezTo>
                  <a:cubicBezTo>
                    <a:pt x="258" y="1152"/>
                    <a:pt x="398" y="1229"/>
                    <a:pt x="569" y="1245"/>
                  </a:cubicBezTo>
                  <a:cubicBezTo>
                    <a:pt x="593" y="1247"/>
                    <a:pt x="617" y="1248"/>
                    <a:pt x="641" y="1248"/>
                  </a:cubicBezTo>
                  <a:cubicBezTo>
                    <a:pt x="771" y="1248"/>
                    <a:pt x="900" y="1210"/>
                    <a:pt x="1018" y="1105"/>
                  </a:cubicBezTo>
                  <a:cubicBezTo>
                    <a:pt x="1142" y="996"/>
                    <a:pt x="1220" y="857"/>
                    <a:pt x="1251" y="686"/>
                  </a:cubicBezTo>
                  <a:cubicBezTo>
                    <a:pt x="1267" y="531"/>
                    <a:pt x="1220" y="376"/>
                    <a:pt x="1111" y="236"/>
                  </a:cubicBezTo>
                  <a:cubicBezTo>
                    <a:pt x="987" y="97"/>
                    <a:pt x="863" y="19"/>
                    <a:pt x="677" y="4"/>
                  </a:cubicBezTo>
                  <a:cubicBezTo>
                    <a:pt x="653" y="1"/>
                    <a:pt x="629" y="0"/>
                    <a:pt x="60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3" name="Google Shape;347;p18">
              <a:extLst>
                <a:ext uri="{FF2B5EF4-FFF2-40B4-BE49-F238E27FC236}">
                  <a16:creationId xmlns:a16="http://schemas.microsoft.com/office/drawing/2014/main" id="{1B69519E-F269-5886-2F09-E66CBEDEC279}"/>
                </a:ext>
              </a:extLst>
            </p:cNvPr>
            <p:cNvSpPr/>
            <p:nvPr/>
          </p:nvSpPr>
          <p:spPr>
            <a:xfrm>
              <a:off x="5037925" y="2776575"/>
              <a:ext cx="31350" cy="31575"/>
            </a:xfrm>
            <a:custGeom>
              <a:avLst/>
              <a:gdLst/>
              <a:ahLst/>
              <a:cxnLst/>
              <a:rect l="l" t="t" r="r" b="b"/>
              <a:pathLst>
                <a:path w="1254" h="1263" extrusionOk="0">
                  <a:moveTo>
                    <a:pt x="618" y="0"/>
                  </a:moveTo>
                  <a:cubicBezTo>
                    <a:pt x="483" y="0"/>
                    <a:pt x="351" y="48"/>
                    <a:pt x="242" y="143"/>
                  </a:cubicBezTo>
                  <a:cubicBezTo>
                    <a:pt x="103" y="267"/>
                    <a:pt x="25" y="407"/>
                    <a:pt x="10" y="577"/>
                  </a:cubicBezTo>
                  <a:cubicBezTo>
                    <a:pt x="-21" y="732"/>
                    <a:pt x="25" y="887"/>
                    <a:pt x="134" y="1027"/>
                  </a:cubicBezTo>
                  <a:cubicBezTo>
                    <a:pt x="258" y="1151"/>
                    <a:pt x="397" y="1229"/>
                    <a:pt x="568" y="1260"/>
                  </a:cubicBezTo>
                  <a:cubicBezTo>
                    <a:pt x="587" y="1261"/>
                    <a:pt x="607" y="1262"/>
                    <a:pt x="626" y="1262"/>
                  </a:cubicBezTo>
                  <a:cubicBezTo>
                    <a:pt x="762" y="1262"/>
                    <a:pt x="896" y="1215"/>
                    <a:pt x="1018" y="1120"/>
                  </a:cubicBezTo>
                  <a:cubicBezTo>
                    <a:pt x="1142" y="1027"/>
                    <a:pt x="1219" y="872"/>
                    <a:pt x="1250" y="686"/>
                  </a:cubicBezTo>
                  <a:cubicBezTo>
                    <a:pt x="1266" y="531"/>
                    <a:pt x="1219" y="375"/>
                    <a:pt x="1111" y="251"/>
                  </a:cubicBezTo>
                  <a:cubicBezTo>
                    <a:pt x="987" y="112"/>
                    <a:pt x="863" y="34"/>
                    <a:pt x="677" y="3"/>
                  </a:cubicBezTo>
                  <a:cubicBezTo>
                    <a:pt x="657" y="1"/>
                    <a:pt x="638" y="0"/>
                    <a:pt x="61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4" name="Google Shape;348;p18">
              <a:extLst>
                <a:ext uri="{FF2B5EF4-FFF2-40B4-BE49-F238E27FC236}">
                  <a16:creationId xmlns:a16="http://schemas.microsoft.com/office/drawing/2014/main" id="{20045639-F6E0-76AD-F1AD-601CBC520E4B}"/>
                </a:ext>
              </a:extLst>
            </p:cNvPr>
            <p:cNvSpPr/>
            <p:nvPr/>
          </p:nvSpPr>
          <p:spPr>
            <a:xfrm>
              <a:off x="5233725" y="2794775"/>
              <a:ext cx="31350" cy="31225"/>
            </a:xfrm>
            <a:custGeom>
              <a:avLst/>
              <a:gdLst/>
              <a:ahLst/>
              <a:cxnLst/>
              <a:rect l="l" t="t" r="r" b="b"/>
              <a:pathLst>
                <a:path w="1254" h="1249" extrusionOk="0">
                  <a:moveTo>
                    <a:pt x="605" y="1"/>
                  </a:moveTo>
                  <a:cubicBezTo>
                    <a:pt x="475" y="1"/>
                    <a:pt x="347" y="39"/>
                    <a:pt x="243" y="144"/>
                  </a:cubicBezTo>
                  <a:cubicBezTo>
                    <a:pt x="103" y="252"/>
                    <a:pt x="25" y="392"/>
                    <a:pt x="10" y="563"/>
                  </a:cubicBezTo>
                  <a:cubicBezTo>
                    <a:pt x="-21" y="718"/>
                    <a:pt x="25" y="873"/>
                    <a:pt x="134" y="1012"/>
                  </a:cubicBezTo>
                  <a:cubicBezTo>
                    <a:pt x="258" y="1152"/>
                    <a:pt x="398" y="1229"/>
                    <a:pt x="568" y="1245"/>
                  </a:cubicBezTo>
                  <a:cubicBezTo>
                    <a:pt x="592" y="1247"/>
                    <a:pt x="616" y="1249"/>
                    <a:pt x="640" y="1249"/>
                  </a:cubicBezTo>
                  <a:cubicBezTo>
                    <a:pt x="771" y="1249"/>
                    <a:pt x="900" y="1210"/>
                    <a:pt x="1018" y="1105"/>
                  </a:cubicBezTo>
                  <a:cubicBezTo>
                    <a:pt x="1142" y="1012"/>
                    <a:pt x="1220" y="857"/>
                    <a:pt x="1251" y="687"/>
                  </a:cubicBezTo>
                  <a:cubicBezTo>
                    <a:pt x="1266" y="532"/>
                    <a:pt x="1220" y="376"/>
                    <a:pt x="1111" y="237"/>
                  </a:cubicBezTo>
                  <a:cubicBezTo>
                    <a:pt x="987" y="97"/>
                    <a:pt x="847" y="20"/>
                    <a:pt x="677" y="4"/>
                  </a:cubicBezTo>
                  <a:cubicBezTo>
                    <a:pt x="653" y="2"/>
                    <a:pt x="629" y="1"/>
                    <a:pt x="60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5" name="Google Shape;349;p18">
              <a:extLst>
                <a:ext uri="{FF2B5EF4-FFF2-40B4-BE49-F238E27FC236}">
                  <a16:creationId xmlns:a16="http://schemas.microsoft.com/office/drawing/2014/main" id="{0F49CE20-81EB-D6FF-D53F-03A68349000C}"/>
                </a:ext>
              </a:extLst>
            </p:cNvPr>
            <p:cNvSpPr/>
            <p:nvPr/>
          </p:nvSpPr>
          <p:spPr>
            <a:xfrm>
              <a:off x="5429300" y="2812600"/>
              <a:ext cx="31575" cy="31250"/>
            </a:xfrm>
            <a:custGeom>
              <a:avLst/>
              <a:gdLst/>
              <a:ahLst/>
              <a:cxnLst/>
              <a:rect l="l" t="t" r="r" b="b"/>
              <a:pathLst>
                <a:path w="1263" h="1250" extrusionOk="0">
                  <a:moveTo>
                    <a:pt x="614" y="1"/>
                  </a:moveTo>
                  <a:cubicBezTo>
                    <a:pt x="484" y="1"/>
                    <a:pt x="357" y="39"/>
                    <a:pt x="252" y="144"/>
                  </a:cubicBezTo>
                  <a:cubicBezTo>
                    <a:pt x="112" y="253"/>
                    <a:pt x="35" y="392"/>
                    <a:pt x="4" y="563"/>
                  </a:cubicBezTo>
                  <a:cubicBezTo>
                    <a:pt x="-12" y="718"/>
                    <a:pt x="35" y="873"/>
                    <a:pt x="143" y="1013"/>
                  </a:cubicBezTo>
                  <a:cubicBezTo>
                    <a:pt x="267" y="1152"/>
                    <a:pt x="407" y="1230"/>
                    <a:pt x="578" y="1245"/>
                  </a:cubicBezTo>
                  <a:cubicBezTo>
                    <a:pt x="602" y="1248"/>
                    <a:pt x="626" y="1249"/>
                    <a:pt x="650" y="1249"/>
                  </a:cubicBezTo>
                  <a:cubicBezTo>
                    <a:pt x="780" y="1249"/>
                    <a:pt x="909" y="1211"/>
                    <a:pt x="1027" y="1106"/>
                  </a:cubicBezTo>
                  <a:cubicBezTo>
                    <a:pt x="1151" y="1013"/>
                    <a:pt x="1229" y="873"/>
                    <a:pt x="1260" y="687"/>
                  </a:cubicBezTo>
                  <a:cubicBezTo>
                    <a:pt x="1276" y="532"/>
                    <a:pt x="1229" y="377"/>
                    <a:pt x="1120" y="237"/>
                  </a:cubicBezTo>
                  <a:cubicBezTo>
                    <a:pt x="996" y="98"/>
                    <a:pt x="857" y="20"/>
                    <a:pt x="686" y="5"/>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6" name="Google Shape;350;p18">
              <a:extLst>
                <a:ext uri="{FF2B5EF4-FFF2-40B4-BE49-F238E27FC236}">
                  <a16:creationId xmlns:a16="http://schemas.microsoft.com/office/drawing/2014/main" id="{5DDFC8D7-0E29-55C2-2270-503A0B51F049}"/>
                </a:ext>
              </a:extLst>
            </p:cNvPr>
            <p:cNvSpPr/>
            <p:nvPr/>
          </p:nvSpPr>
          <p:spPr>
            <a:xfrm>
              <a:off x="2266500" y="2842100"/>
              <a:ext cx="31225" cy="31200"/>
            </a:xfrm>
            <a:custGeom>
              <a:avLst/>
              <a:gdLst/>
              <a:ahLst/>
              <a:cxnLst/>
              <a:rect l="l" t="t" r="r" b="b"/>
              <a:pathLst>
                <a:path w="1249" h="1248" extrusionOk="0">
                  <a:moveTo>
                    <a:pt x="628" y="0"/>
                  </a:moveTo>
                  <a:cubicBezTo>
                    <a:pt x="493" y="0"/>
                    <a:pt x="359" y="48"/>
                    <a:pt x="237" y="143"/>
                  </a:cubicBezTo>
                  <a:cubicBezTo>
                    <a:pt x="97" y="267"/>
                    <a:pt x="20" y="391"/>
                    <a:pt x="4" y="577"/>
                  </a:cubicBezTo>
                  <a:cubicBezTo>
                    <a:pt x="-11" y="732"/>
                    <a:pt x="20" y="872"/>
                    <a:pt x="144" y="1011"/>
                  </a:cubicBezTo>
                  <a:cubicBezTo>
                    <a:pt x="252" y="1151"/>
                    <a:pt x="392" y="1229"/>
                    <a:pt x="562" y="1244"/>
                  </a:cubicBezTo>
                  <a:cubicBezTo>
                    <a:pt x="587" y="1247"/>
                    <a:pt x="612" y="1248"/>
                    <a:pt x="636" y="1248"/>
                  </a:cubicBezTo>
                  <a:cubicBezTo>
                    <a:pt x="766" y="1248"/>
                    <a:pt x="895" y="1211"/>
                    <a:pt x="1012" y="1120"/>
                  </a:cubicBezTo>
                  <a:cubicBezTo>
                    <a:pt x="1152" y="996"/>
                    <a:pt x="1229" y="856"/>
                    <a:pt x="1245" y="686"/>
                  </a:cubicBezTo>
                  <a:cubicBezTo>
                    <a:pt x="1260" y="531"/>
                    <a:pt x="1229" y="376"/>
                    <a:pt x="1105" y="236"/>
                  </a:cubicBezTo>
                  <a:cubicBezTo>
                    <a:pt x="997" y="96"/>
                    <a:pt x="857" y="34"/>
                    <a:pt x="687" y="3"/>
                  </a:cubicBezTo>
                  <a:cubicBezTo>
                    <a:pt x="667" y="1"/>
                    <a:pt x="648"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7" name="Google Shape;351;p18">
              <a:extLst>
                <a:ext uri="{FF2B5EF4-FFF2-40B4-BE49-F238E27FC236}">
                  <a16:creationId xmlns:a16="http://schemas.microsoft.com/office/drawing/2014/main" id="{28B57BDA-E0CA-8DC9-3090-AA9DEF2FCC97}"/>
                </a:ext>
              </a:extLst>
            </p:cNvPr>
            <p:cNvSpPr/>
            <p:nvPr/>
          </p:nvSpPr>
          <p:spPr>
            <a:xfrm>
              <a:off x="2462300" y="2860150"/>
              <a:ext cx="31225" cy="31350"/>
            </a:xfrm>
            <a:custGeom>
              <a:avLst/>
              <a:gdLst/>
              <a:ahLst/>
              <a:cxnLst/>
              <a:rect l="l" t="t" r="r" b="b"/>
              <a:pathLst>
                <a:path w="1249" h="1254" extrusionOk="0">
                  <a:moveTo>
                    <a:pt x="592" y="1"/>
                  </a:moveTo>
                  <a:cubicBezTo>
                    <a:pt x="469" y="1"/>
                    <a:pt x="348" y="48"/>
                    <a:pt x="237" y="134"/>
                  </a:cubicBezTo>
                  <a:cubicBezTo>
                    <a:pt x="97" y="258"/>
                    <a:pt x="20" y="398"/>
                    <a:pt x="4" y="569"/>
                  </a:cubicBezTo>
                  <a:cubicBezTo>
                    <a:pt x="-11" y="724"/>
                    <a:pt x="20" y="879"/>
                    <a:pt x="144" y="1018"/>
                  </a:cubicBezTo>
                  <a:cubicBezTo>
                    <a:pt x="253" y="1143"/>
                    <a:pt x="392" y="1220"/>
                    <a:pt x="563" y="1251"/>
                  </a:cubicBezTo>
                  <a:cubicBezTo>
                    <a:pt x="582" y="1253"/>
                    <a:pt x="602" y="1254"/>
                    <a:pt x="621" y="1254"/>
                  </a:cubicBezTo>
                  <a:cubicBezTo>
                    <a:pt x="756" y="1254"/>
                    <a:pt x="890" y="1207"/>
                    <a:pt x="1013" y="1112"/>
                  </a:cubicBezTo>
                  <a:cubicBezTo>
                    <a:pt x="1152" y="987"/>
                    <a:pt x="1230" y="863"/>
                    <a:pt x="1245" y="677"/>
                  </a:cubicBezTo>
                  <a:cubicBezTo>
                    <a:pt x="1261" y="522"/>
                    <a:pt x="1230" y="367"/>
                    <a:pt x="1106" y="243"/>
                  </a:cubicBezTo>
                  <a:cubicBezTo>
                    <a:pt x="997" y="103"/>
                    <a:pt x="857" y="26"/>
                    <a:pt x="687" y="10"/>
                  </a:cubicBezTo>
                  <a:cubicBezTo>
                    <a:pt x="655" y="4"/>
                    <a:pt x="624" y="1"/>
                    <a:pt x="592"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8" name="Google Shape;352;p18">
              <a:extLst>
                <a:ext uri="{FF2B5EF4-FFF2-40B4-BE49-F238E27FC236}">
                  <a16:creationId xmlns:a16="http://schemas.microsoft.com/office/drawing/2014/main" id="{2CB309EF-BE46-C91C-6DEE-E8364C2C5E66}"/>
                </a:ext>
              </a:extLst>
            </p:cNvPr>
            <p:cNvSpPr/>
            <p:nvPr/>
          </p:nvSpPr>
          <p:spPr>
            <a:xfrm>
              <a:off x="2658125" y="2878150"/>
              <a:ext cx="31225" cy="31225"/>
            </a:xfrm>
            <a:custGeom>
              <a:avLst/>
              <a:gdLst/>
              <a:ahLst/>
              <a:cxnLst/>
              <a:rect l="l" t="t" r="r" b="b"/>
              <a:pathLst>
                <a:path w="1249" h="1249" extrusionOk="0">
                  <a:moveTo>
                    <a:pt x="614" y="0"/>
                  </a:moveTo>
                  <a:cubicBezTo>
                    <a:pt x="483" y="0"/>
                    <a:pt x="354" y="38"/>
                    <a:pt x="236" y="143"/>
                  </a:cubicBezTo>
                  <a:cubicBezTo>
                    <a:pt x="97" y="252"/>
                    <a:pt x="19" y="392"/>
                    <a:pt x="4" y="562"/>
                  </a:cubicBezTo>
                  <a:cubicBezTo>
                    <a:pt x="-12" y="717"/>
                    <a:pt x="19" y="872"/>
                    <a:pt x="143" y="1012"/>
                  </a:cubicBezTo>
                  <a:cubicBezTo>
                    <a:pt x="252" y="1151"/>
                    <a:pt x="392" y="1229"/>
                    <a:pt x="562" y="1245"/>
                  </a:cubicBezTo>
                  <a:cubicBezTo>
                    <a:pt x="586" y="1247"/>
                    <a:pt x="610" y="1248"/>
                    <a:pt x="634" y="1248"/>
                  </a:cubicBezTo>
                  <a:cubicBezTo>
                    <a:pt x="765" y="1248"/>
                    <a:pt x="894" y="1210"/>
                    <a:pt x="1012" y="1105"/>
                  </a:cubicBezTo>
                  <a:cubicBezTo>
                    <a:pt x="1151" y="981"/>
                    <a:pt x="1229" y="857"/>
                    <a:pt x="1245" y="671"/>
                  </a:cubicBezTo>
                  <a:cubicBezTo>
                    <a:pt x="1260" y="531"/>
                    <a:pt x="1229" y="376"/>
                    <a:pt x="1105" y="236"/>
                  </a:cubicBezTo>
                  <a:cubicBezTo>
                    <a:pt x="996" y="97"/>
                    <a:pt x="857" y="19"/>
                    <a:pt x="686" y="4"/>
                  </a:cubicBezTo>
                  <a:cubicBezTo>
                    <a:pt x="662" y="1"/>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9" name="Google Shape;353;p18">
              <a:extLst>
                <a:ext uri="{FF2B5EF4-FFF2-40B4-BE49-F238E27FC236}">
                  <a16:creationId xmlns:a16="http://schemas.microsoft.com/office/drawing/2014/main" id="{A838E7CD-BAD3-5558-5BC1-2FDA616DDAA9}"/>
                </a:ext>
              </a:extLst>
            </p:cNvPr>
            <p:cNvSpPr/>
            <p:nvPr/>
          </p:nvSpPr>
          <p:spPr>
            <a:xfrm>
              <a:off x="2854325" y="2895975"/>
              <a:ext cx="31350" cy="31225"/>
            </a:xfrm>
            <a:custGeom>
              <a:avLst/>
              <a:gdLst/>
              <a:ahLst/>
              <a:cxnLst/>
              <a:rect l="l" t="t" r="r" b="b"/>
              <a:pathLst>
                <a:path w="1254" h="1249" extrusionOk="0">
                  <a:moveTo>
                    <a:pt x="614" y="1"/>
                  </a:moveTo>
                  <a:cubicBezTo>
                    <a:pt x="483" y="1"/>
                    <a:pt x="354" y="39"/>
                    <a:pt x="236" y="144"/>
                  </a:cubicBezTo>
                  <a:cubicBezTo>
                    <a:pt x="112" y="252"/>
                    <a:pt x="35" y="392"/>
                    <a:pt x="4" y="563"/>
                  </a:cubicBezTo>
                  <a:cubicBezTo>
                    <a:pt x="-12" y="718"/>
                    <a:pt x="35" y="873"/>
                    <a:pt x="143" y="1012"/>
                  </a:cubicBezTo>
                  <a:cubicBezTo>
                    <a:pt x="267" y="1152"/>
                    <a:pt x="391" y="1229"/>
                    <a:pt x="577" y="1245"/>
                  </a:cubicBezTo>
                  <a:cubicBezTo>
                    <a:pt x="601" y="1247"/>
                    <a:pt x="625" y="1249"/>
                    <a:pt x="649" y="1249"/>
                  </a:cubicBezTo>
                  <a:cubicBezTo>
                    <a:pt x="780" y="1249"/>
                    <a:pt x="907" y="1210"/>
                    <a:pt x="1012" y="1105"/>
                  </a:cubicBezTo>
                  <a:cubicBezTo>
                    <a:pt x="1136" y="997"/>
                    <a:pt x="1213" y="857"/>
                    <a:pt x="1244" y="687"/>
                  </a:cubicBezTo>
                  <a:cubicBezTo>
                    <a:pt x="1275" y="532"/>
                    <a:pt x="1229" y="376"/>
                    <a:pt x="1120" y="237"/>
                  </a:cubicBezTo>
                  <a:cubicBezTo>
                    <a:pt x="996" y="97"/>
                    <a:pt x="857"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0" name="Google Shape;354;p18">
              <a:extLst>
                <a:ext uri="{FF2B5EF4-FFF2-40B4-BE49-F238E27FC236}">
                  <a16:creationId xmlns:a16="http://schemas.microsoft.com/office/drawing/2014/main" id="{D30098DC-E0C8-4CEF-D5EC-C957292A36C2}"/>
                </a:ext>
              </a:extLst>
            </p:cNvPr>
            <p:cNvSpPr/>
            <p:nvPr/>
          </p:nvSpPr>
          <p:spPr>
            <a:xfrm>
              <a:off x="3050125" y="2913800"/>
              <a:ext cx="31375" cy="31250"/>
            </a:xfrm>
            <a:custGeom>
              <a:avLst/>
              <a:gdLst/>
              <a:ahLst/>
              <a:cxnLst/>
              <a:rect l="l" t="t" r="r" b="b"/>
              <a:pathLst>
                <a:path w="1255" h="1250" extrusionOk="0">
                  <a:moveTo>
                    <a:pt x="614" y="1"/>
                  </a:moveTo>
                  <a:cubicBezTo>
                    <a:pt x="484" y="1"/>
                    <a:pt x="355" y="39"/>
                    <a:pt x="237" y="144"/>
                  </a:cubicBezTo>
                  <a:cubicBezTo>
                    <a:pt x="113" y="268"/>
                    <a:pt x="35" y="392"/>
                    <a:pt x="4" y="579"/>
                  </a:cubicBezTo>
                  <a:cubicBezTo>
                    <a:pt x="-12" y="718"/>
                    <a:pt x="19" y="873"/>
                    <a:pt x="144" y="1013"/>
                  </a:cubicBezTo>
                  <a:cubicBezTo>
                    <a:pt x="252" y="1152"/>
                    <a:pt x="392" y="1230"/>
                    <a:pt x="578" y="1245"/>
                  </a:cubicBezTo>
                  <a:cubicBezTo>
                    <a:pt x="602" y="1248"/>
                    <a:pt x="626" y="1249"/>
                    <a:pt x="650" y="1249"/>
                  </a:cubicBezTo>
                  <a:cubicBezTo>
                    <a:pt x="780" y="1249"/>
                    <a:pt x="907" y="1211"/>
                    <a:pt x="1012" y="1106"/>
                  </a:cubicBezTo>
                  <a:cubicBezTo>
                    <a:pt x="1152" y="1013"/>
                    <a:pt x="1214" y="858"/>
                    <a:pt x="1245" y="687"/>
                  </a:cubicBezTo>
                  <a:cubicBezTo>
                    <a:pt x="1276" y="532"/>
                    <a:pt x="1229" y="377"/>
                    <a:pt x="1121" y="237"/>
                  </a:cubicBezTo>
                  <a:cubicBezTo>
                    <a:pt x="997" y="98"/>
                    <a:pt x="857" y="20"/>
                    <a:pt x="686" y="5"/>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1" name="Google Shape;355;p18">
              <a:extLst>
                <a:ext uri="{FF2B5EF4-FFF2-40B4-BE49-F238E27FC236}">
                  <a16:creationId xmlns:a16="http://schemas.microsoft.com/office/drawing/2014/main" id="{93169562-5801-99DD-70A7-BFD854B33DB1}"/>
                </a:ext>
              </a:extLst>
            </p:cNvPr>
            <p:cNvSpPr/>
            <p:nvPr/>
          </p:nvSpPr>
          <p:spPr>
            <a:xfrm>
              <a:off x="3245950" y="2931675"/>
              <a:ext cx="31350" cy="31575"/>
            </a:xfrm>
            <a:custGeom>
              <a:avLst/>
              <a:gdLst/>
              <a:ahLst/>
              <a:cxnLst/>
              <a:rect l="l" t="t" r="r" b="b"/>
              <a:pathLst>
                <a:path w="1254" h="1263" extrusionOk="0">
                  <a:moveTo>
                    <a:pt x="628" y="0"/>
                  </a:moveTo>
                  <a:cubicBezTo>
                    <a:pt x="492" y="0"/>
                    <a:pt x="358" y="48"/>
                    <a:pt x="236" y="143"/>
                  </a:cubicBezTo>
                  <a:cubicBezTo>
                    <a:pt x="112" y="267"/>
                    <a:pt x="34" y="406"/>
                    <a:pt x="3" y="577"/>
                  </a:cubicBezTo>
                  <a:cubicBezTo>
                    <a:pt x="-12" y="732"/>
                    <a:pt x="34" y="887"/>
                    <a:pt x="143" y="1027"/>
                  </a:cubicBezTo>
                  <a:cubicBezTo>
                    <a:pt x="267" y="1151"/>
                    <a:pt x="391" y="1228"/>
                    <a:pt x="577" y="1259"/>
                  </a:cubicBezTo>
                  <a:cubicBezTo>
                    <a:pt x="597" y="1261"/>
                    <a:pt x="616" y="1262"/>
                    <a:pt x="635" y="1262"/>
                  </a:cubicBezTo>
                  <a:cubicBezTo>
                    <a:pt x="771" y="1262"/>
                    <a:pt x="903" y="1215"/>
                    <a:pt x="1011" y="1120"/>
                  </a:cubicBezTo>
                  <a:cubicBezTo>
                    <a:pt x="1151" y="1027"/>
                    <a:pt x="1229" y="872"/>
                    <a:pt x="1244" y="686"/>
                  </a:cubicBezTo>
                  <a:cubicBezTo>
                    <a:pt x="1275" y="530"/>
                    <a:pt x="1229" y="375"/>
                    <a:pt x="1120" y="251"/>
                  </a:cubicBezTo>
                  <a:cubicBezTo>
                    <a:pt x="996" y="112"/>
                    <a:pt x="856" y="34"/>
                    <a:pt x="686" y="3"/>
                  </a:cubicBezTo>
                  <a:cubicBezTo>
                    <a:pt x="666" y="1"/>
                    <a:pt x="647"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2" name="Google Shape;356;p18">
              <a:extLst>
                <a:ext uri="{FF2B5EF4-FFF2-40B4-BE49-F238E27FC236}">
                  <a16:creationId xmlns:a16="http://schemas.microsoft.com/office/drawing/2014/main" id="{4809FEE7-1FEC-A9AA-2A22-67B902EABFF8}"/>
                </a:ext>
              </a:extLst>
            </p:cNvPr>
            <p:cNvSpPr/>
            <p:nvPr/>
          </p:nvSpPr>
          <p:spPr>
            <a:xfrm>
              <a:off x="3441750" y="2949875"/>
              <a:ext cx="31350" cy="31225"/>
            </a:xfrm>
            <a:custGeom>
              <a:avLst/>
              <a:gdLst/>
              <a:ahLst/>
              <a:cxnLst/>
              <a:rect l="l" t="t" r="r" b="b"/>
              <a:pathLst>
                <a:path w="1254" h="1249" extrusionOk="0">
                  <a:moveTo>
                    <a:pt x="614" y="0"/>
                  </a:moveTo>
                  <a:cubicBezTo>
                    <a:pt x="483" y="0"/>
                    <a:pt x="354" y="39"/>
                    <a:pt x="236" y="144"/>
                  </a:cubicBezTo>
                  <a:cubicBezTo>
                    <a:pt x="112" y="252"/>
                    <a:pt x="35" y="392"/>
                    <a:pt x="4" y="562"/>
                  </a:cubicBezTo>
                  <a:cubicBezTo>
                    <a:pt x="-12" y="717"/>
                    <a:pt x="35" y="873"/>
                    <a:pt x="143" y="1012"/>
                  </a:cubicBezTo>
                  <a:cubicBezTo>
                    <a:pt x="252" y="1152"/>
                    <a:pt x="391" y="1229"/>
                    <a:pt x="578" y="1245"/>
                  </a:cubicBezTo>
                  <a:cubicBezTo>
                    <a:pt x="602" y="1247"/>
                    <a:pt x="625" y="1248"/>
                    <a:pt x="649" y="1248"/>
                  </a:cubicBezTo>
                  <a:cubicBezTo>
                    <a:pt x="780" y="1248"/>
                    <a:pt x="907" y="1210"/>
                    <a:pt x="1012" y="1105"/>
                  </a:cubicBezTo>
                  <a:cubicBezTo>
                    <a:pt x="1151" y="1012"/>
                    <a:pt x="1229" y="857"/>
                    <a:pt x="1244" y="686"/>
                  </a:cubicBezTo>
                  <a:cubicBezTo>
                    <a:pt x="1275" y="531"/>
                    <a:pt x="1229" y="376"/>
                    <a:pt x="1120" y="237"/>
                  </a:cubicBezTo>
                  <a:cubicBezTo>
                    <a:pt x="996" y="97"/>
                    <a:pt x="857" y="20"/>
                    <a:pt x="686" y="4"/>
                  </a:cubicBezTo>
                  <a:cubicBezTo>
                    <a:pt x="662" y="2"/>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3" name="Google Shape;357;p18">
              <a:extLst>
                <a:ext uri="{FF2B5EF4-FFF2-40B4-BE49-F238E27FC236}">
                  <a16:creationId xmlns:a16="http://schemas.microsoft.com/office/drawing/2014/main" id="{67C0B18D-9DF6-7EF8-EF7A-96FE91D9B5D1}"/>
                </a:ext>
              </a:extLst>
            </p:cNvPr>
            <p:cNvSpPr/>
            <p:nvPr/>
          </p:nvSpPr>
          <p:spPr>
            <a:xfrm>
              <a:off x="3637575" y="2968125"/>
              <a:ext cx="31350" cy="31200"/>
            </a:xfrm>
            <a:custGeom>
              <a:avLst/>
              <a:gdLst/>
              <a:ahLst/>
              <a:cxnLst/>
              <a:rect l="l" t="t" r="r" b="b"/>
              <a:pathLst>
                <a:path w="1254" h="1248" extrusionOk="0">
                  <a:moveTo>
                    <a:pt x="627" y="0"/>
                  </a:moveTo>
                  <a:cubicBezTo>
                    <a:pt x="492" y="0"/>
                    <a:pt x="358" y="48"/>
                    <a:pt x="236" y="143"/>
                  </a:cubicBezTo>
                  <a:cubicBezTo>
                    <a:pt x="112" y="267"/>
                    <a:pt x="34" y="391"/>
                    <a:pt x="3" y="577"/>
                  </a:cubicBezTo>
                  <a:cubicBezTo>
                    <a:pt x="-13" y="732"/>
                    <a:pt x="34" y="872"/>
                    <a:pt x="143" y="1011"/>
                  </a:cubicBezTo>
                  <a:cubicBezTo>
                    <a:pt x="267" y="1151"/>
                    <a:pt x="391" y="1228"/>
                    <a:pt x="577" y="1244"/>
                  </a:cubicBezTo>
                  <a:cubicBezTo>
                    <a:pt x="601" y="1246"/>
                    <a:pt x="626" y="1248"/>
                    <a:pt x="650" y="1248"/>
                  </a:cubicBezTo>
                  <a:cubicBezTo>
                    <a:pt x="780" y="1248"/>
                    <a:pt x="907" y="1211"/>
                    <a:pt x="1011" y="1120"/>
                  </a:cubicBezTo>
                  <a:cubicBezTo>
                    <a:pt x="1151" y="996"/>
                    <a:pt x="1228" y="856"/>
                    <a:pt x="1244" y="685"/>
                  </a:cubicBezTo>
                  <a:cubicBezTo>
                    <a:pt x="1275" y="530"/>
                    <a:pt x="1228" y="375"/>
                    <a:pt x="1120" y="236"/>
                  </a:cubicBezTo>
                  <a:cubicBezTo>
                    <a:pt x="996" y="96"/>
                    <a:pt x="856" y="34"/>
                    <a:pt x="685" y="3"/>
                  </a:cubicBezTo>
                  <a:cubicBezTo>
                    <a:pt x="666" y="1"/>
                    <a:pt x="647" y="0"/>
                    <a:pt x="627"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4" name="Google Shape;358;p18">
              <a:extLst>
                <a:ext uri="{FF2B5EF4-FFF2-40B4-BE49-F238E27FC236}">
                  <a16:creationId xmlns:a16="http://schemas.microsoft.com/office/drawing/2014/main" id="{3FEB26C3-999C-CD62-D7D5-CDE7B3A999B8}"/>
                </a:ext>
              </a:extLst>
            </p:cNvPr>
            <p:cNvSpPr/>
            <p:nvPr/>
          </p:nvSpPr>
          <p:spPr>
            <a:xfrm>
              <a:off x="3833375" y="2986175"/>
              <a:ext cx="31200" cy="31350"/>
            </a:xfrm>
            <a:custGeom>
              <a:avLst/>
              <a:gdLst/>
              <a:ahLst/>
              <a:cxnLst/>
              <a:rect l="l" t="t" r="r" b="b"/>
              <a:pathLst>
                <a:path w="1248" h="1254" extrusionOk="0">
                  <a:moveTo>
                    <a:pt x="591" y="1"/>
                  </a:moveTo>
                  <a:cubicBezTo>
                    <a:pt x="468" y="1"/>
                    <a:pt x="347" y="48"/>
                    <a:pt x="236" y="134"/>
                  </a:cubicBezTo>
                  <a:cubicBezTo>
                    <a:pt x="96" y="258"/>
                    <a:pt x="34" y="398"/>
                    <a:pt x="3" y="568"/>
                  </a:cubicBezTo>
                  <a:cubicBezTo>
                    <a:pt x="-12" y="723"/>
                    <a:pt x="34" y="878"/>
                    <a:pt x="143" y="1018"/>
                  </a:cubicBezTo>
                  <a:cubicBezTo>
                    <a:pt x="267" y="1142"/>
                    <a:pt x="391" y="1220"/>
                    <a:pt x="577" y="1251"/>
                  </a:cubicBezTo>
                  <a:cubicBezTo>
                    <a:pt x="597" y="1253"/>
                    <a:pt x="616" y="1254"/>
                    <a:pt x="635" y="1254"/>
                  </a:cubicBezTo>
                  <a:cubicBezTo>
                    <a:pt x="767" y="1254"/>
                    <a:pt x="889" y="1206"/>
                    <a:pt x="1011" y="1111"/>
                  </a:cubicBezTo>
                  <a:cubicBezTo>
                    <a:pt x="1151" y="987"/>
                    <a:pt x="1229" y="863"/>
                    <a:pt x="1244" y="677"/>
                  </a:cubicBezTo>
                  <a:cubicBezTo>
                    <a:pt x="1260" y="522"/>
                    <a:pt x="1229" y="367"/>
                    <a:pt x="1120" y="243"/>
                  </a:cubicBezTo>
                  <a:cubicBezTo>
                    <a:pt x="996" y="103"/>
                    <a:pt x="856" y="25"/>
                    <a:pt x="686" y="10"/>
                  </a:cubicBezTo>
                  <a:cubicBezTo>
                    <a:pt x="654" y="4"/>
                    <a:pt x="622" y="1"/>
                    <a:pt x="591"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5" name="Google Shape;359;p18">
              <a:extLst>
                <a:ext uri="{FF2B5EF4-FFF2-40B4-BE49-F238E27FC236}">
                  <a16:creationId xmlns:a16="http://schemas.microsoft.com/office/drawing/2014/main" id="{C6203758-24F0-177B-8E78-2FD75E0250EE}"/>
                </a:ext>
              </a:extLst>
            </p:cNvPr>
            <p:cNvSpPr/>
            <p:nvPr/>
          </p:nvSpPr>
          <p:spPr>
            <a:xfrm>
              <a:off x="4029150" y="3004150"/>
              <a:ext cx="31250" cy="31225"/>
            </a:xfrm>
            <a:custGeom>
              <a:avLst/>
              <a:gdLst/>
              <a:ahLst/>
              <a:cxnLst/>
              <a:rect l="l" t="t" r="r" b="b"/>
              <a:pathLst>
                <a:path w="1250" h="1249" extrusionOk="0">
                  <a:moveTo>
                    <a:pt x="615" y="1"/>
                  </a:moveTo>
                  <a:cubicBezTo>
                    <a:pt x="484" y="1"/>
                    <a:pt x="355" y="39"/>
                    <a:pt x="237" y="144"/>
                  </a:cubicBezTo>
                  <a:cubicBezTo>
                    <a:pt x="98" y="253"/>
                    <a:pt x="20" y="392"/>
                    <a:pt x="5" y="563"/>
                  </a:cubicBezTo>
                  <a:cubicBezTo>
                    <a:pt x="-11" y="718"/>
                    <a:pt x="20" y="873"/>
                    <a:pt x="144" y="1013"/>
                  </a:cubicBezTo>
                  <a:cubicBezTo>
                    <a:pt x="268" y="1152"/>
                    <a:pt x="392" y="1230"/>
                    <a:pt x="579" y="1245"/>
                  </a:cubicBezTo>
                  <a:cubicBezTo>
                    <a:pt x="603" y="1248"/>
                    <a:pt x="626" y="1249"/>
                    <a:pt x="649" y="1249"/>
                  </a:cubicBezTo>
                  <a:cubicBezTo>
                    <a:pt x="777" y="1249"/>
                    <a:pt x="895" y="1210"/>
                    <a:pt x="1013" y="1106"/>
                  </a:cubicBezTo>
                  <a:cubicBezTo>
                    <a:pt x="1152" y="981"/>
                    <a:pt x="1230" y="857"/>
                    <a:pt x="1245" y="671"/>
                  </a:cubicBezTo>
                  <a:cubicBezTo>
                    <a:pt x="1261" y="532"/>
                    <a:pt x="1230" y="377"/>
                    <a:pt x="1121" y="237"/>
                  </a:cubicBezTo>
                  <a:cubicBezTo>
                    <a:pt x="997" y="97"/>
                    <a:pt x="858" y="20"/>
                    <a:pt x="687" y="4"/>
                  </a:cubicBezTo>
                  <a:cubicBezTo>
                    <a:pt x="663" y="2"/>
                    <a:pt x="639" y="1"/>
                    <a:pt x="61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6" name="Google Shape;360;p18">
              <a:extLst>
                <a:ext uri="{FF2B5EF4-FFF2-40B4-BE49-F238E27FC236}">
                  <a16:creationId xmlns:a16="http://schemas.microsoft.com/office/drawing/2014/main" id="{56032D2B-8D8C-4618-834C-EF8E450383D4}"/>
                </a:ext>
              </a:extLst>
            </p:cNvPr>
            <p:cNvSpPr/>
            <p:nvPr/>
          </p:nvSpPr>
          <p:spPr>
            <a:xfrm>
              <a:off x="4225375" y="3022000"/>
              <a:ext cx="31575" cy="31225"/>
            </a:xfrm>
            <a:custGeom>
              <a:avLst/>
              <a:gdLst/>
              <a:ahLst/>
              <a:cxnLst/>
              <a:rect l="l" t="t" r="r" b="b"/>
              <a:pathLst>
                <a:path w="1263" h="1249" extrusionOk="0">
                  <a:moveTo>
                    <a:pt x="614" y="0"/>
                  </a:moveTo>
                  <a:cubicBezTo>
                    <a:pt x="484" y="0"/>
                    <a:pt x="357" y="39"/>
                    <a:pt x="252" y="143"/>
                  </a:cubicBezTo>
                  <a:cubicBezTo>
                    <a:pt x="112" y="252"/>
                    <a:pt x="35" y="392"/>
                    <a:pt x="4" y="562"/>
                  </a:cubicBezTo>
                  <a:cubicBezTo>
                    <a:pt x="-12" y="717"/>
                    <a:pt x="35" y="872"/>
                    <a:pt x="143" y="1012"/>
                  </a:cubicBezTo>
                  <a:cubicBezTo>
                    <a:pt x="267" y="1152"/>
                    <a:pt x="407" y="1229"/>
                    <a:pt x="577" y="1245"/>
                  </a:cubicBezTo>
                  <a:cubicBezTo>
                    <a:pt x="601" y="1247"/>
                    <a:pt x="625" y="1248"/>
                    <a:pt x="649" y="1248"/>
                  </a:cubicBezTo>
                  <a:cubicBezTo>
                    <a:pt x="780" y="1248"/>
                    <a:pt x="909" y="1210"/>
                    <a:pt x="1027" y="1105"/>
                  </a:cubicBezTo>
                  <a:cubicBezTo>
                    <a:pt x="1136" y="996"/>
                    <a:pt x="1213" y="857"/>
                    <a:pt x="1260" y="686"/>
                  </a:cubicBezTo>
                  <a:cubicBezTo>
                    <a:pt x="1275" y="531"/>
                    <a:pt x="1229" y="376"/>
                    <a:pt x="1120" y="236"/>
                  </a:cubicBezTo>
                  <a:cubicBezTo>
                    <a:pt x="996" y="97"/>
                    <a:pt x="857" y="19"/>
                    <a:pt x="686" y="4"/>
                  </a:cubicBezTo>
                  <a:cubicBezTo>
                    <a:pt x="662" y="1"/>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1" name="Google Shape;361;p18">
              <a:extLst>
                <a:ext uri="{FF2B5EF4-FFF2-40B4-BE49-F238E27FC236}">
                  <a16:creationId xmlns:a16="http://schemas.microsoft.com/office/drawing/2014/main" id="{8140AC2A-D46E-3FC0-FB89-886E2A013140}"/>
                </a:ext>
              </a:extLst>
            </p:cNvPr>
            <p:cNvSpPr/>
            <p:nvPr/>
          </p:nvSpPr>
          <p:spPr>
            <a:xfrm>
              <a:off x="4421175" y="3039825"/>
              <a:ext cx="31600" cy="31225"/>
            </a:xfrm>
            <a:custGeom>
              <a:avLst/>
              <a:gdLst/>
              <a:ahLst/>
              <a:cxnLst/>
              <a:rect l="l" t="t" r="r" b="b"/>
              <a:pathLst>
                <a:path w="1264" h="1249" extrusionOk="0">
                  <a:moveTo>
                    <a:pt x="614" y="1"/>
                  </a:moveTo>
                  <a:cubicBezTo>
                    <a:pt x="484" y="1"/>
                    <a:pt x="357" y="39"/>
                    <a:pt x="252" y="144"/>
                  </a:cubicBezTo>
                  <a:cubicBezTo>
                    <a:pt x="112" y="268"/>
                    <a:pt x="35" y="392"/>
                    <a:pt x="4" y="578"/>
                  </a:cubicBezTo>
                  <a:cubicBezTo>
                    <a:pt x="-12" y="718"/>
                    <a:pt x="35" y="873"/>
                    <a:pt x="143" y="1012"/>
                  </a:cubicBezTo>
                  <a:cubicBezTo>
                    <a:pt x="268" y="1152"/>
                    <a:pt x="407" y="1230"/>
                    <a:pt x="578" y="1245"/>
                  </a:cubicBezTo>
                  <a:cubicBezTo>
                    <a:pt x="602" y="1247"/>
                    <a:pt x="626" y="1249"/>
                    <a:pt x="650" y="1249"/>
                  </a:cubicBezTo>
                  <a:cubicBezTo>
                    <a:pt x="780" y="1249"/>
                    <a:pt x="910" y="1210"/>
                    <a:pt x="1028" y="1105"/>
                  </a:cubicBezTo>
                  <a:cubicBezTo>
                    <a:pt x="1152" y="997"/>
                    <a:pt x="1214" y="857"/>
                    <a:pt x="1260" y="687"/>
                  </a:cubicBezTo>
                  <a:cubicBezTo>
                    <a:pt x="1276" y="532"/>
                    <a:pt x="1229" y="376"/>
                    <a:pt x="1121" y="237"/>
                  </a:cubicBezTo>
                  <a:cubicBezTo>
                    <a:pt x="996" y="97"/>
                    <a:pt x="857"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2" name="Google Shape;362;p18">
              <a:extLst>
                <a:ext uri="{FF2B5EF4-FFF2-40B4-BE49-F238E27FC236}">
                  <a16:creationId xmlns:a16="http://schemas.microsoft.com/office/drawing/2014/main" id="{85029024-1D96-0A7E-28BB-B59ADB999618}"/>
                </a:ext>
              </a:extLst>
            </p:cNvPr>
            <p:cNvSpPr/>
            <p:nvPr/>
          </p:nvSpPr>
          <p:spPr>
            <a:xfrm>
              <a:off x="4617225" y="3057675"/>
              <a:ext cx="31350" cy="31575"/>
            </a:xfrm>
            <a:custGeom>
              <a:avLst/>
              <a:gdLst/>
              <a:ahLst/>
              <a:cxnLst/>
              <a:rect l="l" t="t" r="r" b="b"/>
              <a:pathLst>
                <a:path w="1254" h="1263" extrusionOk="0">
                  <a:moveTo>
                    <a:pt x="619" y="1"/>
                  </a:moveTo>
                  <a:cubicBezTo>
                    <a:pt x="483" y="1"/>
                    <a:pt x="351" y="48"/>
                    <a:pt x="242" y="143"/>
                  </a:cubicBezTo>
                  <a:cubicBezTo>
                    <a:pt x="103" y="267"/>
                    <a:pt x="25" y="407"/>
                    <a:pt x="10" y="578"/>
                  </a:cubicBezTo>
                  <a:cubicBezTo>
                    <a:pt x="-21" y="733"/>
                    <a:pt x="25" y="888"/>
                    <a:pt x="134" y="1027"/>
                  </a:cubicBezTo>
                  <a:cubicBezTo>
                    <a:pt x="258" y="1151"/>
                    <a:pt x="397" y="1229"/>
                    <a:pt x="568" y="1260"/>
                  </a:cubicBezTo>
                  <a:cubicBezTo>
                    <a:pt x="587" y="1262"/>
                    <a:pt x="607" y="1263"/>
                    <a:pt x="626" y="1263"/>
                  </a:cubicBezTo>
                  <a:cubicBezTo>
                    <a:pt x="762" y="1263"/>
                    <a:pt x="896" y="1215"/>
                    <a:pt x="1018" y="1120"/>
                  </a:cubicBezTo>
                  <a:cubicBezTo>
                    <a:pt x="1142" y="996"/>
                    <a:pt x="1219" y="872"/>
                    <a:pt x="1250" y="686"/>
                  </a:cubicBezTo>
                  <a:cubicBezTo>
                    <a:pt x="1266" y="531"/>
                    <a:pt x="1219" y="376"/>
                    <a:pt x="1111" y="252"/>
                  </a:cubicBezTo>
                  <a:cubicBezTo>
                    <a:pt x="987" y="112"/>
                    <a:pt x="863" y="35"/>
                    <a:pt x="677" y="4"/>
                  </a:cubicBezTo>
                  <a:cubicBezTo>
                    <a:pt x="657" y="2"/>
                    <a:pt x="638" y="1"/>
                    <a:pt x="619"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3" name="Google Shape;363;p18">
              <a:extLst>
                <a:ext uri="{FF2B5EF4-FFF2-40B4-BE49-F238E27FC236}">
                  <a16:creationId xmlns:a16="http://schemas.microsoft.com/office/drawing/2014/main" id="{14A85148-EDD3-55B6-6235-66A9D5A571E7}"/>
                </a:ext>
              </a:extLst>
            </p:cNvPr>
            <p:cNvSpPr/>
            <p:nvPr/>
          </p:nvSpPr>
          <p:spPr>
            <a:xfrm>
              <a:off x="4813025" y="3075875"/>
              <a:ext cx="31350" cy="31250"/>
            </a:xfrm>
            <a:custGeom>
              <a:avLst/>
              <a:gdLst/>
              <a:ahLst/>
              <a:cxnLst/>
              <a:rect l="l" t="t" r="r" b="b"/>
              <a:pathLst>
                <a:path w="1254" h="1250" extrusionOk="0">
                  <a:moveTo>
                    <a:pt x="605" y="1"/>
                  </a:moveTo>
                  <a:cubicBezTo>
                    <a:pt x="475" y="1"/>
                    <a:pt x="348" y="39"/>
                    <a:pt x="243" y="144"/>
                  </a:cubicBezTo>
                  <a:cubicBezTo>
                    <a:pt x="103" y="253"/>
                    <a:pt x="26" y="392"/>
                    <a:pt x="10" y="563"/>
                  </a:cubicBezTo>
                  <a:cubicBezTo>
                    <a:pt x="-21" y="718"/>
                    <a:pt x="26" y="873"/>
                    <a:pt x="134" y="1013"/>
                  </a:cubicBezTo>
                  <a:cubicBezTo>
                    <a:pt x="258" y="1152"/>
                    <a:pt x="398" y="1230"/>
                    <a:pt x="568" y="1245"/>
                  </a:cubicBezTo>
                  <a:cubicBezTo>
                    <a:pt x="592" y="1248"/>
                    <a:pt x="616" y="1249"/>
                    <a:pt x="640" y="1249"/>
                  </a:cubicBezTo>
                  <a:cubicBezTo>
                    <a:pt x="771" y="1249"/>
                    <a:pt x="900" y="1211"/>
                    <a:pt x="1018" y="1106"/>
                  </a:cubicBezTo>
                  <a:cubicBezTo>
                    <a:pt x="1142" y="997"/>
                    <a:pt x="1220" y="858"/>
                    <a:pt x="1251" y="687"/>
                  </a:cubicBezTo>
                  <a:cubicBezTo>
                    <a:pt x="1266" y="532"/>
                    <a:pt x="1220" y="377"/>
                    <a:pt x="1111" y="237"/>
                  </a:cubicBezTo>
                  <a:cubicBezTo>
                    <a:pt x="987" y="98"/>
                    <a:pt x="863" y="20"/>
                    <a:pt x="677" y="5"/>
                  </a:cubicBezTo>
                  <a:cubicBezTo>
                    <a:pt x="653" y="2"/>
                    <a:pt x="629" y="1"/>
                    <a:pt x="60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4" name="Google Shape;364;p18">
              <a:extLst>
                <a:ext uri="{FF2B5EF4-FFF2-40B4-BE49-F238E27FC236}">
                  <a16:creationId xmlns:a16="http://schemas.microsoft.com/office/drawing/2014/main" id="{A3EE9D7F-0BCA-B116-FA8A-C22CFC470DE7}"/>
                </a:ext>
              </a:extLst>
            </p:cNvPr>
            <p:cNvSpPr/>
            <p:nvPr/>
          </p:nvSpPr>
          <p:spPr>
            <a:xfrm>
              <a:off x="5008825" y="3093725"/>
              <a:ext cx="31375" cy="31225"/>
            </a:xfrm>
            <a:custGeom>
              <a:avLst/>
              <a:gdLst/>
              <a:ahLst/>
              <a:cxnLst/>
              <a:rect l="l" t="t" r="r" b="b"/>
              <a:pathLst>
                <a:path w="1255" h="1249" extrusionOk="0">
                  <a:moveTo>
                    <a:pt x="605" y="0"/>
                  </a:moveTo>
                  <a:cubicBezTo>
                    <a:pt x="475" y="0"/>
                    <a:pt x="348" y="39"/>
                    <a:pt x="243" y="144"/>
                  </a:cubicBezTo>
                  <a:cubicBezTo>
                    <a:pt x="103" y="252"/>
                    <a:pt x="26" y="392"/>
                    <a:pt x="10" y="562"/>
                  </a:cubicBezTo>
                  <a:cubicBezTo>
                    <a:pt x="-21" y="718"/>
                    <a:pt x="26" y="873"/>
                    <a:pt x="134" y="1012"/>
                  </a:cubicBezTo>
                  <a:cubicBezTo>
                    <a:pt x="259" y="1152"/>
                    <a:pt x="398" y="1229"/>
                    <a:pt x="569" y="1245"/>
                  </a:cubicBezTo>
                  <a:cubicBezTo>
                    <a:pt x="593" y="1247"/>
                    <a:pt x="617" y="1249"/>
                    <a:pt x="641" y="1249"/>
                  </a:cubicBezTo>
                  <a:cubicBezTo>
                    <a:pt x="771" y="1249"/>
                    <a:pt x="901" y="1210"/>
                    <a:pt x="1019" y="1105"/>
                  </a:cubicBezTo>
                  <a:cubicBezTo>
                    <a:pt x="1143" y="1012"/>
                    <a:pt x="1220" y="857"/>
                    <a:pt x="1251" y="687"/>
                  </a:cubicBezTo>
                  <a:cubicBezTo>
                    <a:pt x="1267" y="531"/>
                    <a:pt x="1220" y="376"/>
                    <a:pt x="1112" y="237"/>
                  </a:cubicBezTo>
                  <a:cubicBezTo>
                    <a:pt x="988" y="97"/>
                    <a:pt x="863" y="20"/>
                    <a:pt x="677" y="4"/>
                  </a:cubicBezTo>
                  <a:cubicBezTo>
                    <a:pt x="653" y="2"/>
                    <a:pt x="629" y="0"/>
                    <a:pt x="60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5" name="Google Shape;365;p18">
              <a:extLst>
                <a:ext uri="{FF2B5EF4-FFF2-40B4-BE49-F238E27FC236}">
                  <a16:creationId xmlns:a16="http://schemas.microsoft.com/office/drawing/2014/main" id="{B664349D-DAAC-6F34-368E-EEDB4D9F7CA2}"/>
                </a:ext>
              </a:extLst>
            </p:cNvPr>
            <p:cNvSpPr/>
            <p:nvPr/>
          </p:nvSpPr>
          <p:spPr>
            <a:xfrm>
              <a:off x="5204650" y="3111575"/>
              <a:ext cx="31350" cy="31350"/>
            </a:xfrm>
            <a:custGeom>
              <a:avLst/>
              <a:gdLst/>
              <a:ahLst/>
              <a:cxnLst/>
              <a:rect l="l" t="t" r="r" b="b"/>
              <a:pathLst>
                <a:path w="1254" h="1254" extrusionOk="0">
                  <a:moveTo>
                    <a:pt x="619" y="1"/>
                  </a:moveTo>
                  <a:cubicBezTo>
                    <a:pt x="483" y="1"/>
                    <a:pt x="351" y="48"/>
                    <a:pt x="242" y="143"/>
                  </a:cubicBezTo>
                  <a:cubicBezTo>
                    <a:pt x="103" y="267"/>
                    <a:pt x="25" y="391"/>
                    <a:pt x="10" y="577"/>
                  </a:cubicBezTo>
                  <a:cubicBezTo>
                    <a:pt x="-21" y="732"/>
                    <a:pt x="25" y="888"/>
                    <a:pt x="134" y="1012"/>
                  </a:cubicBezTo>
                  <a:cubicBezTo>
                    <a:pt x="258" y="1151"/>
                    <a:pt x="397" y="1229"/>
                    <a:pt x="568" y="1244"/>
                  </a:cubicBezTo>
                  <a:cubicBezTo>
                    <a:pt x="600" y="1251"/>
                    <a:pt x="631" y="1254"/>
                    <a:pt x="663" y="1254"/>
                  </a:cubicBezTo>
                  <a:cubicBezTo>
                    <a:pt x="786" y="1254"/>
                    <a:pt x="907" y="1207"/>
                    <a:pt x="1018" y="1120"/>
                  </a:cubicBezTo>
                  <a:cubicBezTo>
                    <a:pt x="1142" y="1012"/>
                    <a:pt x="1219" y="857"/>
                    <a:pt x="1251" y="686"/>
                  </a:cubicBezTo>
                  <a:cubicBezTo>
                    <a:pt x="1266" y="531"/>
                    <a:pt x="1219" y="376"/>
                    <a:pt x="1111" y="236"/>
                  </a:cubicBezTo>
                  <a:cubicBezTo>
                    <a:pt x="987" y="112"/>
                    <a:pt x="847" y="35"/>
                    <a:pt x="677" y="4"/>
                  </a:cubicBezTo>
                  <a:cubicBezTo>
                    <a:pt x="657" y="2"/>
                    <a:pt x="638" y="1"/>
                    <a:pt x="619"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6" name="Google Shape;366;p18">
              <a:extLst>
                <a:ext uri="{FF2B5EF4-FFF2-40B4-BE49-F238E27FC236}">
                  <a16:creationId xmlns:a16="http://schemas.microsoft.com/office/drawing/2014/main" id="{77423FBE-75B5-CD70-2472-4657EA65B882}"/>
                </a:ext>
              </a:extLst>
            </p:cNvPr>
            <p:cNvSpPr/>
            <p:nvPr/>
          </p:nvSpPr>
          <p:spPr>
            <a:xfrm>
              <a:off x="5400225" y="3129425"/>
              <a:ext cx="31575" cy="31575"/>
            </a:xfrm>
            <a:custGeom>
              <a:avLst/>
              <a:gdLst/>
              <a:ahLst/>
              <a:cxnLst/>
              <a:rect l="l" t="t" r="r" b="b"/>
              <a:pathLst>
                <a:path w="1263" h="1263" extrusionOk="0">
                  <a:moveTo>
                    <a:pt x="628" y="0"/>
                  </a:moveTo>
                  <a:cubicBezTo>
                    <a:pt x="493" y="0"/>
                    <a:pt x="360" y="48"/>
                    <a:pt x="252" y="143"/>
                  </a:cubicBezTo>
                  <a:cubicBezTo>
                    <a:pt x="112" y="267"/>
                    <a:pt x="35" y="406"/>
                    <a:pt x="4" y="577"/>
                  </a:cubicBezTo>
                  <a:cubicBezTo>
                    <a:pt x="-12" y="732"/>
                    <a:pt x="35" y="887"/>
                    <a:pt x="143" y="1011"/>
                  </a:cubicBezTo>
                  <a:cubicBezTo>
                    <a:pt x="267" y="1151"/>
                    <a:pt x="407" y="1228"/>
                    <a:pt x="577" y="1259"/>
                  </a:cubicBezTo>
                  <a:cubicBezTo>
                    <a:pt x="597" y="1261"/>
                    <a:pt x="616" y="1262"/>
                    <a:pt x="636" y="1262"/>
                  </a:cubicBezTo>
                  <a:cubicBezTo>
                    <a:pt x="771" y="1262"/>
                    <a:pt x="905" y="1215"/>
                    <a:pt x="1027" y="1120"/>
                  </a:cubicBezTo>
                  <a:cubicBezTo>
                    <a:pt x="1151" y="1011"/>
                    <a:pt x="1229" y="872"/>
                    <a:pt x="1260" y="685"/>
                  </a:cubicBezTo>
                  <a:cubicBezTo>
                    <a:pt x="1275" y="530"/>
                    <a:pt x="1229" y="375"/>
                    <a:pt x="1120" y="236"/>
                  </a:cubicBezTo>
                  <a:cubicBezTo>
                    <a:pt x="996" y="112"/>
                    <a:pt x="857" y="34"/>
                    <a:pt x="686" y="3"/>
                  </a:cubicBezTo>
                  <a:cubicBezTo>
                    <a:pt x="667" y="1"/>
                    <a:pt x="647"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7" name="Google Shape;367;p18">
              <a:extLst>
                <a:ext uri="{FF2B5EF4-FFF2-40B4-BE49-F238E27FC236}">
                  <a16:creationId xmlns:a16="http://schemas.microsoft.com/office/drawing/2014/main" id="{BA2DB96E-F350-E616-85B9-BA52FC1DB449}"/>
                </a:ext>
              </a:extLst>
            </p:cNvPr>
            <p:cNvSpPr/>
            <p:nvPr/>
          </p:nvSpPr>
          <p:spPr>
            <a:xfrm>
              <a:off x="2237425" y="3159250"/>
              <a:ext cx="31225" cy="31225"/>
            </a:xfrm>
            <a:custGeom>
              <a:avLst/>
              <a:gdLst/>
              <a:ahLst/>
              <a:cxnLst/>
              <a:rect l="l" t="t" r="r" b="b"/>
              <a:pathLst>
                <a:path w="1249" h="1249" extrusionOk="0">
                  <a:moveTo>
                    <a:pt x="614" y="1"/>
                  </a:moveTo>
                  <a:cubicBezTo>
                    <a:pt x="484" y="1"/>
                    <a:pt x="355" y="39"/>
                    <a:pt x="237" y="144"/>
                  </a:cubicBezTo>
                  <a:cubicBezTo>
                    <a:pt x="97" y="252"/>
                    <a:pt x="19" y="392"/>
                    <a:pt x="4" y="563"/>
                  </a:cubicBezTo>
                  <a:cubicBezTo>
                    <a:pt x="-12" y="718"/>
                    <a:pt x="19" y="873"/>
                    <a:pt x="143" y="1012"/>
                  </a:cubicBezTo>
                  <a:cubicBezTo>
                    <a:pt x="252" y="1152"/>
                    <a:pt x="392" y="1229"/>
                    <a:pt x="562" y="1245"/>
                  </a:cubicBezTo>
                  <a:cubicBezTo>
                    <a:pt x="586" y="1247"/>
                    <a:pt x="610" y="1249"/>
                    <a:pt x="634" y="1249"/>
                  </a:cubicBezTo>
                  <a:cubicBezTo>
                    <a:pt x="765" y="1249"/>
                    <a:pt x="894" y="1210"/>
                    <a:pt x="1012" y="1105"/>
                  </a:cubicBezTo>
                  <a:cubicBezTo>
                    <a:pt x="1152" y="981"/>
                    <a:pt x="1229" y="857"/>
                    <a:pt x="1245" y="671"/>
                  </a:cubicBezTo>
                  <a:cubicBezTo>
                    <a:pt x="1260" y="532"/>
                    <a:pt x="1229" y="376"/>
                    <a:pt x="1105" y="237"/>
                  </a:cubicBezTo>
                  <a:cubicBezTo>
                    <a:pt x="996" y="97"/>
                    <a:pt x="857"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8" name="Google Shape;368;p18">
              <a:extLst>
                <a:ext uri="{FF2B5EF4-FFF2-40B4-BE49-F238E27FC236}">
                  <a16:creationId xmlns:a16="http://schemas.microsoft.com/office/drawing/2014/main" id="{787E836D-C6CC-D0DD-CF06-DE8FC03A1471}"/>
                </a:ext>
              </a:extLst>
            </p:cNvPr>
            <p:cNvSpPr/>
            <p:nvPr/>
          </p:nvSpPr>
          <p:spPr>
            <a:xfrm>
              <a:off x="2433225" y="3177075"/>
              <a:ext cx="31225" cy="31250"/>
            </a:xfrm>
            <a:custGeom>
              <a:avLst/>
              <a:gdLst/>
              <a:ahLst/>
              <a:cxnLst/>
              <a:rect l="l" t="t" r="r" b="b"/>
              <a:pathLst>
                <a:path w="1249" h="1250" extrusionOk="0">
                  <a:moveTo>
                    <a:pt x="615" y="1"/>
                  </a:moveTo>
                  <a:cubicBezTo>
                    <a:pt x="484" y="1"/>
                    <a:pt x="355" y="39"/>
                    <a:pt x="237" y="144"/>
                  </a:cubicBezTo>
                  <a:cubicBezTo>
                    <a:pt x="97" y="253"/>
                    <a:pt x="20" y="392"/>
                    <a:pt x="4" y="563"/>
                  </a:cubicBezTo>
                  <a:cubicBezTo>
                    <a:pt x="-11" y="718"/>
                    <a:pt x="20" y="873"/>
                    <a:pt x="144" y="1013"/>
                  </a:cubicBezTo>
                  <a:cubicBezTo>
                    <a:pt x="252" y="1152"/>
                    <a:pt x="392" y="1230"/>
                    <a:pt x="563" y="1245"/>
                  </a:cubicBezTo>
                  <a:cubicBezTo>
                    <a:pt x="587" y="1248"/>
                    <a:pt x="611" y="1249"/>
                    <a:pt x="634" y="1249"/>
                  </a:cubicBezTo>
                  <a:cubicBezTo>
                    <a:pt x="765" y="1249"/>
                    <a:pt x="894" y="1211"/>
                    <a:pt x="1012" y="1106"/>
                  </a:cubicBezTo>
                  <a:cubicBezTo>
                    <a:pt x="1152" y="997"/>
                    <a:pt x="1229" y="858"/>
                    <a:pt x="1245" y="687"/>
                  </a:cubicBezTo>
                  <a:cubicBezTo>
                    <a:pt x="1260" y="532"/>
                    <a:pt x="1229" y="377"/>
                    <a:pt x="1105" y="237"/>
                  </a:cubicBezTo>
                  <a:cubicBezTo>
                    <a:pt x="997" y="98"/>
                    <a:pt x="857" y="20"/>
                    <a:pt x="687" y="5"/>
                  </a:cubicBezTo>
                  <a:cubicBezTo>
                    <a:pt x="663" y="2"/>
                    <a:pt x="639" y="1"/>
                    <a:pt x="61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9" name="Google Shape;369;p18">
              <a:extLst>
                <a:ext uri="{FF2B5EF4-FFF2-40B4-BE49-F238E27FC236}">
                  <a16:creationId xmlns:a16="http://schemas.microsoft.com/office/drawing/2014/main" id="{9392E68F-04A7-57D8-FEAA-4298EE184EDC}"/>
                </a:ext>
              </a:extLst>
            </p:cNvPr>
            <p:cNvSpPr/>
            <p:nvPr/>
          </p:nvSpPr>
          <p:spPr>
            <a:xfrm>
              <a:off x="2629025" y="3194925"/>
              <a:ext cx="31250" cy="31225"/>
            </a:xfrm>
            <a:custGeom>
              <a:avLst/>
              <a:gdLst/>
              <a:ahLst/>
              <a:cxnLst/>
              <a:rect l="l" t="t" r="r" b="b"/>
              <a:pathLst>
                <a:path w="1250" h="1249" extrusionOk="0">
                  <a:moveTo>
                    <a:pt x="615" y="0"/>
                  </a:moveTo>
                  <a:cubicBezTo>
                    <a:pt x="484" y="0"/>
                    <a:pt x="355" y="39"/>
                    <a:pt x="237" y="144"/>
                  </a:cubicBezTo>
                  <a:cubicBezTo>
                    <a:pt x="98" y="268"/>
                    <a:pt x="20" y="392"/>
                    <a:pt x="5" y="578"/>
                  </a:cubicBezTo>
                  <a:cubicBezTo>
                    <a:pt x="-11" y="718"/>
                    <a:pt x="20" y="873"/>
                    <a:pt x="144" y="1012"/>
                  </a:cubicBezTo>
                  <a:cubicBezTo>
                    <a:pt x="253" y="1152"/>
                    <a:pt x="392" y="1229"/>
                    <a:pt x="563" y="1245"/>
                  </a:cubicBezTo>
                  <a:cubicBezTo>
                    <a:pt x="587" y="1247"/>
                    <a:pt x="611" y="1249"/>
                    <a:pt x="635" y="1249"/>
                  </a:cubicBezTo>
                  <a:cubicBezTo>
                    <a:pt x="766" y="1249"/>
                    <a:pt x="895" y="1210"/>
                    <a:pt x="1013" y="1105"/>
                  </a:cubicBezTo>
                  <a:cubicBezTo>
                    <a:pt x="1152" y="997"/>
                    <a:pt x="1230" y="857"/>
                    <a:pt x="1245" y="687"/>
                  </a:cubicBezTo>
                  <a:cubicBezTo>
                    <a:pt x="1261" y="531"/>
                    <a:pt x="1230" y="376"/>
                    <a:pt x="1106" y="237"/>
                  </a:cubicBezTo>
                  <a:cubicBezTo>
                    <a:pt x="997" y="97"/>
                    <a:pt x="858" y="20"/>
                    <a:pt x="687" y="4"/>
                  </a:cubicBezTo>
                  <a:cubicBezTo>
                    <a:pt x="663" y="2"/>
                    <a:pt x="639" y="0"/>
                    <a:pt x="61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0" name="Google Shape;370;p18">
              <a:extLst>
                <a:ext uri="{FF2B5EF4-FFF2-40B4-BE49-F238E27FC236}">
                  <a16:creationId xmlns:a16="http://schemas.microsoft.com/office/drawing/2014/main" id="{78EAE586-7062-17F5-46E1-6A1E6D7C5904}"/>
                </a:ext>
              </a:extLst>
            </p:cNvPr>
            <p:cNvSpPr/>
            <p:nvPr/>
          </p:nvSpPr>
          <p:spPr>
            <a:xfrm>
              <a:off x="2825250" y="3212775"/>
              <a:ext cx="31350" cy="31575"/>
            </a:xfrm>
            <a:custGeom>
              <a:avLst/>
              <a:gdLst/>
              <a:ahLst/>
              <a:cxnLst/>
              <a:rect l="l" t="t" r="r" b="b"/>
              <a:pathLst>
                <a:path w="1254" h="1263" extrusionOk="0">
                  <a:moveTo>
                    <a:pt x="628" y="1"/>
                  </a:moveTo>
                  <a:cubicBezTo>
                    <a:pt x="492" y="1"/>
                    <a:pt x="358" y="48"/>
                    <a:pt x="236" y="143"/>
                  </a:cubicBezTo>
                  <a:cubicBezTo>
                    <a:pt x="112" y="267"/>
                    <a:pt x="34" y="407"/>
                    <a:pt x="3" y="577"/>
                  </a:cubicBezTo>
                  <a:cubicBezTo>
                    <a:pt x="-12" y="732"/>
                    <a:pt x="34" y="888"/>
                    <a:pt x="143" y="1027"/>
                  </a:cubicBezTo>
                  <a:cubicBezTo>
                    <a:pt x="267" y="1151"/>
                    <a:pt x="391" y="1229"/>
                    <a:pt x="577" y="1260"/>
                  </a:cubicBezTo>
                  <a:cubicBezTo>
                    <a:pt x="597" y="1262"/>
                    <a:pt x="616" y="1263"/>
                    <a:pt x="635" y="1263"/>
                  </a:cubicBezTo>
                  <a:cubicBezTo>
                    <a:pt x="771" y="1263"/>
                    <a:pt x="903" y="1215"/>
                    <a:pt x="1012" y="1120"/>
                  </a:cubicBezTo>
                  <a:cubicBezTo>
                    <a:pt x="1136" y="996"/>
                    <a:pt x="1213" y="872"/>
                    <a:pt x="1244" y="686"/>
                  </a:cubicBezTo>
                  <a:cubicBezTo>
                    <a:pt x="1275" y="531"/>
                    <a:pt x="1229" y="376"/>
                    <a:pt x="1120" y="252"/>
                  </a:cubicBezTo>
                  <a:cubicBezTo>
                    <a:pt x="996" y="112"/>
                    <a:pt x="856" y="35"/>
                    <a:pt x="686" y="4"/>
                  </a:cubicBezTo>
                  <a:cubicBezTo>
                    <a:pt x="666" y="2"/>
                    <a:pt x="647" y="1"/>
                    <a:pt x="628"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1" name="Google Shape;371;p18">
              <a:extLst>
                <a:ext uri="{FF2B5EF4-FFF2-40B4-BE49-F238E27FC236}">
                  <a16:creationId xmlns:a16="http://schemas.microsoft.com/office/drawing/2014/main" id="{6C8F3070-861B-346A-2AFA-2B53D9270B07}"/>
                </a:ext>
              </a:extLst>
            </p:cNvPr>
            <p:cNvSpPr/>
            <p:nvPr/>
          </p:nvSpPr>
          <p:spPr>
            <a:xfrm>
              <a:off x="3021050" y="3230975"/>
              <a:ext cx="31350" cy="31225"/>
            </a:xfrm>
            <a:custGeom>
              <a:avLst/>
              <a:gdLst/>
              <a:ahLst/>
              <a:cxnLst/>
              <a:rect l="l" t="t" r="r" b="b"/>
              <a:pathLst>
                <a:path w="1254" h="1249" extrusionOk="0">
                  <a:moveTo>
                    <a:pt x="614" y="1"/>
                  </a:moveTo>
                  <a:cubicBezTo>
                    <a:pt x="483" y="1"/>
                    <a:pt x="354" y="39"/>
                    <a:pt x="236" y="144"/>
                  </a:cubicBezTo>
                  <a:cubicBezTo>
                    <a:pt x="112" y="253"/>
                    <a:pt x="35" y="392"/>
                    <a:pt x="4" y="563"/>
                  </a:cubicBezTo>
                  <a:cubicBezTo>
                    <a:pt x="-12" y="718"/>
                    <a:pt x="19" y="873"/>
                    <a:pt x="143" y="1013"/>
                  </a:cubicBezTo>
                  <a:cubicBezTo>
                    <a:pt x="252" y="1152"/>
                    <a:pt x="391" y="1230"/>
                    <a:pt x="578" y="1245"/>
                  </a:cubicBezTo>
                  <a:cubicBezTo>
                    <a:pt x="602" y="1248"/>
                    <a:pt x="626" y="1249"/>
                    <a:pt x="649" y="1249"/>
                  </a:cubicBezTo>
                  <a:cubicBezTo>
                    <a:pt x="780" y="1249"/>
                    <a:pt x="907" y="1211"/>
                    <a:pt x="1012" y="1106"/>
                  </a:cubicBezTo>
                  <a:cubicBezTo>
                    <a:pt x="1151" y="997"/>
                    <a:pt x="1214" y="858"/>
                    <a:pt x="1245" y="687"/>
                  </a:cubicBezTo>
                  <a:cubicBezTo>
                    <a:pt x="1276" y="532"/>
                    <a:pt x="1229" y="377"/>
                    <a:pt x="1120" y="237"/>
                  </a:cubicBezTo>
                  <a:cubicBezTo>
                    <a:pt x="996" y="98"/>
                    <a:pt x="857"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2" name="Google Shape;372;p18">
              <a:extLst>
                <a:ext uri="{FF2B5EF4-FFF2-40B4-BE49-F238E27FC236}">
                  <a16:creationId xmlns:a16="http://schemas.microsoft.com/office/drawing/2014/main" id="{23D4B6B1-0441-F30D-0DBF-3C80AAED0AA1}"/>
                </a:ext>
              </a:extLst>
            </p:cNvPr>
            <p:cNvSpPr/>
            <p:nvPr/>
          </p:nvSpPr>
          <p:spPr>
            <a:xfrm>
              <a:off x="3216875" y="3248825"/>
              <a:ext cx="31350" cy="31225"/>
            </a:xfrm>
            <a:custGeom>
              <a:avLst/>
              <a:gdLst/>
              <a:ahLst/>
              <a:cxnLst/>
              <a:rect l="l" t="t" r="r" b="b"/>
              <a:pathLst>
                <a:path w="1254" h="1249" extrusionOk="0">
                  <a:moveTo>
                    <a:pt x="614" y="0"/>
                  </a:moveTo>
                  <a:cubicBezTo>
                    <a:pt x="483" y="0"/>
                    <a:pt x="354" y="39"/>
                    <a:pt x="236" y="144"/>
                  </a:cubicBezTo>
                  <a:cubicBezTo>
                    <a:pt x="112" y="252"/>
                    <a:pt x="34" y="392"/>
                    <a:pt x="3" y="562"/>
                  </a:cubicBezTo>
                  <a:cubicBezTo>
                    <a:pt x="-12" y="717"/>
                    <a:pt x="34" y="872"/>
                    <a:pt x="143" y="1012"/>
                  </a:cubicBezTo>
                  <a:cubicBezTo>
                    <a:pt x="267" y="1152"/>
                    <a:pt x="391" y="1229"/>
                    <a:pt x="577" y="1245"/>
                  </a:cubicBezTo>
                  <a:cubicBezTo>
                    <a:pt x="601" y="1247"/>
                    <a:pt x="625" y="1248"/>
                    <a:pt x="649" y="1248"/>
                  </a:cubicBezTo>
                  <a:cubicBezTo>
                    <a:pt x="779" y="1248"/>
                    <a:pt x="906" y="1210"/>
                    <a:pt x="1011" y="1105"/>
                  </a:cubicBezTo>
                  <a:cubicBezTo>
                    <a:pt x="1151" y="1012"/>
                    <a:pt x="1228" y="857"/>
                    <a:pt x="1244" y="686"/>
                  </a:cubicBezTo>
                  <a:cubicBezTo>
                    <a:pt x="1275" y="531"/>
                    <a:pt x="1228" y="376"/>
                    <a:pt x="1120" y="237"/>
                  </a:cubicBezTo>
                  <a:cubicBezTo>
                    <a:pt x="996" y="97"/>
                    <a:pt x="856" y="19"/>
                    <a:pt x="686" y="4"/>
                  </a:cubicBezTo>
                  <a:cubicBezTo>
                    <a:pt x="662" y="2"/>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3" name="Google Shape;373;p18">
              <a:extLst>
                <a:ext uri="{FF2B5EF4-FFF2-40B4-BE49-F238E27FC236}">
                  <a16:creationId xmlns:a16="http://schemas.microsoft.com/office/drawing/2014/main" id="{49955293-46BA-DD05-7CCF-150409576DE9}"/>
                </a:ext>
              </a:extLst>
            </p:cNvPr>
            <p:cNvSpPr/>
            <p:nvPr/>
          </p:nvSpPr>
          <p:spPr>
            <a:xfrm>
              <a:off x="3412675" y="3266675"/>
              <a:ext cx="31350" cy="31350"/>
            </a:xfrm>
            <a:custGeom>
              <a:avLst/>
              <a:gdLst/>
              <a:ahLst/>
              <a:cxnLst/>
              <a:rect l="l" t="t" r="r" b="b"/>
              <a:pathLst>
                <a:path w="1254" h="1254" extrusionOk="0">
                  <a:moveTo>
                    <a:pt x="628" y="0"/>
                  </a:moveTo>
                  <a:cubicBezTo>
                    <a:pt x="492" y="0"/>
                    <a:pt x="358" y="48"/>
                    <a:pt x="236" y="143"/>
                  </a:cubicBezTo>
                  <a:cubicBezTo>
                    <a:pt x="112" y="267"/>
                    <a:pt x="34" y="391"/>
                    <a:pt x="3" y="577"/>
                  </a:cubicBezTo>
                  <a:cubicBezTo>
                    <a:pt x="-12" y="732"/>
                    <a:pt x="34" y="887"/>
                    <a:pt x="143" y="1011"/>
                  </a:cubicBezTo>
                  <a:cubicBezTo>
                    <a:pt x="252" y="1151"/>
                    <a:pt x="391" y="1229"/>
                    <a:pt x="577" y="1244"/>
                  </a:cubicBezTo>
                  <a:cubicBezTo>
                    <a:pt x="609" y="1250"/>
                    <a:pt x="641" y="1254"/>
                    <a:pt x="672" y="1254"/>
                  </a:cubicBezTo>
                  <a:cubicBezTo>
                    <a:pt x="794" y="1254"/>
                    <a:pt x="913" y="1206"/>
                    <a:pt x="1012" y="1120"/>
                  </a:cubicBezTo>
                  <a:cubicBezTo>
                    <a:pt x="1151" y="1011"/>
                    <a:pt x="1229" y="856"/>
                    <a:pt x="1244" y="686"/>
                  </a:cubicBezTo>
                  <a:cubicBezTo>
                    <a:pt x="1275" y="531"/>
                    <a:pt x="1229" y="376"/>
                    <a:pt x="1120" y="236"/>
                  </a:cubicBezTo>
                  <a:cubicBezTo>
                    <a:pt x="996" y="112"/>
                    <a:pt x="856" y="34"/>
                    <a:pt x="686" y="3"/>
                  </a:cubicBezTo>
                  <a:cubicBezTo>
                    <a:pt x="666" y="1"/>
                    <a:pt x="647"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4" name="Google Shape;374;p18">
              <a:extLst>
                <a:ext uri="{FF2B5EF4-FFF2-40B4-BE49-F238E27FC236}">
                  <a16:creationId xmlns:a16="http://schemas.microsoft.com/office/drawing/2014/main" id="{D7847CCC-CFB5-FD35-D86A-7CA6DEC99282}"/>
                </a:ext>
              </a:extLst>
            </p:cNvPr>
            <p:cNvSpPr/>
            <p:nvPr/>
          </p:nvSpPr>
          <p:spPr>
            <a:xfrm>
              <a:off x="3608475" y="3285275"/>
              <a:ext cx="31350" cy="31225"/>
            </a:xfrm>
            <a:custGeom>
              <a:avLst/>
              <a:gdLst/>
              <a:ahLst/>
              <a:cxnLst/>
              <a:rect l="l" t="t" r="r" b="b"/>
              <a:pathLst>
                <a:path w="1254" h="1249" extrusionOk="0">
                  <a:moveTo>
                    <a:pt x="614" y="0"/>
                  </a:moveTo>
                  <a:cubicBezTo>
                    <a:pt x="483" y="0"/>
                    <a:pt x="354" y="39"/>
                    <a:pt x="236" y="143"/>
                  </a:cubicBezTo>
                  <a:cubicBezTo>
                    <a:pt x="112" y="252"/>
                    <a:pt x="35" y="392"/>
                    <a:pt x="4" y="562"/>
                  </a:cubicBezTo>
                  <a:cubicBezTo>
                    <a:pt x="-12" y="717"/>
                    <a:pt x="35" y="872"/>
                    <a:pt x="143" y="1012"/>
                  </a:cubicBezTo>
                  <a:cubicBezTo>
                    <a:pt x="267" y="1152"/>
                    <a:pt x="392" y="1229"/>
                    <a:pt x="578" y="1245"/>
                  </a:cubicBezTo>
                  <a:cubicBezTo>
                    <a:pt x="602" y="1247"/>
                    <a:pt x="626" y="1248"/>
                    <a:pt x="649" y="1248"/>
                  </a:cubicBezTo>
                  <a:cubicBezTo>
                    <a:pt x="780" y="1248"/>
                    <a:pt x="907" y="1210"/>
                    <a:pt x="1012" y="1105"/>
                  </a:cubicBezTo>
                  <a:cubicBezTo>
                    <a:pt x="1151" y="981"/>
                    <a:pt x="1229" y="857"/>
                    <a:pt x="1245" y="671"/>
                  </a:cubicBezTo>
                  <a:cubicBezTo>
                    <a:pt x="1276" y="531"/>
                    <a:pt x="1229" y="376"/>
                    <a:pt x="1120" y="236"/>
                  </a:cubicBezTo>
                  <a:cubicBezTo>
                    <a:pt x="996" y="97"/>
                    <a:pt x="857" y="19"/>
                    <a:pt x="686" y="4"/>
                  </a:cubicBezTo>
                  <a:cubicBezTo>
                    <a:pt x="662" y="1"/>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5" name="Google Shape;375;p18">
              <a:extLst>
                <a:ext uri="{FF2B5EF4-FFF2-40B4-BE49-F238E27FC236}">
                  <a16:creationId xmlns:a16="http://schemas.microsoft.com/office/drawing/2014/main" id="{674071E3-9F5C-8DFD-E389-EF26EBD78818}"/>
                </a:ext>
              </a:extLst>
            </p:cNvPr>
            <p:cNvSpPr/>
            <p:nvPr/>
          </p:nvSpPr>
          <p:spPr>
            <a:xfrm>
              <a:off x="3804300" y="3303100"/>
              <a:ext cx="31200" cy="31225"/>
            </a:xfrm>
            <a:custGeom>
              <a:avLst/>
              <a:gdLst/>
              <a:ahLst/>
              <a:cxnLst/>
              <a:rect l="l" t="t" r="r" b="b"/>
              <a:pathLst>
                <a:path w="1248" h="1249" extrusionOk="0">
                  <a:moveTo>
                    <a:pt x="614" y="1"/>
                  </a:moveTo>
                  <a:cubicBezTo>
                    <a:pt x="483" y="1"/>
                    <a:pt x="354" y="39"/>
                    <a:pt x="236" y="144"/>
                  </a:cubicBezTo>
                  <a:cubicBezTo>
                    <a:pt x="96" y="252"/>
                    <a:pt x="34" y="392"/>
                    <a:pt x="3" y="563"/>
                  </a:cubicBezTo>
                  <a:cubicBezTo>
                    <a:pt x="-12" y="718"/>
                    <a:pt x="34" y="873"/>
                    <a:pt x="143" y="1012"/>
                  </a:cubicBezTo>
                  <a:cubicBezTo>
                    <a:pt x="267" y="1152"/>
                    <a:pt x="391" y="1230"/>
                    <a:pt x="577" y="1245"/>
                  </a:cubicBezTo>
                  <a:cubicBezTo>
                    <a:pt x="601" y="1247"/>
                    <a:pt x="625" y="1249"/>
                    <a:pt x="648" y="1249"/>
                  </a:cubicBezTo>
                  <a:cubicBezTo>
                    <a:pt x="775" y="1249"/>
                    <a:pt x="893" y="1210"/>
                    <a:pt x="1011" y="1105"/>
                  </a:cubicBezTo>
                  <a:cubicBezTo>
                    <a:pt x="1151" y="997"/>
                    <a:pt x="1228" y="857"/>
                    <a:pt x="1244" y="687"/>
                  </a:cubicBezTo>
                  <a:cubicBezTo>
                    <a:pt x="1259" y="532"/>
                    <a:pt x="1228" y="377"/>
                    <a:pt x="1120" y="237"/>
                  </a:cubicBezTo>
                  <a:cubicBezTo>
                    <a:pt x="996" y="97"/>
                    <a:pt x="856"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6" name="Google Shape;376;p18">
              <a:extLst>
                <a:ext uri="{FF2B5EF4-FFF2-40B4-BE49-F238E27FC236}">
                  <a16:creationId xmlns:a16="http://schemas.microsoft.com/office/drawing/2014/main" id="{0DE7CE6E-2985-9DD1-9B8B-CF0381E2C2A7}"/>
                </a:ext>
              </a:extLst>
            </p:cNvPr>
            <p:cNvSpPr/>
            <p:nvPr/>
          </p:nvSpPr>
          <p:spPr>
            <a:xfrm>
              <a:off x="4000075" y="3320950"/>
              <a:ext cx="31225" cy="31225"/>
            </a:xfrm>
            <a:custGeom>
              <a:avLst/>
              <a:gdLst/>
              <a:ahLst/>
              <a:cxnLst/>
              <a:rect l="l" t="t" r="r" b="b"/>
              <a:pathLst>
                <a:path w="1249" h="1249" extrusionOk="0">
                  <a:moveTo>
                    <a:pt x="615" y="0"/>
                  </a:moveTo>
                  <a:cubicBezTo>
                    <a:pt x="484" y="0"/>
                    <a:pt x="355" y="38"/>
                    <a:pt x="237" y="143"/>
                  </a:cubicBezTo>
                  <a:cubicBezTo>
                    <a:pt x="98" y="267"/>
                    <a:pt x="20" y="391"/>
                    <a:pt x="4" y="578"/>
                  </a:cubicBezTo>
                  <a:cubicBezTo>
                    <a:pt x="-11" y="717"/>
                    <a:pt x="20" y="872"/>
                    <a:pt x="144" y="1012"/>
                  </a:cubicBezTo>
                  <a:cubicBezTo>
                    <a:pt x="268" y="1151"/>
                    <a:pt x="392" y="1229"/>
                    <a:pt x="578" y="1244"/>
                  </a:cubicBezTo>
                  <a:cubicBezTo>
                    <a:pt x="602" y="1247"/>
                    <a:pt x="626" y="1248"/>
                    <a:pt x="649" y="1248"/>
                  </a:cubicBezTo>
                  <a:cubicBezTo>
                    <a:pt x="777" y="1248"/>
                    <a:pt x="895" y="1210"/>
                    <a:pt x="1013" y="1105"/>
                  </a:cubicBezTo>
                  <a:cubicBezTo>
                    <a:pt x="1152" y="996"/>
                    <a:pt x="1230" y="857"/>
                    <a:pt x="1245" y="686"/>
                  </a:cubicBezTo>
                  <a:cubicBezTo>
                    <a:pt x="1261" y="531"/>
                    <a:pt x="1230" y="376"/>
                    <a:pt x="1121" y="236"/>
                  </a:cubicBezTo>
                  <a:cubicBezTo>
                    <a:pt x="997" y="97"/>
                    <a:pt x="857" y="19"/>
                    <a:pt x="687" y="4"/>
                  </a:cubicBezTo>
                  <a:cubicBezTo>
                    <a:pt x="663" y="1"/>
                    <a:pt x="639" y="0"/>
                    <a:pt x="61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7" name="Google Shape;377;p18">
              <a:extLst>
                <a:ext uri="{FF2B5EF4-FFF2-40B4-BE49-F238E27FC236}">
                  <a16:creationId xmlns:a16="http://schemas.microsoft.com/office/drawing/2014/main" id="{C015F06C-247B-E08A-DE30-3AD379409EC0}"/>
                </a:ext>
              </a:extLst>
            </p:cNvPr>
            <p:cNvSpPr/>
            <p:nvPr/>
          </p:nvSpPr>
          <p:spPr>
            <a:xfrm>
              <a:off x="4195900" y="3338800"/>
              <a:ext cx="31225" cy="31575"/>
            </a:xfrm>
            <a:custGeom>
              <a:avLst/>
              <a:gdLst/>
              <a:ahLst/>
              <a:cxnLst/>
              <a:rect l="l" t="t" r="r" b="b"/>
              <a:pathLst>
                <a:path w="1249" h="1263" extrusionOk="0">
                  <a:moveTo>
                    <a:pt x="628" y="0"/>
                  </a:moveTo>
                  <a:cubicBezTo>
                    <a:pt x="493" y="0"/>
                    <a:pt x="359" y="48"/>
                    <a:pt x="236" y="143"/>
                  </a:cubicBezTo>
                  <a:cubicBezTo>
                    <a:pt x="97" y="267"/>
                    <a:pt x="19" y="406"/>
                    <a:pt x="4" y="577"/>
                  </a:cubicBezTo>
                  <a:cubicBezTo>
                    <a:pt x="-12" y="732"/>
                    <a:pt x="19" y="887"/>
                    <a:pt x="143" y="1027"/>
                  </a:cubicBezTo>
                  <a:cubicBezTo>
                    <a:pt x="267" y="1151"/>
                    <a:pt x="392" y="1228"/>
                    <a:pt x="578" y="1259"/>
                  </a:cubicBezTo>
                  <a:cubicBezTo>
                    <a:pt x="595" y="1261"/>
                    <a:pt x="613" y="1262"/>
                    <a:pt x="631" y="1262"/>
                  </a:cubicBezTo>
                  <a:cubicBezTo>
                    <a:pt x="756" y="1262"/>
                    <a:pt x="890" y="1215"/>
                    <a:pt x="1012" y="1120"/>
                  </a:cubicBezTo>
                  <a:cubicBezTo>
                    <a:pt x="1152" y="996"/>
                    <a:pt x="1229" y="872"/>
                    <a:pt x="1245" y="686"/>
                  </a:cubicBezTo>
                  <a:cubicBezTo>
                    <a:pt x="1260" y="530"/>
                    <a:pt x="1229" y="375"/>
                    <a:pt x="1105" y="251"/>
                  </a:cubicBezTo>
                  <a:cubicBezTo>
                    <a:pt x="996" y="112"/>
                    <a:pt x="857" y="34"/>
                    <a:pt x="686" y="3"/>
                  </a:cubicBezTo>
                  <a:cubicBezTo>
                    <a:pt x="667" y="1"/>
                    <a:pt x="647"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8" name="Google Shape;378;p18">
              <a:extLst>
                <a:ext uri="{FF2B5EF4-FFF2-40B4-BE49-F238E27FC236}">
                  <a16:creationId xmlns:a16="http://schemas.microsoft.com/office/drawing/2014/main" id="{BCBA5712-FEC2-3D5A-8B49-5BF709C99224}"/>
                </a:ext>
              </a:extLst>
            </p:cNvPr>
            <p:cNvSpPr/>
            <p:nvPr/>
          </p:nvSpPr>
          <p:spPr>
            <a:xfrm>
              <a:off x="4392100" y="3357000"/>
              <a:ext cx="31575" cy="31225"/>
            </a:xfrm>
            <a:custGeom>
              <a:avLst/>
              <a:gdLst/>
              <a:ahLst/>
              <a:cxnLst/>
              <a:rect l="l" t="t" r="r" b="b"/>
              <a:pathLst>
                <a:path w="1263" h="1249" extrusionOk="0">
                  <a:moveTo>
                    <a:pt x="614" y="0"/>
                  </a:moveTo>
                  <a:cubicBezTo>
                    <a:pt x="484" y="0"/>
                    <a:pt x="357" y="39"/>
                    <a:pt x="252" y="144"/>
                  </a:cubicBezTo>
                  <a:cubicBezTo>
                    <a:pt x="112" y="252"/>
                    <a:pt x="35" y="392"/>
                    <a:pt x="4" y="562"/>
                  </a:cubicBezTo>
                  <a:cubicBezTo>
                    <a:pt x="-12" y="718"/>
                    <a:pt x="35" y="873"/>
                    <a:pt x="143" y="1012"/>
                  </a:cubicBezTo>
                  <a:cubicBezTo>
                    <a:pt x="267" y="1152"/>
                    <a:pt x="407" y="1229"/>
                    <a:pt x="578" y="1245"/>
                  </a:cubicBezTo>
                  <a:cubicBezTo>
                    <a:pt x="601" y="1247"/>
                    <a:pt x="625" y="1249"/>
                    <a:pt x="649" y="1249"/>
                  </a:cubicBezTo>
                  <a:cubicBezTo>
                    <a:pt x="780" y="1249"/>
                    <a:pt x="909" y="1210"/>
                    <a:pt x="1027" y="1105"/>
                  </a:cubicBezTo>
                  <a:cubicBezTo>
                    <a:pt x="1151" y="997"/>
                    <a:pt x="1213" y="857"/>
                    <a:pt x="1260" y="687"/>
                  </a:cubicBezTo>
                  <a:cubicBezTo>
                    <a:pt x="1275" y="531"/>
                    <a:pt x="1229" y="376"/>
                    <a:pt x="1120" y="237"/>
                  </a:cubicBezTo>
                  <a:cubicBezTo>
                    <a:pt x="996" y="97"/>
                    <a:pt x="857" y="20"/>
                    <a:pt x="686" y="4"/>
                  </a:cubicBezTo>
                  <a:cubicBezTo>
                    <a:pt x="662" y="2"/>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9" name="Google Shape;379;p18">
              <a:extLst>
                <a:ext uri="{FF2B5EF4-FFF2-40B4-BE49-F238E27FC236}">
                  <a16:creationId xmlns:a16="http://schemas.microsoft.com/office/drawing/2014/main" id="{D4DF59CF-F160-9B0F-162F-841AA20E1A06}"/>
                </a:ext>
              </a:extLst>
            </p:cNvPr>
            <p:cNvSpPr/>
            <p:nvPr/>
          </p:nvSpPr>
          <p:spPr>
            <a:xfrm>
              <a:off x="4588150" y="3374825"/>
              <a:ext cx="31350" cy="31225"/>
            </a:xfrm>
            <a:custGeom>
              <a:avLst/>
              <a:gdLst/>
              <a:ahLst/>
              <a:cxnLst/>
              <a:rect l="l" t="t" r="r" b="b"/>
              <a:pathLst>
                <a:path w="1254" h="1249" extrusionOk="0">
                  <a:moveTo>
                    <a:pt x="605" y="1"/>
                  </a:moveTo>
                  <a:cubicBezTo>
                    <a:pt x="474" y="1"/>
                    <a:pt x="347" y="39"/>
                    <a:pt x="242" y="144"/>
                  </a:cubicBezTo>
                  <a:cubicBezTo>
                    <a:pt x="103" y="253"/>
                    <a:pt x="25" y="392"/>
                    <a:pt x="9" y="563"/>
                  </a:cubicBezTo>
                  <a:cubicBezTo>
                    <a:pt x="-22" y="718"/>
                    <a:pt x="25" y="873"/>
                    <a:pt x="134" y="1013"/>
                  </a:cubicBezTo>
                  <a:cubicBezTo>
                    <a:pt x="258" y="1152"/>
                    <a:pt x="397" y="1230"/>
                    <a:pt x="568" y="1245"/>
                  </a:cubicBezTo>
                  <a:cubicBezTo>
                    <a:pt x="592" y="1248"/>
                    <a:pt x="616" y="1249"/>
                    <a:pt x="640" y="1249"/>
                  </a:cubicBezTo>
                  <a:cubicBezTo>
                    <a:pt x="771" y="1249"/>
                    <a:pt x="900" y="1211"/>
                    <a:pt x="1018" y="1106"/>
                  </a:cubicBezTo>
                  <a:cubicBezTo>
                    <a:pt x="1142" y="997"/>
                    <a:pt x="1219" y="858"/>
                    <a:pt x="1250" y="687"/>
                  </a:cubicBezTo>
                  <a:cubicBezTo>
                    <a:pt x="1266" y="532"/>
                    <a:pt x="1219" y="377"/>
                    <a:pt x="1111" y="237"/>
                  </a:cubicBezTo>
                  <a:cubicBezTo>
                    <a:pt x="987" y="98"/>
                    <a:pt x="863" y="20"/>
                    <a:pt x="676" y="5"/>
                  </a:cubicBezTo>
                  <a:cubicBezTo>
                    <a:pt x="652" y="2"/>
                    <a:pt x="628" y="1"/>
                    <a:pt x="60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0" name="Google Shape;380;p18">
              <a:extLst>
                <a:ext uri="{FF2B5EF4-FFF2-40B4-BE49-F238E27FC236}">
                  <a16:creationId xmlns:a16="http://schemas.microsoft.com/office/drawing/2014/main" id="{91B8BBD3-0896-66E4-9FDD-2619DAB115C9}"/>
                </a:ext>
              </a:extLst>
            </p:cNvPr>
            <p:cNvSpPr/>
            <p:nvPr/>
          </p:nvSpPr>
          <p:spPr>
            <a:xfrm>
              <a:off x="4783950" y="3392700"/>
              <a:ext cx="31350" cy="31350"/>
            </a:xfrm>
            <a:custGeom>
              <a:avLst/>
              <a:gdLst/>
              <a:ahLst/>
              <a:cxnLst/>
              <a:rect l="l" t="t" r="r" b="b"/>
              <a:pathLst>
                <a:path w="1254" h="1254" extrusionOk="0">
                  <a:moveTo>
                    <a:pt x="619" y="0"/>
                  </a:moveTo>
                  <a:cubicBezTo>
                    <a:pt x="483" y="0"/>
                    <a:pt x="351" y="48"/>
                    <a:pt x="242" y="143"/>
                  </a:cubicBezTo>
                  <a:cubicBezTo>
                    <a:pt x="103" y="267"/>
                    <a:pt x="25" y="391"/>
                    <a:pt x="10" y="577"/>
                  </a:cubicBezTo>
                  <a:cubicBezTo>
                    <a:pt x="-21" y="732"/>
                    <a:pt x="25" y="887"/>
                    <a:pt x="134" y="1011"/>
                  </a:cubicBezTo>
                  <a:cubicBezTo>
                    <a:pt x="258" y="1151"/>
                    <a:pt x="398" y="1228"/>
                    <a:pt x="568" y="1244"/>
                  </a:cubicBezTo>
                  <a:cubicBezTo>
                    <a:pt x="600" y="1250"/>
                    <a:pt x="632" y="1253"/>
                    <a:pt x="663" y="1253"/>
                  </a:cubicBezTo>
                  <a:cubicBezTo>
                    <a:pt x="786" y="1253"/>
                    <a:pt x="907" y="1206"/>
                    <a:pt x="1018" y="1120"/>
                  </a:cubicBezTo>
                  <a:cubicBezTo>
                    <a:pt x="1142" y="996"/>
                    <a:pt x="1220" y="856"/>
                    <a:pt x="1251" y="685"/>
                  </a:cubicBezTo>
                  <a:cubicBezTo>
                    <a:pt x="1266" y="530"/>
                    <a:pt x="1220" y="375"/>
                    <a:pt x="1111" y="236"/>
                  </a:cubicBezTo>
                  <a:cubicBezTo>
                    <a:pt x="987" y="112"/>
                    <a:pt x="863" y="34"/>
                    <a:pt x="677" y="3"/>
                  </a:cubicBezTo>
                  <a:cubicBezTo>
                    <a:pt x="657" y="1"/>
                    <a:pt x="638" y="0"/>
                    <a:pt x="619"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1" name="Google Shape;381;p18">
              <a:extLst>
                <a:ext uri="{FF2B5EF4-FFF2-40B4-BE49-F238E27FC236}">
                  <a16:creationId xmlns:a16="http://schemas.microsoft.com/office/drawing/2014/main" id="{A5A254F8-1341-D7B6-6E4E-8F757305A777}"/>
                </a:ext>
              </a:extLst>
            </p:cNvPr>
            <p:cNvSpPr/>
            <p:nvPr/>
          </p:nvSpPr>
          <p:spPr>
            <a:xfrm>
              <a:off x="4979750" y="3410525"/>
              <a:ext cx="31350" cy="31575"/>
            </a:xfrm>
            <a:custGeom>
              <a:avLst/>
              <a:gdLst/>
              <a:ahLst/>
              <a:cxnLst/>
              <a:rect l="l" t="t" r="r" b="b"/>
              <a:pathLst>
                <a:path w="1254" h="1263" extrusionOk="0">
                  <a:moveTo>
                    <a:pt x="619" y="1"/>
                  </a:moveTo>
                  <a:cubicBezTo>
                    <a:pt x="484" y="1"/>
                    <a:pt x="351" y="48"/>
                    <a:pt x="243" y="143"/>
                  </a:cubicBezTo>
                  <a:cubicBezTo>
                    <a:pt x="103" y="267"/>
                    <a:pt x="26" y="407"/>
                    <a:pt x="10" y="577"/>
                  </a:cubicBezTo>
                  <a:cubicBezTo>
                    <a:pt x="-21" y="732"/>
                    <a:pt x="26" y="887"/>
                    <a:pt x="134" y="1027"/>
                  </a:cubicBezTo>
                  <a:cubicBezTo>
                    <a:pt x="258" y="1151"/>
                    <a:pt x="398" y="1229"/>
                    <a:pt x="569" y="1260"/>
                  </a:cubicBezTo>
                  <a:cubicBezTo>
                    <a:pt x="588" y="1262"/>
                    <a:pt x="607" y="1263"/>
                    <a:pt x="627" y="1263"/>
                  </a:cubicBezTo>
                  <a:cubicBezTo>
                    <a:pt x="762" y="1263"/>
                    <a:pt x="896" y="1215"/>
                    <a:pt x="1018" y="1120"/>
                  </a:cubicBezTo>
                  <a:cubicBezTo>
                    <a:pt x="1142" y="996"/>
                    <a:pt x="1220" y="872"/>
                    <a:pt x="1251" y="686"/>
                  </a:cubicBezTo>
                  <a:cubicBezTo>
                    <a:pt x="1266" y="531"/>
                    <a:pt x="1220" y="376"/>
                    <a:pt x="1111" y="252"/>
                  </a:cubicBezTo>
                  <a:cubicBezTo>
                    <a:pt x="987" y="112"/>
                    <a:pt x="863" y="34"/>
                    <a:pt x="677" y="3"/>
                  </a:cubicBezTo>
                  <a:cubicBezTo>
                    <a:pt x="658" y="1"/>
                    <a:pt x="638" y="1"/>
                    <a:pt x="619"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2" name="Google Shape;382;p18">
              <a:extLst>
                <a:ext uri="{FF2B5EF4-FFF2-40B4-BE49-F238E27FC236}">
                  <a16:creationId xmlns:a16="http://schemas.microsoft.com/office/drawing/2014/main" id="{97610F85-9853-BCDC-6734-7C81D6C585B3}"/>
                </a:ext>
              </a:extLst>
            </p:cNvPr>
            <p:cNvSpPr/>
            <p:nvPr/>
          </p:nvSpPr>
          <p:spPr>
            <a:xfrm>
              <a:off x="5175575" y="3428725"/>
              <a:ext cx="31350" cy="31225"/>
            </a:xfrm>
            <a:custGeom>
              <a:avLst/>
              <a:gdLst/>
              <a:ahLst/>
              <a:cxnLst/>
              <a:rect l="l" t="t" r="r" b="b"/>
              <a:pathLst>
                <a:path w="1254" h="1249" extrusionOk="0">
                  <a:moveTo>
                    <a:pt x="605" y="1"/>
                  </a:moveTo>
                  <a:cubicBezTo>
                    <a:pt x="474" y="1"/>
                    <a:pt x="347" y="39"/>
                    <a:pt x="242" y="144"/>
                  </a:cubicBezTo>
                  <a:cubicBezTo>
                    <a:pt x="103" y="253"/>
                    <a:pt x="25" y="392"/>
                    <a:pt x="10" y="563"/>
                  </a:cubicBezTo>
                  <a:cubicBezTo>
                    <a:pt x="-21" y="718"/>
                    <a:pt x="25" y="873"/>
                    <a:pt x="134" y="1013"/>
                  </a:cubicBezTo>
                  <a:cubicBezTo>
                    <a:pt x="258" y="1152"/>
                    <a:pt x="397" y="1230"/>
                    <a:pt x="568" y="1245"/>
                  </a:cubicBezTo>
                  <a:cubicBezTo>
                    <a:pt x="592" y="1248"/>
                    <a:pt x="616" y="1249"/>
                    <a:pt x="640" y="1249"/>
                  </a:cubicBezTo>
                  <a:cubicBezTo>
                    <a:pt x="771" y="1249"/>
                    <a:pt x="900" y="1210"/>
                    <a:pt x="1018" y="1106"/>
                  </a:cubicBezTo>
                  <a:cubicBezTo>
                    <a:pt x="1142" y="1013"/>
                    <a:pt x="1219" y="857"/>
                    <a:pt x="1250" y="687"/>
                  </a:cubicBezTo>
                  <a:cubicBezTo>
                    <a:pt x="1266" y="532"/>
                    <a:pt x="1219" y="377"/>
                    <a:pt x="1111" y="237"/>
                  </a:cubicBezTo>
                  <a:cubicBezTo>
                    <a:pt x="987" y="97"/>
                    <a:pt x="847" y="20"/>
                    <a:pt x="676" y="4"/>
                  </a:cubicBezTo>
                  <a:cubicBezTo>
                    <a:pt x="652" y="2"/>
                    <a:pt x="628" y="1"/>
                    <a:pt x="60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3" name="Google Shape;383;p18">
              <a:extLst>
                <a:ext uri="{FF2B5EF4-FFF2-40B4-BE49-F238E27FC236}">
                  <a16:creationId xmlns:a16="http://schemas.microsoft.com/office/drawing/2014/main" id="{A2C1AA5F-ECE9-968F-354D-54FD11701B66}"/>
                </a:ext>
              </a:extLst>
            </p:cNvPr>
            <p:cNvSpPr/>
            <p:nvPr/>
          </p:nvSpPr>
          <p:spPr>
            <a:xfrm>
              <a:off x="5371150" y="3446575"/>
              <a:ext cx="31575" cy="31225"/>
            </a:xfrm>
            <a:custGeom>
              <a:avLst/>
              <a:gdLst/>
              <a:ahLst/>
              <a:cxnLst/>
              <a:rect l="l" t="t" r="r" b="b"/>
              <a:pathLst>
                <a:path w="1263" h="1249" extrusionOk="0">
                  <a:moveTo>
                    <a:pt x="614" y="0"/>
                  </a:moveTo>
                  <a:cubicBezTo>
                    <a:pt x="483" y="0"/>
                    <a:pt x="356" y="39"/>
                    <a:pt x="252" y="143"/>
                  </a:cubicBezTo>
                  <a:cubicBezTo>
                    <a:pt x="112" y="252"/>
                    <a:pt x="34" y="392"/>
                    <a:pt x="3" y="562"/>
                  </a:cubicBezTo>
                  <a:cubicBezTo>
                    <a:pt x="-12" y="717"/>
                    <a:pt x="34" y="872"/>
                    <a:pt x="143" y="1012"/>
                  </a:cubicBezTo>
                  <a:cubicBezTo>
                    <a:pt x="267" y="1152"/>
                    <a:pt x="407" y="1229"/>
                    <a:pt x="577" y="1245"/>
                  </a:cubicBezTo>
                  <a:cubicBezTo>
                    <a:pt x="601" y="1247"/>
                    <a:pt x="625" y="1248"/>
                    <a:pt x="649" y="1248"/>
                  </a:cubicBezTo>
                  <a:cubicBezTo>
                    <a:pt x="780" y="1248"/>
                    <a:pt x="909" y="1210"/>
                    <a:pt x="1027" y="1105"/>
                  </a:cubicBezTo>
                  <a:cubicBezTo>
                    <a:pt x="1151" y="1012"/>
                    <a:pt x="1229" y="857"/>
                    <a:pt x="1260" y="686"/>
                  </a:cubicBezTo>
                  <a:cubicBezTo>
                    <a:pt x="1275" y="531"/>
                    <a:pt x="1229" y="376"/>
                    <a:pt x="1120" y="236"/>
                  </a:cubicBezTo>
                  <a:cubicBezTo>
                    <a:pt x="996" y="97"/>
                    <a:pt x="856" y="19"/>
                    <a:pt x="686" y="4"/>
                  </a:cubicBezTo>
                  <a:cubicBezTo>
                    <a:pt x="662" y="1"/>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4" name="Google Shape;384;p18">
              <a:extLst>
                <a:ext uri="{FF2B5EF4-FFF2-40B4-BE49-F238E27FC236}">
                  <a16:creationId xmlns:a16="http://schemas.microsoft.com/office/drawing/2014/main" id="{E819C3AE-9500-F26C-602E-D21D264F7757}"/>
                </a:ext>
              </a:extLst>
            </p:cNvPr>
            <p:cNvSpPr/>
            <p:nvPr/>
          </p:nvSpPr>
          <p:spPr>
            <a:xfrm>
              <a:off x="2208325" y="3476050"/>
              <a:ext cx="31250" cy="31225"/>
            </a:xfrm>
            <a:custGeom>
              <a:avLst/>
              <a:gdLst/>
              <a:ahLst/>
              <a:cxnLst/>
              <a:rect l="l" t="t" r="r" b="b"/>
              <a:pathLst>
                <a:path w="1250" h="1249" extrusionOk="0">
                  <a:moveTo>
                    <a:pt x="629" y="1"/>
                  </a:moveTo>
                  <a:cubicBezTo>
                    <a:pt x="493" y="1"/>
                    <a:pt x="359" y="48"/>
                    <a:pt x="237" y="143"/>
                  </a:cubicBezTo>
                  <a:cubicBezTo>
                    <a:pt x="98" y="267"/>
                    <a:pt x="20" y="391"/>
                    <a:pt x="5" y="577"/>
                  </a:cubicBezTo>
                  <a:cubicBezTo>
                    <a:pt x="-11" y="733"/>
                    <a:pt x="20" y="872"/>
                    <a:pt x="144" y="1012"/>
                  </a:cubicBezTo>
                  <a:cubicBezTo>
                    <a:pt x="253" y="1151"/>
                    <a:pt x="392" y="1229"/>
                    <a:pt x="563" y="1244"/>
                  </a:cubicBezTo>
                  <a:cubicBezTo>
                    <a:pt x="588" y="1247"/>
                    <a:pt x="612" y="1248"/>
                    <a:pt x="637" y="1248"/>
                  </a:cubicBezTo>
                  <a:cubicBezTo>
                    <a:pt x="767" y="1248"/>
                    <a:pt x="895" y="1212"/>
                    <a:pt x="1013" y="1120"/>
                  </a:cubicBezTo>
                  <a:cubicBezTo>
                    <a:pt x="1152" y="996"/>
                    <a:pt x="1230" y="857"/>
                    <a:pt x="1245" y="686"/>
                  </a:cubicBezTo>
                  <a:cubicBezTo>
                    <a:pt x="1261" y="531"/>
                    <a:pt x="1230" y="376"/>
                    <a:pt x="1106" y="236"/>
                  </a:cubicBezTo>
                  <a:cubicBezTo>
                    <a:pt x="997" y="97"/>
                    <a:pt x="858" y="35"/>
                    <a:pt x="687" y="4"/>
                  </a:cubicBezTo>
                  <a:cubicBezTo>
                    <a:pt x="668" y="2"/>
                    <a:pt x="648" y="1"/>
                    <a:pt x="629"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5" name="Google Shape;385;p18">
              <a:extLst>
                <a:ext uri="{FF2B5EF4-FFF2-40B4-BE49-F238E27FC236}">
                  <a16:creationId xmlns:a16="http://schemas.microsoft.com/office/drawing/2014/main" id="{4E31E523-56A8-FEEE-78FB-B4D38531A745}"/>
                </a:ext>
              </a:extLst>
            </p:cNvPr>
            <p:cNvSpPr/>
            <p:nvPr/>
          </p:nvSpPr>
          <p:spPr>
            <a:xfrm>
              <a:off x="2404150" y="3494125"/>
              <a:ext cx="31225" cy="31350"/>
            </a:xfrm>
            <a:custGeom>
              <a:avLst/>
              <a:gdLst/>
              <a:ahLst/>
              <a:cxnLst/>
              <a:rect l="l" t="t" r="r" b="b"/>
              <a:pathLst>
                <a:path w="1249" h="1254" extrusionOk="0">
                  <a:moveTo>
                    <a:pt x="592" y="0"/>
                  </a:moveTo>
                  <a:cubicBezTo>
                    <a:pt x="469" y="0"/>
                    <a:pt x="348" y="47"/>
                    <a:pt x="237" y="134"/>
                  </a:cubicBezTo>
                  <a:cubicBezTo>
                    <a:pt x="97" y="258"/>
                    <a:pt x="20" y="397"/>
                    <a:pt x="4" y="568"/>
                  </a:cubicBezTo>
                  <a:cubicBezTo>
                    <a:pt x="-12" y="723"/>
                    <a:pt x="20" y="878"/>
                    <a:pt x="144" y="1018"/>
                  </a:cubicBezTo>
                  <a:cubicBezTo>
                    <a:pt x="252" y="1142"/>
                    <a:pt x="392" y="1219"/>
                    <a:pt x="562" y="1250"/>
                  </a:cubicBezTo>
                  <a:cubicBezTo>
                    <a:pt x="582" y="1252"/>
                    <a:pt x="601" y="1253"/>
                    <a:pt x="620" y="1253"/>
                  </a:cubicBezTo>
                  <a:cubicBezTo>
                    <a:pt x="756" y="1253"/>
                    <a:pt x="890" y="1206"/>
                    <a:pt x="1012" y="1111"/>
                  </a:cubicBezTo>
                  <a:cubicBezTo>
                    <a:pt x="1152" y="987"/>
                    <a:pt x="1229" y="863"/>
                    <a:pt x="1245" y="676"/>
                  </a:cubicBezTo>
                  <a:cubicBezTo>
                    <a:pt x="1260" y="521"/>
                    <a:pt x="1229" y="366"/>
                    <a:pt x="1105" y="242"/>
                  </a:cubicBezTo>
                  <a:cubicBezTo>
                    <a:pt x="997" y="103"/>
                    <a:pt x="857" y="25"/>
                    <a:pt x="686" y="10"/>
                  </a:cubicBezTo>
                  <a:cubicBezTo>
                    <a:pt x="655" y="3"/>
                    <a:pt x="623" y="0"/>
                    <a:pt x="592"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6" name="Google Shape;386;p18">
              <a:extLst>
                <a:ext uri="{FF2B5EF4-FFF2-40B4-BE49-F238E27FC236}">
                  <a16:creationId xmlns:a16="http://schemas.microsoft.com/office/drawing/2014/main" id="{52D94857-89F3-CFA9-E735-B18EF6A87ED7}"/>
                </a:ext>
              </a:extLst>
            </p:cNvPr>
            <p:cNvSpPr/>
            <p:nvPr/>
          </p:nvSpPr>
          <p:spPr>
            <a:xfrm>
              <a:off x="2599950" y="3512100"/>
              <a:ext cx="31225" cy="31225"/>
            </a:xfrm>
            <a:custGeom>
              <a:avLst/>
              <a:gdLst/>
              <a:ahLst/>
              <a:cxnLst/>
              <a:rect l="l" t="t" r="r" b="b"/>
              <a:pathLst>
                <a:path w="1249" h="1249" extrusionOk="0">
                  <a:moveTo>
                    <a:pt x="615" y="0"/>
                  </a:moveTo>
                  <a:cubicBezTo>
                    <a:pt x="484" y="0"/>
                    <a:pt x="355" y="39"/>
                    <a:pt x="237" y="144"/>
                  </a:cubicBezTo>
                  <a:cubicBezTo>
                    <a:pt x="97" y="252"/>
                    <a:pt x="20" y="392"/>
                    <a:pt x="4" y="562"/>
                  </a:cubicBezTo>
                  <a:cubicBezTo>
                    <a:pt x="-11" y="717"/>
                    <a:pt x="20" y="872"/>
                    <a:pt x="144" y="1012"/>
                  </a:cubicBezTo>
                  <a:cubicBezTo>
                    <a:pt x="252" y="1152"/>
                    <a:pt x="392" y="1229"/>
                    <a:pt x="563" y="1245"/>
                  </a:cubicBezTo>
                  <a:cubicBezTo>
                    <a:pt x="587" y="1247"/>
                    <a:pt x="611" y="1248"/>
                    <a:pt x="635" y="1248"/>
                  </a:cubicBezTo>
                  <a:cubicBezTo>
                    <a:pt x="765" y="1248"/>
                    <a:pt x="894" y="1210"/>
                    <a:pt x="1012" y="1105"/>
                  </a:cubicBezTo>
                  <a:cubicBezTo>
                    <a:pt x="1152" y="997"/>
                    <a:pt x="1230" y="857"/>
                    <a:pt x="1245" y="686"/>
                  </a:cubicBezTo>
                  <a:cubicBezTo>
                    <a:pt x="1261" y="531"/>
                    <a:pt x="1230" y="376"/>
                    <a:pt x="1106" y="237"/>
                  </a:cubicBezTo>
                  <a:cubicBezTo>
                    <a:pt x="997" y="97"/>
                    <a:pt x="857" y="19"/>
                    <a:pt x="687" y="4"/>
                  </a:cubicBezTo>
                  <a:cubicBezTo>
                    <a:pt x="663" y="2"/>
                    <a:pt x="639" y="0"/>
                    <a:pt x="61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7" name="Google Shape;387;p18">
              <a:extLst>
                <a:ext uri="{FF2B5EF4-FFF2-40B4-BE49-F238E27FC236}">
                  <a16:creationId xmlns:a16="http://schemas.microsoft.com/office/drawing/2014/main" id="{A89E1DDE-C498-3282-C654-E1D6D262FC0A}"/>
                </a:ext>
              </a:extLst>
            </p:cNvPr>
            <p:cNvSpPr/>
            <p:nvPr/>
          </p:nvSpPr>
          <p:spPr>
            <a:xfrm>
              <a:off x="2795750" y="3529925"/>
              <a:ext cx="31250" cy="31225"/>
            </a:xfrm>
            <a:custGeom>
              <a:avLst/>
              <a:gdLst/>
              <a:ahLst/>
              <a:cxnLst/>
              <a:rect l="l" t="t" r="r" b="b"/>
              <a:pathLst>
                <a:path w="1250" h="1249" extrusionOk="0">
                  <a:moveTo>
                    <a:pt x="615" y="1"/>
                  </a:moveTo>
                  <a:cubicBezTo>
                    <a:pt x="484" y="1"/>
                    <a:pt x="355" y="39"/>
                    <a:pt x="237" y="144"/>
                  </a:cubicBezTo>
                  <a:cubicBezTo>
                    <a:pt x="98" y="253"/>
                    <a:pt x="20" y="392"/>
                    <a:pt x="5" y="563"/>
                  </a:cubicBezTo>
                  <a:cubicBezTo>
                    <a:pt x="-11" y="718"/>
                    <a:pt x="20" y="873"/>
                    <a:pt x="144" y="1013"/>
                  </a:cubicBezTo>
                  <a:cubicBezTo>
                    <a:pt x="253" y="1152"/>
                    <a:pt x="392" y="1230"/>
                    <a:pt x="563" y="1245"/>
                  </a:cubicBezTo>
                  <a:cubicBezTo>
                    <a:pt x="587" y="1248"/>
                    <a:pt x="611" y="1249"/>
                    <a:pt x="635" y="1249"/>
                  </a:cubicBezTo>
                  <a:cubicBezTo>
                    <a:pt x="766" y="1249"/>
                    <a:pt x="895" y="1210"/>
                    <a:pt x="1013" y="1106"/>
                  </a:cubicBezTo>
                  <a:cubicBezTo>
                    <a:pt x="1152" y="997"/>
                    <a:pt x="1230" y="857"/>
                    <a:pt x="1245" y="687"/>
                  </a:cubicBezTo>
                  <a:cubicBezTo>
                    <a:pt x="1261" y="532"/>
                    <a:pt x="1230" y="377"/>
                    <a:pt x="1106" y="237"/>
                  </a:cubicBezTo>
                  <a:cubicBezTo>
                    <a:pt x="997" y="97"/>
                    <a:pt x="858" y="20"/>
                    <a:pt x="687" y="4"/>
                  </a:cubicBezTo>
                  <a:cubicBezTo>
                    <a:pt x="663" y="2"/>
                    <a:pt x="639" y="1"/>
                    <a:pt x="61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8" name="Google Shape;388;p18">
              <a:extLst>
                <a:ext uri="{FF2B5EF4-FFF2-40B4-BE49-F238E27FC236}">
                  <a16:creationId xmlns:a16="http://schemas.microsoft.com/office/drawing/2014/main" id="{8B13AC6C-19BE-CA7D-E119-1CFC7F1B2B3F}"/>
                </a:ext>
              </a:extLst>
            </p:cNvPr>
            <p:cNvSpPr/>
            <p:nvPr/>
          </p:nvSpPr>
          <p:spPr>
            <a:xfrm>
              <a:off x="2991950" y="3547775"/>
              <a:ext cx="31375" cy="31375"/>
            </a:xfrm>
            <a:custGeom>
              <a:avLst/>
              <a:gdLst/>
              <a:ahLst/>
              <a:cxnLst/>
              <a:rect l="l" t="t" r="r" b="b"/>
              <a:pathLst>
                <a:path w="1255" h="1255" extrusionOk="0">
                  <a:moveTo>
                    <a:pt x="629" y="1"/>
                  </a:moveTo>
                  <a:cubicBezTo>
                    <a:pt x="493" y="1"/>
                    <a:pt x="359" y="48"/>
                    <a:pt x="237" y="143"/>
                  </a:cubicBezTo>
                  <a:cubicBezTo>
                    <a:pt x="113" y="267"/>
                    <a:pt x="36" y="392"/>
                    <a:pt x="5" y="578"/>
                  </a:cubicBezTo>
                  <a:cubicBezTo>
                    <a:pt x="-11" y="733"/>
                    <a:pt x="20" y="888"/>
                    <a:pt x="144" y="1012"/>
                  </a:cubicBezTo>
                  <a:cubicBezTo>
                    <a:pt x="253" y="1152"/>
                    <a:pt x="392" y="1229"/>
                    <a:pt x="578" y="1245"/>
                  </a:cubicBezTo>
                  <a:cubicBezTo>
                    <a:pt x="610" y="1251"/>
                    <a:pt x="642" y="1254"/>
                    <a:pt x="673" y="1254"/>
                  </a:cubicBezTo>
                  <a:cubicBezTo>
                    <a:pt x="796" y="1254"/>
                    <a:pt x="914" y="1207"/>
                    <a:pt x="1013" y="1121"/>
                  </a:cubicBezTo>
                  <a:cubicBezTo>
                    <a:pt x="1152" y="996"/>
                    <a:pt x="1214" y="857"/>
                    <a:pt x="1245" y="686"/>
                  </a:cubicBezTo>
                  <a:cubicBezTo>
                    <a:pt x="1276" y="531"/>
                    <a:pt x="1230" y="376"/>
                    <a:pt x="1121" y="236"/>
                  </a:cubicBezTo>
                  <a:cubicBezTo>
                    <a:pt x="997" y="112"/>
                    <a:pt x="858" y="35"/>
                    <a:pt x="687" y="4"/>
                  </a:cubicBezTo>
                  <a:cubicBezTo>
                    <a:pt x="668" y="2"/>
                    <a:pt x="648" y="1"/>
                    <a:pt x="629"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9" name="Google Shape;389;p18">
              <a:extLst>
                <a:ext uri="{FF2B5EF4-FFF2-40B4-BE49-F238E27FC236}">
                  <a16:creationId xmlns:a16="http://schemas.microsoft.com/office/drawing/2014/main" id="{81B61B90-78EA-E8E4-EDB8-16CDD068C61A}"/>
                </a:ext>
              </a:extLst>
            </p:cNvPr>
            <p:cNvSpPr/>
            <p:nvPr/>
          </p:nvSpPr>
          <p:spPr>
            <a:xfrm>
              <a:off x="3187775" y="3565625"/>
              <a:ext cx="31375" cy="31575"/>
            </a:xfrm>
            <a:custGeom>
              <a:avLst/>
              <a:gdLst/>
              <a:ahLst/>
              <a:cxnLst/>
              <a:rect l="l" t="t" r="r" b="b"/>
              <a:pathLst>
                <a:path w="1255" h="1263" extrusionOk="0">
                  <a:moveTo>
                    <a:pt x="628" y="0"/>
                  </a:moveTo>
                  <a:cubicBezTo>
                    <a:pt x="493" y="0"/>
                    <a:pt x="359" y="48"/>
                    <a:pt x="237" y="143"/>
                  </a:cubicBezTo>
                  <a:cubicBezTo>
                    <a:pt x="112" y="267"/>
                    <a:pt x="35" y="407"/>
                    <a:pt x="4" y="577"/>
                  </a:cubicBezTo>
                  <a:cubicBezTo>
                    <a:pt x="-12" y="732"/>
                    <a:pt x="35" y="887"/>
                    <a:pt x="143" y="1027"/>
                  </a:cubicBezTo>
                  <a:cubicBezTo>
                    <a:pt x="268" y="1151"/>
                    <a:pt x="392" y="1229"/>
                    <a:pt x="578" y="1260"/>
                  </a:cubicBezTo>
                  <a:cubicBezTo>
                    <a:pt x="597" y="1261"/>
                    <a:pt x="617" y="1262"/>
                    <a:pt x="636" y="1262"/>
                  </a:cubicBezTo>
                  <a:cubicBezTo>
                    <a:pt x="771" y="1262"/>
                    <a:pt x="903" y="1215"/>
                    <a:pt x="1012" y="1120"/>
                  </a:cubicBezTo>
                  <a:cubicBezTo>
                    <a:pt x="1152" y="1027"/>
                    <a:pt x="1229" y="872"/>
                    <a:pt x="1245" y="686"/>
                  </a:cubicBezTo>
                  <a:cubicBezTo>
                    <a:pt x="1276" y="531"/>
                    <a:pt x="1229" y="375"/>
                    <a:pt x="1121" y="251"/>
                  </a:cubicBezTo>
                  <a:cubicBezTo>
                    <a:pt x="996" y="112"/>
                    <a:pt x="857" y="34"/>
                    <a:pt x="686" y="3"/>
                  </a:cubicBezTo>
                  <a:cubicBezTo>
                    <a:pt x="667" y="1"/>
                    <a:pt x="648"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0" name="Google Shape;390;p18">
              <a:extLst>
                <a:ext uri="{FF2B5EF4-FFF2-40B4-BE49-F238E27FC236}">
                  <a16:creationId xmlns:a16="http://schemas.microsoft.com/office/drawing/2014/main" id="{11FE5832-5AC3-6472-0881-45D315256499}"/>
                </a:ext>
              </a:extLst>
            </p:cNvPr>
            <p:cNvSpPr/>
            <p:nvPr/>
          </p:nvSpPr>
          <p:spPr>
            <a:xfrm>
              <a:off x="3383600" y="3583825"/>
              <a:ext cx="31350" cy="31225"/>
            </a:xfrm>
            <a:custGeom>
              <a:avLst/>
              <a:gdLst/>
              <a:ahLst/>
              <a:cxnLst/>
              <a:rect l="l" t="t" r="r" b="b"/>
              <a:pathLst>
                <a:path w="1254" h="1249" extrusionOk="0">
                  <a:moveTo>
                    <a:pt x="614" y="1"/>
                  </a:moveTo>
                  <a:cubicBezTo>
                    <a:pt x="483" y="1"/>
                    <a:pt x="354" y="39"/>
                    <a:pt x="236" y="144"/>
                  </a:cubicBezTo>
                  <a:cubicBezTo>
                    <a:pt x="112" y="252"/>
                    <a:pt x="34" y="392"/>
                    <a:pt x="3" y="563"/>
                  </a:cubicBezTo>
                  <a:cubicBezTo>
                    <a:pt x="-12" y="718"/>
                    <a:pt x="34" y="873"/>
                    <a:pt x="143" y="1012"/>
                  </a:cubicBezTo>
                  <a:cubicBezTo>
                    <a:pt x="251" y="1152"/>
                    <a:pt x="391" y="1229"/>
                    <a:pt x="577" y="1245"/>
                  </a:cubicBezTo>
                  <a:cubicBezTo>
                    <a:pt x="601" y="1247"/>
                    <a:pt x="625" y="1249"/>
                    <a:pt x="649" y="1249"/>
                  </a:cubicBezTo>
                  <a:cubicBezTo>
                    <a:pt x="779" y="1249"/>
                    <a:pt x="906" y="1210"/>
                    <a:pt x="1011" y="1105"/>
                  </a:cubicBezTo>
                  <a:cubicBezTo>
                    <a:pt x="1151" y="1012"/>
                    <a:pt x="1228" y="857"/>
                    <a:pt x="1244" y="687"/>
                  </a:cubicBezTo>
                  <a:cubicBezTo>
                    <a:pt x="1275" y="532"/>
                    <a:pt x="1228" y="376"/>
                    <a:pt x="1120" y="237"/>
                  </a:cubicBezTo>
                  <a:cubicBezTo>
                    <a:pt x="996" y="97"/>
                    <a:pt x="856"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1" name="Google Shape;391;p18">
              <a:extLst>
                <a:ext uri="{FF2B5EF4-FFF2-40B4-BE49-F238E27FC236}">
                  <a16:creationId xmlns:a16="http://schemas.microsoft.com/office/drawing/2014/main" id="{FACB05AF-1D62-248A-EF7B-C9CD9F35DBF7}"/>
                </a:ext>
              </a:extLst>
            </p:cNvPr>
            <p:cNvSpPr/>
            <p:nvPr/>
          </p:nvSpPr>
          <p:spPr>
            <a:xfrm>
              <a:off x="3579400" y="3601650"/>
              <a:ext cx="31350" cy="31250"/>
            </a:xfrm>
            <a:custGeom>
              <a:avLst/>
              <a:gdLst/>
              <a:ahLst/>
              <a:cxnLst/>
              <a:rect l="l" t="t" r="r" b="b"/>
              <a:pathLst>
                <a:path w="1254" h="1250" extrusionOk="0">
                  <a:moveTo>
                    <a:pt x="614" y="1"/>
                  </a:moveTo>
                  <a:cubicBezTo>
                    <a:pt x="483" y="1"/>
                    <a:pt x="354" y="39"/>
                    <a:pt x="236" y="144"/>
                  </a:cubicBezTo>
                  <a:cubicBezTo>
                    <a:pt x="112" y="253"/>
                    <a:pt x="35" y="392"/>
                    <a:pt x="4" y="563"/>
                  </a:cubicBezTo>
                  <a:cubicBezTo>
                    <a:pt x="-12" y="718"/>
                    <a:pt x="35" y="873"/>
                    <a:pt x="143" y="1013"/>
                  </a:cubicBezTo>
                  <a:cubicBezTo>
                    <a:pt x="267" y="1152"/>
                    <a:pt x="391" y="1230"/>
                    <a:pt x="577" y="1245"/>
                  </a:cubicBezTo>
                  <a:cubicBezTo>
                    <a:pt x="601" y="1248"/>
                    <a:pt x="625" y="1249"/>
                    <a:pt x="649" y="1249"/>
                  </a:cubicBezTo>
                  <a:cubicBezTo>
                    <a:pt x="780" y="1249"/>
                    <a:pt x="907" y="1211"/>
                    <a:pt x="1012" y="1106"/>
                  </a:cubicBezTo>
                  <a:cubicBezTo>
                    <a:pt x="1151" y="1013"/>
                    <a:pt x="1229" y="873"/>
                    <a:pt x="1244" y="687"/>
                  </a:cubicBezTo>
                  <a:cubicBezTo>
                    <a:pt x="1275" y="532"/>
                    <a:pt x="1229" y="377"/>
                    <a:pt x="1120" y="237"/>
                  </a:cubicBezTo>
                  <a:cubicBezTo>
                    <a:pt x="996" y="98"/>
                    <a:pt x="857" y="20"/>
                    <a:pt x="686" y="5"/>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2" name="Google Shape;392;p18">
              <a:extLst>
                <a:ext uri="{FF2B5EF4-FFF2-40B4-BE49-F238E27FC236}">
                  <a16:creationId xmlns:a16="http://schemas.microsoft.com/office/drawing/2014/main" id="{24CE5589-F839-4927-1CB9-8031B42A0B75}"/>
                </a:ext>
              </a:extLst>
            </p:cNvPr>
            <p:cNvSpPr/>
            <p:nvPr/>
          </p:nvSpPr>
          <p:spPr>
            <a:xfrm>
              <a:off x="3775200" y="3620125"/>
              <a:ext cx="31225" cy="31350"/>
            </a:xfrm>
            <a:custGeom>
              <a:avLst/>
              <a:gdLst/>
              <a:ahLst/>
              <a:cxnLst/>
              <a:rect l="l" t="t" r="r" b="b"/>
              <a:pathLst>
                <a:path w="1249" h="1254" extrusionOk="0">
                  <a:moveTo>
                    <a:pt x="591" y="1"/>
                  </a:moveTo>
                  <a:cubicBezTo>
                    <a:pt x="469" y="1"/>
                    <a:pt x="348" y="48"/>
                    <a:pt x="237" y="134"/>
                  </a:cubicBezTo>
                  <a:cubicBezTo>
                    <a:pt x="97" y="258"/>
                    <a:pt x="35" y="398"/>
                    <a:pt x="4" y="568"/>
                  </a:cubicBezTo>
                  <a:cubicBezTo>
                    <a:pt x="-12" y="724"/>
                    <a:pt x="35" y="879"/>
                    <a:pt x="143" y="1018"/>
                  </a:cubicBezTo>
                  <a:cubicBezTo>
                    <a:pt x="268" y="1142"/>
                    <a:pt x="392" y="1220"/>
                    <a:pt x="578" y="1251"/>
                  </a:cubicBezTo>
                  <a:cubicBezTo>
                    <a:pt x="597" y="1253"/>
                    <a:pt x="616" y="1254"/>
                    <a:pt x="635" y="1254"/>
                  </a:cubicBezTo>
                  <a:cubicBezTo>
                    <a:pt x="768" y="1254"/>
                    <a:pt x="890" y="1206"/>
                    <a:pt x="1012" y="1111"/>
                  </a:cubicBezTo>
                  <a:cubicBezTo>
                    <a:pt x="1152" y="987"/>
                    <a:pt x="1229" y="863"/>
                    <a:pt x="1245" y="677"/>
                  </a:cubicBezTo>
                  <a:cubicBezTo>
                    <a:pt x="1260" y="522"/>
                    <a:pt x="1229" y="367"/>
                    <a:pt x="1121" y="243"/>
                  </a:cubicBezTo>
                  <a:cubicBezTo>
                    <a:pt x="997" y="103"/>
                    <a:pt x="857" y="26"/>
                    <a:pt x="686" y="10"/>
                  </a:cubicBezTo>
                  <a:cubicBezTo>
                    <a:pt x="655" y="4"/>
                    <a:pt x="623" y="1"/>
                    <a:pt x="591"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3" name="Google Shape;393;p18">
              <a:extLst>
                <a:ext uri="{FF2B5EF4-FFF2-40B4-BE49-F238E27FC236}">
                  <a16:creationId xmlns:a16="http://schemas.microsoft.com/office/drawing/2014/main" id="{8C831376-AC2E-20FA-635E-E61255DE33F0}"/>
                </a:ext>
              </a:extLst>
            </p:cNvPr>
            <p:cNvSpPr/>
            <p:nvPr/>
          </p:nvSpPr>
          <p:spPr>
            <a:xfrm>
              <a:off x="3971000" y="3638100"/>
              <a:ext cx="31225" cy="31225"/>
            </a:xfrm>
            <a:custGeom>
              <a:avLst/>
              <a:gdLst/>
              <a:ahLst/>
              <a:cxnLst/>
              <a:rect l="l" t="t" r="r" b="b"/>
              <a:pathLst>
                <a:path w="1249" h="1249" extrusionOk="0">
                  <a:moveTo>
                    <a:pt x="615" y="1"/>
                  </a:moveTo>
                  <a:cubicBezTo>
                    <a:pt x="484" y="1"/>
                    <a:pt x="355" y="39"/>
                    <a:pt x="237" y="144"/>
                  </a:cubicBezTo>
                  <a:cubicBezTo>
                    <a:pt x="97" y="253"/>
                    <a:pt x="20" y="392"/>
                    <a:pt x="4" y="563"/>
                  </a:cubicBezTo>
                  <a:cubicBezTo>
                    <a:pt x="-11" y="718"/>
                    <a:pt x="20" y="873"/>
                    <a:pt x="144" y="1013"/>
                  </a:cubicBezTo>
                  <a:cubicBezTo>
                    <a:pt x="268" y="1152"/>
                    <a:pt x="392" y="1230"/>
                    <a:pt x="578" y="1245"/>
                  </a:cubicBezTo>
                  <a:cubicBezTo>
                    <a:pt x="602" y="1248"/>
                    <a:pt x="626" y="1249"/>
                    <a:pt x="649" y="1249"/>
                  </a:cubicBezTo>
                  <a:cubicBezTo>
                    <a:pt x="776" y="1249"/>
                    <a:pt x="894" y="1211"/>
                    <a:pt x="1012" y="1106"/>
                  </a:cubicBezTo>
                  <a:cubicBezTo>
                    <a:pt x="1152" y="997"/>
                    <a:pt x="1229" y="858"/>
                    <a:pt x="1245" y="687"/>
                  </a:cubicBezTo>
                  <a:cubicBezTo>
                    <a:pt x="1261" y="532"/>
                    <a:pt x="1229" y="377"/>
                    <a:pt x="1121" y="237"/>
                  </a:cubicBezTo>
                  <a:cubicBezTo>
                    <a:pt x="997" y="98"/>
                    <a:pt x="857" y="20"/>
                    <a:pt x="687" y="5"/>
                  </a:cubicBezTo>
                  <a:cubicBezTo>
                    <a:pt x="663" y="2"/>
                    <a:pt x="639" y="1"/>
                    <a:pt x="61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4" name="Google Shape;394;p18">
              <a:extLst>
                <a:ext uri="{FF2B5EF4-FFF2-40B4-BE49-F238E27FC236}">
                  <a16:creationId xmlns:a16="http://schemas.microsoft.com/office/drawing/2014/main" id="{E8170D2D-E0A8-1BB4-8E81-329B2F62763A}"/>
                </a:ext>
              </a:extLst>
            </p:cNvPr>
            <p:cNvSpPr/>
            <p:nvPr/>
          </p:nvSpPr>
          <p:spPr>
            <a:xfrm>
              <a:off x="4166800" y="3655950"/>
              <a:ext cx="31250" cy="31225"/>
            </a:xfrm>
            <a:custGeom>
              <a:avLst/>
              <a:gdLst/>
              <a:ahLst/>
              <a:cxnLst/>
              <a:rect l="l" t="t" r="r" b="b"/>
              <a:pathLst>
                <a:path w="1250" h="1249" extrusionOk="0">
                  <a:moveTo>
                    <a:pt x="615" y="0"/>
                  </a:moveTo>
                  <a:cubicBezTo>
                    <a:pt x="484" y="0"/>
                    <a:pt x="355" y="39"/>
                    <a:pt x="237" y="144"/>
                  </a:cubicBezTo>
                  <a:cubicBezTo>
                    <a:pt x="98" y="252"/>
                    <a:pt x="20" y="392"/>
                    <a:pt x="5" y="562"/>
                  </a:cubicBezTo>
                  <a:cubicBezTo>
                    <a:pt x="-11" y="717"/>
                    <a:pt x="20" y="873"/>
                    <a:pt x="144" y="1012"/>
                  </a:cubicBezTo>
                  <a:cubicBezTo>
                    <a:pt x="268" y="1152"/>
                    <a:pt x="392" y="1229"/>
                    <a:pt x="578" y="1245"/>
                  </a:cubicBezTo>
                  <a:cubicBezTo>
                    <a:pt x="600" y="1247"/>
                    <a:pt x="622" y="1248"/>
                    <a:pt x="644" y="1248"/>
                  </a:cubicBezTo>
                  <a:cubicBezTo>
                    <a:pt x="766" y="1248"/>
                    <a:pt x="895" y="1210"/>
                    <a:pt x="1013" y="1105"/>
                  </a:cubicBezTo>
                  <a:cubicBezTo>
                    <a:pt x="1152" y="997"/>
                    <a:pt x="1230" y="857"/>
                    <a:pt x="1245" y="686"/>
                  </a:cubicBezTo>
                  <a:cubicBezTo>
                    <a:pt x="1261" y="531"/>
                    <a:pt x="1230" y="376"/>
                    <a:pt x="1106" y="237"/>
                  </a:cubicBezTo>
                  <a:cubicBezTo>
                    <a:pt x="997" y="97"/>
                    <a:pt x="858" y="20"/>
                    <a:pt x="687" y="4"/>
                  </a:cubicBezTo>
                  <a:cubicBezTo>
                    <a:pt x="663" y="2"/>
                    <a:pt x="639" y="0"/>
                    <a:pt x="61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5" name="Google Shape;395;p18">
              <a:extLst>
                <a:ext uri="{FF2B5EF4-FFF2-40B4-BE49-F238E27FC236}">
                  <a16:creationId xmlns:a16="http://schemas.microsoft.com/office/drawing/2014/main" id="{14BA59A5-5C29-72E9-8DB0-92F20586DBB3}"/>
                </a:ext>
              </a:extLst>
            </p:cNvPr>
            <p:cNvSpPr/>
            <p:nvPr/>
          </p:nvSpPr>
          <p:spPr>
            <a:xfrm>
              <a:off x="4363025" y="3673800"/>
              <a:ext cx="31575" cy="31350"/>
            </a:xfrm>
            <a:custGeom>
              <a:avLst/>
              <a:gdLst/>
              <a:ahLst/>
              <a:cxnLst/>
              <a:rect l="l" t="t" r="r" b="b"/>
              <a:pathLst>
                <a:path w="1263" h="1254" extrusionOk="0">
                  <a:moveTo>
                    <a:pt x="628" y="1"/>
                  </a:moveTo>
                  <a:cubicBezTo>
                    <a:pt x="492" y="1"/>
                    <a:pt x="360" y="48"/>
                    <a:pt x="252" y="143"/>
                  </a:cubicBezTo>
                  <a:cubicBezTo>
                    <a:pt x="112" y="267"/>
                    <a:pt x="34" y="391"/>
                    <a:pt x="3" y="577"/>
                  </a:cubicBezTo>
                  <a:cubicBezTo>
                    <a:pt x="-12" y="732"/>
                    <a:pt x="34" y="887"/>
                    <a:pt x="143" y="1012"/>
                  </a:cubicBezTo>
                  <a:cubicBezTo>
                    <a:pt x="267" y="1151"/>
                    <a:pt x="407" y="1229"/>
                    <a:pt x="577" y="1244"/>
                  </a:cubicBezTo>
                  <a:cubicBezTo>
                    <a:pt x="609" y="1251"/>
                    <a:pt x="641" y="1254"/>
                    <a:pt x="672" y="1254"/>
                  </a:cubicBezTo>
                  <a:cubicBezTo>
                    <a:pt x="795" y="1254"/>
                    <a:pt x="916" y="1207"/>
                    <a:pt x="1027" y="1120"/>
                  </a:cubicBezTo>
                  <a:cubicBezTo>
                    <a:pt x="1136" y="996"/>
                    <a:pt x="1213" y="856"/>
                    <a:pt x="1260" y="686"/>
                  </a:cubicBezTo>
                  <a:cubicBezTo>
                    <a:pt x="1275" y="531"/>
                    <a:pt x="1229" y="376"/>
                    <a:pt x="1120" y="236"/>
                  </a:cubicBezTo>
                  <a:cubicBezTo>
                    <a:pt x="996" y="112"/>
                    <a:pt x="856" y="34"/>
                    <a:pt x="686" y="3"/>
                  </a:cubicBezTo>
                  <a:cubicBezTo>
                    <a:pt x="666" y="1"/>
                    <a:pt x="647" y="1"/>
                    <a:pt x="628"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6" name="Google Shape;396;p18">
              <a:extLst>
                <a:ext uri="{FF2B5EF4-FFF2-40B4-BE49-F238E27FC236}">
                  <a16:creationId xmlns:a16="http://schemas.microsoft.com/office/drawing/2014/main" id="{EEC7174E-ECD2-790D-80A5-2DFA929E7184}"/>
                </a:ext>
              </a:extLst>
            </p:cNvPr>
            <p:cNvSpPr/>
            <p:nvPr/>
          </p:nvSpPr>
          <p:spPr>
            <a:xfrm>
              <a:off x="4559050" y="3691625"/>
              <a:ext cx="31350" cy="31600"/>
            </a:xfrm>
            <a:custGeom>
              <a:avLst/>
              <a:gdLst/>
              <a:ahLst/>
              <a:cxnLst/>
              <a:rect l="l" t="t" r="r" b="b"/>
              <a:pathLst>
                <a:path w="1254" h="1264" extrusionOk="0">
                  <a:moveTo>
                    <a:pt x="619" y="1"/>
                  </a:moveTo>
                  <a:cubicBezTo>
                    <a:pt x="484" y="1"/>
                    <a:pt x="351" y="48"/>
                    <a:pt x="243" y="143"/>
                  </a:cubicBezTo>
                  <a:cubicBezTo>
                    <a:pt x="103" y="268"/>
                    <a:pt x="26" y="407"/>
                    <a:pt x="10" y="578"/>
                  </a:cubicBezTo>
                  <a:cubicBezTo>
                    <a:pt x="-21" y="733"/>
                    <a:pt x="26" y="888"/>
                    <a:pt x="134" y="1028"/>
                  </a:cubicBezTo>
                  <a:cubicBezTo>
                    <a:pt x="258" y="1152"/>
                    <a:pt x="398" y="1229"/>
                    <a:pt x="569" y="1260"/>
                  </a:cubicBezTo>
                  <a:cubicBezTo>
                    <a:pt x="588" y="1262"/>
                    <a:pt x="607" y="1263"/>
                    <a:pt x="627" y="1263"/>
                  </a:cubicBezTo>
                  <a:cubicBezTo>
                    <a:pt x="762" y="1263"/>
                    <a:pt x="896" y="1216"/>
                    <a:pt x="1018" y="1121"/>
                  </a:cubicBezTo>
                  <a:cubicBezTo>
                    <a:pt x="1142" y="996"/>
                    <a:pt x="1205" y="872"/>
                    <a:pt x="1251" y="686"/>
                  </a:cubicBezTo>
                  <a:cubicBezTo>
                    <a:pt x="1267" y="531"/>
                    <a:pt x="1220" y="376"/>
                    <a:pt x="1111" y="252"/>
                  </a:cubicBezTo>
                  <a:cubicBezTo>
                    <a:pt x="987" y="112"/>
                    <a:pt x="863" y="35"/>
                    <a:pt x="677" y="4"/>
                  </a:cubicBezTo>
                  <a:cubicBezTo>
                    <a:pt x="658" y="2"/>
                    <a:pt x="638" y="1"/>
                    <a:pt x="619"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7" name="Google Shape;397;p18">
              <a:extLst>
                <a:ext uri="{FF2B5EF4-FFF2-40B4-BE49-F238E27FC236}">
                  <a16:creationId xmlns:a16="http://schemas.microsoft.com/office/drawing/2014/main" id="{6DA515BD-6D2A-10D8-1B5D-A15FBBAF6671}"/>
                </a:ext>
              </a:extLst>
            </p:cNvPr>
            <p:cNvSpPr/>
            <p:nvPr/>
          </p:nvSpPr>
          <p:spPr>
            <a:xfrm>
              <a:off x="4754875" y="3709850"/>
              <a:ext cx="31350" cy="31225"/>
            </a:xfrm>
            <a:custGeom>
              <a:avLst/>
              <a:gdLst/>
              <a:ahLst/>
              <a:cxnLst/>
              <a:rect l="l" t="t" r="r" b="b"/>
              <a:pathLst>
                <a:path w="1254" h="1249" extrusionOk="0">
                  <a:moveTo>
                    <a:pt x="605" y="0"/>
                  </a:moveTo>
                  <a:cubicBezTo>
                    <a:pt x="474" y="0"/>
                    <a:pt x="347" y="39"/>
                    <a:pt x="242" y="143"/>
                  </a:cubicBezTo>
                  <a:cubicBezTo>
                    <a:pt x="103" y="252"/>
                    <a:pt x="25" y="392"/>
                    <a:pt x="10" y="562"/>
                  </a:cubicBezTo>
                  <a:cubicBezTo>
                    <a:pt x="-21" y="717"/>
                    <a:pt x="25" y="872"/>
                    <a:pt x="134" y="1012"/>
                  </a:cubicBezTo>
                  <a:cubicBezTo>
                    <a:pt x="258" y="1152"/>
                    <a:pt x="397" y="1229"/>
                    <a:pt x="568" y="1245"/>
                  </a:cubicBezTo>
                  <a:cubicBezTo>
                    <a:pt x="592" y="1247"/>
                    <a:pt x="616" y="1248"/>
                    <a:pt x="640" y="1248"/>
                  </a:cubicBezTo>
                  <a:cubicBezTo>
                    <a:pt x="771" y="1248"/>
                    <a:pt x="900" y="1210"/>
                    <a:pt x="1018" y="1105"/>
                  </a:cubicBezTo>
                  <a:cubicBezTo>
                    <a:pt x="1142" y="996"/>
                    <a:pt x="1219" y="857"/>
                    <a:pt x="1250" y="686"/>
                  </a:cubicBezTo>
                  <a:cubicBezTo>
                    <a:pt x="1266" y="531"/>
                    <a:pt x="1219" y="376"/>
                    <a:pt x="1111" y="236"/>
                  </a:cubicBezTo>
                  <a:cubicBezTo>
                    <a:pt x="987" y="97"/>
                    <a:pt x="863" y="19"/>
                    <a:pt x="677" y="4"/>
                  </a:cubicBezTo>
                  <a:cubicBezTo>
                    <a:pt x="653" y="1"/>
                    <a:pt x="629" y="0"/>
                    <a:pt x="60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8" name="Google Shape;398;p18">
              <a:extLst>
                <a:ext uri="{FF2B5EF4-FFF2-40B4-BE49-F238E27FC236}">
                  <a16:creationId xmlns:a16="http://schemas.microsoft.com/office/drawing/2014/main" id="{505FE3E2-F75C-7706-A886-F4EF8D2DA39A}"/>
                </a:ext>
              </a:extLst>
            </p:cNvPr>
            <p:cNvSpPr/>
            <p:nvPr/>
          </p:nvSpPr>
          <p:spPr>
            <a:xfrm>
              <a:off x="4950675" y="3727675"/>
              <a:ext cx="31350" cy="31225"/>
            </a:xfrm>
            <a:custGeom>
              <a:avLst/>
              <a:gdLst/>
              <a:ahLst/>
              <a:cxnLst/>
              <a:rect l="l" t="t" r="r" b="b"/>
              <a:pathLst>
                <a:path w="1254" h="1249" extrusionOk="0">
                  <a:moveTo>
                    <a:pt x="605" y="1"/>
                  </a:moveTo>
                  <a:cubicBezTo>
                    <a:pt x="475" y="1"/>
                    <a:pt x="347" y="39"/>
                    <a:pt x="243" y="144"/>
                  </a:cubicBezTo>
                  <a:cubicBezTo>
                    <a:pt x="103" y="252"/>
                    <a:pt x="25" y="392"/>
                    <a:pt x="10" y="563"/>
                  </a:cubicBezTo>
                  <a:cubicBezTo>
                    <a:pt x="-21" y="718"/>
                    <a:pt x="25" y="873"/>
                    <a:pt x="134" y="1012"/>
                  </a:cubicBezTo>
                  <a:cubicBezTo>
                    <a:pt x="258" y="1152"/>
                    <a:pt x="398" y="1230"/>
                    <a:pt x="568" y="1245"/>
                  </a:cubicBezTo>
                  <a:cubicBezTo>
                    <a:pt x="592" y="1247"/>
                    <a:pt x="616" y="1249"/>
                    <a:pt x="640" y="1249"/>
                  </a:cubicBezTo>
                  <a:cubicBezTo>
                    <a:pt x="771" y="1249"/>
                    <a:pt x="900" y="1210"/>
                    <a:pt x="1018" y="1105"/>
                  </a:cubicBezTo>
                  <a:cubicBezTo>
                    <a:pt x="1142" y="997"/>
                    <a:pt x="1220" y="857"/>
                    <a:pt x="1251" y="687"/>
                  </a:cubicBezTo>
                  <a:cubicBezTo>
                    <a:pt x="1266" y="532"/>
                    <a:pt x="1220" y="377"/>
                    <a:pt x="1111" y="237"/>
                  </a:cubicBezTo>
                  <a:cubicBezTo>
                    <a:pt x="987" y="97"/>
                    <a:pt x="863" y="20"/>
                    <a:pt x="677" y="4"/>
                  </a:cubicBezTo>
                  <a:cubicBezTo>
                    <a:pt x="653" y="2"/>
                    <a:pt x="629" y="1"/>
                    <a:pt x="60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9" name="Google Shape;399;p18">
              <a:extLst>
                <a:ext uri="{FF2B5EF4-FFF2-40B4-BE49-F238E27FC236}">
                  <a16:creationId xmlns:a16="http://schemas.microsoft.com/office/drawing/2014/main" id="{45EF19B1-647A-36EE-2B38-CAFC7E9850BA}"/>
                </a:ext>
              </a:extLst>
            </p:cNvPr>
            <p:cNvSpPr/>
            <p:nvPr/>
          </p:nvSpPr>
          <p:spPr>
            <a:xfrm>
              <a:off x="5146475" y="3745525"/>
              <a:ext cx="31350" cy="31350"/>
            </a:xfrm>
            <a:custGeom>
              <a:avLst/>
              <a:gdLst/>
              <a:ahLst/>
              <a:cxnLst/>
              <a:rect l="l" t="t" r="r" b="b"/>
              <a:pathLst>
                <a:path w="1254" h="1254" extrusionOk="0">
                  <a:moveTo>
                    <a:pt x="619" y="1"/>
                  </a:moveTo>
                  <a:cubicBezTo>
                    <a:pt x="484" y="1"/>
                    <a:pt x="352" y="48"/>
                    <a:pt x="243" y="143"/>
                  </a:cubicBezTo>
                  <a:cubicBezTo>
                    <a:pt x="103" y="267"/>
                    <a:pt x="26" y="391"/>
                    <a:pt x="10" y="578"/>
                  </a:cubicBezTo>
                  <a:cubicBezTo>
                    <a:pt x="-21" y="733"/>
                    <a:pt x="26" y="888"/>
                    <a:pt x="134" y="1012"/>
                  </a:cubicBezTo>
                  <a:cubicBezTo>
                    <a:pt x="258" y="1151"/>
                    <a:pt x="398" y="1229"/>
                    <a:pt x="569" y="1244"/>
                  </a:cubicBezTo>
                  <a:cubicBezTo>
                    <a:pt x="600" y="1251"/>
                    <a:pt x="632" y="1254"/>
                    <a:pt x="664" y="1254"/>
                  </a:cubicBezTo>
                  <a:cubicBezTo>
                    <a:pt x="786" y="1254"/>
                    <a:pt x="907" y="1207"/>
                    <a:pt x="1018" y="1120"/>
                  </a:cubicBezTo>
                  <a:cubicBezTo>
                    <a:pt x="1143" y="1012"/>
                    <a:pt x="1220" y="857"/>
                    <a:pt x="1251" y="686"/>
                  </a:cubicBezTo>
                  <a:cubicBezTo>
                    <a:pt x="1267" y="531"/>
                    <a:pt x="1220" y="376"/>
                    <a:pt x="1111" y="236"/>
                  </a:cubicBezTo>
                  <a:cubicBezTo>
                    <a:pt x="987" y="112"/>
                    <a:pt x="848" y="35"/>
                    <a:pt x="677" y="4"/>
                  </a:cubicBezTo>
                  <a:cubicBezTo>
                    <a:pt x="658" y="2"/>
                    <a:pt x="638" y="1"/>
                    <a:pt x="619"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0" name="Google Shape;400;p18">
              <a:extLst>
                <a:ext uri="{FF2B5EF4-FFF2-40B4-BE49-F238E27FC236}">
                  <a16:creationId xmlns:a16="http://schemas.microsoft.com/office/drawing/2014/main" id="{5F8F7ED6-7390-C2EB-C885-7D9AF92532ED}"/>
                </a:ext>
              </a:extLst>
            </p:cNvPr>
            <p:cNvSpPr/>
            <p:nvPr/>
          </p:nvSpPr>
          <p:spPr>
            <a:xfrm>
              <a:off x="5342075" y="3763600"/>
              <a:ext cx="31575" cy="31350"/>
            </a:xfrm>
            <a:custGeom>
              <a:avLst/>
              <a:gdLst/>
              <a:ahLst/>
              <a:cxnLst/>
              <a:rect l="l" t="t" r="r" b="b"/>
              <a:pathLst>
                <a:path w="1263" h="1254" extrusionOk="0">
                  <a:moveTo>
                    <a:pt x="591" y="0"/>
                  </a:moveTo>
                  <a:cubicBezTo>
                    <a:pt x="468" y="0"/>
                    <a:pt x="350" y="47"/>
                    <a:pt x="251" y="134"/>
                  </a:cubicBezTo>
                  <a:cubicBezTo>
                    <a:pt x="112" y="258"/>
                    <a:pt x="34" y="397"/>
                    <a:pt x="3" y="568"/>
                  </a:cubicBezTo>
                  <a:cubicBezTo>
                    <a:pt x="-12" y="723"/>
                    <a:pt x="34" y="878"/>
                    <a:pt x="143" y="1018"/>
                  </a:cubicBezTo>
                  <a:cubicBezTo>
                    <a:pt x="267" y="1142"/>
                    <a:pt x="406" y="1219"/>
                    <a:pt x="577" y="1250"/>
                  </a:cubicBezTo>
                  <a:cubicBezTo>
                    <a:pt x="596" y="1252"/>
                    <a:pt x="616" y="1253"/>
                    <a:pt x="635" y="1253"/>
                  </a:cubicBezTo>
                  <a:cubicBezTo>
                    <a:pt x="771" y="1253"/>
                    <a:pt x="905" y="1206"/>
                    <a:pt x="1027" y="1111"/>
                  </a:cubicBezTo>
                  <a:cubicBezTo>
                    <a:pt x="1151" y="1018"/>
                    <a:pt x="1228" y="863"/>
                    <a:pt x="1259" y="677"/>
                  </a:cubicBezTo>
                  <a:cubicBezTo>
                    <a:pt x="1275" y="521"/>
                    <a:pt x="1228" y="366"/>
                    <a:pt x="1120" y="242"/>
                  </a:cubicBezTo>
                  <a:cubicBezTo>
                    <a:pt x="996" y="103"/>
                    <a:pt x="856" y="25"/>
                    <a:pt x="686" y="10"/>
                  </a:cubicBezTo>
                  <a:cubicBezTo>
                    <a:pt x="654" y="3"/>
                    <a:pt x="622" y="0"/>
                    <a:pt x="591"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1" name="Google Shape;401;p18">
              <a:extLst>
                <a:ext uri="{FF2B5EF4-FFF2-40B4-BE49-F238E27FC236}">
                  <a16:creationId xmlns:a16="http://schemas.microsoft.com/office/drawing/2014/main" id="{C3DB80A5-2C0A-5BC0-C0FC-F4C97AFBF1DB}"/>
                </a:ext>
              </a:extLst>
            </p:cNvPr>
            <p:cNvSpPr/>
            <p:nvPr/>
          </p:nvSpPr>
          <p:spPr>
            <a:xfrm>
              <a:off x="2179250" y="3793200"/>
              <a:ext cx="31225" cy="31225"/>
            </a:xfrm>
            <a:custGeom>
              <a:avLst/>
              <a:gdLst/>
              <a:ahLst/>
              <a:cxnLst/>
              <a:rect l="l" t="t" r="r" b="b"/>
              <a:pathLst>
                <a:path w="1249" h="1249" extrusionOk="0">
                  <a:moveTo>
                    <a:pt x="615" y="1"/>
                  </a:moveTo>
                  <a:cubicBezTo>
                    <a:pt x="484" y="1"/>
                    <a:pt x="355" y="39"/>
                    <a:pt x="237" y="144"/>
                  </a:cubicBezTo>
                  <a:cubicBezTo>
                    <a:pt x="98" y="253"/>
                    <a:pt x="20" y="392"/>
                    <a:pt x="4" y="563"/>
                  </a:cubicBezTo>
                  <a:cubicBezTo>
                    <a:pt x="-11" y="718"/>
                    <a:pt x="20" y="873"/>
                    <a:pt x="144" y="1013"/>
                  </a:cubicBezTo>
                  <a:cubicBezTo>
                    <a:pt x="253" y="1152"/>
                    <a:pt x="392" y="1230"/>
                    <a:pt x="563" y="1245"/>
                  </a:cubicBezTo>
                  <a:cubicBezTo>
                    <a:pt x="587" y="1248"/>
                    <a:pt x="611" y="1249"/>
                    <a:pt x="635" y="1249"/>
                  </a:cubicBezTo>
                  <a:cubicBezTo>
                    <a:pt x="766" y="1249"/>
                    <a:pt x="895" y="1210"/>
                    <a:pt x="1013" y="1106"/>
                  </a:cubicBezTo>
                  <a:cubicBezTo>
                    <a:pt x="1152" y="997"/>
                    <a:pt x="1230" y="857"/>
                    <a:pt x="1245" y="687"/>
                  </a:cubicBezTo>
                  <a:cubicBezTo>
                    <a:pt x="1261" y="532"/>
                    <a:pt x="1230" y="377"/>
                    <a:pt x="1106" y="237"/>
                  </a:cubicBezTo>
                  <a:cubicBezTo>
                    <a:pt x="997" y="97"/>
                    <a:pt x="857" y="20"/>
                    <a:pt x="687" y="4"/>
                  </a:cubicBezTo>
                  <a:cubicBezTo>
                    <a:pt x="663" y="2"/>
                    <a:pt x="639" y="1"/>
                    <a:pt x="61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2" name="Google Shape;402;p18">
              <a:extLst>
                <a:ext uri="{FF2B5EF4-FFF2-40B4-BE49-F238E27FC236}">
                  <a16:creationId xmlns:a16="http://schemas.microsoft.com/office/drawing/2014/main" id="{2D90C24A-6CAD-B4AF-7FE8-FB90AF791348}"/>
                </a:ext>
              </a:extLst>
            </p:cNvPr>
            <p:cNvSpPr/>
            <p:nvPr/>
          </p:nvSpPr>
          <p:spPr>
            <a:xfrm>
              <a:off x="2375075" y="3811050"/>
              <a:ext cx="31225" cy="31225"/>
            </a:xfrm>
            <a:custGeom>
              <a:avLst/>
              <a:gdLst/>
              <a:ahLst/>
              <a:cxnLst/>
              <a:rect l="l" t="t" r="r" b="b"/>
              <a:pathLst>
                <a:path w="1249" h="1249" extrusionOk="0">
                  <a:moveTo>
                    <a:pt x="614" y="0"/>
                  </a:moveTo>
                  <a:cubicBezTo>
                    <a:pt x="483" y="0"/>
                    <a:pt x="354" y="39"/>
                    <a:pt x="236" y="143"/>
                  </a:cubicBezTo>
                  <a:cubicBezTo>
                    <a:pt x="97" y="252"/>
                    <a:pt x="19" y="392"/>
                    <a:pt x="4" y="562"/>
                  </a:cubicBezTo>
                  <a:cubicBezTo>
                    <a:pt x="-12" y="717"/>
                    <a:pt x="19" y="872"/>
                    <a:pt x="143" y="1012"/>
                  </a:cubicBezTo>
                  <a:cubicBezTo>
                    <a:pt x="252" y="1152"/>
                    <a:pt x="392" y="1229"/>
                    <a:pt x="562" y="1245"/>
                  </a:cubicBezTo>
                  <a:cubicBezTo>
                    <a:pt x="586" y="1247"/>
                    <a:pt x="610" y="1248"/>
                    <a:pt x="634" y="1248"/>
                  </a:cubicBezTo>
                  <a:cubicBezTo>
                    <a:pt x="765" y="1248"/>
                    <a:pt x="894" y="1210"/>
                    <a:pt x="1012" y="1105"/>
                  </a:cubicBezTo>
                  <a:cubicBezTo>
                    <a:pt x="1151" y="996"/>
                    <a:pt x="1229" y="857"/>
                    <a:pt x="1245" y="686"/>
                  </a:cubicBezTo>
                  <a:cubicBezTo>
                    <a:pt x="1260" y="531"/>
                    <a:pt x="1229" y="376"/>
                    <a:pt x="1105" y="236"/>
                  </a:cubicBezTo>
                  <a:cubicBezTo>
                    <a:pt x="996" y="97"/>
                    <a:pt x="857" y="19"/>
                    <a:pt x="686" y="4"/>
                  </a:cubicBezTo>
                  <a:cubicBezTo>
                    <a:pt x="662" y="1"/>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3" name="Google Shape;403;p18">
              <a:extLst>
                <a:ext uri="{FF2B5EF4-FFF2-40B4-BE49-F238E27FC236}">
                  <a16:creationId xmlns:a16="http://schemas.microsoft.com/office/drawing/2014/main" id="{88E777E3-F2ED-930A-93B1-7BF541CA5D94}"/>
                </a:ext>
              </a:extLst>
            </p:cNvPr>
            <p:cNvSpPr/>
            <p:nvPr/>
          </p:nvSpPr>
          <p:spPr>
            <a:xfrm>
              <a:off x="2570875" y="3828900"/>
              <a:ext cx="31225" cy="31350"/>
            </a:xfrm>
            <a:custGeom>
              <a:avLst/>
              <a:gdLst/>
              <a:ahLst/>
              <a:cxnLst/>
              <a:rect l="l" t="t" r="r" b="b"/>
              <a:pathLst>
                <a:path w="1249" h="1254" extrusionOk="0">
                  <a:moveTo>
                    <a:pt x="628" y="0"/>
                  </a:moveTo>
                  <a:cubicBezTo>
                    <a:pt x="493" y="0"/>
                    <a:pt x="359" y="48"/>
                    <a:pt x="237" y="143"/>
                  </a:cubicBezTo>
                  <a:cubicBezTo>
                    <a:pt x="97" y="267"/>
                    <a:pt x="20" y="391"/>
                    <a:pt x="4" y="577"/>
                  </a:cubicBezTo>
                  <a:cubicBezTo>
                    <a:pt x="-11" y="732"/>
                    <a:pt x="20" y="887"/>
                    <a:pt x="144" y="1011"/>
                  </a:cubicBezTo>
                  <a:cubicBezTo>
                    <a:pt x="252" y="1151"/>
                    <a:pt x="392" y="1229"/>
                    <a:pt x="562" y="1244"/>
                  </a:cubicBezTo>
                  <a:cubicBezTo>
                    <a:pt x="594" y="1250"/>
                    <a:pt x="626" y="1253"/>
                    <a:pt x="657" y="1253"/>
                  </a:cubicBezTo>
                  <a:cubicBezTo>
                    <a:pt x="780" y="1253"/>
                    <a:pt x="901" y="1206"/>
                    <a:pt x="1012" y="1120"/>
                  </a:cubicBezTo>
                  <a:cubicBezTo>
                    <a:pt x="1152" y="996"/>
                    <a:pt x="1229" y="856"/>
                    <a:pt x="1245" y="686"/>
                  </a:cubicBezTo>
                  <a:cubicBezTo>
                    <a:pt x="1260" y="531"/>
                    <a:pt x="1229" y="376"/>
                    <a:pt x="1105" y="236"/>
                  </a:cubicBezTo>
                  <a:cubicBezTo>
                    <a:pt x="997" y="112"/>
                    <a:pt x="857" y="34"/>
                    <a:pt x="687" y="3"/>
                  </a:cubicBezTo>
                  <a:cubicBezTo>
                    <a:pt x="667" y="1"/>
                    <a:pt x="648"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4" name="Google Shape;404;p18">
              <a:extLst>
                <a:ext uri="{FF2B5EF4-FFF2-40B4-BE49-F238E27FC236}">
                  <a16:creationId xmlns:a16="http://schemas.microsoft.com/office/drawing/2014/main" id="{69BD5C74-4D6A-F8DF-B279-2017519254F7}"/>
                </a:ext>
              </a:extLst>
            </p:cNvPr>
            <p:cNvSpPr/>
            <p:nvPr/>
          </p:nvSpPr>
          <p:spPr>
            <a:xfrm>
              <a:off x="2766675" y="3846725"/>
              <a:ext cx="31225" cy="31575"/>
            </a:xfrm>
            <a:custGeom>
              <a:avLst/>
              <a:gdLst/>
              <a:ahLst/>
              <a:cxnLst/>
              <a:rect l="l" t="t" r="r" b="b"/>
              <a:pathLst>
                <a:path w="1249" h="1263" extrusionOk="0">
                  <a:moveTo>
                    <a:pt x="629" y="1"/>
                  </a:moveTo>
                  <a:cubicBezTo>
                    <a:pt x="493" y="1"/>
                    <a:pt x="359" y="48"/>
                    <a:pt x="237" y="143"/>
                  </a:cubicBezTo>
                  <a:cubicBezTo>
                    <a:pt x="98" y="267"/>
                    <a:pt x="20" y="407"/>
                    <a:pt x="4" y="578"/>
                  </a:cubicBezTo>
                  <a:cubicBezTo>
                    <a:pt x="-11" y="733"/>
                    <a:pt x="20" y="888"/>
                    <a:pt x="144" y="1027"/>
                  </a:cubicBezTo>
                  <a:cubicBezTo>
                    <a:pt x="253" y="1151"/>
                    <a:pt x="392" y="1229"/>
                    <a:pt x="563" y="1260"/>
                  </a:cubicBezTo>
                  <a:cubicBezTo>
                    <a:pt x="582" y="1262"/>
                    <a:pt x="602" y="1263"/>
                    <a:pt x="621" y="1263"/>
                  </a:cubicBezTo>
                  <a:cubicBezTo>
                    <a:pt x="756" y="1263"/>
                    <a:pt x="890" y="1215"/>
                    <a:pt x="1013" y="1120"/>
                  </a:cubicBezTo>
                  <a:cubicBezTo>
                    <a:pt x="1152" y="996"/>
                    <a:pt x="1230" y="872"/>
                    <a:pt x="1245" y="686"/>
                  </a:cubicBezTo>
                  <a:cubicBezTo>
                    <a:pt x="1261" y="531"/>
                    <a:pt x="1230" y="376"/>
                    <a:pt x="1106" y="252"/>
                  </a:cubicBezTo>
                  <a:cubicBezTo>
                    <a:pt x="997" y="112"/>
                    <a:pt x="857" y="35"/>
                    <a:pt x="687" y="4"/>
                  </a:cubicBezTo>
                  <a:cubicBezTo>
                    <a:pt x="668" y="2"/>
                    <a:pt x="648" y="1"/>
                    <a:pt x="629"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5" name="Google Shape;405;p18">
              <a:extLst>
                <a:ext uri="{FF2B5EF4-FFF2-40B4-BE49-F238E27FC236}">
                  <a16:creationId xmlns:a16="http://schemas.microsoft.com/office/drawing/2014/main" id="{881F7535-7BBC-F654-B64F-E6E00C7695E7}"/>
                </a:ext>
              </a:extLst>
            </p:cNvPr>
            <p:cNvSpPr/>
            <p:nvPr/>
          </p:nvSpPr>
          <p:spPr>
            <a:xfrm>
              <a:off x="2962875" y="3864925"/>
              <a:ext cx="31375" cy="31250"/>
            </a:xfrm>
            <a:custGeom>
              <a:avLst/>
              <a:gdLst/>
              <a:ahLst/>
              <a:cxnLst/>
              <a:rect l="l" t="t" r="r" b="b"/>
              <a:pathLst>
                <a:path w="1255" h="1250" extrusionOk="0">
                  <a:moveTo>
                    <a:pt x="615" y="1"/>
                  </a:moveTo>
                  <a:cubicBezTo>
                    <a:pt x="484" y="1"/>
                    <a:pt x="355" y="39"/>
                    <a:pt x="237" y="144"/>
                  </a:cubicBezTo>
                  <a:cubicBezTo>
                    <a:pt x="113" y="253"/>
                    <a:pt x="35" y="392"/>
                    <a:pt x="4" y="563"/>
                  </a:cubicBezTo>
                  <a:cubicBezTo>
                    <a:pt x="-11" y="718"/>
                    <a:pt x="20" y="873"/>
                    <a:pt x="144" y="1013"/>
                  </a:cubicBezTo>
                  <a:cubicBezTo>
                    <a:pt x="252" y="1152"/>
                    <a:pt x="392" y="1230"/>
                    <a:pt x="578" y="1245"/>
                  </a:cubicBezTo>
                  <a:cubicBezTo>
                    <a:pt x="602" y="1248"/>
                    <a:pt x="626" y="1249"/>
                    <a:pt x="650" y="1249"/>
                  </a:cubicBezTo>
                  <a:cubicBezTo>
                    <a:pt x="781" y="1249"/>
                    <a:pt x="908" y="1211"/>
                    <a:pt x="1012" y="1106"/>
                  </a:cubicBezTo>
                  <a:cubicBezTo>
                    <a:pt x="1137" y="997"/>
                    <a:pt x="1214" y="858"/>
                    <a:pt x="1245" y="687"/>
                  </a:cubicBezTo>
                  <a:cubicBezTo>
                    <a:pt x="1276" y="532"/>
                    <a:pt x="1230" y="377"/>
                    <a:pt x="1121" y="237"/>
                  </a:cubicBezTo>
                  <a:cubicBezTo>
                    <a:pt x="997" y="98"/>
                    <a:pt x="857" y="20"/>
                    <a:pt x="687" y="5"/>
                  </a:cubicBezTo>
                  <a:cubicBezTo>
                    <a:pt x="663" y="2"/>
                    <a:pt x="639" y="1"/>
                    <a:pt x="61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6" name="Google Shape;406;p18">
              <a:extLst>
                <a:ext uri="{FF2B5EF4-FFF2-40B4-BE49-F238E27FC236}">
                  <a16:creationId xmlns:a16="http://schemas.microsoft.com/office/drawing/2014/main" id="{3180911E-E4C2-1860-7F7E-4A3A0DAB8F56}"/>
                </a:ext>
              </a:extLst>
            </p:cNvPr>
            <p:cNvSpPr/>
            <p:nvPr/>
          </p:nvSpPr>
          <p:spPr>
            <a:xfrm>
              <a:off x="3158700" y="3882775"/>
              <a:ext cx="31350" cy="31225"/>
            </a:xfrm>
            <a:custGeom>
              <a:avLst/>
              <a:gdLst/>
              <a:ahLst/>
              <a:cxnLst/>
              <a:rect l="l" t="t" r="r" b="b"/>
              <a:pathLst>
                <a:path w="1254" h="1249" extrusionOk="0">
                  <a:moveTo>
                    <a:pt x="614" y="0"/>
                  </a:moveTo>
                  <a:cubicBezTo>
                    <a:pt x="483" y="0"/>
                    <a:pt x="354" y="39"/>
                    <a:pt x="236" y="144"/>
                  </a:cubicBezTo>
                  <a:cubicBezTo>
                    <a:pt x="112" y="252"/>
                    <a:pt x="35" y="392"/>
                    <a:pt x="4" y="562"/>
                  </a:cubicBezTo>
                  <a:cubicBezTo>
                    <a:pt x="-12" y="718"/>
                    <a:pt x="35" y="873"/>
                    <a:pt x="143" y="1012"/>
                  </a:cubicBezTo>
                  <a:cubicBezTo>
                    <a:pt x="267" y="1152"/>
                    <a:pt x="391" y="1229"/>
                    <a:pt x="578" y="1245"/>
                  </a:cubicBezTo>
                  <a:cubicBezTo>
                    <a:pt x="602" y="1247"/>
                    <a:pt x="625" y="1249"/>
                    <a:pt x="649" y="1249"/>
                  </a:cubicBezTo>
                  <a:cubicBezTo>
                    <a:pt x="780" y="1249"/>
                    <a:pt x="907" y="1210"/>
                    <a:pt x="1012" y="1105"/>
                  </a:cubicBezTo>
                  <a:cubicBezTo>
                    <a:pt x="1151" y="1012"/>
                    <a:pt x="1213" y="857"/>
                    <a:pt x="1244" y="687"/>
                  </a:cubicBezTo>
                  <a:cubicBezTo>
                    <a:pt x="1275" y="531"/>
                    <a:pt x="1229" y="376"/>
                    <a:pt x="1120" y="237"/>
                  </a:cubicBezTo>
                  <a:cubicBezTo>
                    <a:pt x="996" y="97"/>
                    <a:pt x="857" y="20"/>
                    <a:pt x="686" y="4"/>
                  </a:cubicBezTo>
                  <a:cubicBezTo>
                    <a:pt x="662" y="2"/>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7" name="Google Shape;407;p18">
              <a:extLst>
                <a:ext uri="{FF2B5EF4-FFF2-40B4-BE49-F238E27FC236}">
                  <a16:creationId xmlns:a16="http://schemas.microsoft.com/office/drawing/2014/main" id="{F8024FF6-6257-4D6D-A213-2243B63B18AB}"/>
                </a:ext>
              </a:extLst>
            </p:cNvPr>
            <p:cNvSpPr/>
            <p:nvPr/>
          </p:nvSpPr>
          <p:spPr>
            <a:xfrm>
              <a:off x="3354525" y="3900625"/>
              <a:ext cx="31350" cy="31350"/>
            </a:xfrm>
            <a:custGeom>
              <a:avLst/>
              <a:gdLst/>
              <a:ahLst/>
              <a:cxnLst/>
              <a:rect l="l" t="t" r="r" b="b"/>
              <a:pathLst>
                <a:path w="1254" h="1254" extrusionOk="0">
                  <a:moveTo>
                    <a:pt x="627" y="1"/>
                  </a:moveTo>
                  <a:cubicBezTo>
                    <a:pt x="492" y="1"/>
                    <a:pt x="358" y="48"/>
                    <a:pt x="236" y="143"/>
                  </a:cubicBezTo>
                  <a:cubicBezTo>
                    <a:pt x="112" y="267"/>
                    <a:pt x="34" y="391"/>
                    <a:pt x="3" y="577"/>
                  </a:cubicBezTo>
                  <a:cubicBezTo>
                    <a:pt x="-13" y="732"/>
                    <a:pt x="34" y="888"/>
                    <a:pt x="143" y="1012"/>
                  </a:cubicBezTo>
                  <a:cubicBezTo>
                    <a:pt x="251" y="1151"/>
                    <a:pt x="391" y="1229"/>
                    <a:pt x="577" y="1244"/>
                  </a:cubicBezTo>
                  <a:cubicBezTo>
                    <a:pt x="609" y="1251"/>
                    <a:pt x="640" y="1254"/>
                    <a:pt x="672" y="1254"/>
                  </a:cubicBezTo>
                  <a:cubicBezTo>
                    <a:pt x="794" y="1254"/>
                    <a:pt x="912" y="1207"/>
                    <a:pt x="1011" y="1120"/>
                  </a:cubicBezTo>
                  <a:cubicBezTo>
                    <a:pt x="1151" y="1012"/>
                    <a:pt x="1228" y="857"/>
                    <a:pt x="1244" y="686"/>
                  </a:cubicBezTo>
                  <a:cubicBezTo>
                    <a:pt x="1275" y="531"/>
                    <a:pt x="1228" y="376"/>
                    <a:pt x="1120" y="236"/>
                  </a:cubicBezTo>
                  <a:cubicBezTo>
                    <a:pt x="996" y="112"/>
                    <a:pt x="856" y="35"/>
                    <a:pt x="685" y="4"/>
                  </a:cubicBezTo>
                  <a:cubicBezTo>
                    <a:pt x="666" y="2"/>
                    <a:pt x="647" y="1"/>
                    <a:pt x="627"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8" name="Google Shape;408;p18">
              <a:extLst>
                <a:ext uri="{FF2B5EF4-FFF2-40B4-BE49-F238E27FC236}">
                  <a16:creationId xmlns:a16="http://schemas.microsoft.com/office/drawing/2014/main" id="{C0133A3E-C565-0108-1627-BA9AFDE14017}"/>
                </a:ext>
              </a:extLst>
            </p:cNvPr>
            <p:cNvSpPr/>
            <p:nvPr/>
          </p:nvSpPr>
          <p:spPr>
            <a:xfrm>
              <a:off x="3550325" y="3918700"/>
              <a:ext cx="31350" cy="31350"/>
            </a:xfrm>
            <a:custGeom>
              <a:avLst/>
              <a:gdLst/>
              <a:ahLst/>
              <a:cxnLst/>
              <a:rect l="l" t="t" r="r" b="b"/>
              <a:pathLst>
                <a:path w="1254" h="1254" extrusionOk="0">
                  <a:moveTo>
                    <a:pt x="591" y="0"/>
                  </a:moveTo>
                  <a:cubicBezTo>
                    <a:pt x="468" y="0"/>
                    <a:pt x="347" y="47"/>
                    <a:pt x="236" y="134"/>
                  </a:cubicBezTo>
                  <a:cubicBezTo>
                    <a:pt x="112" y="258"/>
                    <a:pt x="34" y="397"/>
                    <a:pt x="3" y="568"/>
                  </a:cubicBezTo>
                  <a:cubicBezTo>
                    <a:pt x="-12" y="723"/>
                    <a:pt x="34" y="878"/>
                    <a:pt x="143" y="1018"/>
                  </a:cubicBezTo>
                  <a:cubicBezTo>
                    <a:pt x="267" y="1142"/>
                    <a:pt x="391" y="1219"/>
                    <a:pt x="577" y="1250"/>
                  </a:cubicBezTo>
                  <a:cubicBezTo>
                    <a:pt x="597" y="1252"/>
                    <a:pt x="616" y="1253"/>
                    <a:pt x="635" y="1253"/>
                  </a:cubicBezTo>
                  <a:cubicBezTo>
                    <a:pt x="771" y="1253"/>
                    <a:pt x="903" y="1206"/>
                    <a:pt x="1011" y="1111"/>
                  </a:cubicBezTo>
                  <a:cubicBezTo>
                    <a:pt x="1151" y="1018"/>
                    <a:pt x="1229" y="863"/>
                    <a:pt x="1244" y="676"/>
                  </a:cubicBezTo>
                  <a:cubicBezTo>
                    <a:pt x="1275" y="521"/>
                    <a:pt x="1229" y="366"/>
                    <a:pt x="1120" y="242"/>
                  </a:cubicBezTo>
                  <a:cubicBezTo>
                    <a:pt x="996" y="103"/>
                    <a:pt x="856" y="25"/>
                    <a:pt x="686" y="9"/>
                  </a:cubicBezTo>
                  <a:cubicBezTo>
                    <a:pt x="654" y="3"/>
                    <a:pt x="622" y="0"/>
                    <a:pt x="591"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9" name="Google Shape;409;p18">
              <a:extLst>
                <a:ext uri="{FF2B5EF4-FFF2-40B4-BE49-F238E27FC236}">
                  <a16:creationId xmlns:a16="http://schemas.microsoft.com/office/drawing/2014/main" id="{C4060308-9A1A-B9D5-88BC-9E22C350E07D}"/>
                </a:ext>
              </a:extLst>
            </p:cNvPr>
            <p:cNvSpPr/>
            <p:nvPr/>
          </p:nvSpPr>
          <p:spPr>
            <a:xfrm>
              <a:off x="3746125" y="3937050"/>
              <a:ext cx="31225" cy="31225"/>
            </a:xfrm>
            <a:custGeom>
              <a:avLst/>
              <a:gdLst/>
              <a:ahLst/>
              <a:cxnLst/>
              <a:rect l="l" t="t" r="r" b="b"/>
              <a:pathLst>
                <a:path w="1249" h="1249" extrusionOk="0">
                  <a:moveTo>
                    <a:pt x="614" y="1"/>
                  </a:moveTo>
                  <a:cubicBezTo>
                    <a:pt x="483" y="1"/>
                    <a:pt x="354" y="39"/>
                    <a:pt x="236" y="144"/>
                  </a:cubicBezTo>
                  <a:cubicBezTo>
                    <a:pt x="97" y="253"/>
                    <a:pt x="35" y="392"/>
                    <a:pt x="4" y="563"/>
                  </a:cubicBezTo>
                  <a:cubicBezTo>
                    <a:pt x="-12" y="718"/>
                    <a:pt x="35" y="873"/>
                    <a:pt x="143" y="1013"/>
                  </a:cubicBezTo>
                  <a:cubicBezTo>
                    <a:pt x="267" y="1152"/>
                    <a:pt x="391" y="1230"/>
                    <a:pt x="578" y="1245"/>
                  </a:cubicBezTo>
                  <a:cubicBezTo>
                    <a:pt x="602" y="1248"/>
                    <a:pt x="625" y="1249"/>
                    <a:pt x="648" y="1249"/>
                  </a:cubicBezTo>
                  <a:cubicBezTo>
                    <a:pt x="776" y="1249"/>
                    <a:pt x="894" y="1211"/>
                    <a:pt x="1012" y="1106"/>
                  </a:cubicBezTo>
                  <a:cubicBezTo>
                    <a:pt x="1151" y="997"/>
                    <a:pt x="1229" y="857"/>
                    <a:pt x="1244" y="687"/>
                  </a:cubicBezTo>
                  <a:cubicBezTo>
                    <a:pt x="1260" y="532"/>
                    <a:pt x="1229" y="377"/>
                    <a:pt x="1120" y="237"/>
                  </a:cubicBezTo>
                  <a:cubicBezTo>
                    <a:pt x="996" y="98"/>
                    <a:pt x="857"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0" name="Google Shape;410;p18">
              <a:extLst>
                <a:ext uri="{FF2B5EF4-FFF2-40B4-BE49-F238E27FC236}">
                  <a16:creationId xmlns:a16="http://schemas.microsoft.com/office/drawing/2014/main" id="{893B87B4-2247-DD98-57C2-EA3412879433}"/>
                </a:ext>
              </a:extLst>
            </p:cNvPr>
            <p:cNvSpPr/>
            <p:nvPr/>
          </p:nvSpPr>
          <p:spPr>
            <a:xfrm>
              <a:off x="3941925" y="3954900"/>
              <a:ext cx="31225" cy="31375"/>
            </a:xfrm>
            <a:custGeom>
              <a:avLst/>
              <a:gdLst/>
              <a:ahLst/>
              <a:cxnLst/>
              <a:rect l="l" t="t" r="r" b="b"/>
              <a:pathLst>
                <a:path w="1249" h="1255" extrusionOk="0">
                  <a:moveTo>
                    <a:pt x="628" y="1"/>
                  </a:moveTo>
                  <a:cubicBezTo>
                    <a:pt x="493" y="1"/>
                    <a:pt x="359" y="48"/>
                    <a:pt x="237" y="143"/>
                  </a:cubicBezTo>
                  <a:cubicBezTo>
                    <a:pt x="97" y="268"/>
                    <a:pt x="20" y="392"/>
                    <a:pt x="4" y="578"/>
                  </a:cubicBezTo>
                  <a:cubicBezTo>
                    <a:pt x="-11" y="733"/>
                    <a:pt x="20" y="888"/>
                    <a:pt x="144" y="1012"/>
                  </a:cubicBezTo>
                  <a:cubicBezTo>
                    <a:pt x="268" y="1152"/>
                    <a:pt x="392" y="1229"/>
                    <a:pt x="578" y="1245"/>
                  </a:cubicBezTo>
                  <a:cubicBezTo>
                    <a:pt x="610" y="1251"/>
                    <a:pt x="641" y="1254"/>
                    <a:pt x="671" y="1254"/>
                  </a:cubicBezTo>
                  <a:cubicBezTo>
                    <a:pt x="790" y="1254"/>
                    <a:pt x="901" y="1207"/>
                    <a:pt x="1012" y="1121"/>
                  </a:cubicBezTo>
                  <a:cubicBezTo>
                    <a:pt x="1152" y="997"/>
                    <a:pt x="1229" y="857"/>
                    <a:pt x="1245" y="686"/>
                  </a:cubicBezTo>
                  <a:cubicBezTo>
                    <a:pt x="1260" y="531"/>
                    <a:pt x="1229" y="376"/>
                    <a:pt x="1121" y="237"/>
                  </a:cubicBezTo>
                  <a:cubicBezTo>
                    <a:pt x="997" y="112"/>
                    <a:pt x="857" y="35"/>
                    <a:pt x="686" y="4"/>
                  </a:cubicBezTo>
                  <a:cubicBezTo>
                    <a:pt x="667" y="2"/>
                    <a:pt x="648" y="1"/>
                    <a:pt x="628"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1" name="Google Shape;411;p18">
              <a:extLst>
                <a:ext uri="{FF2B5EF4-FFF2-40B4-BE49-F238E27FC236}">
                  <a16:creationId xmlns:a16="http://schemas.microsoft.com/office/drawing/2014/main" id="{38D82B0C-C5B6-E42E-5FF6-34A9B4B70BB3}"/>
                </a:ext>
              </a:extLst>
            </p:cNvPr>
            <p:cNvSpPr/>
            <p:nvPr/>
          </p:nvSpPr>
          <p:spPr>
            <a:xfrm>
              <a:off x="4137725" y="3972750"/>
              <a:ext cx="31225" cy="31575"/>
            </a:xfrm>
            <a:custGeom>
              <a:avLst/>
              <a:gdLst/>
              <a:ahLst/>
              <a:cxnLst/>
              <a:rect l="l" t="t" r="r" b="b"/>
              <a:pathLst>
                <a:path w="1249" h="1263" extrusionOk="0">
                  <a:moveTo>
                    <a:pt x="629" y="0"/>
                  </a:moveTo>
                  <a:cubicBezTo>
                    <a:pt x="493" y="0"/>
                    <a:pt x="359" y="48"/>
                    <a:pt x="237" y="143"/>
                  </a:cubicBezTo>
                  <a:cubicBezTo>
                    <a:pt x="97" y="267"/>
                    <a:pt x="20" y="407"/>
                    <a:pt x="4" y="577"/>
                  </a:cubicBezTo>
                  <a:cubicBezTo>
                    <a:pt x="-11" y="732"/>
                    <a:pt x="20" y="887"/>
                    <a:pt x="144" y="1027"/>
                  </a:cubicBezTo>
                  <a:cubicBezTo>
                    <a:pt x="268" y="1151"/>
                    <a:pt x="392" y="1229"/>
                    <a:pt x="578" y="1260"/>
                  </a:cubicBezTo>
                  <a:cubicBezTo>
                    <a:pt x="596" y="1262"/>
                    <a:pt x="613" y="1263"/>
                    <a:pt x="631" y="1263"/>
                  </a:cubicBezTo>
                  <a:cubicBezTo>
                    <a:pt x="756" y="1263"/>
                    <a:pt x="890" y="1215"/>
                    <a:pt x="1012" y="1120"/>
                  </a:cubicBezTo>
                  <a:cubicBezTo>
                    <a:pt x="1152" y="996"/>
                    <a:pt x="1230" y="872"/>
                    <a:pt x="1245" y="686"/>
                  </a:cubicBezTo>
                  <a:cubicBezTo>
                    <a:pt x="1261" y="531"/>
                    <a:pt x="1230" y="376"/>
                    <a:pt x="1106" y="251"/>
                  </a:cubicBezTo>
                  <a:cubicBezTo>
                    <a:pt x="997" y="112"/>
                    <a:pt x="857" y="34"/>
                    <a:pt x="687" y="3"/>
                  </a:cubicBezTo>
                  <a:cubicBezTo>
                    <a:pt x="667" y="1"/>
                    <a:pt x="648" y="0"/>
                    <a:pt x="629"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2" name="Google Shape;412;p18">
              <a:extLst>
                <a:ext uri="{FF2B5EF4-FFF2-40B4-BE49-F238E27FC236}">
                  <a16:creationId xmlns:a16="http://schemas.microsoft.com/office/drawing/2014/main" id="{8555AD3C-0B86-1727-A9B0-DFC49D829E0A}"/>
                </a:ext>
              </a:extLst>
            </p:cNvPr>
            <p:cNvSpPr/>
            <p:nvPr/>
          </p:nvSpPr>
          <p:spPr>
            <a:xfrm>
              <a:off x="4333950" y="3990950"/>
              <a:ext cx="31575" cy="31225"/>
            </a:xfrm>
            <a:custGeom>
              <a:avLst/>
              <a:gdLst/>
              <a:ahLst/>
              <a:cxnLst/>
              <a:rect l="l" t="t" r="r" b="b"/>
              <a:pathLst>
                <a:path w="1263" h="1249" extrusionOk="0">
                  <a:moveTo>
                    <a:pt x="614" y="1"/>
                  </a:moveTo>
                  <a:cubicBezTo>
                    <a:pt x="483" y="1"/>
                    <a:pt x="354" y="39"/>
                    <a:pt x="236" y="144"/>
                  </a:cubicBezTo>
                  <a:cubicBezTo>
                    <a:pt x="112" y="252"/>
                    <a:pt x="34" y="392"/>
                    <a:pt x="3" y="563"/>
                  </a:cubicBezTo>
                  <a:cubicBezTo>
                    <a:pt x="-12" y="718"/>
                    <a:pt x="34" y="873"/>
                    <a:pt x="143" y="1012"/>
                  </a:cubicBezTo>
                  <a:cubicBezTo>
                    <a:pt x="267" y="1152"/>
                    <a:pt x="406" y="1230"/>
                    <a:pt x="577" y="1245"/>
                  </a:cubicBezTo>
                  <a:cubicBezTo>
                    <a:pt x="601" y="1247"/>
                    <a:pt x="625" y="1249"/>
                    <a:pt x="649" y="1249"/>
                  </a:cubicBezTo>
                  <a:cubicBezTo>
                    <a:pt x="779" y="1249"/>
                    <a:pt x="906" y="1210"/>
                    <a:pt x="1011" y="1105"/>
                  </a:cubicBezTo>
                  <a:cubicBezTo>
                    <a:pt x="1135" y="997"/>
                    <a:pt x="1213" y="857"/>
                    <a:pt x="1259" y="687"/>
                  </a:cubicBezTo>
                  <a:cubicBezTo>
                    <a:pt x="1275" y="532"/>
                    <a:pt x="1228" y="377"/>
                    <a:pt x="1120" y="237"/>
                  </a:cubicBezTo>
                  <a:cubicBezTo>
                    <a:pt x="996" y="97"/>
                    <a:pt x="856"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3" name="Google Shape;413;p18">
              <a:extLst>
                <a:ext uri="{FF2B5EF4-FFF2-40B4-BE49-F238E27FC236}">
                  <a16:creationId xmlns:a16="http://schemas.microsoft.com/office/drawing/2014/main" id="{12A7FD75-DDC2-78D1-CB4F-3A39DB7476F3}"/>
                </a:ext>
              </a:extLst>
            </p:cNvPr>
            <p:cNvSpPr/>
            <p:nvPr/>
          </p:nvSpPr>
          <p:spPr>
            <a:xfrm>
              <a:off x="4529975" y="4008800"/>
              <a:ext cx="31350" cy="31225"/>
            </a:xfrm>
            <a:custGeom>
              <a:avLst/>
              <a:gdLst/>
              <a:ahLst/>
              <a:cxnLst/>
              <a:rect l="l" t="t" r="r" b="b"/>
              <a:pathLst>
                <a:path w="1254" h="1249" extrusionOk="0">
                  <a:moveTo>
                    <a:pt x="605" y="0"/>
                  </a:moveTo>
                  <a:cubicBezTo>
                    <a:pt x="475" y="0"/>
                    <a:pt x="348" y="38"/>
                    <a:pt x="243" y="143"/>
                  </a:cubicBezTo>
                  <a:cubicBezTo>
                    <a:pt x="103" y="252"/>
                    <a:pt x="26" y="391"/>
                    <a:pt x="10" y="562"/>
                  </a:cubicBezTo>
                  <a:cubicBezTo>
                    <a:pt x="-21" y="717"/>
                    <a:pt x="26" y="872"/>
                    <a:pt x="134" y="1012"/>
                  </a:cubicBezTo>
                  <a:cubicBezTo>
                    <a:pt x="258" y="1151"/>
                    <a:pt x="398" y="1229"/>
                    <a:pt x="568" y="1244"/>
                  </a:cubicBezTo>
                  <a:cubicBezTo>
                    <a:pt x="592" y="1247"/>
                    <a:pt x="616" y="1248"/>
                    <a:pt x="640" y="1248"/>
                  </a:cubicBezTo>
                  <a:cubicBezTo>
                    <a:pt x="771" y="1248"/>
                    <a:pt x="900" y="1210"/>
                    <a:pt x="1018" y="1105"/>
                  </a:cubicBezTo>
                  <a:cubicBezTo>
                    <a:pt x="1142" y="996"/>
                    <a:pt x="1204" y="857"/>
                    <a:pt x="1251" y="686"/>
                  </a:cubicBezTo>
                  <a:cubicBezTo>
                    <a:pt x="1266" y="531"/>
                    <a:pt x="1220" y="376"/>
                    <a:pt x="1111" y="236"/>
                  </a:cubicBezTo>
                  <a:cubicBezTo>
                    <a:pt x="987" y="97"/>
                    <a:pt x="863" y="19"/>
                    <a:pt x="677" y="4"/>
                  </a:cubicBezTo>
                  <a:cubicBezTo>
                    <a:pt x="653" y="1"/>
                    <a:pt x="629" y="0"/>
                    <a:pt x="60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4" name="Google Shape;414;p18">
              <a:extLst>
                <a:ext uri="{FF2B5EF4-FFF2-40B4-BE49-F238E27FC236}">
                  <a16:creationId xmlns:a16="http://schemas.microsoft.com/office/drawing/2014/main" id="{89C92289-3869-B105-F03A-D78AE5C81ABD}"/>
                </a:ext>
              </a:extLst>
            </p:cNvPr>
            <p:cNvSpPr/>
            <p:nvPr/>
          </p:nvSpPr>
          <p:spPr>
            <a:xfrm>
              <a:off x="4725775" y="4026650"/>
              <a:ext cx="31375" cy="31350"/>
            </a:xfrm>
            <a:custGeom>
              <a:avLst/>
              <a:gdLst/>
              <a:ahLst/>
              <a:cxnLst/>
              <a:rect l="l" t="t" r="r" b="b"/>
              <a:pathLst>
                <a:path w="1255" h="1254" extrusionOk="0">
                  <a:moveTo>
                    <a:pt x="619" y="0"/>
                  </a:moveTo>
                  <a:cubicBezTo>
                    <a:pt x="484" y="0"/>
                    <a:pt x="352" y="48"/>
                    <a:pt x="243" y="143"/>
                  </a:cubicBezTo>
                  <a:cubicBezTo>
                    <a:pt x="103" y="267"/>
                    <a:pt x="26" y="391"/>
                    <a:pt x="10" y="577"/>
                  </a:cubicBezTo>
                  <a:cubicBezTo>
                    <a:pt x="-21" y="732"/>
                    <a:pt x="26" y="887"/>
                    <a:pt x="134" y="1011"/>
                  </a:cubicBezTo>
                  <a:cubicBezTo>
                    <a:pt x="259" y="1151"/>
                    <a:pt x="398" y="1228"/>
                    <a:pt x="569" y="1244"/>
                  </a:cubicBezTo>
                  <a:cubicBezTo>
                    <a:pt x="600" y="1250"/>
                    <a:pt x="632" y="1253"/>
                    <a:pt x="664" y="1253"/>
                  </a:cubicBezTo>
                  <a:cubicBezTo>
                    <a:pt x="787" y="1253"/>
                    <a:pt x="907" y="1206"/>
                    <a:pt x="1019" y="1120"/>
                  </a:cubicBezTo>
                  <a:cubicBezTo>
                    <a:pt x="1143" y="996"/>
                    <a:pt x="1220" y="856"/>
                    <a:pt x="1251" y="686"/>
                  </a:cubicBezTo>
                  <a:cubicBezTo>
                    <a:pt x="1267" y="530"/>
                    <a:pt x="1220" y="375"/>
                    <a:pt x="1112" y="236"/>
                  </a:cubicBezTo>
                  <a:cubicBezTo>
                    <a:pt x="988" y="112"/>
                    <a:pt x="863" y="34"/>
                    <a:pt x="677" y="3"/>
                  </a:cubicBezTo>
                  <a:cubicBezTo>
                    <a:pt x="658" y="1"/>
                    <a:pt x="639" y="0"/>
                    <a:pt x="619"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5" name="Google Shape;415;p18">
              <a:extLst>
                <a:ext uri="{FF2B5EF4-FFF2-40B4-BE49-F238E27FC236}">
                  <a16:creationId xmlns:a16="http://schemas.microsoft.com/office/drawing/2014/main" id="{6E8C80E7-FBA0-5315-E779-BA3E4620D271}"/>
                </a:ext>
              </a:extLst>
            </p:cNvPr>
            <p:cNvSpPr/>
            <p:nvPr/>
          </p:nvSpPr>
          <p:spPr>
            <a:xfrm>
              <a:off x="4921600" y="4044700"/>
              <a:ext cx="31350" cy="31350"/>
            </a:xfrm>
            <a:custGeom>
              <a:avLst/>
              <a:gdLst/>
              <a:ahLst/>
              <a:cxnLst/>
              <a:rect l="l" t="t" r="r" b="b"/>
              <a:pathLst>
                <a:path w="1254" h="1254" extrusionOk="0">
                  <a:moveTo>
                    <a:pt x="582" y="1"/>
                  </a:moveTo>
                  <a:cubicBezTo>
                    <a:pt x="460" y="1"/>
                    <a:pt x="341" y="48"/>
                    <a:pt x="242" y="134"/>
                  </a:cubicBezTo>
                  <a:cubicBezTo>
                    <a:pt x="103" y="258"/>
                    <a:pt x="25" y="398"/>
                    <a:pt x="10" y="568"/>
                  </a:cubicBezTo>
                  <a:cubicBezTo>
                    <a:pt x="-21" y="724"/>
                    <a:pt x="25" y="879"/>
                    <a:pt x="134" y="1018"/>
                  </a:cubicBezTo>
                  <a:cubicBezTo>
                    <a:pt x="258" y="1142"/>
                    <a:pt x="397" y="1220"/>
                    <a:pt x="568" y="1251"/>
                  </a:cubicBezTo>
                  <a:cubicBezTo>
                    <a:pt x="587" y="1253"/>
                    <a:pt x="607" y="1254"/>
                    <a:pt x="626" y="1254"/>
                  </a:cubicBezTo>
                  <a:cubicBezTo>
                    <a:pt x="762" y="1254"/>
                    <a:pt x="896" y="1206"/>
                    <a:pt x="1018" y="1111"/>
                  </a:cubicBezTo>
                  <a:cubicBezTo>
                    <a:pt x="1142" y="987"/>
                    <a:pt x="1219" y="863"/>
                    <a:pt x="1251" y="677"/>
                  </a:cubicBezTo>
                  <a:cubicBezTo>
                    <a:pt x="1266" y="522"/>
                    <a:pt x="1219" y="367"/>
                    <a:pt x="1111" y="243"/>
                  </a:cubicBezTo>
                  <a:cubicBezTo>
                    <a:pt x="987" y="103"/>
                    <a:pt x="863" y="26"/>
                    <a:pt x="677" y="10"/>
                  </a:cubicBezTo>
                  <a:cubicBezTo>
                    <a:pt x="645" y="4"/>
                    <a:pt x="613" y="1"/>
                    <a:pt x="582"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6" name="Google Shape;416;p18">
              <a:extLst>
                <a:ext uri="{FF2B5EF4-FFF2-40B4-BE49-F238E27FC236}">
                  <a16:creationId xmlns:a16="http://schemas.microsoft.com/office/drawing/2014/main" id="{90ADDF86-9339-CD6F-03F9-235B8E82200C}"/>
                </a:ext>
              </a:extLst>
            </p:cNvPr>
            <p:cNvSpPr/>
            <p:nvPr/>
          </p:nvSpPr>
          <p:spPr>
            <a:xfrm>
              <a:off x="5117400" y="4062675"/>
              <a:ext cx="31350" cy="31225"/>
            </a:xfrm>
            <a:custGeom>
              <a:avLst/>
              <a:gdLst/>
              <a:ahLst/>
              <a:cxnLst/>
              <a:rect l="l" t="t" r="r" b="b"/>
              <a:pathLst>
                <a:path w="1254" h="1249" extrusionOk="0">
                  <a:moveTo>
                    <a:pt x="605" y="1"/>
                  </a:moveTo>
                  <a:cubicBezTo>
                    <a:pt x="475" y="1"/>
                    <a:pt x="348" y="39"/>
                    <a:pt x="243" y="144"/>
                  </a:cubicBezTo>
                  <a:cubicBezTo>
                    <a:pt x="103" y="253"/>
                    <a:pt x="26" y="392"/>
                    <a:pt x="10" y="563"/>
                  </a:cubicBezTo>
                  <a:cubicBezTo>
                    <a:pt x="-21" y="718"/>
                    <a:pt x="26" y="873"/>
                    <a:pt x="134" y="1013"/>
                  </a:cubicBezTo>
                  <a:cubicBezTo>
                    <a:pt x="258" y="1152"/>
                    <a:pt x="398" y="1230"/>
                    <a:pt x="568" y="1245"/>
                  </a:cubicBezTo>
                  <a:cubicBezTo>
                    <a:pt x="592" y="1248"/>
                    <a:pt x="616" y="1249"/>
                    <a:pt x="640" y="1249"/>
                  </a:cubicBezTo>
                  <a:cubicBezTo>
                    <a:pt x="771" y="1249"/>
                    <a:pt x="900" y="1211"/>
                    <a:pt x="1018" y="1106"/>
                  </a:cubicBezTo>
                  <a:cubicBezTo>
                    <a:pt x="1142" y="1013"/>
                    <a:pt x="1220" y="858"/>
                    <a:pt x="1251" y="671"/>
                  </a:cubicBezTo>
                  <a:cubicBezTo>
                    <a:pt x="1266" y="532"/>
                    <a:pt x="1220" y="377"/>
                    <a:pt x="1111" y="237"/>
                  </a:cubicBezTo>
                  <a:cubicBezTo>
                    <a:pt x="987" y="98"/>
                    <a:pt x="848" y="20"/>
                    <a:pt x="677" y="5"/>
                  </a:cubicBezTo>
                  <a:cubicBezTo>
                    <a:pt x="653" y="2"/>
                    <a:pt x="629" y="1"/>
                    <a:pt x="60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7" name="Google Shape;417;p18">
              <a:extLst>
                <a:ext uri="{FF2B5EF4-FFF2-40B4-BE49-F238E27FC236}">
                  <a16:creationId xmlns:a16="http://schemas.microsoft.com/office/drawing/2014/main" id="{369BD20E-2464-F8C5-AA02-3737A95D6EEF}"/>
                </a:ext>
              </a:extLst>
            </p:cNvPr>
            <p:cNvSpPr/>
            <p:nvPr/>
          </p:nvSpPr>
          <p:spPr>
            <a:xfrm>
              <a:off x="5312975" y="4080525"/>
              <a:ext cx="31600" cy="31225"/>
            </a:xfrm>
            <a:custGeom>
              <a:avLst/>
              <a:gdLst/>
              <a:ahLst/>
              <a:cxnLst/>
              <a:rect l="l" t="t" r="r" b="b"/>
              <a:pathLst>
                <a:path w="1264" h="1249" extrusionOk="0">
                  <a:moveTo>
                    <a:pt x="614" y="0"/>
                  </a:moveTo>
                  <a:cubicBezTo>
                    <a:pt x="484" y="0"/>
                    <a:pt x="357" y="39"/>
                    <a:pt x="252" y="144"/>
                  </a:cubicBezTo>
                  <a:cubicBezTo>
                    <a:pt x="112" y="252"/>
                    <a:pt x="35" y="392"/>
                    <a:pt x="4" y="562"/>
                  </a:cubicBezTo>
                  <a:cubicBezTo>
                    <a:pt x="-12" y="717"/>
                    <a:pt x="35" y="873"/>
                    <a:pt x="143" y="1012"/>
                  </a:cubicBezTo>
                  <a:cubicBezTo>
                    <a:pt x="268" y="1152"/>
                    <a:pt x="407" y="1229"/>
                    <a:pt x="578" y="1245"/>
                  </a:cubicBezTo>
                  <a:cubicBezTo>
                    <a:pt x="602" y="1247"/>
                    <a:pt x="626" y="1248"/>
                    <a:pt x="650" y="1248"/>
                  </a:cubicBezTo>
                  <a:cubicBezTo>
                    <a:pt x="780" y="1248"/>
                    <a:pt x="910" y="1210"/>
                    <a:pt x="1028" y="1105"/>
                  </a:cubicBezTo>
                  <a:cubicBezTo>
                    <a:pt x="1152" y="1012"/>
                    <a:pt x="1229" y="857"/>
                    <a:pt x="1260" y="686"/>
                  </a:cubicBezTo>
                  <a:cubicBezTo>
                    <a:pt x="1276" y="531"/>
                    <a:pt x="1229" y="376"/>
                    <a:pt x="1121" y="237"/>
                  </a:cubicBezTo>
                  <a:cubicBezTo>
                    <a:pt x="997" y="97"/>
                    <a:pt x="857" y="20"/>
                    <a:pt x="686" y="4"/>
                  </a:cubicBezTo>
                  <a:cubicBezTo>
                    <a:pt x="662" y="2"/>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8" name="Google Shape;418;p18">
              <a:extLst>
                <a:ext uri="{FF2B5EF4-FFF2-40B4-BE49-F238E27FC236}">
                  <a16:creationId xmlns:a16="http://schemas.microsoft.com/office/drawing/2014/main" id="{65C1B757-F250-9091-5614-CDE923F45ECF}"/>
                </a:ext>
              </a:extLst>
            </p:cNvPr>
            <p:cNvSpPr/>
            <p:nvPr/>
          </p:nvSpPr>
          <p:spPr>
            <a:xfrm>
              <a:off x="2150175" y="4110000"/>
              <a:ext cx="31225" cy="31350"/>
            </a:xfrm>
            <a:custGeom>
              <a:avLst/>
              <a:gdLst/>
              <a:ahLst/>
              <a:cxnLst/>
              <a:rect l="l" t="t" r="r" b="b"/>
              <a:pathLst>
                <a:path w="1249" h="1254" extrusionOk="0">
                  <a:moveTo>
                    <a:pt x="629" y="1"/>
                  </a:moveTo>
                  <a:cubicBezTo>
                    <a:pt x="493" y="1"/>
                    <a:pt x="359" y="48"/>
                    <a:pt x="237" y="143"/>
                  </a:cubicBezTo>
                  <a:cubicBezTo>
                    <a:pt x="97" y="267"/>
                    <a:pt x="20" y="391"/>
                    <a:pt x="4" y="578"/>
                  </a:cubicBezTo>
                  <a:cubicBezTo>
                    <a:pt x="-11" y="733"/>
                    <a:pt x="20" y="888"/>
                    <a:pt x="144" y="1012"/>
                  </a:cubicBezTo>
                  <a:cubicBezTo>
                    <a:pt x="252" y="1151"/>
                    <a:pt x="392" y="1229"/>
                    <a:pt x="563" y="1244"/>
                  </a:cubicBezTo>
                  <a:cubicBezTo>
                    <a:pt x="594" y="1251"/>
                    <a:pt x="626" y="1254"/>
                    <a:pt x="657" y="1254"/>
                  </a:cubicBezTo>
                  <a:cubicBezTo>
                    <a:pt x="780" y="1254"/>
                    <a:pt x="901" y="1207"/>
                    <a:pt x="1012" y="1120"/>
                  </a:cubicBezTo>
                  <a:cubicBezTo>
                    <a:pt x="1152" y="996"/>
                    <a:pt x="1229" y="857"/>
                    <a:pt x="1245" y="686"/>
                  </a:cubicBezTo>
                  <a:cubicBezTo>
                    <a:pt x="1261" y="531"/>
                    <a:pt x="1229" y="376"/>
                    <a:pt x="1105" y="236"/>
                  </a:cubicBezTo>
                  <a:cubicBezTo>
                    <a:pt x="997" y="112"/>
                    <a:pt x="857" y="35"/>
                    <a:pt x="687" y="4"/>
                  </a:cubicBezTo>
                  <a:cubicBezTo>
                    <a:pt x="667" y="2"/>
                    <a:pt x="648" y="1"/>
                    <a:pt x="629"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9" name="Google Shape;419;p18">
              <a:extLst>
                <a:ext uri="{FF2B5EF4-FFF2-40B4-BE49-F238E27FC236}">
                  <a16:creationId xmlns:a16="http://schemas.microsoft.com/office/drawing/2014/main" id="{77CEB2BD-9A9D-5117-6665-D25C57331C36}"/>
                </a:ext>
              </a:extLst>
            </p:cNvPr>
            <p:cNvSpPr/>
            <p:nvPr/>
          </p:nvSpPr>
          <p:spPr>
            <a:xfrm>
              <a:off x="2345975" y="4127850"/>
              <a:ext cx="31250" cy="31575"/>
            </a:xfrm>
            <a:custGeom>
              <a:avLst/>
              <a:gdLst/>
              <a:ahLst/>
              <a:cxnLst/>
              <a:rect l="l" t="t" r="r" b="b"/>
              <a:pathLst>
                <a:path w="1250" h="1263" extrusionOk="0">
                  <a:moveTo>
                    <a:pt x="629" y="0"/>
                  </a:moveTo>
                  <a:cubicBezTo>
                    <a:pt x="493" y="0"/>
                    <a:pt x="359" y="48"/>
                    <a:pt x="237" y="143"/>
                  </a:cubicBezTo>
                  <a:cubicBezTo>
                    <a:pt x="98" y="267"/>
                    <a:pt x="20" y="406"/>
                    <a:pt x="5" y="577"/>
                  </a:cubicBezTo>
                  <a:cubicBezTo>
                    <a:pt x="-11" y="732"/>
                    <a:pt x="20" y="887"/>
                    <a:pt x="144" y="1027"/>
                  </a:cubicBezTo>
                  <a:cubicBezTo>
                    <a:pt x="253" y="1151"/>
                    <a:pt x="392" y="1228"/>
                    <a:pt x="563" y="1259"/>
                  </a:cubicBezTo>
                  <a:cubicBezTo>
                    <a:pt x="582" y="1261"/>
                    <a:pt x="602" y="1262"/>
                    <a:pt x="621" y="1262"/>
                  </a:cubicBezTo>
                  <a:cubicBezTo>
                    <a:pt x="757" y="1262"/>
                    <a:pt x="891" y="1215"/>
                    <a:pt x="1013" y="1120"/>
                  </a:cubicBezTo>
                  <a:cubicBezTo>
                    <a:pt x="1152" y="996"/>
                    <a:pt x="1230" y="872"/>
                    <a:pt x="1245" y="686"/>
                  </a:cubicBezTo>
                  <a:cubicBezTo>
                    <a:pt x="1261" y="530"/>
                    <a:pt x="1230" y="375"/>
                    <a:pt x="1106" y="251"/>
                  </a:cubicBezTo>
                  <a:cubicBezTo>
                    <a:pt x="997" y="112"/>
                    <a:pt x="858" y="34"/>
                    <a:pt x="687" y="3"/>
                  </a:cubicBezTo>
                  <a:cubicBezTo>
                    <a:pt x="668" y="1"/>
                    <a:pt x="648" y="0"/>
                    <a:pt x="629"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0" name="Google Shape;420;p18">
              <a:extLst>
                <a:ext uri="{FF2B5EF4-FFF2-40B4-BE49-F238E27FC236}">
                  <a16:creationId xmlns:a16="http://schemas.microsoft.com/office/drawing/2014/main" id="{3E4AF284-B239-EA2D-13DE-FA3B437868F0}"/>
                </a:ext>
              </a:extLst>
            </p:cNvPr>
            <p:cNvSpPr/>
            <p:nvPr/>
          </p:nvSpPr>
          <p:spPr>
            <a:xfrm>
              <a:off x="2541800" y="4146050"/>
              <a:ext cx="31225" cy="31225"/>
            </a:xfrm>
            <a:custGeom>
              <a:avLst/>
              <a:gdLst/>
              <a:ahLst/>
              <a:cxnLst/>
              <a:rect l="l" t="t" r="r" b="b"/>
              <a:pathLst>
                <a:path w="1249" h="1249" extrusionOk="0">
                  <a:moveTo>
                    <a:pt x="614" y="0"/>
                  </a:moveTo>
                  <a:cubicBezTo>
                    <a:pt x="484" y="0"/>
                    <a:pt x="355" y="39"/>
                    <a:pt x="237" y="144"/>
                  </a:cubicBezTo>
                  <a:cubicBezTo>
                    <a:pt x="97" y="252"/>
                    <a:pt x="19" y="392"/>
                    <a:pt x="4" y="562"/>
                  </a:cubicBezTo>
                  <a:cubicBezTo>
                    <a:pt x="-12" y="718"/>
                    <a:pt x="19" y="873"/>
                    <a:pt x="143" y="1012"/>
                  </a:cubicBezTo>
                  <a:cubicBezTo>
                    <a:pt x="252" y="1152"/>
                    <a:pt x="392" y="1229"/>
                    <a:pt x="562" y="1245"/>
                  </a:cubicBezTo>
                  <a:cubicBezTo>
                    <a:pt x="586" y="1247"/>
                    <a:pt x="610" y="1249"/>
                    <a:pt x="634" y="1249"/>
                  </a:cubicBezTo>
                  <a:cubicBezTo>
                    <a:pt x="765" y="1249"/>
                    <a:pt x="894" y="1210"/>
                    <a:pt x="1012" y="1105"/>
                  </a:cubicBezTo>
                  <a:cubicBezTo>
                    <a:pt x="1152" y="997"/>
                    <a:pt x="1229" y="857"/>
                    <a:pt x="1245" y="687"/>
                  </a:cubicBezTo>
                  <a:cubicBezTo>
                    <a:pt x="1260" y="531"/>
                    <a:pt x="1229" y="376"/>
                    <a:pt x="1105" y="237"/>
                  </a:cubicBezTo>
                  <a:cubicBezTo>
                    <a:pt x="997" y="97"/>
                    <a:pt x="857" y="20"/>
                    <a:pt x="686" y="4"/>
                  </a:cubicBezTo>
                  <a:cubicBezTo>
                    <a:pt x="662" y="2"/>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1" name="Google Shape;421;p18">
              <a:extLst>
                <a:ext uri="{FF2B5EF4-FFF2-40B4-BE49-F238E27FC236}">
                  <a16:creationId xmlns:a16="http://schemas.microsoft.com/office/drawing/2014/main" id="{9644F29A-9D56-0020-3885-238E16D969A5}"/>
                </a:ext>
              </a:extLst>
            </p:cNvPr>
            <p:cNvSpPr/>
            <p:nvPr/>
          </p:nvSpPr>
          <p:spPr>
            <a:xfrm>
              <a:off x="2737600" y="4163875"/>
              <a:ext cx="31225" cy="31225"/>
            </a:xfrm>
            <a:custGeom>
              <a:avLst/>
              <a:gdLst/>
              <a:ahLst/>
              <a:cxnLst/>
              <a:rect l="l" t="t" r="r" b="b"/>
              <a:pathLst>
                <a:path w="1249" h="1249" extrusionOk="0">
                  <a:moveTo>
                    <a:pt x="615" y="1"/>
                  </a:moveTo>
                  <a:cubicBezTo>
                    <a:pt x="484" y="1"/>
                    <a:pt x="355" y="39"/>
                    <a:pt x="237" y="144"/>
                  </a:cubicBezTo>
                  <a:cubicBezTo>
                    <a:pt x="97" y="253"/>
                    <a:pt x="20" y="392"/>
                    <a:pt x="4" y="563"/>
                  </a:cubicBezTo>
                  <a:cubicBezTo>
                    <a:pt x="-11" y="718"/>
                    <a:pt x="20" y="873"/>
                    <a:pt x="144" y="1013"/>
                  </a:cubicBezTo>
                  <a:cubicBezTo>
                    <a:pt x="252" y="1152"/>
                    <a:pt x="392" y="1230"/>
                    <a:pt x="563" y="1245"/>
                  </a:cubicBezTo>
                  <a:cubicBezTo>
                    <a:pt x="587" y="1248"/>
                    <a:pt x="611" y="1249"/>
                    <a:pt x="635" y="1249"/>
                  </a:cubicBezTo>
                  <a:cubicBezTo>
                    <a:pt x="765" y="1249"/>
                    <a:pt x="894" y="1211"/>
                    <a:pt x="1012" y="1106"/>
                  </a:cubicBezTo>
                  <a:cubicBezTo>
                    <a:pt x="1152" y="997"/>
                    <a:pt x="1230" y="858"/>
                    <a:pt x="1245" y="687"/>
                  </a:cubicBezTo>
                  <a:cubicBezTo>
                    <a:pt x="1261" y="532"/>
                    <a:pt x="1230" y="377"/>
                    <a:pt x="1105" y="237"/>
                  </a:cubicBezTo>
                  <a:cubicBezTo>
                    <a:pt x="997" y="98"/>
                    <a:pt x="857" y="20"/>
                    <a:pt x="687" y="5"/>
                  </a:cubicBezTo>
                  <a:cubicBezTo>
                    <a:pt x="663" y="2"/>
                    <a:pt x="639" y="1"/>
                    <a:pt x="61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2" name="Google Shape;422;p18">
              <a:extLst>
                <a:ext uri="{FF2B5EF4-FFF2-40B4-BE49-F238E27FC236}">
                  <a16:creationId xmlns:a16="http://schemas.microsoft.com/office/drawing/2014/main" id="{C2C6E3B4-2E95-B0BF-07A0-F89F62D8969E}"/>
                </a:ext>
              </a:extLst>
            </p:cNvPr>
            <p:cNvSpPr/>
            <p:nvPr/>
          </p:nvSpPr>
          <p:spPr>
            <a:xfrm>
              <a:off x="2933800" y="4181750"/>
              <a:ext cx="31375" cy="31350"/>
            </a:xfrm>
            <a:custGeom>
              <a:avLst/>
              <a:gdLst/>
              <a:ahLst/>
              <a:cxnLst/>
              <a:rect l="l" t="t" r="r" b="b"/>
              <a:pathLst>
                <a:path w="1255" h="1254" extrusionOk="0">
                  <a:moveTo>
                    <a:pt x="628" y="0"/>
                  </a:moveTo>
                  <a:cubicBezTo>
                    <a:pt x="493" y="0"/>
                    <a:pt x="359" y="48"/>
                    <a:pt x="237" y="143"/>
                  </a:cubicBezTo>
                  <a:cubicBezTo>
                    <a:pt x="113" y="267"/>
                    <a:pt x="35" y="391"/>
                    <a:pt x="4" y="577"/>
                  </a:cubicBezTo>
                  <a:cubicBezTo>
                    <a:pt x="-11" y="732"/>
                    <a:pt x="20" y="887"/>
                    <a:pt x="144" y="1011"/>
                  </a:cubicBezTo>
                  <a:cubicBezTo>
                    <a:pt x="252" y="1151"/>
                    <a:pt x="392" y="1228"/>
                    <a:pt x="578" y="1244"/>
                  </a:cubicBezTo>
                  <a:cubicBezTo>
                    <a:pt x="610" y="1250"/>
                    <a:pt x="641" y="1253"/>
                    <a:pt x="673" y="1253"/>
                  </a:cubicBezTo>
                  <a:cubicBezTo>
                    <a:pt x="795" y="1253"/>
                    <a:pt x="913" y="1206"/>
                    <a:pt x="1012" y="1120"/>
                  </a:cubicBezTo>
                  <a:cubicBezTo>
                    <a:pt x="1136" y="996"/>
                    <a:pt x="1214" y="856"/>
                    <a:pt x="1245" y="685"/>
                  </a:cubicBezTo>
                  <a:cubicBezTo>
                    <a:pt x="1276" y="530"/>
                    <a:pt x="1229" y="375"/>
                    <a:pt x="1121" y="236"/>
                  </a:cubicBezTo>
                  <a:cubicBezTo>
                    <a:pt x="997" y="112"/>
                    <a:pt x="857" y="34"/>
                    <a:pt x="687" y="3"/>
                  </a:cubicBezTo>
                  <a:cubicBezTo>
                    <a:pt x="667" y="1"/>
                    <a:pt x="648"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3" name="Google Shape;423;p18">
              <a:extLst>
                <a:ext uri="{FF2B5EF4-FFF2-40B4-BE49-F238E27FC236}">
                  <a16:creationId xmlns:a16="http://schemas.microsoft.com/office/drawing/2014/main" id="{7DE88168-8115-4B5B-815C-AD7EB200BA06}"/>
                </a:ext>
              </a:extLst>
            </p:cNvPr>
            <p:cNvSpPr/>
            <p:nvPr/>
          </p:nvSpPr>
          <p:spPr>
            <a:xfrm>
              <a:off x="3129625" y="4199800"/>
              <a:ext cx="31350" cy="31350"/>
            </a:xfrm>
            <a:custGeom>
              <a:avLst/>
              <a:gdLst/>
              <a:ahLst/>
              <a:cxnLst/>
              <a:rect l="l" t="t" r="r" b="b"/>
              <a:pathLst>
                <a:path w="1254" h="1254" extrusionOk="0">
                  <a:moveTo>
                    <a:pt x="591" y="1"/>
                  </a:moveTo>
                  <a:cubicBezTo>
                    <a:pt x="468" y="1"/>
                    <a:pt x="347" y="48"/>
                    <a:pt x="236" y="134"/>
                  </a:cubicBezTo>
                  <a:cubicBezTo>
                    <a:pt x="112" y="258"/>
                    <a:pt x="34" y="398"/>
                    <a:pt x="3" y="568"/>
                  </a:cubicBezTo>
                  <a:cubicBezTo>
                    <a:pt x="-12" y="723"/>
                    <a:pt x="34" y="878"/>
                    <a:pt x="143" y="1018"/>
                  </a:cubicBezTo>
                  <a:cubicBezTo>
                    <a:pt x="267" y="1142"/>
                    <a:pt x="391" y="1220"/>
                    <a:pt x="577" y="1251"/>
                  </a:cubicBezTo>
                  <a:cubicBezTo>
                    <a:pt x="597" y="1253"/>
                    <a:pt x="616" y="1254"/>
                    <a:pt x="635" y="1254"/>
                  </a:cubicBezTo>
                  <a:cubicBezTo>
                    <a:pt x="771" y="1254"/>
                    <a:pt x="903" y="1206"/>
                    <a:pt x="1012" y="1111"/>
                  </a:cubicBezTo>
                  <a:cubicBezTo>
                    <a:pt x="1151" y="987"/>
                    <a:pt x="1213" y="863"/>
                    <a:pt x="1244" y="677"/>
                  </a:cubicBezTo>
                  <a:cubicBezTo>
                    <a:pt x="1275" y="522"/>
                    <a:pt x="1229" y="367"/>
                    <a:pt x="1120" y="243"/>
                  </a:cubicBezTo>
                  <a:cubicBezTo>
                    <a:pt x="996" y="103"/>
                    <a:pt x="856" y="25"/>
                    <a:pt x="686" y="10"/>
                  </a:cubicBezTo>
                  <a:cubicBezTo>
                    <a:pt x="654" y="4"/>
                    <a:pt x="623" y="1"/>
                    <a:pt x="591"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4" name="Google Shape;424;p18">
              <a:extLst>
                <a:ext uri="{FF2B5EF4-FFF2-40B4-BE49-F238E27FC236}">
                  <a16:creationId xmlns:a16="http://schemas.microsoft.com/office/drawing/2014/main" id="{5A6FC894-3524-DAA0-C8BB-DE1B16CA523E}"/>
                </a:ext>
              </a:extLst>
            </p:cNvPr>
            <p:cNvSpPr/>
            <p:nvPr/>
          </p:nvSpPr>
          <p:spPr>
            <a:xfrm>
              <a:off x="3325425" y="4217775"/>
              <a:ext cx="31350" cy="31225"/>
            </a:xfrm>
            <a:custGeom>
              <a:avLst/>
              <a:gdLst/>
              <a:ahLst/>
              <a:cxnLst/>
              <a:rect l="l" t="t" r="r" b="b"/>
              <a:pathLst>
                <a:path w="1254" h="1249" extrusionOk="0">
                  <a:moveTo>
                    <a:pt x="614" y="1"/>
                  </a:moveTo>
                  <a:cubicBezTo>
                    <a:pt x="483" y="1"/>
                    <a:pt x="354" y="39"/>
                    <a:pt x="236" y="144"/>
                  </a:cubicBezTo>
                  <a:cubicBezTo>
                    <a:pt x="112" y="253"/>
                    <a:pt x="35" y="392"/>
                    <a:pt x="4" y="563"/>
                  </a:cubicBezTo>
                  <a:cubicBezTo>
                    <a:pt x="-12" y="718"/>
                    <a:pt x="35" y="873"/>
                    <a:pt x="143" y="1013"/>
                  </a:cubicBezTo>
                  <a:cubicBezTo>
                    <a:pt x="252" y="1152"/>
                    <a:pt x="392" y="1230"/>
                    <a:pt x="578" y="1245"/>
                  </a:cubicBezTo>
                  <a:cubicBezTo>
                    <a:pt x="602" y="1248"/>
                    <a:pt x="626" y="1249"/>
                    <a:pt x="650" y="1249"/>
                  </a:cubicBezTo>
                  <a:cubicBezTo>
                    <a:pt x="780" y="1249"/>
                    <a:pt x="907" y="1210"/>
                    <a:pt x="1012" y="1106"/>
                  </a:cubicBezTo>
                  <a:cubicBezTo>
                    <a:pt x="1151" y="1013"/>
                    <a:pt x="1229" y="857"/>
                    <a:pt x="1245" y="671"/>
                  </a:cubicBezTo>
                  <a:cubicBezTo>
                    <a:pt x="1276" y="532"/>
                    <a:pt x="1229" y="377"/>
                    <a:pt x="1120" y="237"/>
                  </a:cubicBezTo>
                  <a:cubicBezTo>
                    <a:pt x="996" y="97"/>
                    <a:pt x="857"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5" name="Google Shape;425;p18">
              <a:extLst>
                <a:ext uri="{FF2B5EF4-FFF2-40B4-BE49-F238E27FC236}">
                  <a16:creationId xmlns:a16="http://schemas.microsoft.com/office/drawing/2014/main" id="{479FFD8A-DDA3-F29C-F288-66BBDCA2A01C}"/>
                </a:ext>
              </a:extLst>
            </p:cNvPr>
            <p:cNvSpPr/>
            <p:nvPr/>
          </p:nvSpPr>
          <p:spPr>
            <a:xfrm>
              <a:off x="3521250" y="4235625"/>
              <a:ext cx="31350" cy="31225"/>
            </a:xfrm>
            <a:custGeom>
              <a:avLst/>
              <a:gdLst/>
              <a:ahLst/>
              <a:cxnLst/>
              <a:rect l="l" t="t" r="r" b="b"/>
              <a:pathLst>
                <a:path w="1254" h="1249" extrusionOk="0">
                  <a:moveTo>
                    <a:pt x="614" y="0"/>
                  </a:moveTo>
                  <a:cubicBezTo>
                    <a:pt x="483" y="0"/>
                    <a:pt x="354" y="39"/>
                    <a:pt x="236" y="143"/>
                  </a:cubicBezTo>
                  <a:cubicBezTo>
                    <a:pt x="112" y="252"/>
                    <a:pt x="34" y="392"/>
                    <a:pt x="3" y="562"/>
                  </a:cubicBezTo>
                  <a:cubicBezTo>
                    <a:pt x="-12" y="717"/>
                    <a:pt x="34" y="872"/>
                    <a:pt x="143" y="1012"/>
                  </a:cubicBezTo>
                  <a:cubicBezTo>
                    <a:pt x="267" y="1152"/>
                    <a:pt x="391" y="1229"/>
                    <a:pt x="577" y="1245"/>
                  </a:cubicBezTo>
                  <a:cubicBezTo>
                    <a:pt x="601" y="1247"/>
                    <a:pt x="625" y="1248"/>
                    <a:pt x="649" y="1248"/>
                  </a:cubicBezTo>
                  <a:cubicBezTo>
                    <a:pt x="779" y="1248"/>
                    <a:pt x="906" y="1210"/>
                    <a:pt x="1011" y="1105"/>
                  </a:cubicBezTo>
                  <a:cubicBezTo>
                    <a:pt x="1151" y="1012"/>
                    <a:pt x="1228" y="857"/>
                    <a:pt x="1244" y="686"/>
                  </a:cubicBezTo>
                  <a:cubicBezTo>
                    <a:pt x="1275" y="531"/>
                    <a:pt x="1228" y="376"/>
                    <a:pt x="1120" y="236"/>
                  </a:cubicBezTo>
                  <a:cubicBezTo>
                    <a:pt x="996" y="97"/>
                    <a:pt x="856" y="19"/>
                    <a:pt x="686" y="4"/>
                  </a:cubicBezTo>
                  <a:cubicBezTo>
                    <a:pt x="662" y="1"/>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6" name="Google Shape;426;p18">
              <a:extLst>
                <a:ext uri="{FF2B5EF4-FFF2-40B4-BE49-F238E27FC236}">
                  <a16:creationId xmlns:a16="http://schemas.microsoft.com/office/drawing/2014/main" id="{2B42311D-F99A-5040-A3DD-8A03F77763BA}"/>
                </a:ext>
              </a:extLst>
            </p:cNvPr>
            <p:cNvSpPr/>
            <p:nvPr/>
          </p:nvSpPr>
          <p:spPr>
            <a:xfrm>
              <a:off x="3717050" y="4253850"/>
              <a:ext cx="31200" cy="31575"/>
            </a:xfrm>
            <a:custGeom>
              <a:avLst/>
              <a:gdLst/>
              <a:ahLst/>
              <a:cxnLst/>
              <a:rect l="l" t="t" r="r" b="b"/>
              <a:pathLst>
                <a:path w="1248" h="1263" extrusionOk="0">
                  <a:moveTo>
                    <a:pt x="628" y="1"/>
                  </a:moveTo>
                  <a:cubicBezTo>
                    <a:pt x="492" y="1"/>
                    <a:pt x="358" y="48"/>
                    <a:pt x="236" y="143"/>
                  </a:cubicBezTo>
                  <a:cubicBezTo>
                    <a:pt x="97" y="267"/>
                    <a:pt x="34" y="407"/>
                    <a:pt x="3" y="578"/>
                  </a:cubicBezTo>
                  <a:cubicBezTo>
                    <a:pt x="-12" y="733"/>
                    <a:pt x="34" y="888"/>
                    <a:pt x="143" y="1027"/>
                  </a:cubicBezTo>
                  <a:cubicBezTo>
                    <a:pt x="267" y="1151"/>
                    <a:pt x="391" y="1229"/>
                    <a:pt x="577" y="1260"/>
                  </a:cubicBezTo>
                  <a:cubicBezTo>
                    <a:pt x="597" y="1262"/>
                    <a:pt x="616" y="1263"/>
                    <a:pt x="635" y="1263"/>
                  </a:cubicBezTo>
                  <a:cubicBezTo>
                    <a:pt x="767" y="1263"/>
                    <a:pt x="889" y="1215"/>
                    <a:pt x="1012" y="1120"/>
                  </a:cubicBezTo>
                  <a:cubicBezTo>
                    <a:pt x="1151" y="996"/>
                    <a:pt x="1229" y="872"/>
                    <a:pt x="1244" y="686"/>
                  </a:cubicBezTo>
                  <a:cubicBezTo>
                    <a:pt x="1260" y="531"/>
                    <a:pt x="1229" y="376"/>
                    <a:pt x="1120" y="252"/>
                  </a:cubicBezTo>
                  <a:cubicBezTo>
                    <a:pt x="996" y="112"/>
                    <a:pt x="856" y="35"/>
                    <a:pt x="686" y="4"/>
                  </a:cubicBezTo>
                  <a:cubicBezTo>
                    <a:pt x="666" y="2"/>
                    <a:pt x="647" y="1"/>
                    <a:pt x="628"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7" name="Google Shape;427;p18">
              <a:extLst>
                <a:ext uri="{FF2B5EF4-FFF2-40B4-BE49-F238E27FC236}">
                  <a16:creationId xmlns:a16="http://schemas.microsoft.com/office/drawing/2014/main" id="{BE8F55A8-DCD5-443B-0C19-944D4276E7F3}"/>
                </a:ext>
              </a:extLst>
            </p:cNvPr>
            <p:cNvSpPr/>
            <p:nvPr/>
          </p:nvSpPr>
          <p:spPr>
            <a:xfrm>
              <a:off x="3912850" y="4272075"/>
              <a:ext cx="31225" cy="31225"/>
            </a:xfrm>
            <a:custGeom>
              <a:avLst/>
              <a:gdLst/>
              <a:ahLst/>
              <a:cxnLst/>
              <a:rect l="l" t="t" r="r" b="b"/>
              <a:pathLst>
                <a:path w="1249" h="1249" extrusionOk="0">
                  <a:moveTo>
                    <a:pt x="614" y="0"/>
                  </a:moveTo>
                  <a:cubicBezTo>
                    <a:pt x="484" y="0"/>
                    <a:pt x="354" y="38"/>
                    <a:pt x="236" y="143"/>
                  </a:cubicBezTo>
                  <a:cubicBezTo>
                    <a:pt x="97" y="252"/>
                    <a:pt x="19" y="391"/>
                    <a:pt x="4" y="562"/>
                  </a:cubicBezTo>
                  <a:cubicBezTo>
                    <a:pt x="-12" y="717"/>
                    <a:pt x="19" y="872"/>
                    <a:pt x="143" y="1012"/>
                  </a:cubicBezTo>
                  <a:cubicBezTo>
                    <a:pt x="267" y="1151"/>
                    <a:pt x="392" y="1229"/>
                    <a:pt x="578" y="1244"/>
                  </a:cubicBezTo>
                  <a:cubicBezTo>
                    <a:pt x="602" y="1247"/>
                    <a:pt x="625" y="1248"/>
                    <a:pt x="649" y="1248"/>
                  </a:cubicBezTo>
                  <a:cubicBezTo>
                    <a:pt x="776" y="1248"/>
                    <a:pt x="894" y="1210"/>
                    <a:pt x="1012" y="1105"/>
                  </a:cubicBezTo>
                  <a:cubicBezTo>
                    <a:pt x="1152" y="996"/>
                    <a:pt x="1229" y="857"/>
                    <a:pt x="1245" y="686"/>
                  </a:cubicBezTo>
                  <a:cubicBezTo>
                    <a:pt x="1260" y="531"/>
                    <a:pt x="1229" y="376"/>
                    <a:pt x="1120" y="236"/>
                  </a:cubicBezTo>
                  <a:cubicBezTo>
                    <a:pt x="996" y="97"/>
                    <a:pt x="857" y="19"/>
                    <a:pt x="686" y="4"/>
                  </a:cubicBezTo>
                  <a:cubicBezTo>
                    <a:pt x="662" y="1"/>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8" name="Google Shape;428;p18">
              <a:extLst>
                <a:ext uri="{FF2B5EF4-FFF2-40B4-BE49-F238E27FC236}">
                  <a16:creationId xmlns:a16="http://schemas.microsoft.com/office/drawing/2014/main" id="{F57D6F84-7403-844D-3FA9-4DDF44B0217F}"/>
                </a:ext>
              </a:extLst>
            </p:cNvPr>
            <p:cNvSpPr/>
            <p:nvPr/>
          </p:nvSpPr>
          <p:spPr>
            <a:xfrm>
              <a:off x="4108650" y="4289900"/>
              <a:ext cx="31225" cy="31225"/>
            </a:xfrm>
            <a:custGeom>
              <a:avLst/>
              <a:gdLst/>
              <a:ahLst/>
              <a:cxnLst/>
              <a:rect l="l" t="t" r="r" b="b"/>
              <a:pathLst>
                <a:path w="1249" h="1249" extrusionOk="0">
                  <a:moveTo>
                    <a:pt x="615" y="0"/>
                  </a:moveTo>
                  <a:cubicBezTo>
                    <a:pt x="484" y="0"/>
                    <a:pt x="355" y="39"/>
                    <a:pt x="237" y="144"/>
                  </a:cubicBezTo>
                  <a:cubicBezTo>
                    <a:pt x="97" y="252"/>
                    <a:pt x="20" y="392"/>
                    <a:pt x="4" y="563"/>
                  </a:cubicBezTo>
                  <a:cubicBezTo>
                    <a:pt x="-11" y="718"/>
                    <a:pt x="20" y="873"/>
                    <a:pt x="144" y="1012"/>
                  </a:cubicBezTo>
                  <a:cubicBezTo>
                    <a:pt x="268" y="1152"/>
                    <a:pt x="392" y="1229"/>
                    <a:pt x="578" y="1245"/>
                  </a:cubicBezTo>
                  <a:cubicBezTo>
                    <a:pt x="600" y="1247"/>
                    <a:pt x="622" y="1249"/>
                    <a:pt x="644" y="1249"/>
                  </a:cubicBezTo>
                  <a:cubicBezTo>
                    <a:pt x="765" y="1249"/>
                    <a:pt x="894" y="1210"/>
                    <a:pt x="1012" y="1105"/>
                  </a:cubicBezTo>
                  <a:cubicBezTo>
                    <a:pt x="1152" y="997"/>
                    <a:pt x="1229" y="857"/>
                    <a:pt x="1245" y="687"/>
                  </a:cubicBezTo>
                  <a:cubicBezTo>
                    <a:pt x="1260" y="531"/>
                    <a:pt x="1229" y="376"/>
                    <a:pt x="1105" y="237"/>
                  </a:cubicBezTo>
                  <a:cubicBezTo>
                    <a:pt x="997" y="97"/>
                    <a:pt x="857" y="20"/>
                    <a:pt x="687" y="4"/>
                  </a:cubicBezTo>
                  <a:cubicBezTo>
                    <a:pt x="663" y="2"/>
                    <a:pt x="639" y="0"/>
                    <a:pt x="61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9" name="Google Shape;429;p18">
              <a:extLst>
                <a:ext uri="{FF2B5EF4-FFF2-40B4-BE49-F238E27FC236}">
                  <a16:creationId xmlns:a16="http://schemas.microsoft.com/office/drawing/2014/main" id="{CAEA2773-A8B7-079E-D12D-A329F7630DEA}"/>
                </a:ext>
              </a:extLst>
            </p:cNvPr>
            <p:cNvSpPr/>
            <p:nvPr/>
          </p:nvSpPr>
          <p:spPr>
            <a:xfrm>
              <a:off x="4304875" y="4307750"/>
              <a:ext cx="31575" cy="31350"/>
            </a:xfrm>
            <a:custGeom>
              <a:avLst/>
              <a:gdLst/>
              <a:ahLst/>
              <a:cxnLst/>
              <a:rect l="l" t="t" r="r" b="b"/>
              <a:pathLst>
                <a:path w="1263" h="1254" extrusionOk="0">
                  <a:moveTo>
                    <a:pt x="627" y="1"/>
                  </a:moveTo>
                  <a:cubicBezTo>
                    <a:pt x="492" y="1"/>
                    <a:pt x="358" y="48"/>
                    <a:pt x="236" y="143"/>
                  </a:cubicBezTo>
                  <a:cubicBezTo>
                    <a:pt x="112" y="267"/>
                    <a:pt x="34" y="391"/>
                    <a:pt x="3" y="577"/>
                  </a:cubicBezTo>
                  <a:cubicBezTo>
                    <a:pt x="-13" y="733"/>
                    <a:pt x="34" y="888"/>
                    <a:pt x="143" y="1012"/>
                  </a:cubicBezTo>
                  <a:cubicBezTo>
                    <a:pt x="267" y="1151"/>
                    <a:pt x="406" y="1229"/>
                    <a:pt x="577" y="1244"/>
                  </a:cubicBezTo>
                  <a:cubicBezTo>
                    <a:pt x="609" y="1251"/>
                    <a:pt x="640" y="1254"/>
                    <a:pt x="672" y="1254"/>
                  </a:cubicBezTo>
                  <a:cubicBezTo>
                    <a:pt x="794" y="1254"/>
                    <a:pt x="912" y="1207"/>
                    <a:pt x="1011" y="1120"/>
                  </a:cubicBezTo>
                  <a:cubicBezTo>
                    <a:pt x="1135" y="996"/>
                    <a:pt x="1213" y="857"/>
                    <a:pt x="1259" y="686"/>
                  </a:cubicBezTo>
                  <a:cubicBezTo>
                    <a:pt x="1275" y="531"/>
                    <a:pt x="1228" y="376"/>
                    <a:pt x="1120" y="236"/>
                  </a:cubicBezTo>
                  <a:cubicBezTo>
                    <a:pt x="996" y="112"/>
                    <a:pt x="856" y="35"/>
                    <a:pt x="685" y="4"/>
                  </a:cubicBezTo>
                  <a:cubicBezTo>
                    <a:pt x="666" y="2"/>
                    <a:pt x="647" y="1"/>
                    <a:pt x="627"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0" name="Google Shape;430;p18">
              <a:extLst>
                <a:ext uri="{FF2B5EF4-FFF2-40B4-BE49-F238E27FC236}">
                  <a16:creationId xmlns:a16="http://schemas.microsoft.com/office/drawing/2014/main" id="{95FB8C5E-B089-1CDA-4551-F2C4A4B0D742}"/>
                </a:ext>
              </a:extLst>
            </p:cNvPr>
            <p:cNvSpPr/>
            <p:nvPr/>
          </p:nvSpPr>
          <p:spPr>
            <a:xfrm>
              <a:off x="4500900" y="4325825"/>
              <a:ext cx="31350" cy="31350"/>
            </a:xfrm>
            <a:custGeom>
              <a:avLst/>
              <a:gdLst/>
              <a:ahLst/>
              <a:cxnLst/>
              <a:rect l="l" t="t" r="r" b="b"/>
              <a:pathLst>
                <a:path w="1254" h="1254" extrusionOk="0">
                  <a:moveTo>
                    <a:pt x="582" y="0"/>
                  </a:moveTo>
                  <a:cubicBezTo>
                    <a:pt x="460" y="0"/>
                    <a:pt x="341" y="47"/>
                    <a:pt x="242" y="134"/>
                  </a:cubicBezTo>
                  <a:cubicBezTo>
                    <a:pt x="103" y="258"/>
                    <a:pt x="25" y="397"/>
                    <a:pt x="10" y="568"/>
                  </a:cubicBezTo>
                  <a:cubicBezTo>
                    <a:pt x="-21" y="723"/>
                    <a:pt x="25" y="878"/>
                    <a:pt x="134" y="1018"/>
                  </a:cubicBezTo>
                  <a:cubicBezTo>
                    <a:pt x="258" y="1142"/>
                    <a:pt x="398" y="1219"/>
                    <a:pt x="568" y="1250"/>
                  </a:cubicBezTo>
                  <a:cubicBezTo>
                    <a:pt x="588" y="1252"/>
                    <a:pt x="607" y="1253"/>
                    <a:pt x="626" y="1253"/>
                  </a:cubicBezTo>
                  <a:cubicBezTo>
                    <a:pt x="762" y="1253"/>
                    <a:pt x="896" y="1206"/>
                    <a:pt x="1018" y="1111"/>
                  </a:cubicBezTo>
                  <a:cubicBezTo>
                    <a:pt x="1142" y="987"/>
                    <a:pt x="1204" y="863"/>
                    <a:pt x="1251" y="676"/>
                  </a:cubicBezTo>
                  <a:cubicBezTo>
                    <a:pt x="1266" y="521"/>
                    <a:pt x="1220" y="366"/>
                    <a:pt x="1111" y="242"/>
                  </a:cubicBezTo>
                  <a:cubicBezTo>
                    <a:pt x="987" y="103"/>
                    <a:pt x="863" y="25"/>
                    <a:pt x="677" y="10"/>
                  </a:cubicBezTo>
                  <a:cubicBezTo>
                    <a:pt x="645" y="3"/>
                    <a:pt x="613" y="0"/>
                    <a:pt x="582"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1" name="Google Shape;431;p18">
              <a:extLst>
                <a:ext uri="{FF2B5EF4-FFF2-40B4-BE49-F238E27FC236}">
                  <a16:creationId xmlns:a16="http://schemas.microsoft.com/office/drawing/2014/main" id="{BEE12AE3-40A1-7145-722E-3AA39DF5BE25}"/>
                </a:ext>
              </a:extLst>
            </p:cNvPr>
            <p:cNvSpPr/>
            <p:nvPr/>
          </p:nvSpPr>
          <p:spPr>
            <a:xfrm>
              <a:off x="4696700" y="4343800"/>
              <a:ext cx="31350" cy="31225"/>
            </a:xfrm>
            <a:custGeom>
              <a:avLst/>
              <a:gdLst/>
              <a:ahLst/>
              <a:cxnLst/>
              <a:rect l="l" t="t" r="r" b="b"/>
              <a:pathLst>
                <a:path w="1254" h="1249" extrusionOk="0">
                  <a:moveTo>
                    <a:pt x="605" y="0"/>
                  </a:moveTo>
                  <a:cubicBezTo>
                    <a:pt x="475" y="0"/>
                    <a:pt x="348" y="39"/>
                    <a:pt x="243" y="144"/>
                  </a:cubicBezTo>
                  <a:cubicBezTo>
                    <a:pt x="103" y="252"/>
                    <a:pt x="26" y="392"/>
                    <a:pt x="10" y="562"/>
                  </a:cubicBezTo>
                  <a:cubicBezTo>
                    <a:pt x="-21" y="717"/>
                    <a:pt x="26" y="873"/>
                    <a:pt x="134" y="1012"/>
                  </a:cubicBezTo>
                  <a:cubicBezTo>
                    <a:pt x="258" y="1152"/>
                    <a:pt x="398" y="1229"/>
                    <a:pt x="569" y="1245"/>
                  </a:cubicBezTo>
                  <a:cubicBezTo>
                    <a:pt x="593" y="1247"/>
                    <a:pt x="617" y="1248"/>
                    <a:pt x="640" y="1248"/>
                  </a:cubicBezTo>
                  <a:cubicBezTo>
                    <a:pt x="771" y="1248"/>
                    <a:pt x="900" y="1210"/>
                    <a:pt x="1018" y="1105"/>
                  </a:cubicBezTo>
                  <a:cubicBezTo>
                    <a:pt x="1142" y="997"/>
                    <a:pt x="1220" y="857"/>
                    <a:pt x="1251" y="671"/>
                  </a:cubicBezTo>
                  <a:cubicBezTo>
                    <a:pt x="1266" y="531"/>
                    <a:pt x="1220" y="376"/>
                    <a:pt x="1111" y="237"/>
                  </a:cubicBezTo>
                  <a:cubicBezTo>
                    <a:pt x="987" y="97"/>
                    <a:pt x="863" y="20"/>
                    <a:pt x="677" y="4"/>
                  </a:cubicBezTo>
                  <a:cubicBezTo>
                    <a:pt x="653" y="2"/>
                    <a:pt x="629" y="0"/>
                    <a:pt x="60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2" name="Google Shape;432;p18">
              <a:extLst>
                <a:ext uri="{FF2B5EF4-FFF2-40B4-BE49-F238E27FC236}">
                  <a16:creationId xmlns:a16="http://schemas.microsoft.com/office/drawing/2014/main" id="{3D2FD272-E169-EF29-C7D5-74A3689BBFDD}"/>
                </a:ext>
              </a:extLst>
            </p:cNvPr>
            <p:cNvSpPr/>
            <p:nvPr/>
          </p:nvSpPr>
          <p:spPr>
            <a:xfrm>
              <a:off x="4892525" y="4361625"/>
              <a:ext cx="31350" cy="31225"/>
            </a:xfrm>
            <a:custGeom>
              <a:avLst/>
              <a:gdLst/>
              <a:ahLst/>
              <a:cxnLst/>
              <a:rect l="l" t="t" r="r" b="b"/>
              <a:pathLst>
                <a:path w="1254" h="1249" extrusionOk="0">
                  <a:moveTo>
                    <a:pt x="605" y="1"/>
                  </a:moveTo>
                  <a:cubicBezTo>
                    <a:pt x="474" y="1"/>
                    <a:pt x="347" y="39"/>
                    <a:pt x="242" y="144"/>
                  </a:cubicBezTo>
                  <a:cubicBezTo>
                    <a:pt x="103" y="253"/>
                    <a:pt x="25" y="392"/>
                    <a:pt x="10" y="563"/>
                  </a:cubicBezTo>
                  <a:cubicBezTo>
                    <a:pt x="-21" y="718"/>
                    <a:pt x="25" y="873"/>
                    <a:pt x="134" y="1013"/>
                  </a:cubicBezTo>
                  <a:cubicBezTo>
                    <a:pt x="258" y="1152"/>
                    <a:pt x="397" y="1230"/>
                    <a:pt x="568" y="1245"/>
                  </a:cubicBezTo>
                  <a:cubicBezTo>
                    <a:pt x="592" y="1248"/>
                    <a:pt x="616" y="1249"/>
                    <a:pt x="640" y="1249"/>
                  </a:cubicBezTo>
                  <a:cubicBezTo>
                    <a:pt x="771" y="1249"/>
                    <a:pt x="900" y="1211"/>
                    <a:pt x="1018" y="1106"/>
                  </a:cubicBezTo>
                  <a:cubicBezTo>
                    <a:pt x="1142" y="997"/>
                    <a:pt x="1219" y="857"/>
                    <a:pt x="1250" y="687"/>
                  </a:cubicBezTo>
                  <a:cubicBezTo>
                    <a:pt x="1266" y="532"/>
                    <a:pt x="1219" y="377"/>
                    <a:pt x="1111" y="237"/>
                  </a:cubicBezTo>
                  <a:cubicBezTo>
                    <a:pt x="987" y="97"/>
                    <a:pt x="863" y="20"/>
                    <a:pt x="676" y="4"/>
                  </a:cubicBezTo>
                  <a:cubicBezTo>
                    <a:pt x="652" y="2"/>
                    <a:pt x="628" y="1"/>
                    <a:pt x="60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3" name="Google Shape;433;p18">
              <a:extLst>
                <a:ext uri="{FF2B5EF4-FFF2-40B4-BE49-F238E27FC236}">
                  <a16:creationId xmlns:a16="http://schemas.microsoft.com/office/drawing/2014/main" id="{FD3D24B8-D272-E0C4-CE0C-9B790058A6E5}"/>
                </a:ext>
              </a:extLst>
            </p:cNvPr>
            <p:cNvSpPr/>
            <p:nvPr/>
          </p:nvSpPr>
          <p:spPr>
            <a:xfrm>
              <a:off x="5088325" y="4379475"/>
              <a:ext cx="31350" cy="31375"/>
            </a:xfrm>
            <a:custGeom>
              <a:avLst/>
              <a:gdLst/>
              <a:ahLst/>
              <a:cxnLst/>
              <a:rect l="l" t="t" r="r" b="b"/>
              <a:pathLst>
                <a:path w="1254" h="1255" extrusionOk="0">
                  <a:moveTo>
                    <a:pt x="619" y="1"/>
                  </a:moveTo>
                  <a:cubicBezTo>
                    <a:pt x="483" y="1"/>
                    <a:pt x="351" y="48"/>
                    <a:pt x="243" y="143"/>
                  </a:cubicBezTo>
                  <a:cubicBezTo>
                    <a:pt x="103" y="268"/>
                    <a:pt x="25" y="392"/>
                    <a:pt x="10" y="578"/>
                  </a:cubicBezTo>
                  <a:cubicBezTo>
                    <a:pt x="-21" y="733"/>
                    <a:pt x="25" y="888"/>
                    <a:pt x="134" y="1012"/>
                  </a:cubicBezTo>
                  <a:cubicBezTo>
                    <a:pt x="258" y="1152"/>
                    <a:pt x="398" y="1229"/>
                    <a:pt x="568" y="1245"/>
                  </a:cubicBezTo>
                  <a:cubicBezTo>
                    <a:pt x="600" y="1251"/>
                    <a:pt x="632" y="1254"/>
                    <a:pt x="663" y="1254"/>
                  </a:cubicBezTo>
                  <a:cubicBezTo>
                    <a:pt x="786" y="1254"/>
                    <a:pt x="907" y="1207"/>
                    <a:pt x="1018" y="1121"/>
                  </a:cubicBezTo>
                  <a:cubicBezTo>
                    <a:pt x="1142" y="996"/>
                    <a:pt x="1220" y="857"/>
                    <a:pt x="1251" y="686"/>
                  </a:cubicBezTo>
                  <a:cubicBezTo>
                    <a:pt x="1266" y="531"/>
                    <a:pt x="1220" y="376"/>
                    <a:pt x="1111" y="237"/>
                  </a:cubicBezTo>
                  <a:cubicBezTo>
                    <a:pt x="987" y="112"/>
                    <a:pt x="847" y="35"/>
                    <a:pt x="677" y="4"/>
                  </a:cubicBezTo>
                  <a:cubicBezTo>
                    <a:pt x="657" y="2"/>
                    <a:pt x="638" y="1"/>
                    <a:pt x="619"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4" name="Google Shape;434;p18">
              <a:extLst>
                <a:ext uri="{FF2B5EF4-FFF2-40B4-BE49-F238E27FC236}">
                  <a16:creationId xmlns:a16="http://schemas.microsoft.com/office/drawing/2014/main" id="{D7D09123-C75E-8122-DF40-85B9AD029058}"/>
                </a:ext>
              </a:extLst>
            </p:cNvPr>
            <p:cNvSpPr/>
            <p:nvPr/>
          </p:nvSpPr>
          <p:spPr>
            <a:xfrm>
              <a:off x="5283900" y="4397550"/>
              <a:ext cx="31575" cy="31350"/>
            </a:xfrm>
            <a:custGeom>
              <a:avLst/>
              <a:gdLst/>
              <a:ahLst/>
              <a:cxnLst/>
              <a:rect l="l" t="t" r="r" b="b"/>
              <a:pathLst>
                <a:path w="1263" h="1254" extrusionOk="0">
                  <a:moveTo>
                    <a:pt x="591" y="0"/>
                  </a:moveTo>
                  <a:cubicBezTo>
                    <a:pt x="469" y="0"/>
                    <a:pt x="351" y="48"/>
                    <a:pt x="252" y="134"/>
                  </a:cubicBezTo>
                  <a:cubicBezTo>
                    <a:pt x="112" y="258"/>
                    <a:pt x="35" y="398"/>
                    <a:pt x="4" y="568"/>
                  </a:cubicBezTo>
                  <a:cubicBezTo>
                    <a:pt x="-12" y="723"/>
                    <a:pt x="35" y="878"/>
                    <a:pt x="143" y="1018"/>
                  </a:cubicBezTo>
                  <a:cubicBezTo>
                    <a:pt x="267" y="1142"/>
                    <a:pt x="407" y="1220"/>
                    <a:pt x="578" y="1251"/>
                  </a:cubicBezTo>
                  <a:cubicBezTo>
                    <a:pt x="597" y="1253"/>
                    <a:pt x="616" y="1254"/>
                    <a:pt x="636" y="1254"/>
                  </a:cubicBezTo>
                  <a:cubicBezTo>
                    <a:pt x="771" y="1254"/>
                    <a:pt x="905" y="1206"/>
                    <a:pt x="1027" y="1111"/>
                  </a:cubicBezTo>
                  <a:cubicBezTo>
                    <a:pt x="1151" y="1018"/>
                    <a:pt x="1229" y="863"/>
                    <a:pt x="1260" y="677"/>
                  </a:cubicBezTo>
                  <a:cubicBezTo>
                    <a:pt x="1275" y="522"/>
                    <a:pt x="1229" y="367"/>
                    <a:pt x="1120" y="242"/>
                  </a:cubicBezTo>
                  <a:cubicBezTo>
                    <a:pt x="996" y="103"/>
                    <a:pt x="857" y="25"/>
                    <a:pt x="686" y="10"/>
                  </a:cubicBezTo>
                  <a:cubicBezTo>
                    <a:pt x="654" y="4"/>
                    <a:pt x="623" y="0"/>
                    <a:pt x="591"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5" name="Google Shape;435;p18">
              <a:extLst>
                <a:ext uri="{FF2B5EF4-FFF2-40B4-BE49-F238E27FC236}">
                  <a16:creationId xmlns:a16="http://schemas.microsoft.com/office/drawing/2014/main" id="{4BAAA1B4-D344-ACCB-55F1-C53BFFD5E1FE}"/>
                </a:ext>
              </a:extLst>
            </p:cNvPr>
            <p:cNvSpPr/>
            <p:nvPr/>
          </p:nvSpPr>
          <p:spPr>
            <a:xfrm>
              <a:off x="4978450" y="789875"/>
              <a:ext cx="1124850" cy="1143850"/>
            </a:xfrm>
            <a:custGeom>
              <a:avLst/>
              <a:gdLst/>
              <a:ahLst/>
              <a:cxnLst/>
              <a:rect l="l" t="t" r="r" b="b"/>
              <a:pathLst>
                <a:path w="44994" h="45754" extrusionOk="0">
                  <a:moveTo>
                    <a:pt x="10764" y="0"/>
                  </a:moveTo>
                  <a:cubicBezTo>
                    <a:pt x="10097" y="1318"/>
                    <a:pt x="8251" y="2683"/>
                    <a:pt x="7476" y="3490"/>
                  </a:cubicBezTo>
                  <a:cubicBezTo>
                    <a:pt x="5025" y="6002"/>
                    <a:pt x="2559" y="8499"/>
                    <a:pt x="0" y="10934"/>
                  </a:cubicBezTo>
                  <a:lnTo>
                    <a:pt x="34121" y="45753"/>
                  </a:lnTo>
                  <a:cubicBezTo>
                    <a:pt x="35595" y="43830"/>
                    <a:pt x="37719" y="42388"/>
                    <a:pt x="39488" y="40666"/>
                  </a:cubicBezTo>
                  <a:cubicBezTo>
                    <a:pt x="40821" y="39348"/>
                    <a:pt x="41954" y="37844"/>
                    <a:pt x="43287" y="36494"/>
                  </a:cubicBezTo>
                  <a:cubicBezTo>
                    <a:pt x="43768" y="36013"/>
                    <a:pt x="44373" y="35362"/>
                    <a:pt x="44993" y="34943"/>
                  </a:cubicBezTo>
                  <a:lnTo>
                    <a:pt x="10764" y="0"/>
                  </a:lnTo>
                  <a:close/>
                </a:path>
              </a:pathLst>
            </a:custGeom>
            <a:solidFill>
              <a:srgbClr val="FFB8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6" name="Google Shape;436;p18">
              <a:extLst>
                <a:ext uri="{FF2B5EF4-FFF2-40B4-BE49-F238E27FC236}">
                  <a16:creationId xmlns:a16="http://schemas.microsoft.com/office/drawing/2014/main" id="{EBAEE53F-8C63-206E-CDD9-29F9484B1976}"/>
                </a:ext>
              </a:extLst>
            </p:cNvPr>
            <p:cNvSpPr/>
            <p:nvPr/>
          </p:nvSpPr>
          <p:spPr>
            <a:xfrm>
              <a:off x="1517475" y="3708775"/>
              <a:ext cx="1124850" cy="1143850"/>
            </a:xfrm>
            <a:custGeom>
              <a:avLst/>
              <a:gdLst/>
              <a:ahLst/>
              <a:cxnLst/>
              <a:rect l="l" t="t" r="r" b="b"/>
              <a:pathLst>
                <a:path w="44994" h="45754" extrusionOk="0">
                  <a:moveTo>
                    <a:pt x="10749" y="0"/>
                  </a:moveTo>
                  <a:cubicBezTo>
                    <a:pt x="10097" y="1319"/>
                    <a:pt x="8252" y="2699"/>
                    <a:pt x="7476" y="3490"/>
                  </a:cubicBezTo>
                  <a:cubicBezTo>
                    <a:pt x="5010" y="6018"/>
                    <a:pt x="2544" y="8515"/>
                    <a:pt x="1" y="10935"/>
                  </a:cubicBezTo>
                  <a:lnTo>
                    <a:pt x="34122" y="45754"/>
                  </a:lnTo>
                  <a:cubicBezTo>
                    <a:pt x="35564" y="43815"/>
                    <a:pt x="37720" y="42404"/>
                    <a:pt x="39488" y="40666"/>
                  </a:cubicBezTo>
                  <a:cubicBezTo>
                    <a:pt x="40822" y="39348"/>
                    <a:pt x="41954" y="37828"/>
                    <a:pt x="43288" y="36494"/>
                  </a:cubicBezTo>
                  <a:cubicBezTo>
                    <a:pt x="43769" y="36014"/>
                    <a:pt x="44374" y="35347"/>
                    <a:pt x="44994" y="34943"/>
                  </a:cubicBezTo>
                  <a:lnTo>
                    <a:pt x="10749" y="0"/>
                  </a:lnTo>
                  <a:close/>
                </a:path>
              </a:pathLst>
            </a:custGeom>
            <a:solidFill>
              <a:srgbClr val="FFB8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60" name="Google Shape;1260;p38">
            <a:extLst>
              <a:ext uri="{FF2B5EF4-FFF2-40B4-BE49-F238E27FC236}">
                <a16:creationId xmlns:a16="http://schemas.microsoft.com/office/drawing/2014/main" id="{37D298CE-B218-85DF-C5D6-824118F98E21}"/>
              </a:ext>
            </a:extLst>
          </p:cNvPr>
          <p:cNvSpPr txBox="1">
            <a:spLocks noGrp="1"/>
          </p:cNvSpPr>
          <p:nvPr>
            <p:ph type="title"/>
          </p:nvPr>
        </p:nvSpPr>
        <p:spPr>
          <a:xfrm rot="316005">
            <a:off x="1385350" y="1846794"/>
            <a:ext cx="3329216" cy="16313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AU" sz="2800" b="1">
                <a:solidFill>
                  <a:srgbClr val="002664"/>
                </a:solidFill>
                <a:latin typeface="Public Sans SemiBold"/>
                <a:ea typeface="Arial"/>
                <a:cs typeface="Arial"/>
                <a:sym typeface="Arial"/>
              </a:rPr>
              <a:t>Get to know our school and preschool</a:t>
            </a:r>
            <a:endParaRPr lang="en-AU" sz="2800">
              <a:solidFill>
                <a:srgbClr val="002664"/>
              </a:solidFill>
              <a:latin typeface="Public Sans SemiBold" pitchFamily="2" charset="0"/>
            </a:endParaRPr>
          </a:p>
        </p:txBody>
      </p:sp>
      <p:grpSp>
        <p:nvGrpSpPr>
          <p:cNvPr id="1392" name="Google Shape;1116;p35">
            <a:extLst>
              <a:ext uri="{FF2B5EF4-FFF2-40B4-BE49-F238E27FC236}">
                <a16:creationId xmlns:a16="http://schemas.microsoft.com/office/drawing/2014/main" id="{129DBC3A-9F2E-21ED-C103-91FFEC9E9D52}"/>
              </a:ext>
            </a:extLst>
          </p:cNvPr>
          <p:cNvGrpSpPr/>
          <p:nvPr/>
        </p:nvGrpSpPr>
        <p:grpSpPr>
          <a:xfrm>
            <a:off x="8408751" y="168822"/>
            <a:ext cx="479231" cy="503608"/>
            <a:chOff x="1317200" y="238100"/>
            <a:chExt cx="4976425" cy="5229575"/>
          </a:xfrm>
        </p:grpSpPr>
        <p:sp>
          <p:nvSpPr>
            <p:cNvPr id="1393" name="Google Shape;1117;p35">
              <a:extLst>
                <a:ext uri="{FF2B5EF4-FFF2-40B4-BE49-F238E27FC236}">
                  <a16:creationId xmlns:a16="http://schemas.microsoft.com/office/drawing/2014/main" id="{644F09E8-FA6E-0B5A-F1A3-758B242DAF2A}"/>
                </a:ext>
              </a:extLst>
            </p:cNvPr>
            <p:cNvSpPr/>
            <p:nvPr/>
          </p:nvSpPr>
          <p:spPr>
            <a:xfrm>
              <a:off x="1561300" y="3393950"/>
              <a:ext cx="4486650" cy="1414475"/>
            </a:xfrm>
            <a:custGeom>
              <a:avLst/>
              <a:gdLst/>
              <a:ahLst/>
              <a:cxnLst/>
              <a:rect l="l" t="t" r="r" b="b"/>
              <a:pathLst>
                <a:path w="179466" h="56579" extrusionOk="0">
                  <a:moveTo>
                    <a:pt x="0" y="0"/>
                  </a:moveTo>
                  <a:lnTo>
                    <a:pt x="0" y="56578"/>
                  </a:lnTo>
                  <a:lnTo>
                    <a:pt x="12740" y="56578"/>
                  </a:lnTo>
                  <a:lnTo>
                    <a:pt x="12740" y="20507"/>
                  </a:lnTo>
                  <a:lnTo>
                    <a:pt x="43531" y="56578"/>
                  </a:lnTo>
                  <a:lnTo>
                    <a:pt x="56701" y="56578"/>
                  </a:lnTo>
                  <a:lnTo>
                    <a:pt x="56701" y="0"/>
                  </a:lnTo>
                  <a:lnTo>
                    <a:pt x="43961" y="0"/>
                  </a:lnTo>
                  <a:lnTo>
                    <a:pt x="43961" y="36148"/>
                  </a:lnTo>
                  <a:lnTo>
                    <a:pt x="13078" y="0"/>
                  </a:lnTo>
                  <a:close/>
                  <a:moveTo>
                    <a:pt x="106218" y="16"/>
                  </a:moveTo>
                  <a:lnTo>
                    <a:pt x="120984" y="56578"/>
                  </a:lnTo>
                  <a:lnTo>
                    <a:pt x="134108" y="56578"/>
                  </a:lnTo>
                  <a:lnTo>
                    <a:pt x="142765" y="20784"/>
                  </a:lnTo>
                  <a:lnTo>
                    <a:pt x="151575" y="56578"/>
                  </a:lnTo>
                  <a:lnTo>
                    <a:pt x="164469" y="56578"/>
                  </a:lnTo>
                  <a:lnTo>
                    <a:pt x="164607" y="56087"/>
                  </a:lnTo>
                  <a:lnTo>
                    <a:pt x="179465" y="16"/>
                  </a:lnTo>
                  <a:lnTo>
                    <a:pt x="166326" y="16"/>
                  </a:lnTo>
                  <a:lnTo>
                    <a:pt x="157868" y="36240"/>
                  </a:lnTo>
                  <a:lnTo>
                    <a:pt x="148981" y="16"/>
                  </a:lnTo>
                  <a:lnTo>
                    <a:pt x="136778" y="16"/>
                  </a:lnTo>
                  <a:lnTo>
                    <a:pt x="127753" y="35826"/>
                  </a:lnTo>
                  <a:lnTo>
                    <a:pt x="119556" y="16"/>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4" name="Google Shape;1118;p35">
              <a:extLst>
                <a:ext uri="{FF2B5EF4-FFF2-40B4-BE49-F238E27FC236}">
                  <a16:creationId xmlns:a16="http://schemas.microsoft.com/office/drawing/2014/main" id="{F0D7ED74-16D1-5779-69A5-E3AF7B1E4AAD}"/>
                </a:ext>
              </a:extLst>
            </p:cNvPr>
            <p:cNvSpPr/>
            <p:nvPr/>
          </p:nvSpPr>
          <p:spPr>
            <a:xfrm>
              <a:off x="1527150" y="5014850"/>
              <a:ext cx="411375" cy="452825"/>
            </a:xfrm>
            <a:custGeom>
              <a:avLst/>
              <a:gdLst/>
              <a:ahLst/>
              <a:cxnLst/>
              <a:rect l="l" t="t" r="r" b="b"/>
              <a:pathLst>
                <a:path w="16455" h="18113" extrusionOk="0">
                  <a:moveTo>
                    <a:pt x="9056" y="0"/>
                  </a:moveTo>
                  <a:cubicBezTo>
                    <a:pt x="3776" y="0"/>
                    <a:pt x="0" y="4145"/>
                    <a:pt x="0" y="9056"/>
                  </a:cubicBezTo>
                  <a:lnTo>
                    <a:pt x="0" y="9103"/>
                  </a:lnTo>
                  <a:cubicBezTo>
                    <a:pt x="0" y="14199"/>
                    <a:pt x="3623" y="18113"/>
                    <a:pt x="9118" y="18113"/>
                  </a:cubicBezTo>
                  <a:cubicBezTo>
                    <a:pt x="12234" y="18113"/>
                    <a:pt x="14720" y="16854"/>
                    <a:pt x="16455" y="15380"/>
                  </a:cubicBezTo>
                  <a:lnTo>
                    <a:pt x="16455" y="8028"/>
                  </a:lnTo>
                  <a:lnTo>
                    <a:pt x="8964" y="8028"/>
                  </a:lnTo>
                  <a:lnTo>
                    <a:pt x="8964" y="10699"/>
                  </a:lnTo>
                  <a:lnTo>
                    <a:pt x="13462" y="10699"/>
                  </a:lnTo>
                  <a:lnTo>
                    <a:pt x="13462" y="13984"/>
                  </a:lnTo>
                  <a:cubicBezTo>
                    <a:pt x="12387" y="14782"/>
                    <a:pt x="10867" y="15304"/>
                    <a:pt x="9225" y="15304"/>
                  </a:cubicBezTo>
                  <a:cubicBezTo>
                    <a:pt x="5633" y="15304"/>
                    <a:pt x="3239" y="12648"/>
                    <a:pt x="3239" y="9056"/>
                  </a:cubicBezTo>
                  <a:lnTo>
                    <a:pt x="3239" y="8995"/>
                  </a:lnTo>
                  <a:cubicBezTo>
                    <a:pt x="3239" y="5649"/>
                    <a:pt x="5710" y="2825"/>
                    <a:pt x="8949" y="2825"/>
                  </a:cubicBezTo>
                  <a:cubicBezTo>
                    <a:pt x="11174" y="2825"/>
                    <a:pt x="12510" y="3546"/>
                    <a:pt x="13861" y="4697"/>
                  </a:cubicBezTo>
                  <a:lnTo>
                    <a:pt x="15825" y="2379"/>
                  </a:lnTo>
                  <a:cubicBezTo>
                    <a:pt x="14014" y="845"/>
                    <a:pt x="12126" y="0"/>
                    <a:pt x="9056" y="0"/>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5" name="Google Shape;1119;p35">
              <a:extLst>
                <a:ext uri="{FF2B5EF4-FFF2-40B4-BE49-F238E27FC236}">
                  <a16:creationId xmlns:a16="http://schemas.microsoft.com/office/drawing/2014/main" id="{D5E6C23E-6272-A94A-3A86-A79F5605C773}"/>
                </a:ext>
              </a:extLst>
            </p:cNvPr>
            <p:cNvSpPr/>
            <p:nvPr/>
          </p:nvSpPr>
          <p:spPr>
            <a:xfrm>
              <a:off x="1984925" y="5014850"/>
              <a:ext cx="459375" cy="452825"/>
            </a:xfrm>
            <a:custGeom>
              <a:avLst/>
              <a:gdLst/>
              <a:ahLst/>
              <a:cxnLst/>
              <a:rect l="l" t="t" r="r" b="b"/>
              <a:pathLst>
                <a:path w="18375" h="18113" extrusionOk="0">
                  <a:moveTo>
                    <a:pt x="9164" y="2825"/>
                  </a:moveTo>
                  <a:cubicBezTo>
                    <a:pt x="12649" y="2825"/>
                    <a:pt x="15135" y="5649"/>
                    <a:pt x="15135" y="9056"/>
                  </a:cubicBezTo>
                  <a:lnTo>
                    <a:pt x="15135" y="9103"/>
                  </a:lnTo>
                  <a:cubicBezTo>
                    <a:pt x="15135" y="12510"/>
                    <a:pt x="12695" y="15273"/>
                    <a:pt x="9211" y="15273"/>
                  </a:cubicBezTo>
                  <a:cubicBezTo>
                    <a:pt x="5726" y="15273"/>
                    <a:pt x="3240" y="12464"/>
                    <a:pt x="3240" y="9056"/>
                  </a:cubicBezTo>
                  <a:lnTo>
                    <a:pt x="3240" y="8995"/>
                  </a:lnTo>
                  <a:cubicBezTo>
                    <a:pt x="3240" y="5603"/>
                    <a:pt x="5665" y="2825"/>
                    <a:pt x="9164" y="2825"/>
                  </a:cubicBezTo>
                  <a:close/>
                  <a:moveTo>
                    <a:pt x="9211" y="0"/>
                  </a:moveTo>
                  <a:cubicBezTo>
                    <a:pt x="3823" y="0"/>
                    <a:pt x="1" y="4129"/>
                    <a:pt x="1" y="9056"/>
                  </a:cubicBezTo>
                  <a:lnTo>
                    <a:pt x="1" y="9103"/>
                  </a:lnTo>
                  <a:cubicBezTo>
                    <a:pt x="1" y="14030"/>
                    <a:pt x="3762" y="18113"/>
                    <a:pt x="9164" y="18113"/>
                  </a:cubicBezTo>
                  <a:cubicBezTo>
                    <a:pt x="14552" y="18113"/>
                    <a:pt x="18374" y="13984"/>
                    <a:pt x="18374" y="9056"/>
                  </a:cubicBezTo>
                  <a:lnTo>
                    <a:pt x="18374" y="8995"/>
                  </a:lnTo>
                  <a:cubicBezTo>
                    <a:pt x="18374" y="4068"/>
                    <a:pt x="14614" y="0"/>
                    <a:pt x="9211" y="0"/>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6" name="Google Shape;1120;p35">
              <a:extLst>
                <a:ext uri="{FF2B5EF4-FFF2-40B4-BE49-F238E27FC236}">
                  <a16:creationId xmlns:a16="http://schemas.microsoft.com/office/drawing/2014/main" id="{5EF44799-473B-9D6E-297A-FEC2694DB3B4}"/>
                </a:ext>
              </a:extLst>
            </p:cNvPr>
            <p:cNvSpPr/>
            <p:nvPr/>
          </p:nvSpPr>
          <p:spPr>
            <a:xfrm>
              <a:off x="2438500" y="5022125"/>
              <a:ext cx="433275" cy="440950"/>
            </a:xfrm>
            <a:custGeom>
              <a:avLst/>
              <a:gdLst/>
              <a:ahLst/>
              <a:cxnLst/>
              <a:rect l="l" t="t" r="r" b="b"/>
              <a:pathLst>
                <a:path w="17331" h="17638" extrusionOk="0">
                  <a:moveTo>
                    <a:pt x="1" y="1"/>
                  </a:moveTo>
                  <a:lnTo>
                    <a:pt x="7307" y="17637"/>
                  </a:lnTo>
                  <a:lnTo>
                    <a:pt x="10024" y="17637"/>
                  </a:lnTo>
                  <a:lnTo>
                    <a:pt x="17330" y="1"/>
                  </a:lnTo>
                  <a:lnTo>
                    <a:pt x="13984" y="1"/>
                  </a:lnTo>
                  <a:lnTo>
                    <a:pt x="8719" y="13462"/>
                  </a:lnTo>
                  <a:lnTo>
                    <a:pt x="3424"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7" name="Google Shape;1121;p35">
              <a:extLst>
                <a:ext uri="{FF2B5EF4-FFF2-40B4-BE49-F238E27FC236}">
                  <a16:creationId xmlns:a16="http://schemas.microsoft.com/office/drawing/2014/main" id="{FC5FB3E0-302F-DE0C-8B6F-D10D34241CD2}"/>
                </a:ext>
              </a:extLst>
            </p:cNvPr>
            <p:cNvSpPr/>
            <p:nvPr/>
          </p:nvSpPr>
          <p:spPr>
            <a:xfrm>
              <a:off x="2923550" y="5022125"/>
              <a:ext cx="328875" cy="437875"/>
            </a:xfrm>
            <a:custGeom>
              <a:avLst/>
              <a:gdLst/>
              <a:ahLst/>
              <a:cxnLst/>
              <a:rect l="l" t="t" r="r" b="b"/>
              <a:pathLst>
                <a:path w="13155" h="17515" extrusionOk="0">
                  <a:moveTo>
                    <a:pt x="0" y="1"/>
                  </a:moveTo>
                  <a:lnTo>
                    <a:pt x="0" y="17515"/>
                  </a:lnTo>
                  <a:lnTo>
                    <a:pt x="13155" y="17515"/>
                  </a:lnTo>
                  <a:lnTo>
                    <a:pt x="13155" y="14767"/>
                  </a:lnTo>
                  <a:lnTo>
                    <a:pt x="3086" y="14767"/>
                  </a:lnTo>
                  <a:lnTo>
                    <a:pt x="3086" y="10070"/>
                  </a:lnTo>
                  <a:lnTo>
                    <a:pt x="11912" y="10070"/>
                  </a:lnTo>
                  <a:lnTo>
                    <a:pt x="11912" y="7307"/>
                  </a:lnTo>
                  <a:lnTo>
                    <a:pt x="3086" y="7307"/>
                  </a:lnTo>
                  <a:lnTo>
                    <a:pt x="3086" y="2764"/>
                  </a:lnTo>
                  <a:lnTo>
                    <a:pt x="13032" y="2764"/>
                  </a:lnTo>
                  <a:lnTo>
                    <a:pt x="13032"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8" name="Google Shape;1122;p35">
              <a:extLst>
                <a:ext uri="{FF2B5EF4-FFF2-40B4-BE49-F238E27FC236}">
                  <a16:creationId xmlns:a16="http://schemas.microsoft.com/office/drawing/2014/main" id="{401F2934-5F35-F43D-66E2-4EAECB307D65}"/>
                </a:ext>
              </a:extLst>
            </p:cNvPr>
            <p:cNvSpPr/>
            <p:nvPr/>
          </p:nvSpPr>
          <p:spPr>
            <a:xfrm>
              <a:off x="3327250" y="5022125"/>
              <a:ext cx="373000" cy="437875"/>
            </a:xfrm>
            <a:custGeom>
              <a:avLst/>
              <a:gdLst/>
              <a:ahLst/>
              <a:cxnLst/>
              <a:rect l="l" t="t" r="r" b="b"/>
              <a:pathLst>
                <a:path w="14920" h="17515" extrusionOk="0">
                  <a:moveTo>
                    <a:pt x="7583" y="2810"/>
                  </a:moveTo>
                  <a:cubicBezTo>
                    <a:pt x="9870" y="2810"/>
                    <a:pt x="11220" y="3838"/>
                    <a:pt x="11220" y="5711"/>
                  </a:cubicBezTo>
                  <a:lnTo>
                    <a:pt x="11220" y="5757"/>
                  </a:lnTo>
                  <a:cubicBezTo>
                    <a:pt x="11220" y="7538"/>
                    <a:pt x="9824" y="8689"/>
                    <a:pt x="7613" y="8689"/>
                  </a:cubicBezTo>
                  <a:lnTo>
                    <a:pt x="3085" y="8689"/>
                  </a:lnTo>
                  <a:lnTo>
                    <a:pt x="3085" y="2810"/>
                  </a:lnTo>
                  <a:close/>
                  <a:moveTo>
                    <a:pt x="0" y="1"/>
                  </a:moveTo>
                  <a:lnTo>
                    <a:pt x="0" y="17515"/>
                  </a:lnTo>
                  <a:lnTo>
                    <a:pt x="3085" y="17515"/>
                  </a:lnTo>
                  <a:lnTo>
                    <a:pt x="3085" y="11421"/>
                  </a:lnTo>
                  <a:lnTo>
                    <a:pt x="6953" y="11421"/>
                  </a:lnTo>
                  <a:lnTo>
                    <a:pt x="11282" y="17515"/>
                  </a:lnTo>
                  <a:lnTo>
                    <a:pt x="14920" y="17515"/>
                  </a:lnTo>
                  <a:lnTo>
                    <a:pt x="10177" y="10884"/>
                  </a:lnTo>
                  <a:cubicBezTo>
                    <a:pt x="12633" y="10193"/>
                    <a:pt x="14352" y="8458"/>
                    <a:pt x="14352" y="5588"/>
                  </a:cubicBezTo>
                  <a:lnTo>
                    <a:pt x="14352" y="5527"/>
                  </a:lnTo>
                  <a:cubicBezTo>
                    <a:pt x="14352" y="4007"/>
                    <a:pt x="13845" y="2702"/>
                    <a:pt x="12909" y="1751"/>
                  </a:cubicBezTo>
                  <a:cubicBezTo>
                    <a:pt x="11773" y="661"/>
                    <a:pt x="10054" y="1"/>
                    <a:pt x="7828" y="1"/>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9" name="Google Shape;1123;p35">
              <a:extLst>
                <a:ext uri="{FF2B5EF4-FFF2-40B4-BE49-F238E27FC236}">
                  <a16:creationId xmlns:a16="http://schemas.microsoft.com/office/drawing/2014/main" id="{00A7307F-6AD6-73B6-8B0C-C357A8B12AB4}"/>
                </a:ext>
              </a:extLst>
            </p:cNvPr>
            <p:cNvSpPr/>
            <p:nvPr/>
          </p:nvSpPr>
          <p:spPr>
            <a:xfrm>
              <a:off x="3754325" y="5022125"/>
              <a:ext cx="382625" cy="437875"/>
            </a:xfrm>
            <a:custGeom>
              <a:avLst/>
              <a:gdLst/>
              <a:ahLst/>
              <a:cxnLst/>
              <a:rect l="l" t="t" r="r" b="b"/>
              <a:pathLst>
                <a:path w="15305" h="17515" extrusionOk="0">
                  <a:moveTo>
                    <a:pt x="1" y="1"/>
                  </a:moveTo>
                  <a:lnTo>
                    <a:pt x="1" y="17515"/>
                  </a:lnTo>
                  <a:lnTo>
                    <a:pt x="3040" y="17515"/>
                  </a:lnTo>
                  <a:lnTo>
                    <a:pt x="3040" y="5051"/>
                  </a:lnTo>
                  <a:lnTo>
                    <a:pt x="12725" y="17515"/>
                  </a:lnTo>
                  <a:lnTo>
                    <a:pt x="15304" y="17515"/>
                  </a:lnTo>
                  <a:lnTo>
                    <a:pt x="15304" y="1"/>
                  </a:lnTo>
                  <a:lnTo>
                    <a:pt x="12265" y="1"/>
                  </a:lnTo>
                  <a:lnTo>
                    <a:pt x="12265" y="12112"/>
                  </a:lnTo>
                  <a:lnTo>
                    <a:pt x="2856"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0" name="Google Shape;1124;p35">
              <a:extLst>
                <a:ext uri="{FF2B5EF4-FFF2-40B4-BE49-F238E27FC236}">
                  <a16:creationId xmlns:a16="http://schemas.microsoft.com/office/drawing/2014/main" id="{B839C4C6-B349-1B7A-A364-AE9D252E6545}"/>
                </a:ext>
              </a:extLst>
            </p:cNvPr>
            <p:cNvSpPr/>
            <p:nvPr/>
          </p:nvSpPr>
          <p:spPr>
            <a:xfrm>
              <a:off x="4215200" y="5022125"/>
              <a:ext cx="432100" cy="437875"/>
            </a:xfrm>
            <a:custGeom>
              <a:avLst/>
              <a:gdLst/>
              <a:ahLst/>
              <a:cxnLst/>
              <a:rect l="l" t="t" r="r" b="b"/>
              <a:pathLst>
                <a:path w="17284" h="17515" extrusionOk="0">
                  <a:moveTo>
                    <a:pt x="0" y="1"/>
                  </a:moveTo>
                  <a:lnTo>
                    <a:pt x="0" y="17515"/>
                  </a:lnTo>
                  <a:lnTo>
                    <a:pt x="3055" y="17515"/>
                  </a:lnTo>
                  <a:lnTo>
                    <a:pt x="3055" y="5005"/>
                  </a:lnTo>
                  <a:lnTo>
                    <a:pt x="8535" y="13217"/>
                  </a:lnTo>
                  <a:lnTo>
                    <a:pt x="8642" y="13217"/>
                  </a:lnTo>
                  <a:lnTo>
                    <a:pt x="14183" y="4959"/>
                  </a:lnTo>
                  <a:lnTo>
                    <a:pt x="14183" y="17515"/>
                  </a:lnTo>
                  <a:lnTo>
                    <a:pt x="17284" y="17515"/>
                  </a:lnTo>
                  <a:lnTo>
                    <a:pt x="17284" y="1"/>
                  </a:lnTo>
                  <a:lnTo>
                    <a:pt x="13984" y="1"/>
                  </a:lnTo>
                  <a:lnTo>
                    <a:pt x="8642" y="8290"/>
                  </a:lnTo>
                  <a:lnTo>
                    <a:pt x="3301"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1" name="Google Shape;1125;p35">
              <a:extLst>
                <a:ext uri="{FF2B5EF4-FFF2-40B4-BE49-F238E27FC236}">
                  <a16:creationId xmlns:a16="http://schemas.microsoft.com/office/drawing/2014/main" id="{FC72DEBA-F972-158F-9C84-68A62EFB4B4D}"/>
                </a:ext>
              </a:extLst>
            </p:cNvPr>
            <p:cNvSpPr/>
            <p:nvPr/>
          </p:nvSpPr>
          <p:spPr>
            <a:xfrm>
              <a:off x="4720575" y="5022125"/>
              <a:ext cx="329275" cy="437875"/>
            </a:xfrm>
            <a:custGeom>
              <a:avLst/>
              <a:gdLst/>
              <a:ahLst/>
              <a:cxnLst/>
              <a:rect l="l" t="t" r="r" b="b"/>
              <a:pathLst>
                <a:path w="13171" h="17515" extrusionOk="0">
                  <a:moveTo>
                    <a:pt x="1" y="1"/>
                  </a:moveTo>
                  <a:lnTo>
                    <a:pt x="1" y="17515"/>
                  </a:lnTo>
                  <a:lnTo>
                    <a:pt x="13170" y="17515"/>
                  </a:lnTo>
                  <a:lnTo>
                    <a:pt x="13170" y="14767"/>
                  </a:lnTo>
                  <a:lnTo>
                    <a:pt x="3086" y="14767"/>
                  </a:lnTo>
                  <a:lnTo>
                    <a:pt x="3086" y="10070"/>
                  </a:lnTo>
                  <a:lnTo>
                    <a:pt x="11896" y="10070"/>
                  </a:lnTo>
                  <a:lnTo>
                    <a:pt x="11896" y="7307"/>
                  </a:lnTo>
                  <a:lnTo>
                    <a:pt x="3086" y="7307"/>
                  </a:lnTo>
                  <a:lnTo>
                    <a:pt x="3086" y="2764"/>
                  </a:lnTo>
                  <a:lnTo>
                    <a:pt x="13032" y="2764"/>
                  </a:lnTo>
                  <a:lnTo>
                    <a:pt x="13032"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2" name="Google Shape;1126;p35">
              <a:extLst>
                <a:ext uri="{FF2B5EF4-FFF2-40B4-BE49-F238E27FC236}">
                  <a16:creationId xmlns:a16="http://schemas.microsoft.com/office/drawing/2014/main" id="{3F67A2AA-A4A2-3E4D-7D0C-8879CD5B0AA5}"/>
                </a:ext>
              </a:extLst>
            </p:cNvPr>
            <p:cNvSpPr/>
            <p:nvPr/>
          </p:nvSpPr>
          <p:spPr>
            <a:xfrm>
              <a:off x="5125425" y="5022125"/>
              <a:ext cx="382975" cy="437875"/>
            </a:xfrm>
            <a:custGeom>
              <a:avLst/>
              <a:gdLst/>
              <a:ahLst/>
              <a:cxnLst/>
              <a:rect l="l" t="t" r="r" b="b"/>
              <a:pathLst>
                <a:path w="15319" h="17515" extrusionOk="0">
                  <a:moveTo>
                    <a:pt x="0" y="1"/>
                  </a:moveTo>
                  <a:lnTo>
                    <a:pt x="0" y="17515"/>
                  </a:lnTo>
                  <a:lnTo>
                    <a:pt x="3039" y="17515"/>
                  </a:lnTo>
                  <a:lnTo>
                    <a:pt x="3039" y="5051"/>
                  </a:lnTo>
                  <a:lnTo>
                    <a:pt x="12725" y="17515"/>
                  </a:lnTo>
                  <a:lnTo>
                    <a:pt x="15319" y="17515"/>
                  </a:lnTo>
                  <a:lnTo>
                    <a:pt x="15319" y="1"/>
                  </a:lnTo>
                  <a:lnTo>
                    <a:pt x="12280" y="1"/>
                  </a:lnTo>
                  <a:lnTo>
                    <a:pt x="12280" y="12112"/>
                  </a:lnTo>
                  <a:lnTo>
                    <a:pt x="2870"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3" name="Google Shape;1127;p35">
              <a:extLst>
                <a:ext uri="{FF2B5EF4-FFF2-40B4-BE49-F238E27FC236}">
                  <a16:creationId xmlns:a16="http://schemas.microsoft.com/office/drawing/2014/main" id="{B9DF9B05-1044-B67B-4B38-76AF9DAFEAE9}"/>
                </a:ext>
              </a:extLst>
            </p:cNvPr>
            <p:cNvSpPr/>
            <p:nvPr/>
          </p:nvSpPr>
          <p:spPr>
            <a:xfrm>
              <a:off x="5569400" y="5022125"/>
              <a:ext cx="356500" cy="437875"/>
            </a:xfrm>
            <a:custGeom>
              <a:avLst/>
              <a:gdLst/>
              <a:ahLst/>
              <a:cxnLst/>
              <a:rect l="l" t="t" r="r" b="b"/>
              <a:pathLst>
                <a:path w="14260" h="17515" extrusionOk="0">
                  <a:moveTo>
                    <a:pt x="0" y="1"/>
                  </a:moveTo>
                  <a:lnTo>
                    <a:pt x="0" y="2856"/>
                  </a:lnTo>
                  <a:lnTo>
                    <a:pt x="5572" y="2856"/>
                  </a:lnTo>
                  <a:lnTo>
                    <a:pt x="5572" y="17515"/>
                  </a:lnTo>
                  <a:lnTo>
                    <a:pt x="8688" y="17515"/>
                  </a:lnTo>
                  <a:lnTo>
                    <a:pt x="8688" y="2856"/>
                  </a:lnTo>
                  <a:lnTo>
                    <a:pt x="14260" y="2856"/>
                  </a:lnTo>
                  <a:lnTo>
                    <a:pt x="14260"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4" name="Google Shape;1128;p35">
              <a:extLst>
                <a:ext uri="{FF2B5EF4-FFF2-40B4-BE49-F238E27FC236}">
                  <a16:creationId xmlns:a16="http://schemas.microsoft.com/office/drawing/2014/main" id="{B081DADA-BD10-5E68-6508-637B7DC203B5}"/>
                </a:ext>
              </a:extLst>
            </p:cNvPr>
            <p:cNvSpPr/>
            <p:nvPr/>
          </p:nvSpPr>
          <p:spPr>
            <a:xfrm>
              <a:off x="3066675" y="3363625"/>
              <a:ext cx="1140875" cy="1477800"/>
            </a:xfrm>
            <a:custGeom>
              <a:avLst/>
              <a:gdLst/>
              <a:ahLst/>
              <a:cxnLst/>
              <a:rect l="l" t="t" r="r" b="b"/>
              <a:pathLst>
                <a:path w="45635" h="59112" extrusionOk="0">
                  <a:moveTo>
                    <a:pt x="22488" y="1"/>
                  </a:moveTo>
                  <a:cubicBezTo>
                    <a:pt x="10715" y="1"/>
                    <a:pt x="2303" y="6893"/>
                    <a:pt x="2303" y="17315"/>
                  </a:cubicBezTo>
                  <a:lnTo>
                    <a:pt x="2303" y="17484"/>
                  </a:lnTo>
                  <a:cubicBezTo>
                    <a:pt x="2303" y="28904"/>
                    <a:pt x="9809" y="32096"/>
                    <a:pt x="21413" y="35059"/>
                  </a:cubicBezTo>
                  <a:cubicBezTo>
                    <a:pt x="31053" y="37515"/>
                    <a:pt x="33033" y="39157"/>
                    <a:pt x="33033" y="42365"/>
                  </a:cubicBezTo>
                  <a:lnTo>
                    <a:pt x="33033" y="42534"/>
                  </a:lnTo>
                  <a:cubicBezTo>
                    <a:pt x="33033" y="45896"/>
                    <a:pt x="29901" y="47952"/>
                    <a:pt x="24713" y="47952"/>
                  </a:cubicBezTo>
                  <a:cubicBezTo>
                    <a:pt x="18128" y="47952"/>
                    <a:pt x="12679" y="45236"/>
                    <a:pt x="7491" y="40968"/>
                  </a:cubicBezTo>
                  <a:lnTo>
                    <a:pt x="1" y="49917"/>
                  </a:lnTo>
                  <a:cubicBezTo>
                    <a:pt x="6923" y="56072"/>
                    <a:pt x="15734" y="59111"/>
                    <a:pt x="24468" y="59111"/>
                  </a:cubicBezTo>
                  <a:cubicBezTo>
                    <a:pt x="36916" y="59111"/>
                    <a:pt x="45634" y="52711"/>
                    <a:pt x="45634" y="41291"/>
                  </a:cubicBezTo>
                  <a:lnTo>
                    <a:pt x="45634" y="41137"/>
                  </a:lnTo>
                  <a:cubicBezTo>
                    <a:pt x="45634" y="31114"/>
                    <a:pt x="39050" y="26924"/>
                    <a:pt x="27353" y="23885"/>
                  </a:cubicBezTo>
                  <a:cubicBezTo>
                    <a:pt x="17376" y="21337"/>
                    <a:pt x="14905" y="20109"/>
                    <a:pt x="14905" y="16333"/>
                  </a:cubicBezTo>
                  <a:lnTo>
                    <a:pt x="14905" y="16164"/>
                  </a:lnTo>
                  <a:cubicBezTo>
                    <a:pt x="14905" y="13386"/>
                    <a:pt x="17468" y="11160"/>
                    <a:pt x="22319" y="11160"/>
                  </a:cubicBezTo>
                  <a:cubicBezTo>
                    <a:pt x="27185" y="11160"/>
                    <a:pt x="32204" y="13293"/>
                    <a:pt x="37330" y="16824"/>
                  </a:cubicBezTo>
                  <a:lnTo>
                    <a:pt x="43915" y="7307"/>
                  </a:lnTo>
                  <a:cubicBezTo>
                    <a:pt x="38067" y="2626"/>
                    <a:pt x="30884" y="1"/>
                    <a:pt x="22488" y="1"/>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5" name="Google Shape;1129;p35">
              <a:extLst>
                <a:ext uri="{FF2B5EF4-FFF2-40B4-BE49-F238E27FC236}">
                  <a16:creationId xmlns:a16="http://schemas.microsoft.com/office/drawing/2014/main" id="{9AD0C43D-D764-01EF-7599-C9EA9285C348}"/>
                </a:ext>
              </a:extLst>
            </p:cNvPr>
            <p:cNvSpPr/>
            <p:nvPr/>
          </p:nvSpPr>
          <p:spPr>
            <a:xfrm>
              <a:off x="1317200" y="238100"/>
              <a:ext cx="4976425" cy="3038625"/>
            </a:xfrm>
            <a:custGeom>
              <a:avLst/>
              <a:gdLst/>
              <a:ahLst/>
              <a:cxnLst/>
              <a:rect l="l" t="t" r="r" b="b"/>
              <a:pathLst>
                <a:path w="199057" h="121545" extrusionOk="0">
                  <a:moveTo>
                    <a:pt x="99550" y="1"/>
                  </a:moveTo>
                  <a:cubicBezTo>
                    <a:pt x="99532" y="1"/>
                    <a:pt x="99514" y="1"/>
                    <a:pt x="99497" y="1"/>
                  </a:cubicBezTo>
                  <a:cubicBezTo>
                    <a:pt x="98315" y="1"/>
                    <a:pt x="97486" y="538"/>
                    <a:pt x="96749" y="1275"/>
                  </a:cubicBezTo>
                  <a:cubicBezTo>
                    <a:pt x="95352" y="2672"/>
                    <a:pt x="93449" y="5803"/>
                    <a:pt x="92712" y="6954"/>
                  </a:cubicBezTo>
                  <a:cubicBezTo>
                    <a:pt x="90809" y="9963"/>
                    <a:pt x="89581" y="12311"/>
                    <a:pt x="87570" y="15627"/>
                  </a:cubicBezTo>
                  <a:cubicBezTo>
                    <a:pt x="84623" y="13171"/>
                    <a:pt x="75720" y="6893"/>
                    <a:pt x="73679" y="5634"/>
                  </a:cubicBezTo>
                  <a:cubicBezTo>
                    <a:pt x="72722" y="5055"/>
                    <a:pt x="71673" y="4321"/>
                    <a:pt x="70023" y="4321"/>
                  </a:cubicBezTo>
                  <a:cubicBezTo>
                    <a:pt x="69661" y="4321"/>
                    <a:pt x="69269" y="4357"/>
                    <a:pt x="68844" y="4437"/>
                  </a:cubicBezTo>
                  <a:cubicBezTo>
                    <a:pt x="66511" y="4882"/>
                    <a:pt x="65743" y="7077"/>
                    <a:pt x="65221" y="8274"/>
                  </a:cubicBezTo>
                  <a:cubicBezTo>
                    <a:pt x="64485" y="9932"/>
                    <a:pt x="62413" y="16456"/>
                    <a:pt x="60448" y="23378"/>
                  </a:cubicBezTo>
                  <a:cubicBezTo>
                    <a:pt x="56181" y="21168"/>
                    <a:pt x="53203" y="19694"/>
                    <a:pt x="49197" y="17852"/>
                  </a:cubicBezTo>
                  <a:cubicBezTo>
                    <a:pt x="46971" y="16844"/>
                    <a:pt x="44352" y="15573"/>
                    <a:pt x="41774" y="15573"/>
                  </a:cubicBezTo>
                  <a:cubicBezTo>
                    <a:pt x="40939" y="15573"/>
                    <a:pt x="40108" y="15706"/>
                    <a:pt x="39296" y="16026"/>
                  </a:cubicBezTo>
                  <a:cubicBezTo>
                    <a:pt x="37393" y="16809"/>
                    <a:pt x="36641" y="19464"/>
                    <a:pt x="36211" y="21199"/>
                  </a:cubicBezTo>
                  <a:cubicBezTo>
                    <a:pt x="34553" y="28873"/>
                    <a:pt x="34369" y="36456"/>
                    <a:pt x="34431" y="41076"/>
                  </a:cubicBezTo>
                  <a:cubicBezTo>
                    <a:pt x="33640" y="40999"/>
                    <a:pt x="27228" y="40601"/>
                    <a:pt x="21499" y="40601"/>
                  </a:cubicBezTo>
                  <a:cubicBezTo>
                    <a:pt x="18110" y="40601"/>
                    <a:pt x="14959" y="40740"/>
                    <a:pt x="13356" y="41168"/>
                  </a:cubicBezTo>
                  <a:cubicBezTo>
                    <a:pt x="11483" y="41675"/>
                    <a:pt x="9672" y="42979"/>
                    <a:pt x="8920" y="45036"/>
                  </a:cubicBezTo>
                  <a:cubicBezTo>
                    <a:pt x="8291" y="46725"/>
                    <a:pt x="9012" y="50040"/>
                    <a:pt x="9427" y="51575"/>
                  </a:cubicBezTo>
                  <a:cubicBezTo>
                    <a:pt x="11038" y="57699"/>
                    <a:pt x="14354" y="62995"/>
                    <a:pt x="17991" y="68106"/>
                  </a:cubicBezTo>
                  <a:cubicBezTo>
                    <a:pt x="18744" y="69150"/>
                    <a:pt x="19066" y="69687"/>
                    <a:pt x="19849" y="70685"/>
                  </a:cubicBezTo>
                  <a:cubicBezTo>
                    <a:pt x="9764" y="76533"/>
                    <a:pt x="4392" y="80417"/>
                    <a:pt x="3225" y="81384"/>
                  </a:cubicBezTo>
                  <a:cubicBezTo>
                    <a:pt x="2074" y="82351"/>
                    <a:pt x="48" y="84100"/>
                    <a:pt x="2" y="86710"/>
                  </a:cubicBezTo>
                  <a:cubicBezTo>
                    <a:pt x="-13" y="87861"/>
                    <a:pt x="109" y="88813"/>
                    <a:pt x="1169" y="90302"/>
                  </a:cubicBezTo>
                  <a:cubicBezTo>
                    <a:pt x="3087" y="93003"/>
                    <a:pt x="13801" y="103256"/>
                    <a:pt x="37777" y="106925"/>
                  </a:cubicBezTo>
                  <a:cubicBezTo>
                    <a:pt x="33679" y="109903"/>
                    <a:pt x="34492" y="113617"/>
                    <a:pt x="35106" y="115121"/>
                  </a:cubicBezTo>
                  <a:cubicBezTo>
                    <a:pt x="35582" y="116288"/>
                    <a:pt x="36748" y="117654"/>
                    <a:pt x="39081" y="118928"/>
                  </a:cubicBezTo>
                  <a:cubicBezTo>
                    <a:pt x="42842" y="120985"/>
                    <a:pt x="47508" y="121476"/>
                    <a:pt x="51468" y="121538"/>
                  </a:cubicBezTo>
                  <a:cubicBezTo>
                    <a:pt x="51711" y="121542"/>
                    <a:pt x="51954" y="121544"/>
                    <a:pt x="52198" y="121544"/>
                  </a:cubicBezTo>
                  <a:cubicBezTo>
                    <a:pt x="57673" y="121544"/>
                    <a:pt x="63386" y="120415"/>
                    <a:pt x="68706" y="119343"/>
                  </a:cubicBezTo>
                  <a:cubicBezTo>
                    <a:pt x="74001" y="118268"/>
                    <a:pt x="79558" y="116089"/>
                    <a:pt x="84976" y="115828"/>
                  </a:cubicBezTo>
                  <a:cubicBezTo>
                    <a:pt x="86091" y="115779"/>
                    <a:pt x="87206" y="115755"/>
                    <a:pt x="88320" y="115755"/>
                  </a:cubicBezTo>
                  <a:cubicBezTo>
                    <a:pt x="90381" y="115755"/>
                    <a:pt x="92440" y="115837"/>
                    <a:pt x="94493" y="115996"/>
                  </a:cubicBezTo>
                  <a:cubicBezTo>
                    <a:pt x="95598" y="116089"/>
                    <a:pt x="97041" y="116257"/>
                    <a:pt x="99558" y="116257"/>
                  </a:cubicBezTo>
                  <a:cubicBezTo>
                    <a:pt x="101799" y="116257"/>
                    <a:pt x="103472" y="116073"/>
                    <a:pt x="104577" y="115996"/>
                  </a:cubicBezTo>
                  <a:cubicBezTo>
                    <a:pt x="106634" y="115837"/>
                    <a:pt x="108697" y="115748"/>
                    <a:pt x="110758" y="115748"/>
                  </a:cubicBezTo>
                  <a:cubicBezTo>
                    <a:pt x="111866" y="115748"/>
                    <a:pt x="112973" y="115774"/>
                    <a:pt x="114079" y="115828"/>
                  </a:cubicBezTo>
                  <a:cubicBezTo>
                    <a:pt x="119512" y="116073"/>
                    <a:pt x="125053" y="118253"/>
                    <a:pt x="130364" y="119327"/>
                  </a:cubicBezTo>
                  <a:cubicBezTo>
                    <a:pt x="135684" y="120415"/>
                    <a:pt x="141384" y="121544"/>
                    <a:pt x="146857" y="121544"/>
                  </a:cubicBezTo>
                  <a:cubicBezTo>
                    <a:pt x="147100" y="121544"/>
                    <a:pt x="147344" y="121542"/>
                    <a:pt x="147586" y="121538"/>
                  </a:cubicBezTo>
                  <a:cubicBezTo>
                    <a:pt x="151546" y="121461"/>
                    <a:pt x="156213" y="120985"/>
                    <a:pt x="159973" y="118928"/>
                  </a:cubicBezTo>
                  <a:cubicBezTo>
                    <a:pt x="162322" y="117654"/>
                    <a:pt x="163473" y="116288"/>
                    <a:pt x="163949" y="115106"/>
                  </a:cubicBezTo>
                  <a:cubicBezTo>
                    <a:pt x="164563" y="113617"/>
                    <a:pt x="165391" y="109903"/>
                    <a:pt x="161278" y="106910"/>
                  </a:cubicBezTo>
                  <a:cubicBezTo>
                    <a:pt x="185269" y="103256"/>
                    <a:pt x="195967" y="93003"/>
                    <a:pt x="197901" y="90286"/>
                  </a:cubicBezTo>
                  <a:cubicBezTo>
                    <a:pt x="198961" y="88813"/>
                    <a:pt x="199083" y="87861"/>
                    <a:pt x="199053" y="86694"/>
                  </a:cubicBezTo>
                  <a:cubicBezTo>
                    <a:pt x="199007" y="84085"/>
                    <a:pt x="196996" y="82335"/>
                    <a:pt x="195829" y="81384"/>
                  </a:cubicBezTo>
                  <a:cubicBezTo>
                    <a:pt x="194678" y="80417"/>
                    <a:pt x="189290" y="76518"/>
                    <a:pt x="179206" y="70685"/>
                  </a:cubicBezTo>
                  <a:cubicBezTo>
                    <a:pt x="179989" y="69672"/>
                    <a:pt x="180326" y="69135"/>
                    <a:pt x="181063" y="68091"/>
                  </a:cubicBezTo>
                  <a:cubicBezTo>
                    <a:pt x="184701" y="62980"/>
                    <a:pt x="188032" y="57699"/>
                    <a:pt x="189643" y="51575"/>
                  </a:cubicBezTo>
                  <a:cubicBezTo>
                    <a:pt x="190043" y="50025"/>
                    <a:pt x="190764" y="46725"/>
                    <a:pt x="190135" y="45036"/>
                  </a:cubicBezTo>
                  <a:cubicBezTo>
                    <a:pt x="189383" y="42979"/>
                    <a:pt x="187571" y="41675"/>
                    <a:pt x="185714" y="41168"/>
                  </a:cubicBezTo>
                  <a:cubicBezTo>
                    <a:pt x="184108" y="40734"/>
                    <a:pt x="180950" y="40593"/>
                    <a:pt x="177552" y="40593"/>
                  </a:cubicBezTo>
                  <a:cubicBezTo>
                    <a:pt x="171823" y="40593"/>
                    <a:pt x="165414" y="40993"/>
                    <a:pt x="164624" y="41061"/>
                  </a:cubicBezTo>
                  <a:cubicBezTo>
                    <a:pt x="164685" y="36440"/>
                    <a:pt x="164517" y="28858"/>
                    <a:pt x="162843" y="21183"/>
                  </a:cubicBezTo>
                  <a:cubicBezTo>
                    <a:pt x="162414" y="19449"/>
                    <a:pt x="161677" y="16809"/>
                    <a:pt x="159774" y="16010"/>
                  </a:cubicBezTo>
                  <a:cubicBezTo>
                    <a:pt x="158962" y="15693"/>
                    <a:pt x="158132" y="15560"/>
                    <a:pt x="157298" y="15560"/>
                  </a:cubicBezTo>
                  <a:cubicBezTo>
                    <a:pt x="154706" y="15560"/>
                    <a:pt x="152076" y="16842"/>
                    <a:pt x="149858" y="17852"/>
                  </a:cubicBezTo>
                  <a:cubicBezTo>
                    <a:pt x="145852" y="19694"/>
                    <a:pt x="142889" y="21168"/>
                    <a:pt x="138607" y="23363"/>
                  </a:cubicBezTo>
                  <a:cubicBezTo>
                    <a:pt x="136642" y="16440"/>
                    <a:pt x="134570" y="9917"/>
                    <a:pt x="133849" y="8274"/>
                  </a:cubicBezTo>
                  <a:cubicBezTo>
                    <a:pt x="133311" y="7062"/>
                    <a:pt x="132544" y="4867"/>
                    <a:pt x="130226" y="4437"/>
                  </a:cubicBezTo>
                  <a:cubicBezTo>
                    <a:pt x="129787" y="4352"/>
                    <a:pt x="129385" y="4315"/>
                    <a:pt x="129015" y="4315"/>
                  </a:cubicBezTo>
                  <a:cubicBezTo>
                    <a:pt x="127375" y="4315"/>
                    <a:pt x="126342" y="5046"/>
                    <a:pt x="125391" y="5634"/>
                  </a:cubicBezTo>
                  <a:cubicBezTo>
                    <a:pt x="123334" y="6893"/>
                    <a:pt x="114447" y="13171"/>
                    <a:pt x="111484" y="15611"/>
                  </a:cubicBezTo>
                  <a:cubicBezTo>
                    <a:pt x="109489" y="12296"/>
                    <a:pt x="108261" y="9963"/>
                    <a:pt x="106342" y="6954"/>
                  </a:cubicBezTo>
                  <a:cubicBezTo>
                    <a:pt x="105606" y="5788"/>
                    <a:pt x="103702" y="2656"/>
                    <a:pt x="102321" y="1275"/>
                  </a:cubicBezTo>
                  <a:cubicBezTo>
                    <a:pt x="101580" y="519"/>
                    <a:pt x="100764" y="1"/>
                    <a:pt x="9955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6" name="Google Shape;1130;p35">
              <a:extLst>
                <a:ext uri="{FF2B5EF4-FFF2-40B4-BE49-F238E27FC236}">
                  <a16:creationId xmlns:a16="http://schemas.microsoft.com/office/drawing/2014/main" id="{100507A6-0E85-C822-0EDD-885FE00B5AE7}"/>
                </a:ext>
              </a:extLst>
            </p:cNvPr>
            <p:cNvSpPr/>
            <p:nvPr/>
          </p:nvSpPr>
          <p:spPr>
            <a:xfrm>
              <a:off x="4427025" y="711625"/>
              <a:ext cx="914200" cy="2190025"/>
            </a:xfrm>
            <a:custGeom>
              <a:avLst/>
              <a:gdLst/>
              <a:ahLst/>
              <a:cxnLst/>
              <a:rect l="l" t="t" r="r" b="b"/>
              <a:pathLst>
                <a:path w="36568" h="87601" extrusionOk="0">
                  <a:moveTo>
                    <a:pt x="32898" y="0"/>
                  </a:moveTo>
                  <a:cubicBezTo>
                    <a:pt x="32866" y="0"/>
                    <a:pt x="32834" y="0"/>
                    <a:pt x="32802" y="1"/>
                  </a:cubicBezTo>
                  <a:cubicBezTo>
                    <a:pt x="30193" y="47"/>
                    <a:pt x="19156" y="4959"/>
                    <a:pt x="8842" y="12296"/>
                  </a:cubicBezTo>
                  <a:cubicBezTo>
                    <a:pt x="10315" y="13079"/>
                    <a:pt x="11343" y="14399"/>
                    <a:pt x="11835" y="16502"/>
                  </a:cubicBezTo>
                  <a:cubicBezTo>
                    <a:pt x="12341" y="18605"/>
                    <a:pt x="14889" y="31698"/>
                    <a:pt x="14889" y="45420"/>
                  </a:cubicBezTo>
                  <a:cubicBezTo>
                    <a:pt x="14889" y="55351"/>
                    <a:pt x="13677" y="64177"/>
                    <a:pt x="11282" y="71637"/>
                  </a:cubicBezTo>
                  <a:cubicBezTo>
                    <a:pt x="8765" y="79496"/>
                    <a:pt x="3991" y="84561"/>
                    <a:pt x="0" y="87600"/>
                  </a:cubicBezTo>
                  <a:cubicBezTo>
                    <a:pt x="10254" y="87262"/>
                    <a:pt x="19448" y="80908"/>
                    <a:pt x="25956" y="69626"/>
                  </a:cubicBezTo>
                  <a:cubicBezTo>
                    <a:pt x="34444" y="54829"/>
                    <a:pt x="36256" y="36256"/>
                    <a:pt x="36516" y="22688"/>
                  </a:cubicBezTo>
                  <a:cubicBezTo>
                    <a:pt x="36823" y="7215"/>
                    <a:pt x="35657" y="3578"/>
                    <a:pt x="35212" y="2073"/>
                  </a:cubicBezTo>
                  <a:cubicBezTo>
                    <a:pt x="34762" y="606"/>
                    <a:pt x="34167" y="0"/>
                    <a:pt x="32898"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7" name="Google Shape;1131;p35">
              <a:extLst>
                <a:ext uri="{FF2B5EF4-FFF2-40B4-BE49-F238E27FC236}">
                  <a16:creationId xmlns:a16="http://schemas.microsoft.com/office/drawing/2014/main" id="{24DD263B-8D20-B876-85F3-F57BA95D8E01}"/>
                </a:ext>
              </a:extLst>
            </p:cNvPr>
            <p:cNvSpPr/>
            <p:nvPr/>
          </p:nvSpPr>
          <p:spPr>
            <a:xfrm>
              <a:off x="3753150" y="1106200"/>
              <a:ext cx="944825" cy="1847725"/>
            </a:xfrm>
            <a:custGeom>
              <a:avLst/>
              <a:gdLst/>
              <a:ahLst/>
              <a:cxnLst/>
              <a:rect l="l" t="t" r="r" b="b"/>
              <a:pathLst>
                <a:path w="37793" h="73909" extrusionOk="0">
                  <a:moveTo>
                    <a:pt x="33217" y="1"/>
                  </a:moveTo>
                  <a:cubicBezTo>
                    <a:pt x="32174" y="1"/>
                    <a:pt x="31148" y="1120"/>
                    <a:pt x="30486" y="1670"/>
                  </a:cubicBezTo>
                  <a:cubicBezTo>
                    <a:pt x="29764" y="2269"/>
                    <a:pt x="11821" y="17879"/>
                    <a:pt x="4008" y="37220"/>
                  </a:cubicBezTo>
                  <a:cubicBezTo>
                    <a:pt x="2580" y="41210"/>
                    <a:pt x="79" y="45339"/>
                    <a:pt x="2" y="57711"/>
                  </a:cubicBezTo>
                  <a:cubicBezTo>
                    <a:pt x="-29" y="62162"/>
                    <a:pt x="401" y="67151"/>
                    <a:pt x="2642" y="69945"/>
                  </a:cubicBezTo>
                  <a:cubicBezTo>
                    <a:pt x="3874" y="71477"/>
                    <a:pt x="6107" y="73908"/>
                    <a:pt x="10450" y="73908"/>
                  </a:cubicBezTo>
                  <a:cubicBezTo>
                    <a:pt x="10543" y="73908"/>
                    <a:pt x="10636" y="73907"/>
                    <a:pt x="10731" y="73905"/>
                  </a:cubicBezTo>
                  <a:cubicBezTo>
                    <a:pt x="18068" y="73751"/>
                    <a:pt x="30163" y="67872"/>
                    <a:pt x="34369" y="54611"/>
                  </a:cubicBezTo>
                  <a:cubicBezTo>
                    <a:pt x="36610" y="47657"/>
                    <a:pt x="37393" y="40735"/>
                    <a:pt x="37746" y="29637"/>
                  </a:cubicBezTo>
                  <a:cubicBezTo>
                    <a:pt x="38176" y="16314"/>
                    <a:pt x="35474" y="3528"/>
                    <a:pt x="35305" y="2791"/>
                  </a:cubicBezTo>
                  <a:cubicBezTo>
                    <a:pt x="35106" y="1793"/>
                    <a:pt x="34737" y="274"/>
                    <a:pt x="33494" y="28"/>
                  </a:cubicBezTo>
                  <a:cubicBezTo>
                    <a:pt x="33402" y="9"/>
                    <a:pt x="33309" y="1"/>
                    <a:pt x="33217"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9" name="Google Shape;1132;p35">
              <a:extLst>
                <a:ext uri="{FF2B5EF4-FFF2-40B4-BE49-F238E27FC236}">
                  <a16:creationId xmlns:a16="http://schemas.microsoft.com/office/drawing/2014/main" id="{FF84D7E7-D8D1-BD44-9AA9-8E4FBDB00C7F}"/>
                </a:ext>
              </a:extLst>
            </p:cNvPr>
            <p:cNvSpPr/>
            <p:nvPr/>
          </p:nvSpPr>
          <p:spPr>
            <a:xfrm>
              <a:off x="4158800" y="421075"/>
              <a:ext cx="539150" cy="727275"/>
            </a:xfrm>
            <a:custGeom>
              <a:avLst/>
              <a:gdLst/>
              <a:ahLst/>
              <a:cxnLst/>
              <a:rect l="l" t="t" r="r" b="b"/>
              <a:pathLst>
                <a:path w="21566" h="29091" extrusionOk="0">
                  <a:moveTo>
                    <a:pt x="15157" y="0"/>
                  </a:moveTo>
                  <a:cubicBezTo>
                    <a:pt x="14451" y="0"/>
                    <a:pt x="13899" y="283"/>
                    <a:pt x="13108" y="863"/>
                  </a:cubicBezTo>
                  <a:cubicBezTo>
                    <a:pt x="11850" y="1784"/>
                    <a:pt x="2916" y="8799"/>
                    <a:pt x="0" y="11209"/>
                  </a:cubicBezTo>
                  <a:cubicBezTo>
                    <a:pt x="2993" y="16735"/>
                    <a:pt x="5403" y="23611"/>
                    <a:pt x="7368" y="29091"/>
                  </a:cubicBezTo>
                  <a:cubicBezTo>
                    <a:pt x="11758" y="25622"/>
                    <a:pt x="14413" y="22552"/>
                    <a:pt x="21566" y="17732"/>
                  </a:cubicBezTo>
                  <a:cubicBezTo>
                    <a:pt x="19555" y="8507"/>
                    <a:pt x="17621" y="2214"/>
                    <a:pt x="17606" y="2183"/>
                  </a:cubicBezTo>
                  <a:cubicBezTo>
                    <a:pt x="17191" y="1047"/>
                    <a:pt x="16577" y="188"/>
                    <a:pt x="15702" y="50"/>
                  </a:cubicBezTo>
                  <a:cubicBezTo>
                    <a:pt x="15508" y="17"/>
                    <a:pt x="15328" y="0"/>
                    <a:pt x="1515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8" name="Google Shape;1133;p35">
              <a:extLst>
                <a:ext uri="{FF2B5EF4-FFF2-40B4-BE49-F238E27FC236}">
                  <a16:creationId xmlns:a16="http://schemas.microsoft.com/office/drawing/2014/main" id="{7E27D560-F2AF-82C2-7DA0-B4BF8192C1C3}"/>
                </a:ext>
              </a:extLst>
            </p:cNvPr>
            <p:cNvSpPr/>
            <p:nvPr/>
          </p:nvSpPr>
          <p:spPr>
            <a:xfrm>
              <a:off x="5393650" y="1333050"/>
              <a:ext cx="596000" cy="615775"/>
            </a:xfrm>
            <a:custGeom>
              <a:avLst/>
              <a:gdLst/>
              <a:ahLst/>
              <a:cxnLst/>
              <a:rect l="l" t="t" r="r" b="b"/>
              <a:pathLst>
                <a:path w="23840" h="24631" extrusionOk="0">
                  <a:moveTo>
                    <a:pt x="18214" y="0"/>
                  </a:moveTo>
                  <a:cubicBezTo>
                    <a:pt x="12822" y="0"/>
                    <a:pt x="1597" y="1054"/>
                    <a:pt x="1597" y="1054"/>
                  </a:cubicBezTo>
                  <a:cubicBezTo>
                    <a:pt x="1443" y="7455"/>
                    <a:pt x="906" y="13502"/>
                    <a:pt x="0" y="19043"/>
                  </a:cubicBezTo>
                  <a:cubicBezTo>
                    <a:pt x="4344" y="20701"/>
                    <a:pt x="8427" y="22390"/>
                    <a:pt x="12971" y="24631"/>
                  </a:cubicBezTo>
                  <a:cubicBezTo>
                    <a:pt x="21812" y="13518"/>
                    <a:pt x="23623" y="6380"/>
                    <a:pt x="23807" y="4369"/>
                  </a:cubicBezTo>
                  <a:cubicBezTo>
                    <a:pt x="23899" y="3356"/>
                    <a:pt x="23807" y="2159"/>
                    <a:pt x="23377" y="1545"/>
                  </a:cubicBezTo>
                  <a:cubicBezTo>
                    <a:pt x="22810" y="701"/>
                    <a:pt x="22073" y="317"/>
                    <a:pt x="20262" y="87"/>
                  </a:cubicBezTo>
                  <a:cubicBezTo>
                    <a:pt x="19768" y="26"/>
                    <a:pt x="19063" y="0"/>
                    <a:pt x="18214"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9" name="Google Shape;1134;p35">
              <a:extLst>
                <a:ext uri="{FF2B5EF4-FFF2-40B4-BE49-F238E27FC236}">
                  <a16:creationId xmlns:a16="http://schemas.microsoft.com/office/drawing/2014/main" id="{3274EB03-ECD6-F820-82B9-ED38C1434BF5}"/>
                </a:ext>
              </a:extLst>
            </p:cNvPr>
            <p:cNvSpPr/>
            <p:nvPr/>
          </p:nvSpPr>
          <p:spPr>
            <a:xfrm>
              <a:off x="4797325" y="1912350"/>
              <a:ext cx="1396525" cy="981625"/>
            </a:xfrm>
            <a:custGeom>
              <a:avLst/>
              <a:gdLst/>
              <a:ahLst/>
              <a:cxnLst/>
              <a:rect l="l" t="t" r="r" b="b"/>
              <a:pathLst>
                <a:path w="55861" h="39265" extrusionOk="0">
                  <a:moveTo>
                    <a:pt x="23101" y="0"/>
                  </a:moveTo>
                  <a:cubicBezTo>
                    <a:pt x="21290" y="9087"/>
                    <a:pt x="18466" y="17038"/>
                    <a:pt x="14674" y="23639"/>
                  </a:cubicBezTo>
                  <a:cubicBezTo>
                    <a:pt x="10776" y="30454"/>
                    <a:pt x="5741" y="35811"/>
                    <a:pt x="0" y="39264"/>
                  </a:cubicBezTo>
                  <a:cubicBezTo>
                    <a:pt x="17345" y="38082"/>
                    <a:pt x="31896" y="35411"/>
                    <a:pt x="42380" y="30362"/>
                  </a:cubicBezTo>
                  <a:cubicBezTo>
                    <a:pt x="54353" y="24606"/>
                    <a:pt x="55949" y="21704"/>
                    <a:pt x="55857" y="19786"/>
                  </a:cubicBezTo>
                  <a:cubicBezTo>
                    <a:pt x="55795" y="18328"/>
                    <a:pt x="55105" y="17115"/>
                    <a:pt x="52710" y="15503"/>
                  </a:cubicBezTo>
                  <a:cubicBezTo>
                    <a:pt x="48351" y="12618"/>
                    <a:pt x="37299" y="5357"/>
                    <a:pt x="23101"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0" name="Google Shape;1135;p35">
              <a:extLst>
                <a:ext uri="{FF2B5EF4-FFF2-40B4-BE49-F238E27FC236}">
                  <a16:creationId xmlns:a16="http://schemas.microsoft.com/office/drawing/2014/main" id="{37D3CE76-A59A-A5DA-F62C-462F4EB04D44}"/>
                </a:ext>
              </a:extLst>
            </p:cNvPr>
            <p:cNvSpPr/>
            <p:nvPr/>
          </p:nvSpPr>
          <p:spPr>
            <a:xfrm>
              <a:off x="3923850" y="2963325"/>
              <a:ext cx="1423225" cy="229950"/>
            </a:xfrm>
            <a:custGeom>
              <a:avLst/>
              <a:gdLst/>
              <a:ahLst/>
              <a:cxnLst/>
              <a:rect l="l" t="t" r="r" b="b"/>
              <a:pathLst>
                <a:path w="56929" h="9198" extrusionOk="0">
                  <a:moveTo>
                    <a:pt x="52818" y="0"/>
                  </a:moveTo>
                  <a:cubicBezTo>
                    <a:pt x="52729" y="0"/>
                    <a:pt x="52638" y="1"/>
                    <a:pt x="52545" y="3"/>
                  </a:cubicBezTo>
                  <a:cubicBezTo>
                    <a:pt x="49659" y="80"/>
                    <a:pt x="47434" y="556"/>
                    <a:pt x="42645" y="1354"/>
                  </a:cubicBezTo>
                  <a:cubicBezTo>
                    <a:pt x="39379" y="1888"/>
                    <a:pt x="36731" y="2112"/>
                    <a:pt x="33831" y="2112"/>
                  </a:cubicBezTo>
                  <a:cubicBezTo>
                    <a:pt x="33310" y="2112"/>
                    <a:pt x="32781" y="2105"/>
                    <a:pt x="32238" y="2091"/>
                  </a:cubicBezTo>
                  <a:cubicBezTo>
                    <a:pt x="30150" y="2045"/>
                    <a:pt x="25484" y="1999"/>
                    <a:pt x="25484" y="1999"/>
                  </a:cubicBezTo>
                  <a:cubicBezTo>
                    <a:pt x="23289" y="1937"/>
                    <a:pt x="20818" y="1891"/>
                    <a:pt x="18347" y="1891"/>
                  </a:cubicBezTo>
                  <a:cubicBezTo>
                    <a:pt x="13174" y="1891"/>
                    <a:pt x="6512" y="2091"/>
                    <a:pt x="649" y="3718"/>
                  </a:cubicBezTo>
                  <a:cubicBezTo>
                    <a:pt x="342" y="3810"/>
                    <a:pt x="-42" y="3918"/>
                    <a:pt x="4" y="4271"/>
                  </a:cubicBezTo>
                  <a:cubicBezTo>
                    <a:pt x="35" y="4562"/>
                    <a:pt x="495" y="4562"/>
                    <a:pt x="941" y="4562"/>
                  </a:cubicBezTo>
                  <a:cubicBezTo>
                    <a:pt x="952" y="4563"/>
                    <a:pt x="966" y="4563"/>
                    <a:pt x="982" y="4563"/>
                  </a:cubicBezTo>
                  <a:cubicBezTo>
                    <a:pt x="1625" y="4563"/>
                    <a:pt x="5766" y="4271"/>
                    <a:pt x="7832" y="4271"/>
                  </a:cubicBezTo>
                  <a:cubicBezTo>
                    <a:pt x="15507" y="4271"/>
                    <a:pt x="20741" y="5591"/>
                    <a:pt x="25807" y="6865"/>
                  </a:cubicBezTo>
                  <a:cubicBezTo>
                    <a:pt x="30580" y="8062"/>
                    <a:pt x="35078" y="9198"/>
                    <a:pt x="41325" y="9198"/>
                  </a:cubicBezTo>
                  <a:cubicBezTo>
                    <a:pt x="47925" y="9198"/>
                    <a:pt x="53635" y="8354"/>
                    <a:pt x="55769" y="6005"/>
                  </a:cubicBezTo>
                  <a:cubicBezTo>
                    <a:pt x="56490" y="5222"/>
                    <a:pt x="57196" y="3749"/>
                    <a:pt x="56828" y="2413"/>
                  </a:cubicBezTo>
                  <a:cubicBezTo>
                    <a:pt x="56354" y="800"/>
                    <a:pt x="55224" y="0"/>
                    <a:pt x="52818"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8" name="Google Shape;1136;p35">
              <a:extLst>
                <a:ext uri="{FF2B5EF4-FFF2-40B4-BE49-F238E27FC236}">
                  <a16:creationId xmlns:a16="http://schemas.microsoft.com/office/drawing/2014/main" id="{D33FB70B-C12F-7704-B64E-F05AD7B6A155}"/>
                </a:ext>
              </a:extLst>
            </p:cNvPr>
            <p:cNvSpPr/>
            <p:nvPr/>
          </p:nvSpPr>
          <p:spPr>
            <a:xfrm>
              <a:off x="2265800" y="715450"/>
              <a:ext cx="914500" cy="2190025"/>
            </a:xfrm>
            <a:custGeom>
              <a:avLst/>
              <a:gdLst/>
              <a:ahLst/>
              <a:cxnLst/>
              <a:rect l="l" t="t" r="r" b="b"/>
              <a:pathLst>
                <a:path w="36580" h="87601" extrusionOk="0">
                  <a:moveTo>
                    <a:pt x="3682" y="1"/>
                  </a:moveTo>
                  <a:cubicBezTo>
                    <a:pt x="2412" y="1"/>
                    <a:pt x="1802" y="606"/>
                    <a:pt x="1368" y="2074"/>
                  </a:cubicBezTo>
                  <a:cubicBezTo>
                    <a:pt x="907" y="3563"/>
                    <a:pt x="-244" y="7216"/>
                    <a:pt x="48" y="22688"/>
                  </a:cubicBezTo>
                  <a:cubicBezTo>
                    <a:pt x="324" y="36257"/>
                    <a:pt x="2135" y="54830"/>
                    <a:pt x="10608" y="69627"/>
                  </a:cubicBezTo>
                  <a:cubicBezTo>
                    <a:pt x="17116" y="80908"/>
                    <a:pt x="26310" y="87263"/>
                    <a:pt x="36579" y="87601"/>
                  </a:cubicBezTo>
                  <a:cubicBezTo>
                    <a:pt x="32573" y="84546"/>
                    <a:pt x="27815" y="79496"/>
                    <a:pt x="25282" y="71637"/>
                  </a:cubicBezTo>
                  <a:cubicBezTo>
                    <a:pt x="22903" y="64177"/>
                    <a:pt x="21690" y="55352"/>
                    <a:pt x="21690" y="45421"/>
                  </a:cubicBezTo>
                  <a:cubicBezTo>
                    <a:pt x="21690" y="31698"/>
                    <a:pt x="24238" y="18605"/>
                    <a:pt x="24729" y="16502"/>
                  </a:cubicBezTo>
                  <a:cubicBezTo>
                    <a:pt x="25236" y="14399"/>
                    <a:pt x="26249" y="13064"/>
                    <a:pt x="27738" y="12297"/>
                  </a:cubicBezTo>
                  <a:cubicBezTo>
                    <a:pt x="17285" y="4576"/>
                    <a:pt x="6387" y="32"/>
                    <a:pt x="3778" y="2"/>
                  </a:cubicBezTo>
                  <a:cubicBezTo>
                    <a:pt x="3745" y="1"/>
                    <a:pt x="3713" y="1"/>
                    <a:pt x="3682"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9" name="Google Shape;1137;p35">
              <a:extLst>
                <a:ext uri="{FF2B5EF4-FFF2-40B4-BE49-F238E27FC236}">
                  <a16:creationId xmlns:a16="http://schemas.microsoft.com/office/drawing/2014/main" id="{F42F84CB-E129-C822-445F-585E96A2C42B}"/>
                </a:ext>
              </a:extLst>
            </p:cNvPr>
            <p:cNvSpPr/>
            <p:nvPr/>
          </p:nvSpPr>
          <p:spPr>
            <a:xfrm>
              <a:off x="2912800" y="1106200"/>
              <a:ext cx="846550" cy="1845750"/>
            </a:xfrm>
            <a:custGeom>
              <a:avLst/>
              <a:gdLst/>
              <a:ahLst/>
              <a:cxnLst/>
              <a:rect l="l" t="t" r="r" b="b"/>
              <a:pathLst>
                <a:path w="33862" h="73830" extrusionOk="0">
                  <a:moveTo>
                    <a:pt x="4579" y="1"/>
                  </a:moveTo>
                  <a:cubicBezTo>
                    <a:pt x="4486" y="1"/>
                    <a:pt x="4392" y="9"/>
                    <a:pt x="4299" y="28"/>
                  </a:cubicBezTo>
                  <a:cubicBezTo>
                    <a:pt x="3071" y="274"/>
                    <a:pt x="2702" y="1793"/>
                    <a:pt x="2487" y="2791"/>
                  </a:cubicBezTo>
                  <a:cubicBezTo>
                    <a:pt x="2334" y="3528"/>
                    <a:pt x="-383" y="16314"/>
                    <a:pt x="47" y="29637"/>
                  </a:cubicBezTo>
                  <a:cubicBezTo>
                    <a:pt x="415" y="40735"/>
                    <a:pt x="1183" y="47657"/>
                    <a:pt x="3424" y="54611"/>
                  </a:cubicBezTo>
                  <a:cubicBezTo>
                    <a:pt x="7629" y="67872"/>
                    <a:pt x="19863" y="73828"/>
                    <a:pt x="27215" y="73828"/>
                  </a:cubicBezTo>
                  <a:cubicBezTo>
                    <a:pt x="27215" y="73828"/>
                    <a:pt x="27254" y="73829"/>
                    <a:pt x="27326" y="73829"/>
                  </a:cubicBezTo>
                  <a:cubicBezTo>
                    <a:pt x="27784" y="73829"/>
                    <a:pt x="29591" y="73783"/>
                    <a:pt x="31329" y="73107"/>
                  </a:cubicBezTo>
                  <a:cubicBezTo>
                    <a:pt x="31927" y="72861"/>
                    <a:pt x="32511" y="72539"/>
                    <a:pt x="33155" y="72109"/>
                  </a:cubicBezTo>
                  <a:cubicBezTo>
                    <a:pt x="32618" y="71387"/>
                    <a:pt x="32142" y="70574"/>
                    <a:pt x="31697" y="69653"/>
                  </a:cubicBezTo>
                  <a:cubicBezTo>
                    <a:pt x="30270" y="66690"/>
                    <a:pt x="29533" y="63083"/>
                    <a:pt x="29502" y="58632"/>
                  </a:cubicBezTo>
                  <a:cubicBezTo>
                    <a:pt x="29425" y="46260"/>
                    <a:pt x="33769" y="36989"/>
                    <a:pt x="33861" y="36728"/>
                  </a:cubicBezTo>
                  <a:cubicBezTo>
                    <a:pt x="26049" y="17404"/>
                    <a:pt x="8028" y="2269"/>
                    <a:pt x="7307" y="1670"/>
                  </a:cubicBezTo>
                  <a:cubicBezTo>
                    <a:pt x="6644" y="1120"/>
                    <a:pt x="5632" y="1"/>
                    <a:pt x="4579"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0" name="Google Shape;1138;p35">
              <a:extLst>
                <a:ext uri="{FF2B5EF4-FFF2-40B4-BE49-F238E27FC236}">
                  <a16:creationId xmlns:a16="http://schemas.microsoft.com/office/drawing/2014/main" id="{31ABB0FB-D940-9BF5-8AC4-09377337EFED}"/>
                </a:ext>
              </a:extLst>
            </p:cNvPr>
            <p:cNvSpPr/>
            <p:nvPr/>
          </p:nvSpPr>
          <p:spPr>
            <a:xfrm>
              <a:off x="3342575" y="315250"/>
              <a:ext cx="925600" cy="1564500"/>
            </a:xfrm>
            <a:custGeom>
              <a:avLst/>
              <a:gdLst/>
              <a:ahLst/>
              <a:cxnLst/>
              <a:rect l="l" t="t" r="r" b="b"/>
              <a:pathLst>
                <a:path w="37024" h="62580" extrusionOk="0">
                  <a:moveTo>
                    <a:pt x="18497" y="0"/>
                  </a:moveTo>
                  <a:cubicBezTo>
                    <a:pt x="17806" y="0"/>
                    <a:pt x="17499" y="445"/>
                    <a:pt x="17023" y="1105"/>
                  </a:cubicBezTo>
                  <a:cubicBezTo>
                    <a:pt x="13815" y="5664"/>
                    <a:pt x="3562" y="24283"/>
                    <a:pt x="1" y="37376"/>
                  </a:cubicBezTo>
                  <a:cubicBezTo>
                    <a:pt x="5711" y="43055"/>
                    <a:pt x="13340" y="51881"/>
                    <a:pt x="18512" y="62580"/>
                  </a:cubicBezTo>
                  <a:cubicBezTo>
                    <a:pt x="23700" y="51881"/>
                    <a:pt x="31314" y="43055"/>
                    <a:pt x="37024" y="37376"/>
                  </a:cubicBezTo>
                  <a:cubicBezTo>
                    <a:pt x="33463" y="24283"/>
                    <a:pt x="23209" y="5664"/>
                    <a:pt x="20001" y="1105"/>
                  </a:cubicBezTo>
                  <a:cubicBezTo>
                    <a:pt x="19525" y="445"/>
                    <a:pt x="19172" y="0"/>
                    <a:pt x="1849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1" name="Google Shape;1139;p35">
              <a:extLst>
                <a:ext uri="{FF2B5EF4-FFF2-40B4-BE49-F238E27FC236}">
                  <a16:creationId xmlns:a16="http://schemas.microsoft.com/office/drawing/2014/main" id="{4AB0DA3C-9B34-17F8-001F-A89285774F7C}"/>
                </a:ext>
              </a:extLst>
            </p:cNvPr>
            <p:cNvSpPr/>
            <p:nvPr/>
          </p:nvSpPr>
          <p:spPr>
            <a:xfrm>
              <a:off x="2909350" y="424900"/>
              <a:ext cx="538800" cy="726900"/>
            </a:xfrm>
            <a:custGeom>
              <a:avLst/>
              <a:gdLst/>
              <a:ahLst/>
              <a:cxnLst/>
              <a:rect l="l" t="t" r="r" b="b"/>
              <a:pathLst>
                <a:path w="21552" h="29076" extrusionOk="0">
                  <a:moveTo>
                    <a:pt x="6410" y="1"/>
                  </a:moveTo>
                  <a:cubicBezTo>
                    <a:pt x="6239" y="1"/>
                    <a:pt x="6059" y="17"/>
                    <a:pt x="5864" y="50"/>
                  </a:cubicBezTo>
                  <a:cubicBezTo>
                    <a:pt x="4974" y="188"/>
                    <a:pt x="4375" y="1048"/>
                    <a:pt x="3945" y="2168"/>
                  </a:cubicBezTo>
                  <a:cubicBezTo>
                    <a:pt x="3930" y="2214"/>
                    <a:pt x="2011" y="8492"/>
                    <a:pt x="1" y="17733"/>
                  </a:cubicBezTo>
                  <a:cubicBezTo>
                    <a:pt x="7153" y="22552"/>
                    <a:pt x="9793" y="25622"/>
                    <a:pt x="14199" y="29076"/>
                  </a:cubicBezTo>
                  <a:cubicBezTo>
                    <a:pt x="16163" y="23612"/>
                    <a:pt x="18558" y="16735"/>
                    <a:pt x="21551" y="11209"/>
                  </a:cubicBezTo>
                  <a:cubicBezTo>
                    <a:pt x="18635" y="8799"/>
                    <a:pt x="9717" y="1785"/>
                    <a:pt x="8443" y="848"/>
                  </a:cubicBezTo>
                  <a:cubicBezTo>
                    <a:pt x="7653" y="281"/>
                    <a:pt x="7111" y="1"/>
                    <a:pt x="6410"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2" name="Google Shape;1140;p35">
              <a:extLst>
                <a:ext uri="{FF2B5EF4-FFF2-40B4-BE49-F238E27FC236}">
                  <a16:creationId xmlns:a16="http://schemas.microsoft.com/office/drawing/2014/main" id="{B3EEE034-5BF8-9129-CC5E-3598B0CD497E}"/>
                </a:ext>
              </a:extLst>
            </p:cNvPr>
            <p:cNvSpPr/>
            <p:nvPr/>
          </p:nvSpPr>
          <p:spPr>
            <a:xfrm>
              <a:off x="1617650" y="1336750"/>
              <a:ext cx="596025" cy="615925"/>
            </a:xfrm>
            <a:custGeom>
              <a:avLst/>
              <a:gdLst/>
              <a:ahLst/>
              <a:cxnLst/>
              <a:rect l="l" t="t" r="r" b="b"/>
              <a:pathLst>
                <a:path w="23841" h="24637" extrusionOk="0">
                  <a:moveTo>
                    <a:pt x="5664" y="1"/>
                  </a:moveTo>
                  <a:cubicBezTo>
                    <a:pt x="4790" y="1"/>
                    <a:pt x="4067" y="28"/>
                    <a:pt x="3564" y="92"/>
                  </a:cubicBezTo>
                  <a:cubicBezTo>
                    <a:pt x="1752" y="307"/>
                    <a:pt x="1031" y="706"/>
                    <a:pt x="463" y="1535"/>
                  </a:cubicBezTo>
                  <a:cubicBezTo>
                    <a:pt x="33" y="2165"/>
                    <a:pt x="-59" y="3347"/>
                    <a:pt x="33" y="4375"/>
                  </a:cubicBezTo>
                  <a:cubicBezTo>
                    <a:pt x="202" y="6386"/>
                    <a:pt x="2029" y="13523"/>
                    <a:pt x="10870" y="24636"/>
                  </a:cubicBezTo>
                  <a:cubicBezTo>
                    <a:pt x="15398" y="22395"/>
                    <a:pt x="19481" y="20707"/>
                    <a:pt x="23840" y="19049"/>
                  </a:cubicBezTo>
                  <a:cubicBezTo>
                    <a:pt x="22935" y="13508"/>
                    <a:pt x="22397" y="7460"/>
                    <a:pt x="22244" y="1059"/>
                  </a:cubicBezTo>
                  <a:cubicBezTo>
                    <a:pt x="22244" y="1059"/>
                    <a:pt x="11078" y="1"/>
                    <a:pt x="5664"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3" name="Google Shape;1141;p35">
              <a:extLst>
                <a:ext uri="{FF2B5EF4-FFF2-40B4-BE49-F238E27FC236}">
                  <a16:creationId xmlns:a16="http://schemas.microsoft.com/office/drawing/2014/main" id="{8DBDDF11-5E28-5ADF-9FBF-6068FCE88C1B}"/>
                </a:ext>
              </a:extLst>
            </p:cNvPr>
            <p:cNvSpPr/>
            <p:nvPr/>
          </p:nvSpPr>
          <p:spPr>
            <a:xfrm>
              <a:off x="1413475" y="1916175"/>
              <a:ext cx="1396125" cy="981250"/>
            </a:xfrm>
            <a:custGeom>
              <a:avLst/>
              <a:gdLst/>
              <a:ahLst/>
              <a:cxnLst/>
              <a:rect l="l" t="t" r="r" b="b"/>
              <a:pathLst>
                <a:path w="55845" h="39250" extrusionOk="0">
                  <a:moveTo>
                    <a:pt x="32759" y="1"/>
                  </a:moveTo>
                  <a:cubicBezTo>
                    <a:pt x="18561" y="5358"/>
                    <a:pt x="7494" y="12603"/>
                    <a:pt x="3150" y="15504"/>
                  </a:cubicBezTo>
                  <a:cubicBezTo>
                    <a:pt x="740" y="17116"/>
                    <a:pt x="65" y="18313"/>
                    <a:pt x="4" y="19786"/>
                  </a:cubicBezTo>
                  <a:cubicBezTo>
                    <a:pt x="-88" y="21705"/>
                    <a:pt x="1493" y="24606"/>
                    <a:pt x="13465" y="30362"/>
                  </a:cubicBezTo>
                  <a:cubicBezTo>
                    <a:pt x="23949" y="35412"/>
                    <a:pt x="38515" y="38083"/>
                    <a:pt x="55845" y="39249"/>
                  </a:cubicBezTo>
                  <a:cubicBezTo>
                    <a:pt x="50104" y="35811"/>
                    <a:pt x="45069" y="30454"/>
                    <a:pt x="41171" y="23624"/>
                  </a:cubicBezTo>
                  <a:cubicBezTo>
                    <a:pt x="37395" y="17039"/>
                    <a:pt x="34570" y="9088"/>
                    <a:pt x="32759"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4" name="Google Shape;1142;p35">
              <a:extLst>
                <a:ext uri="{FF2B5EF4-FFF2-40B4-BE49-F238E27FC236}">
                  <a16:creationId xmlns:a16="http://schemas.microsoft.com/office/drawing/2014/main" id="{0684751E-86B1-0757-7684-7BA3B68C184D}"/>
                </a:ext>
              </a:extLst>
            </p:cNvPr>
            <p:cNvSpPr/>
            <p:nvPr/>
          </p:nvSpPr>
          <p:spPr>
            <a:xfrm>
              <a:off x="2263925" y="2963325"/>
              <a:ext cx="1423000" cy="229950"/>
            </a:xfrm>
            <a:custGeom>
              <a:avLst/>
              <a:gdLst/>
              <a:ahLst/>
              <a:cxnLst/>
              <a:rect l="l" t="t" r="r" b="b"/>
              <a:pathLst>
                <a:path w="56920" h="9198" extrusionOk="0">
                  <a:moveTo>
                    <a:pt x="4117" y="0"/>
                  </a:moveTo>
                  <a:cubicBezTo>
                    <a:pt x="1710" y="0"/>
                    <a:pt x="566" y="800"/>
                    <a:pt x="107" y="2413"/>
                  </a:cubicBezTo>
                  <a:cubicBezTo>
                    <a:pt x="-276" y="3749"/>
                    <a:pt x="445" y="5222"/>
                    <a:pt x="1151" y="6005"/>
                  </a:cubicBezTo>
                  <a:cubicBezTo>
                    <a:pt x="3285" y="8354"/>
                    <a:pt x="8995" y="9198"/>
                    <a:pt x="15595" y="9198"/>
                  </a:cubicBezTo>
                  <a:cubicBezTo>
                    <a:pt x="21842" y="9198"/>
                    <a:pt x="26355" y="8062"/>
                    <a:pt x="31113" y="6865"/>
                  </a:cubicBezTo>
                  <a:cubicBezTo>
                    <a:pt x="36178" y="5591"/>
                    <a:pt x="41412" y="4271"/>
                    <a:pt x="49087" y="4271"/>
                  </a:cubicBezTo>
                  <a:cubicBezTo>
                    <a:pt x="51154" y="4271"/>
                    <a:pt x="55309" y="4563"/>
                    <a:pt x="55939" y="4563"/>
                  </a:cubicBezTo>
                  <a:cubicBezTo>
                    <a:pt x="55954" y="4563"/>
                    <a:pt x="55968" y="4563"/>
                    <a:pt x="55979" y="4562"/>
                  </a:cubicBezTo>
                  <a:cubicBezTo>
                    <a:pt x="56424" y="4562"/>
                    <a:pt x="56885" y="4562"/>
                    <a:pt x="56915" y="4271"/>
                  </a:cubicBezTo>
                  <a:cubicBezTo>
                    <a:pt x="56961" y="3918"/>
                    <a:pt x="56593" y="3810"/>
                    <a:pt x="56286" y="3718"/>
                  </a:cubicBezTo>
                  <a:cubicBezTo>
                    <a:pt x="50407" y="2091"/>
                    <a:pt x="43746" y="1891"/>
                    <a:pt x="38588" y="1891"/>
                  </a:cubicBezTo>
                  <a:cubicBezTo>
                    <a:pt x="36102" y="1891"/>
                    <a:pt x="33630" y="1937"/>
                    <a:pt x="31451" y="1999"/>
                  </a:cubicBezTo>
                  <a:cubicBezTo>
                    <a:pt x="31451" y="1999"/>
                    <a:pt x="26769" y="2045"/>
                    <a:pt x="24682" y="2091"/>
                  </a:cubicBezTo>
                  <a:cubicBezTo>
                    <a:pt x="24141" y="2105"/>
                    <a:pt x="23613" y="2112"/>
                    <a:pt x="23094" y="2112"/>
                  </a:cubicBezTo>
                  <a:cubicBezTo>
                    <a:pt x="20192" y="2112"/>
                    <a:pt x="17543" y="1886"/>
                    <a:pt x="14275" y="1339"/>
                  </a:cubicBezTo>
                  <a:cubicBezTo>
                    <a:pt x="9486" y="556"/>
                    <a:pt x="7260" y="80"/>
                    <a:pt x="4390" y="3"/>
                  </a:cubicBezTo>
                  <a:cubicBezTo>
                    <a:pt x="4297" y="1"/>
                    <a:pt x="4206" y="0"/>
                    <a:pt x="411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21507685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BF16F-99AF-6546-82C8-6D27EF622C5F}"/>
              </a:ext>
            </a:extLst>
          </p:cNvPr>
          <p:cNvSpPr>
            <a:spLocks noGrp="1"/>
          </p:cNvSpPr>
          <p:nvPr>
            <p:ph type="title"/>
          </p:nvPr>
        </p:nvSpPr>
        <p:spPr>
          <a:xfrm>
            <a:off x="244792" y="294194"/>
            <a:ext cx="6382064" cy="572700"/>
          </a:xfrm>
        </p:spPr>
        <p:txBody>
          <a:bodyPr>
            <a:normAutofit/>
          </a:bodyPr>
          <a:lstStyle/>
          <a:p>
            <a:r>
              <a:rPr lang="en-AU" sz="2400"/>
              <a:t>Introduction to NSW public preschools</a:t>
            </a:r>
          </a:p>
        </p:txBody>
      </p:sp>
      <p:sp>
        <p:nvSpPr>
          <p:cNvPr id="4" name="Slide Number Placeholder 3">
            <a:extLst>
              <a:ext uri="{FF2B5EF4-FFF2-40B4-BE49-F238E27FC236}">
                <a16:creationId xmlns:a16="http://schemas.microsoft.com/office/drawing/2014/main" id="{0DCB8602-F1DC-D846-B51A-3F0C104BB375}"/>
              </a:ext>
            </a:extLst>
          </p:cNvPr>
          <p:cNvSpPr>
            <a:spLocks noGrp="1"/>
          </p:cNvSpPr>
          <p:nvPr>
            <p:ph type="sldNum" idx="12"/>
          </p:nvPr>
        </p:nvSpPr>
        <p:spPr/>
        <p:txBody>
          <a:bodyPr/>
          <a:lstStyle/>
          <a:p>
            <a:fld id="{10A01DC5-1685-4615-8240-15192985C6A2}" type="slidenum">
              <a:rPr lang="en-AU" smtClean="0"/>
              <a:pPr/>
              <a:t>6</a:t>
            </a:fld>
            <a:endParaRPr lang="en-AU"/>
          </a:p>
        </p:txBody>
      </p:sp>
      <p:pic>
        <p:nvPicPr>
          <p:cNvPr id="5" name="EL_LAPP_G1_M1_C3_Final">
            <a:hlinkClick r:id="" action="ppaction://media"/>
            <a:extLst>
              <a:ext uri="{FF2B5EF4-FFF2-40B4-BE49-F238E27FC236}">
                <a16:creationId xmlns:a16="http://schemas.microsoft.com/office/drawing/2014/main" id="{BA4B5210-90BB-DAD6-5A67-448978009166}"/>
              </a:ext>
            </a:extLst>
          </p:cNvPr>
          <p:cNvPicPr>
            <a:picLocks noGrp="1" noChangeAspect="1"/>
          </p:cNvPicPr>
          <p:nvPr>
            <p:ph idx="4294967295"/>
            <a:videoFile r:link="rId2"/>
            <p:extLst>
              <p:ext uri="{DAA4B4D4-6D71-4841-9C94-3DE7FCFB9230}">
                <p14:media xmlns:p14="http://schemas.microsoft.com/office/powerpoint/2010/main" r:embed="rId1"/>
              </p:ext>
            </p:extLst>
          </p:nvPr>
        </p:nvPicPr>
        <p:blipFill>
          <a:blip r:embed="rId5"/>
          <a:stretch>
            <a:fillRect/>
          </a:stretch>
        </p:blipFill>
        <p:spPr>
          <a:xfrm>
            <a:off x="1414462" y="866894"/>
            <a:ext cx="6315075" cy="3551238"/>
          </a:xfrm>
          <a:prstGeom prst="rect">
            <a:avLst/>
          </a:prstGeom>
          <a:ln>
            <a:noFill/>
          </a:ln>
          <a:effectLst>
            <a:outerShdw blurRad="292100" dist="139700" dir="2700000" algn="tl" rotWithShape="0">
              <a:srgbClr val="333333">
                <a:alpha val="65000"/>
              </a:srgbClr>
            </a:outerShdw>
          </a:effectLst>
        </p:spPr>
      </p:pic>
      <p:sp>
        <p:nvSpPr>
          <p:cNvPr id="3" name="TextBox 2">
            <a:extLst>
              <a:ext uri="{FF2B5EF4-FFF2-40B4-BE49-F238E27FC236}">
                <a16:creationId xmlns:a16="http://schemas.microsoft.com/office/drawing/2014/main" id="{B18ECCFA-12A9-759F-0A4F-2FB42E0CFBC7}"/>
              </a:ext>
            </a:extLst>
          </p:cNvPr>
          <p:cNvSpPr txBox="1"/>
          <p:nvPr/>
        </p:nvSpPr>
        <p:spPr>
          <a:xfrm>
            <a:off x="4694663" y="4595204"/>
            <a:ext cx="4128545" cy="214989"/>
          </a:xfrm>
          <a:prstGeom prst="rect">
            <a:avLst/>
          </a:prstGeom>
          <a:noFill/>
        </p:spPr>
        <p:txBody>
          <a:bodyPr wrap="square" lIns="0" tIns="0" rIns="0" bIns="0" rtlCol="0">
            <a:noAutofit/>
          </a:bodyPr>
          <a:lstStyle/>
          <a:p>
            <a:pPr algn="l"/>
            <a:r>
              <a:rPr lang="en-AU" sz="1050">
                <a:solidFill>
                  <a:srgbClr val="002060"/>
                </a:solidFill>
                <a:hlinkClick r:id="rId6"/>
              </a:rPr>
              <a:t>Access animation on the department's Public preschools webpage</a:t>
            </a:r>
            <a:endParaRPr lang="en-AU" sz="1050">
              <a:solidFill>
                <a:srgbClr val="002060"/>
              </a:solidFill>
            </a:endParaRPr>
          </a:p>
        </p:txBody>
      </p:sp>
    </p:spTree>
    <p:extLst>
      <p:ext uri="{BB962C8B-B14F-4D97-AF65-F5344CB8AC3E}">
        <p14:creationId xmlns:p14="http://schemas.microsoft.com/office/powerpoint/2010/main" val="3852912784"/>
      </p:ext>
    </p:extLst>
  </p:cSld>
  <p:clrMapOvr>
    <a:masterClrMapping/>
  </p:clrMapOvr>
  <p:timing>
    <p:tnLst>
      <p:par>
        <p:cTn id="1" dur="indefinite" restart="never" nodeType="tmRoot">
          <p:childTnLst>
            <p:video>
              <p:cMediaNode vol="80000">
                <p:cTn id="2" fill="hold" display="0">
                  <p:stCondLst>
                    <p:cond delay="indefinite"/>
                  </p:stCondLst>
                </p:cTn>
                <p:tgtEl>
                  <p:spTgt spid="5"/>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301"/>
        <p:cNvGrpSpPr/>
        <p:nvPr/>
      </p:nvGrpSpPr>
      <p:grpSpPr>
        <a:xfrm>
          <a:off x="0" y="0"/>
          <a:ext cx="0" cy="0"/>
          <a:chOff x="0" y="0"/>
          <a:chExt cx="0" cy="0"/>
        </a:xfrm>
      </p:grpSpPr>
      <p:sp>
        <p:nvSpPr>
          <p:cNvPr id="1302" name="Google Shape;1302;p40"/>
          <p:cNvSpPr txBox="1">
            <a:spLocks noGrp="1"/>
          </p:cNvSpPr>
          <p:nvPr>
            <p:ph type="title"/>
          </p:nvPr>
        </p:nvSpPr>
        <p:spPr>
          <a:xfrm>
            <a:off x="400851" y="904641"/>
            <a:ext cx="61083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2400" b="1">
                <a:solidFill>
                  <a:srgbClr val="002664"/>
                </a:solidFill>
                <a:latin typeface="Public Sans SemiBold"/>
                <a:ea typeface="Arial"/>
                <a:cs typeface="Arial"/>
                <a:sym typeface="Arial"/>
              </a:rPr>
              <a:t>Overview of our preschool</a:t>
            </a:r>
            <a:endParaRPr lang="en-US">
              <a:solidFill>
                <a:srgbClr val="002664"/>
              </a:solidFill>
              <a:latin typeface="Public Sans SemiBold"/>
            </a:endParaRPr>
          </a:p>
        </p:txBody>
      </p:sp>
      <p:sp>
        <p:nvSpPr>
          <p:cNvPr id="1303" name="Google Shape;1303;p40"/>
          <p:cNvSpPr txBox="1">
            <a:spLocks noGrp="1"/>
          </p:cNvSpPr>
          <p:nvPr>
            <p:ph type="sldNum" idx="12"/>
          </p:nvPr>
        </p:nvSpPr>
        <p:spPr>
          <a:xfrm>
            <a:off x="8548858" y="4702699"/>
            <a:ext cx="548700" cy="3936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fld id="{00000000-1234-1234-1234-123412341234}" type="slidenum">
              <a:rPr lang="en"/>
              <a:t>7</a:t>
            </a:fld>
            <a:endParaRPr/>
          </a:p>
        </p:txBody>
      </p:sp>
      <p:sp>
        <p:nvSpPr>
          <p:cNvPr id="2" name="Google Shape;1258;p38">
            <a:extLst>
              <a:ext uri="{FF2B5EF4-FFF2-40B4-BE49-F238E27FC236}">
                <a16:creationId xmlns:a16="http://schemas.microsoft.com/office/drawing/2014/main" id="{F609B772-0EFD-021F-9010-87815EBDB51C}"/>
              </a:ext>
            </a:extLst>
          </p:cNvPr>
          <p:cNvSpPr txBox="1">
            <a:spLocks/>
          </p:cNvSpPr>
          <p:nvPr/>
        </p:nvSpPr>
        <p:spPr>
          <a:xfrm>
            <a:off x="400851" y="1672602"/>
            <a:ext cx="4603584" cy="3293916"/>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15000"/>
              </a:lnSpc>
              <a:spcBef>
                <a:spcPts val="0"/>
              </a:spcBef>
              <a:spcAft>
                <a:spcPts val="0"/>
              </a:spcAft>
              <a:buClr>
                <a:schemeClr val="lt1"/>
              </a:buClr>
              <a:buSzPts val="1800"/>
              <a:buFont typeface="Public Sans"/>
              <a:buChar char="●"/>
              <a:defRPr sz="1800" b="0" i="0" u="none" strike="noStrike" cap="none">
                <a:solidFill>
                  <a:schemeClr val="lt1"/>
                </a:solidFill>
                <a:latin typeface="Public Sans"/>
                <a:ea typeface="Public Sans"/>
                <a:cs typeface="Public Sans"/>
                <a:sym typeface="Public Sans"/>
              </a:defRPr>
            </a:lvl1pPr>
            <a:lvl2pPr marL="914400" marR="0" lvl="1" indent="-317500" algn="l" rtl="0">
              <a:lnSpc>
                <a:spcPct val="115000"/>
              </a:lnSpc>
              <a:spcBef>
                <a:spcPts val="0"/>
              </a:spcBef>
              <a:spcAft>
                <a:spcPts val="0"/>
              </a:spcAft>
              <a:buClr>
                <a:schemeClr val="lt1"/>
              </a:buClr>
              <a:buSzPts val="1400"/>
              <a:buFont typeface="Public Sans"/>
              <a:buChar char="○"/>
              <a:defRPr sz="1400" b="0" i="0" u="none" strike="noStrike" cap="none">
                <a:solidFill>
                  <a:schemeClr val="lt1"/>
                </a:solidFill>
                <a:latin typeface="Public Sans"/>
                <a:ea typeface="Public Sans"/>
                <a:cs typeface="Public Sans"/>
                <a:sym typeface="Public Sans"/>
              </a:defRPr>
            </a:lvl2pPr>
            <a:lvl3pPr marL="1371600" marR="0" lvl="2" indent="-317500" algn="l" rtl="0">
              <a:lnSpc>
                <a:spcPct val="115000"/>
              </a:lnSpc>
              <a:spcBef>
                <a:spcPts val="0"/>
              </a:spcBef>
              <a:spcAft>
                <a:spcPts val="0"/>
              </a:spcAft>
              <a:buClr>
                <a:schemeClr val="lt1"/>
              </a:buClr>
              <a:buSzPts val="1400"/>
              <a:buFont typeface="Public Sans"/>
              <a:buChar char="■"/>
              <a:defRPr sz="1400" b="0" i="0" u="none" strike="noStrike" cap="none">
                <a:solidFill>
                  <a:schemeClr val="lt1"/>
                </a:solidFill>
                <a:latin typeface="Public Sans"/>
                <a:ea typeface="Public Sans"/>
                <a:cs typeface="Public Sans"/>
                <a:sym typeface="Public Sans"/>
              </a:defRPr>
            </a:lvl3pPr>
            <a:lvl4pPr marL="1828800" marR="0" lvl="3" indent="-317500" algn="l" rtl="0">
              <a:lnSpc>
                <a:spcPct val="115000"/>
              </a:lnSpc>
              <a:spcBef>
                <a:spcPts val="0"/>
              </a:spcBef>
              <a:spcAft>
                <a:spcPts val="0"/>
              </a:spcAft>
              <a:buClr>
                <a:schemeClr val="lt1"/>
              </a:buClr>
              <a:buSzPts val="1400"/>
              <a:buFont typeface="Public Sans"/>
              <a:buChar char="●"/>
              <a:defRPr sz="1400" b="0" i="0" u="none" strike="noStrike" cap="none">
                <a:solidFill>
                  <a:schemeClr val="lt1"/>
                </a:solidFill>
                <a:latin typeface="Public Sans"/>
                <a:ea typeface="Public Sans"/>
                <a:cs typeface="Public Sans"/>
                <a:sym typeface="Public Sans"/>
              </a:defRPr>
            </a:lvl4pPr>
            <a:lvl5pPr marL="2286000" marR="0" lvl="4" indent="-317500" algn="l" rtl="0">
              <a:lnSpc>
                <a:spcPct val="115000"/>
              </a:lnSpc>
              <a:spcBef>
                <a:spcPts val="0"/>
              </a:spcBef>
              <a:spcAft>
                <a:spcPts val="0"/>
              </a:spcAft>
              <a:buClr>
                <a:schemeClr val="lt1"/>
              </a:buClr>
              <a:buSzPts val="1400"/>
              <a:buFont typeface="Public Sans"/>
              <a:buChar char="○"/>
              <a:defRPr sz="1400" b="0" i="0" u="none" strike="noStrike" cap="none">
                <a:solidFill>
                  <a:schemeClr val="lt1"/>
                </a:solidFill>
                <a:latin typeface="Public Sans"/>
                <a:ea typeface="Public Sans"/>
                <a:cs typeface="Public Sans"/>
                <a:sym typeface="Public Sans"/>
              </a:defRPr>
            </a:lvl5pPr>
            <a:lvl6pPr marL="2743200" marR="0" lvl="5" indent="-317500" algn="l" rtl="0">
              <a:lnSpc>
                <a:spcPct val="115000"/>
              </a:lnSpc>
              <a:spcBef>
                <a:spcPts val="0"/>
              </a:spcBef>
              <a:spcAft>
                <a:spcPts val="0"/>
              </a:spcAft>
              <a:buClr>
                <a:schemeClr val="lt1"/>
              </a:buClr>
              <a:buSzPts val="1400"/>
              <a:buFont typeface="Public Sans"/>
              <a:buChar char="■"/>
              <a:defRPr sz="1400" b="0" i="0" u="none" strike="noStrike" cap="none">
                <a:solidFill>
                  <a:schemeClr val="lt1"/>
                </a:solidFill>
                <a:latin typeface="Public Sans"/>
                <a:ea typeface="Public Sans"/>
                <a:cs typeface="Public Sans"/>
                <a:sym typeface="Public Sans"/>
              </a:defRPr>
            </a:lvl6pPr>
            <a:lvl7pPr marL="3200400" marR="0" lvl="6" indent="-317500" algn="l" rtl="0">
              <a:lnSpc>
                <a:spcPct val="115000"/>
              </a:lnSpc>
              <a:spcBef>
                <a:spcPts val="0"/>
              </a:spcBef>
              <a:spcAft>
                <a:spcPts val="0"/>
              </a:spcAft>
              <a:buClr>
                <a:schemeClr val="lt1"/>
              </a:buClr>
              <a:buSzPts val="1400"/>
              <a:buFont typeface="Public Sans"/>
              <a:buChar char="●"/>
              <a:defRPr sz="1400" b="0" i="0" u="none" strike="noStrike" cap="none">
                <a:solidFill>
                  <a:schemeClr val="lt1"/>
                </a:solidFill>
                <a:latin typeface="Public Sans"/>
                <a:ea typeface="Public Sans"/>
                <a:cs typeface="Public Sans"/>
                <a:sym typeface="Public Sans"/>
              </a:defRPr>
            </a:lvl7pPr>
            <a:lvl8pPr marL="3657600" marR="0" lvl="7" indent="-317500" algn="l" rtl="0">
              <a:lnSpc>
                <a:spcPct val="115000"/>
              </a:lnSpc>
              <a:spcBef>
                <a:spcPts val="0"/>
              </a:spcBef>
              <a:spcAft>
                <a:spcPts val="0"/>
              </a:spcAft>
              <a:buClr>
                <a:schemeClr val="lt1"/>
              </a:buClr>
              <a:buSzPts val="1400"/>
              <a:buFont typeface="Public Sans"/>
              <a:buChar char="○"/>
              <a:defRPr sz="1400" b="0" i="0" u="none" strike="noStrike" cap="none">
                <a:solidFill>
                  <a:schemeClr val="lt1"/>
                </a:solidFill>
                <a:latin typeface="Public Sans"/>
                <a:ea typeface="Public Sans"/>
                <a:cs typeface="Public Sans"/>
                <a:sym typeface="Public Sans"/>
              </a:defRPr>
            </a:lvl8pPr>
            <a:lvl9pPr marL="4114800" marR="0" lvl="8" indent="-317500" algn="l" rtl="0">
              <a:lnSpc>
                <a:spcPct val="115000"/>
              </a:lnSpc>
              <a:spcBef>
                <a:spcPts val="0"/>
              </a:spcBef>
              <a:spcAft>
                <a:spcPts val="0"/>
              </a:spcAft>
              <a:buClr>
                <a:schemeClr val="lt1"/>
              </a:buClr>
              <a:buSzPts val="1400"/>
              <a:buFont typeface="Public Sans"/>
              <a:buChar char="■"/>
              <a:defRPr sz="1400" b="0" i="0" u="none" strike="noStrike" cap="none">
                <a:solidFill>
                  <a:schemeClr val="lt1"/>
                </a:solidFill>
                <a:latin typeface="Public Sans"/>
                <a:ea typeface="Public Sans"/>
                <a:cs typeface="Public Sans"/>
                <a:sym typeface="Public Sans"/>
              </a:defRPr>
            </a:lvl9pPr>
          </a:lstStyle>
          <a:p>
            <a:pPr marL="0" indent="0">
              <a:spcAft>
                <a:spcPts val="1200"/>
              </a:spcAft>
              <a:buFont typeface="Public Sans"/>
              <a:buNone/>
            </a:pPr>
            <a:r>
              <a:rPr lang="en-AU" sz="1600" i="1">
                <a:solidFill>
                  <a:srgbClr val="002664"/>
                </a:solidFill>
              </a:rPr>
              <a:t>Include dot points about the preschool, for example:</a:t>
            </a:r>
          </a:p>
          <a:p>
            <a:pPr marL="171450" indent="-171450">
              <a:spcAft>
                <a:spcPts val="600"/>
              </a:spcAft>
              <a:buFont typeface="Arial" panose="020B0604020202020204" pitchFamily="34" charset="0"/>
              <a:buChar char="•"/>
            </a:pPr>
            <a:r>
              <a:rPr lang="en-AU" sz="1600" i="1">
                <a:solidFill>
                  <a:srgbClr val="002664"/>
                </a:solidFill>
              </a:rPr>
              <a:t>Number of preschool classes</a:t>
            </a:r>
          </a:p>
          <a:p>
            <a:pPr marL="171450" indent="-171450">
              <a:spcAft>
                <a:spcPts val="600"/>
              </a:spcAft>
              <a:buFont typeface="Arial" panose="020B0604020202020204" pitchFamily="34" charset="0"/>
              <a:buChar char="•"/>
            </a:pPr>
            <a:r>
              <a:rPr lang="en-AU" sz="1600" i="1">
                <a:solidFill>
                  <a:srgbClr val="002664"/>
                </a:solidFill>
              </a:rPr>
              <a:t>Number of educators</a:t>
            </a:r>
          </a:p>
          <a:p>
            <a:pPr marL="171450" indent="-171450">
              <a:lnSpc>
                <a:spcPct val="114999"/>
              </a:lnSpc>
              <a:spcAft>
                <a:spcPts val="600"/>
              </a:spcAft>
              <a:buFont typeface="Arial" panose="020B0604020202020204" pitchFamily="34" charset="0"/>
              <a:buChar char="•"/>
            </a:pPr>
            <a:r>
              <a:rPr lang="en-AU" sz="1600" i="1">
                <a:solidFill>
                  <a:srgbClr val="002664"/>
                </a:solidFill>
              </a:rPr>
              <a:t>Preschool hours</a:t>
            </a:r>
          </a:p>
          <a:p>
            <a:pPr marL="171450" indent="-171450">
              <a:spcAft>
                <a:spcPts val="600"/>
              </a:spcAft>
              <a:buFont typeface="Arial" panose="020B0604020202020204" pitchFamily="34" charset="0"/>
              <a:buChar char="•"/>
            </a:pPr>
            <a:r>
              <a:rPr lang="en-AU" sz="1600" i="1">
                <a:solidFill>
                  <a:srgbClr val="002664"/>
                </a:solidFill>
              </a:rPr>
              <a:t>Preschool inclusive school culture</a:t>
            </a:r>
          </a:p>
          <a:p>
            <a:pPr marL="171450" indent="-171450">
              <a:spcAft>
                <a:spcPts val="600"/>
              </a:spcAft>
              <a:buFont typeface="Arial" panose="020B0604020202020204" pitchFamily="34" charset="0"/>
              <a:buChar char="•"/>
            </a:pPr>
            <a:r>
              <a:rPr lang="en-AU" sz="1600" i="1">
                <a:solidFill>
                  <a:srgbClr val="002664"/>
                </a:solidFill>
              </a:rPr>
              <a:t>P &amp; C </a:t>
            </a:r>
            <a:br>
              <a:rPr lang="en" sz="1600">
                <a:solidFill>
                  <a:srgbClr val="002664"/>
                </a:solidFill>
              </a:rPr>
            </a:br>
            <a:r>
              <a:rPr lang="en" sz="1000"/>
              <a:t> </a:t>
            </a:r>
          </a:p>
        </p:txBody>
      </p:sp>
      <p:pic>
        <p:nvPicPr>
          <p:cNvPr id="3" name="Google Shape;1259;p38">
            <a:extLst>
              <a:ext uri="{FF2B5EF4-FFF2-40B4-BE49-F238E27FC236}">
                <a16:creationId xmlns:a16="http://schemas.microsoft.com/office/drawing/2014/main" id="{F1E1191D-7D29-F45E-B089-48BD0E475E10}"/>
              </a:ext>
            </a:extLst>
          </p:cNvPr>
          <p:cNvPicPr preferRelativeResize="0">
            <a:picLocks/>
          </p:cNvPicPr>
          <p:nvPr/>
        </p:nvPicPr>
        <p:blipFill>
          <a:blip r:embed="rId3"/>
          <a:srcRect l="16764" r="16764"/>
          <a:stretch/>
        </p:blipFill>
        <p:spPr>
          <a:xfrm>
            <a:off x="5127432" y="1140204"/>
            <a:ext cx="3310252" cy="3319939"/>
          </a:xfrm>
          <a:prstGeom prst="rect">
            <a:avLst/>
          </a:prstGeom>
          <a:solidFill>
            <a:schemeClr val="tx2">
              <a:lumMod val="90000"/>
            </a:schemeClr>
          </a:solidFill>
          <a:ln>
            <a:noFill/>
          </a:ln>
        </p:spPr>
      </p:pic>
      <p:sp>
        <p:nvSpPr>
          <p:cNvPr id="4" name="Google Shape;1289;p38">
            <a:extLst>
              <a:ext uri="{FF2B5EF4-FFF2-40B4-BE49-F238E27FC236}">
                <a16:creationId xmlns:a16="http://schemas.microsoft.com/office/drawing/2014/main" id="{8E86D734-27BF-BD23-9201-E38F3A1D2883}"/>
              </a:ext>
            </a:extLst>
          </p:cNvPr>
          <p:cNvSpPr/>
          <p:nvPr/>
        </p:nvSpPr>
        <p:spPr>
          <a:xfrm flipH="1">
            <a:off x="4760386" y="176982"/>
            <a:ext cx="2224100" cy="1838597"/>
          </a:xfrm>
          <a:custGeom>
            <a:avLst/>
            <a:gdLst/>
            <a:ahLst/>
            <a:cxnLst/>
            <a:rect l="l" t="t" r="r" b="b"/>
            <a:pathLst>
              <a:path w="178485" h="152848" extrusionOk="0">
                <a:moveTo>
                  <a:pt x="25498" y="0"/>
                </a:moveTo>
                <a:cubicBezTo>
                  <a:pt x="11415" y="0"/>
                  <a:pt x="0" y="11416"/>
                  <a:pt x="0" y="25498"/>
                </a:cubicBezTo>
                <a:lnTo>
                  <a:pt x="0" y="98223"/>
                </a:lnTo>
                <a:cubicBezTo>
                  <a:pt x="0" y="112305"/>
                  <a:pt x="11415" y="123720"/>
                  <a:pt x="25498" y="123720"/>
                </a:cubicBezTo>
                <a:lnTo>
                  <a:pt x="38449" y="123720"/>
                </a:lnTo>
                <a:cubicBezTo>
                  <a:pt x="42869" y="132685"/>
                  <a:pt x="44590" y="144627"/>
                  <a:pt x="29732" y="152847"/>
                </a:cubicBezTo>
                <a:cubicBezTo>
                  <a:pt x="29732" y="152847"/>
                  <a:pt x="68708" y="143045"/>
                  <a:pt x="75796" y="123720"/>
                </a:cubicBezTo>
                <a:lnTo>
                  <a:pt x="152987" y="123720"/>
                </a:lnTo>
                <a:cubicBezTo>
                  <a:pt x="167070" y="123720"/>
                  <a:pt x="178485" y="112305"/>
                  <a:pt x="178485" y="98223"/>
                </a:cubicBezTo>
                <a:lnTo>
                  <a:pt x="178485" y="25498"/>
                </a:lnTo>
                <a:cubicBezTo>
                  <a:pt x="178485" y="11416"/>
                  <a:pt x="167070" y="0"/>
                  <a:pt x="152987" y="0"/>
                </a:cubicBezTo>
                <a:close/>
              </a:path>
            </a:pathLst>
          </a:custGeom>
          <a:solidFill>
            <a:srgbClr val="FFFFFF"/>
          </a:solidFill>
          <a:ln w="9700" cap="flat" cmpd="sng">
            <a:solidFill>
              <a:srgbClr val="DA193A"/>
            </a:solidFill>
            <a:prstDash val="solid"/>
            <a:miter lim="15509"/>
            <a:headEnd type="none" w="sm" len="sm"/>
            <a:tailEnd type="none" w="sm" len="sm"/>
          </a:ln>
        </p:spPr>
        <p:txBody>
          <a:bodyPr spcFirstLastPara="1" wrap="square" lIns="144000" tIns="108000" rIns="108000" bIns="91425" anchor="t" anchorCtr="0">
            <a:noAutofit/>
          </a:bodyPr>
          <a:lstStyle/>
          <a:p>
            <a:pPr marL="0" lvl="0" indent="0" algn="l" rtl="0">
              <a:spcBef>
                <a:spcPts val="0"/>
              </a:spcBef>
              <a:spcAft>
                <a:spcPts val="0"/>
              </a:spcAft>
              <a:buNone/>
            </a:pPr>
            <a:r>
              <a:rPr lang="en-AU" sz="1000">
                <a:solidFill>
                  <a:srgbClr val="DA193A"/>
                </a:solidFill>
              </a:rPr>
              <a:t>Replace the image with one of your own by right clicking the image and selecting the ‘</a:t>
            </a:r>
            <a:r>
              <a:rPr lang="en-AU" sz="1000" b="1">
                <a:solidFill>
                  <a:srgbClr val="DA193A"/>
                </a:solidFill>
              </a:rPr>
              <a:t>change picture</a:t>
            </a:r>
            <a:r>
              <a:rPr lang="en-AU" sz="1000">
                <a:solidFill>
                  <a:srgbClr val="DA193A"/>
                </a:solidFill>
              </a:rPr>
              <a:t>’ button. </a:t>
            </a:r>
            <a:br>
              <a:rPr lang="en-AU" sz="1000">
                <a:solidFill>
                  <a:srgbClr val="DA193A"/>
                </a:solidFill>
              </a:rPr>
            </a:br>
            <a:br>
              <a:rPr lang="en-AU" sz="1000">
                <a:solidFill>
                  <a:srgbClr val="DA193A"/>
                </a:solidFill>
              </a:rPr>
            </a:br>
            <a:r>
              <a:rPr lang="en-AU" sz="1000">
                <a:solidFill>
                  <a:srgbClr val="DA193A"/>
                </a:solidFill>
              </a:rPr>
              <a:t>Don’t forget to delete these speech bubbles and all of its contents before finalising the presentation.</a:t>
            </a:r>
          </a:p>
        </p:txBody>
      </p:sp>
      <p:grpSp>
        <p:nvGrpSpPr>
          <p:cNvPr id="32" name="Google Shape;1116;p35">
            <a:extLst>
              <a:ext uri="{FF2B5EF4-FFF2-40B4-BE49-F238E27FC236}">
                <a16:creationId xmlns:a16="http://schemas.microsoft.com/office/drawing/2014/main" id="{9A403AE8-446B-E161-9292-0AFFB7BAD666}"/>
              </a:ext>
            </a:extLst>
          </p:cNvPr>
          <p:cNvGrpSpPr/>
          <p:nvPr/>
        </p:nvGrpSpPr>
        <p:grpSpPr>
          <a:xfrm>
            <a:off x="8408751" y="168821"/>
            <a:ext cx="479232" cy="503608"/>
            <a:chOff x="1317200" y="238100"/>
            <a:chExt cx="4976425" cy="5229575"/>
          </a:xfrm>
        </p:grpSpPr>
        <p:sp>
          <p:nvSpPr>
            <p:cNvPr id="6" name="Google Shape;1117;p35">
              <a:extLst>
                <a:ext uri="{FF2B5EF4-FFF2-40B4-BE49-F238E27FC236}">
                  <a16:creationId xmlns:a16="http://schemas.microsoft.com/office/drawing/2014/main" id="{D9A094AA-06BE-AB27-452D-D7D70B8A9307}"/>
                </a:ext>
              </a:extLst>
            </p:cNvPr>
            <p:cNvSpPr/>
            <p:nvPr/>
          </p:nvSpPr>
          <p:spPr>
            <a:xfrm>
              <a:off x="1561300" y="3393950"/>
              <a:ext cx="4486650" cy="1414475"/>
            </a:xfrm>
            <a:custGeom>
              <a:avLst/>
              <a:gdLst/>
              <a:ahLst/>
              <a:cxnLst/>
              <a:rect l="l" t="t" r="r" b="b"/>
              <a:pathLst>
                <a:path w="179466" h="56579" extrusionOk="0">
                  <a:moveTo>
                    <a:pt x="0" y="0"/>
                  </a:moveTo>
                  <a:lnTo>
                    <a:pt x="0" y="56578"/>
                  </a:lnTo>
                  <a:lnTo>
                    <a:pt x="12740" y="56578"/>
                  </a:lnTo>
                  <a:lnTo>
                    <a:pt x="12740" y="20507"/>
                  </a:lnTo>
                  <a:lnTo>
                    <a:pt x="43531" y="56578"/>
                  </a:lnTo>
                  <a:lnTo>
                    <a:pt x="56701" y="56578"/>
                  </a:lnTo>
                  <a:lnTo>
                    <a:pt x="56701" y="0"/>
                  </a:lnTo>
                  <a:lnTo>
                    <a:pt x="43961" y="0"/>
                  </a:lnTo>
                  <a:lnTo>
                    <a:pt x="43961" y="36148"/>
                  </a:lnTo>
                  <a:lnTo>
                    <a:pt x="13078" y="0"/>
                  </a:lnTo>
                  <a:close/>
                  <a:moveTo>
                    <a:pt x="106218" y="16"/>
                  </a:moveTo>
                  <a:lnTo>
                    <a:pt x="120984" y="56578"/>
                  </a:lnTo>
                  <a:lnTo>
                    <a:pt x="134108" y="56578"/>
                  </a:lnTo>
                  <a:lnTo>
                    <a:pt x="142765" y="20784"/>
                  </a:lnTo>
                  <a:lnTo>
                    <a:pt x="151575" y="56578"/>
                  </a:lnTo>
                  <a:lnTo>
                    <a:pt x="164469" y="56578"/>
                  </a:lnTo>
                  <a:lnTo>
                    <a:pt x="164607" y="56087"/>
                  </a:lnTo>
                  <a:lnTo>
                    <a:pt x="179465" y="16"/>
                  </a:lnTo>
                  <a:lnTo>
                    <a:pt x="166326" y="16"/>
                  </a:lnTo>
                  <a:lnTo>
                    <a:pt x="157868" y="36240"/>
                  </a:lnTo>
                  <a:lnTo>
                    <a:pt x="148981" y="16"/>
                  </a:lnTo>
                  <a:lnTo>
                    <a:pt x="136778" y="16"/>
                  </a:lnTo>
                  <a:lnTo>
                    <a:pt x="127753" y="35826"/>
                  </a:lnTo>
                  <a:lnTo>
                    <a:pt x="119556" y="16"/>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118;p35">
              <a:extLst>
                <a:ext uri="{FF2B5EF4-FFF2-40B4-BE49-F238E27FC236}">
                  <a16:creationId xmlns:a16="http://schemas.microsoft.com/office/drawing/2014/main" id="{F8A67AB0-6B02-0C51-439E-3F81203E43E4}"/>
                </a:ext>
              </a:extLst>
            </p:cNvPr>
            <p:cNvSpPr/>
            <p:nvPr/>
          </p:nvSpPr>
          <p:spPr>
            <a:xfrm>
              <a:off x="1527150" y="5014850"/>
              <a:ext cx="411375" cy="452825"/>
            </a:xfrm>
            <a:custGeom>
              <a:avLst/>
              <a:gdLst/>
              <a:ahLst/>
              <a:cxnLst/>
              <a:rect l="l" t="t" r="r" b="b"/>
              <a:pathLst>
                <a:path w="16455" h="18113" extrusionOk="0">
                  <a:moveTo>
                    <a:pt x="9056" y="0"/>
                  </a:moveTo>
                  <a:cubicBezTo>
                    <a:pt x="3776" y="0"/>
                    <a:pt x="0" y="4145"/>
                    <a:pt x="0" y="9056"/>
                  </a:cubicBezTo>
                  <a:lnTo>
                    <a:pt x="0" y="9103"/>
                  </a:lnTo>
                  <a:cubicBezTo>
                    <a:pt x="0" y="14199"/>
                    <a:pt x="3623" y="18113"/>
                    <a:pt x="9118" y="18113"/>
                  </a:cubicBezTo>
                  <a:cubicBezTo>
                    <a:pt x="12234" y="18113"/>
                    <a:pt x="14720" y="16854"/>
                    <a:pt x="16455" y="15380"/>
                  </a:cubicBezTo>
                  <a:lnTo>
                    <a:pt x="16455" y="8028"/>
                  </a:lnTo>
                  <a:lnTo>
                    <a:pt x="8964" y="8028"/>
                  </a:lnTo>
                  <a:lnTo>
                    <a:pt x="8964" y="10699"/>
                  </a:lnTo>
                  <a:lnTo>
                    <a:pt x="13462" y="10699"/>
                  </a:lnTo>
                  <a:lnTo>
                    <a:pt x="13462" y="13984"/>
                  </a:lnTo>
                  <a:cubicBezTo>
                    <a:pt x="12387" y="14782"/>
                    <a:pt x="10867" y="15304"/>
                    <a:pt x="9225" y="15304"/>
                  </a:cubicBezTo>
                  <a:cubicBezTo>
                    <a:pt x="5633" y="15304"/>
                    <a:pt x="3239" y="12648"/>
                    <a:pt x="3239" y="9056"/>
                  </a:cubicBezTo>
                  <a:lnTo>
                    <a:pt x="3239" y="8995"/>
                  </a:lnTo>
                  <a:cubicBezTo>
                    <a:pt x="3239" y="5649"/>
                    <a:pt x="5710" y="2825"/>
                    <a:pt x="8949" y="2825"/>
                  </a:cubicBezTo>
                  <a:cubicBezTo>
                    <a:pt x="11174" y="2825"/>
                    <a:pt x="12510" y="3546"/>
                    <a:pt x="13861" y="4697"/>
                  </a:cubicBezTo>
                  <a:lnTo>
                    <a:pt x="15825" y="2379"/>
                  </a:lnTo>
                  <a:cubicBezTo>
                    <a:pt x="14014" y="845"/>
                    <a:pt x="12126" y="0"/>
                    <a:pt x="9056" y="0"/>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1119;p35">
              <a:extLst>
                <a:ext uri="{FF2B5EF4-FFF2-40B4-BE49-F238E27FC236}">
                  <a16:creationId xmlns:a16="http://schemas.microsoft.com/office/drawing/2014/main" id="{11C260A4-0B5F-E4CA-DB7A-ACBC6D45A3BF}"/>
                </a:ext>
              </a:extLst>
            </p:cNvPr>
            <p:cNvSpPr/>
            <p:nvPr/>
          </p:nvSpPr>
          <p:spPr>
            <a:xfrm>
              <a:off x="1984925" y="5014850"/>
              <a:ext cx="459375" cy="452825"/>
            </a:xfrm>
            <a:custGeom>
              <a:avLst/>
              <a:gdLst/>
              <a:ahLst/>
              <a:cxnLst/>
              <a:rect l="l" t="t" r="r" b="b"/>
              <a:pathLst>
                <a:path w="18375" h="18113" extrusionOk="0">
                  <a:moveTo>
                    <a:pt x="9164" y="2825"/>
                  </a:moveTo>
                  <a:cubicBezTo>
                    <a:pt x="12649" y="2825"/>
                    <a:pt x="15135" y="5649"/>
                    <a:pt x="15135" y="9056"/>
                  </a:cubicBezTo>
                  <a:lnTo>
                    <a:pt x="15135" y="9103"/>
                  </a:lnTo>
                  <a:cubicBezTo>
                    <a:pt x="15135" y="12510"/>
                    <a:pt x="12695" y="15273"/>
                    <a:pt x="9211" y="15273"/>
                  </a:cubicBezTo>
                  <a:cubicBezTo>
                    <a:pt x="5726" y="15273"/>
                    <a:pt x="3240" y="12464"/>
                    <a:pt x="3240" y="9056"/>
                  </a:cubicBezTo>
                  <a:lnTo>
                    <a:pt x="3240" y="8995"/>
                  </a:lnTo>
                  <a:cubicBezTo>
                    <a:pt x="3240" y="5603"/>
                    <a:pt x="5665" y="2825"/>
                    <a:pt x="9164" y="2825"/>
                  </a:cubicBezTo>
                  <a:close/>
                  <a:moveTo>
                    <a:pt x="9211" y="0"/>
                  </a:moveTo>
                  <a:cubicBezTo>
                    <a:pt x="3823" y="0"/>
                    <a:pt x="1" y="4129"/>
                    <a:pt x="1" y="9056"/>
                  </a:cubicBezTo>
                  <a:lnTo>
                    <a:pt x="1" y="9103"/>
                  </a:lnTo>
                  <a:cubicBezTo>
                    <a:pt x="1" y="14030"/>
                    <a:pt x="3762" y="18113"/>
                    <a:pt x="9164" y="18113"/>
                  </a:cubicBezTo>
                  <a:cubicBezTo>
                    <a:pt x="14552" y="18113"/>
                    <a:pt x="18374" y="13984"/>
                    <a:pt x="18374" y="9056"/>
                  </a:cubicBezTo>
                  <a:lnTo>
                    <a:pt x="18374" y="8995"/>
                  </a:lnTo>
                  <a:cubicBezTo>
                    <a:pt x="18374" y="4068"/>
                    <a:pt x="14614" y="0"/>
                    <a:pt x="9211" y="0"/>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1120;p35">
              <a:extLst>
                <a:ext uri="{FF2B5EF4-FFF2-40B4-BE49-F238E27FC236}">
                  <a16:creationId xmlns:a16="http://schemas.microsoft.com/office/drawing/2014/main" id="{81DC7143-5F66-944F-46B2-A70749726F31}"/>
                </a:ext>
              </a:extLst>
            </p:cNvPr>
            <p:cNvSpPr/>
            <p:nvPr/>
          </p:nvSpPr>
          <p:spPr>
            <a:xfrm>
              <a:off x="2438500" y="5022125"/>
              <a:ext cx="433275" cy="440950"/>
            </a:xfrm>
            <a:custGeom>
              <a:avLst/>
              <a:gdLst/>
              <a:ahLst/>
              <a:cxnLst/>
              <a:rect l="l" t="t" r="r" b="b"/>
              <a:pathLst>
                <a:path w="17331" h="17638" extrusionOk="0">
                  <a:moveTo>
                    <a:pt x="1" y="1"/>
                  </a:moveTo>
                  <a:lnTo>
                    <a:pt x="7307" y="17637"/>
                  </a:lnTo>
                  <a:lnTo>
                    <a:pt x="10024" y="17637"/>
                  </a:lnTo>
                  <a:lnTo>
                    <a:pt x="17330" y="1"/>
                  </a:lnTo>
                  <a:lnTo>
                    <a:pt x="13984" y="1"/>
                  </a:lnTo>
                  <a:lnTo>
                    <a:pt x="8719" y="13462"/>
                  </a:lnTo>
                  <a:lnTo>
                    <a:pt x="3424"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121;p35">
              <a:extLst>
                <a:ext uri="{FF2B5EF4-FFF2-40B4-BE49-F238E27FC236}">
                  <a16:creationId xmlns:a16="http://schemas.microsoft.com/office/drawing/2014/main" id="{3A71978A-11A9-6268-2F76-64F415FF202B}"/>
                </a:ext>
              </a:extLst>
            </p:cNvPr>
            <p:cNvSpPr/>
            <p:nvPr/>
          </p:nvSpPr>
          <p:spPr>
            <a:xfrm>
              <a:off x="2923550" y="5022125"/>
              <a:ext cx="328875" cy="437875"/>
            </a:xfrm>
            <a:custGeom>
              <a:avLst/>
              <a:gdLst/>
              <a:ahLst/>
              <a:cxnLst/>
              <a:rect l="l" t="t" r="r" b="b"/>
              <a:pathLst>
                <a:path w="13155" h="17515" extrusionOk="0">
                  <a:moveTo>
                    <a:pt x="0" y="1"/>
                  </a:moveTo>
                  <a:lnTo>
                    <a:pt x="0" y="17515"/>
                  </a:lnTo>
                  <a:lnTo>
                    <a:pt x="13155" y="17515"/>
                  </a:lnTo>
                  <a:lnTo>
                    <a:pt x="13155" y="14767"/>
                  </a:lnTo>
                  <a:lnTo>
                    <a:pt x="3086" y="14767"/>
                  </a:lnTo>
                  <a:lnTo>
                    <a:pt x="3086" y="10070"/>
                  </a:lnTo>
                  <a:lnTo>
                    <a:pt x="11912" y="10070"/>
                  </a:lnTo>
                  <a:lnTo>
                    <a:pt x="11912" y="7307"/>
                  </a:lnTo>
                  <a:lnTo>
                    <a:pt x="3086" y="7307"/>
                  </a:lnTo>
                  <a:lnTo>
                    <a:pt x="3086" y="2764"/>
                  </a:lnTo>
                  <a:lnTo>
                    <a:pt x="13032" y="2764"/>
                  </a:lnTo>
                  <a:lnTo>
                    <a:pt x="13032"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22;p35">
              <a:extLst>
                <a:ext uri="{FF2B5EF4-FFF2-40B4-BE49-F238E27FC236}">
                  <a16:creationId xmlns:a16="http://schemas.microsoft.com/office/drawing/2014/main" id="{37CDBE29-B4E5-E91D-5AD7-292C9EF41C17}"/>
                </a:ext>
              </a:extLst>
            </p:cNvPr>
            <p:cNvSpPr/>
            <p:nvPr/>
          </p:nvSpPr>
          <p:spPr>
            <a:xfrm>
              <a:off x="3327250" y="5022125"/>
              <a:ext cx="373000" cy="437875"/>
            </a:xfrm>
            <a:custGeom>
              <a:avLst/>
              <a:gdLst/>
              <a:ahLst/>
              <a:cxnLst/>
              <a:rect l="l" t="t" r="r" b="b"/>
              <a:pathLst>
                <a:path w="14920" h="17515" extrusionOk="0">
                  <a:moveTo>
                    <a:pt x="7583" y="2810"/>
                  </a:moveTo>
                  <a:cubicBezTo>
                    <a:pt x="9870" y="2810"/>
                    <a:pt x="11220" y="3838"/>
                    <a:pt x="11220" y="5711"/>
                  </a:cubicBezTo>
                  <a:lnTo>
                    <a:pt x="11220" y="5757"/>
                  </a:lnTo>
                  <a:cubicBezTo>
                    <a:pt x="11220" y="7538"/>
                    <a:pt x="9824" y="8689"/>
                    <a:pt x="7613" y="8689"/>
                  </a:cubicBezTo>
                  <a:lnTo>
                    <a:pt x="3085" y="8689"/>
                  </a:lnTo>
                  <a:lnTo>
                    <a:pt x="3085" y="2810"/>
                  </a:lnTo>
                  <a:close/>
                  <a:moveTo>
                    <a:pt x="0" y="1"/>
                  </a:moveTo>
                  <a:lnTo>
                    <a:pt x="0" y="17515"/>
                  </a:lnTo>
                  <a:lnTo>
                    <a:pt x="3085" y="17515"/>
                  </a:lnTo>
                  <a:lnTo>
                    <a:pt x="3085" y="11421"/>
                  </a:lnTo>
                  <a:lnTo>
                    <a:pt x="6953" y="11421"/>
                  </a:lnTo>
                  <a:lnTo>
                    <a:pt x="11282" y="17515"/>
                  </a:lnTo>
                  <a:lnTo>
                    <a:pt x="14920" y="17515"/>
                  </a:lnTo>
                  <a:lnTo>
                    <a:pt x="10177" y="10884"/>
                  </a:lnTo>
                  <a:cubicBezTo>
                    <a:pt x="12633" y="10193"/>
                    <a:pt x="14352" y="8458"/>
                    <a:pt x="14352" y="5588"/>
                  </a:cubicBezTo>
                  <a:lnTo>
                    <a:pt x="14352" y="5527"/>
                  </a:lnTo>
                  <a:cubicBezTo>
                    <a:pt x="14352" y="4007"/>
                    <a:pt x="13845" y="2702"/>
                    <a:pt x="12909" y="1751"/>
                  </a:cubicBezTo>
                  <a:cubicBezTo>
                    <a:pt x="11773" y="661"/>
                    <a:pt x="10054" y="1"/>
                    <a:pt x="7828" y="1"/>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123;p35">
              <a:extLst>
                <a:ext uri="{FF2B5EF4-FFF2-40B4-BE49-F238E27FC236}">
                  <a16:creationId xmlns:a16="http://schemas.microsoft.com/office/drawing/2014/main" id="{96D32017-64E8-6D2B-2440-42D3E3ABA12A}"/>
                </a:ext>
              </a:extLst>
            </p:cNvPr>
            <p:cNvSpPr/>
            <p:nvPr/>
          </p:nvSpPr>
          <p:spPr>
            <a:xfrm>
              <a:off x="3754325" y="5022125"/>
              <a:ext cx="382625" cy="437875"/>
            </a:xfrm>
            <a:custGeom>
              <a:avLst/>
              <a:gdLst/>
              <a:ahLst/>
              <a:cxnLst/>
              <a:rect l="l" t="t" r="r" b="b"/>
              <a:pathLst>
                <a:path w="15305" h="17515" extrusionOk="0">
                  <a:moveTo>
                    <a:pt x="1" y="1"/>
                  </a:moveTo>
                  <a:lnTo>
                    <a:pt x="1" y="17515"/>
                  </a:lnTo>
                  <a:lnTo>
                    <a:pt x="3040" y="17515"/>
                  </a:lnTo>
                  <a:lnTo>
                    <a:pt x="3040" y="5051"/>
                  </a:lnTo>
                  <a:lnTo>
                    <a:pt x="12725" y="17515"/>
                  </a:lnTo>
                  <a:lnTo>
                    <a:pt x="15304" y="17515"/>
                  </a:lnTo>
                  <a:lnTo>
                    <a:pt x="15304" y="1"/>
                  </a:lnTo>
                  <a:lnTo>
                    <a:pt x="12265" y="1"/>
                  </a:lnTo>
                  <a:lnTo>
                    <a:pt x="12265" y="12112"/>
                  </a:lnTo>
                  <a:lnTo>
                    <a:pt x="2856"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124;p35">
              <a:extLst>
                <a:ext uri="{FF2B5EF4-FFF2-40B4-BE49-F238E27FC236}">
                  <a16:creationId xmlns:a16="http://schemas.microsoft.com/office/drawing/2014/main" id="{A4474AB5-C370-AE64-1989-8C6C9388B48D}"/>
                </a:ext>
              </a:extLst>
            </p:cNvPr>
            <p:cNvSpPr/>
            <p:nvPr/>
          </p:nvSpPr>
          <p:spPr>
            <a:xfrm>
              <a:off x="4215200" y="5022125"/>
              <a:ext cx="432100" cy="437875"/>
            </a:xfrm>
            <a:custGeom>
              <a:avLst/>
              <a:gdLst/>
              <a:ahLst/>
              <a:cxnLst/>
              <a:rect l="l" t="t" r="r" b="b"/>
              <a:pathLst>
                <a:path w="17284" h="17515" extrusionOk="0">
                  <a:moveTo>
                    <a:pt x="0" y="1"/>
                  </a:moveTo>
                  <a:lnTo>
                    <a:pt x="0" y="17515"/>
                  </a:lnTo>
                  <a:lnTo>
                    <a:pt x="3055" y="17515"/>
                  </a:lnTo>
                  <a:lnTo>
                    <a:pt x="3055" y="5005"/>
                  </a:lnTo>
                  <a:lnTo>
                    <a:pt x="8535" y="13217"/>
                  </a:lnTo>
                  <a:lnTo>
                    <a:pt x="8642" y="13217"/>
                  </a:lnTo>
                  <a:lnTo>
                    <a:pt x="14183" y="4959"/>
                  </a:lnTo>
                  <a:lnTo>
                    <a:pt x="14183" y="17515"/>
                  </a:lnTo>
                  <a:lnTo>
                    <a:pt x="17284" y="17515"/>
                  </a:lnTo>
                  <a:lnTo>
                    <a:pt x="17284" y="1"/>
                  </a:lnTo>
                  <a:lnTo>
                    <a:pt x="13984" y="1"/>
                  </a:lnTo>
                  <a:lnTo>
                    <a:pt x="8642" y="8290"/>
                  </a:lnTo>
                  <a:lnTo>
                    <a:pt x="3301"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125;p35">
              <a:extLst>
                <a:ext uri="{FF2B5EF4-FFF2-40B4-BE49-F238E27FC236}">
                  <a16:creationId xmlns:a16="http://schemas.microsoft.com/office/drawing/2014/main" id="{37877626-2DF9-CD92-3968-A3A134282402}"/>
                </a:ext>
              </a:extLst>
            </p:cNvPr>
            <p:cNvSpPr/>
            <p:nvPr/>
          </p:nvSpPr>
          <p:spPr>
            <a:xfrm>
              <a:off x="4720575" y="5022125"/>
              <a:ext cx="329275" cy="437875"/>
            </a:xfrm>
            <a:custGeom>
              <a:avLst/>
              <a:gdLst/>
              <a:ahLst/>
              <a:cxnLst/>
              <a:rect l="l" t="t" r="r" b="b"/>
              <a:pathLst>
                <a:path w="13171" h="17515" extrusionOk="0">
                  <a:moveTo>
                    <a:pt x="1" y="1"/>
                  </a:moveTo>
                  <a:lnTo>
                    <a:pt x="1" y="17515"/>
                  </a:lnTo>
                  <a:lnTo>
                    <a:pt x="13170" y="17515"/>
                  </a:lnTo>
                  <a:lnTo>
                    <a:pt x="13170" y="14767"/>
                  </a:lnTo>
                  <a:lnTo>
                    <a:pt x="3086" y="14767"/>
                  </a:lnTo>
                  <a:lnTo>
                    <a:pt x="3086" y="10070"/>
                  </a:lnTo>
                  <a:lnTo>
                    <a:pt x="11896" y="10070"/>
                  </a:lnTo>
                  <a:lnTo>
                    <a:pt x="11896" y="7307"/>
                  </a:lnTo>
                  <a:lnTo>
                    <a:pt x="3086" y="7307"/>
                  </a:lnTo>
                  <a:lnTo>
                    <a:pt x="3086" y="2764"/>
                  </a:lnTo>
                  <a:lnTo>
                    <a:pt x="13032" y="2764"/>
                  </a:lnTo>
                  <a:lnTo>
                    <a:pt x="13032"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126;p35">
              <a:extLst>
                <a:ext uri="{FF2B5EF4-FFF2-40B4-BE49-F238E27FC236}">
                  <a16:creationId xmlns:a16="http://schemas.microsoft.com/office/drawing/2014/main" id="{B8B8477B-FB21-C900-CF9B-765F4887CA11}"/>
                </a:ext>
              </a:extLst>
            </p:cNvPr>
            <p:cNvSpPr/>
            <p:nvPr/>
          </p:nvSpPr>
          <p:spPr>
            <a:xfrm>
              <a:off x="5125425" y="5022125"/>
              <a:ext cx="382975" cy="437875"/>
            </a:xfrm>
            <a:custGeom>
              <a:avLst/>
              <a:gdLst/>
              <a:ahLst/>
              <a:cxnLst/>
              <a:rect l="l" t="t" r="r" b="b"/>
              <a:pathLst>
                <a:path w="15319" h="17515" extrusionOk="0">
                  <a:moveTo>
                    <a:pt x="0" y="1"/>
                  </a:moveTo>
                  <a:lnTo>
                    <a:pt x="0" y="17515"/>
                  </a:lnTo>
                  <a:lnTo>
                    <a:pt x="3039" y="17515"/>
                  </a:lnTo>
                  <a:lnTo>
                    <a:pt x="3039" y="5051"/>
                  </a:lnTo>
                  <a:lnTo>
                    <a:pt x="12725" y="17515"/>
                  </a:lnTo>
                  <a:lnTo>
                    <a:pt x="15319" y="17515"/>
                  </a:lnTo>
                  <a:lnTo>
                    <a:pt x="15319" y="1"/>
                  </a:lnTo>
                  <a:lnTo>
                    <a:pt x="12280" y="1"/>
                  </a:lnTo>
                  <a:lnTo>
                    <a:pt x="12280" y="12112"/>
                  </a:lnTo>
                  <a:lnTo>
                    <a:pt x="2870"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127;p35">
              <a:extLst>
                <a:ext uri="{FF2B5EF4-FFF2-40B4-BE49-F238E27FC236}">
                  <a16:creationId xmlns:a16="http://schemas.microsoft.com/office/drawing/2014/main" id="{82384F3C-D578-BF65-A6F5-155C46085EFA}"/>
                </a:ext>
              </a:extLst>
            </p:cNvPr>
            <p:cNvSpPr/>
            <p:nvPr/>
          </p:nvSpPr>
          <p:spPr>
            <a:xfrm>
              <a:off x="5569400" y="5022125"/>
              <a:ext cx="356500" cy="437875"/>
            </a:xfrm>
            <a:custGeom>
              <a:avLst/>
              <a:gdLst/>
              <a:ahLst/>
              <a:cxnLst/>
              <a:rect l="l" t="t" r="r" b="b"/>
              <a:pathLst>
                <a:path w="14260" h="17515" extrusionOk="0">
                  <a:moveTo>
                    <a:pt x="0" y="1"/>
                  </a:moveTo>
                  <a:lnTo>
                    <a:pt x="0" y="2856"/>
                  </a:lnTo>
                  <a:lnTo>
                    <a:pt x="5572" y="2856"/>
                  </a:lnTo>
                  <a:lnTo>
                    <a:pt x="5572" y="17515"/>
                  </a:lnTo>
                  <a:lnTo>
                    <a:pt x="8688" y="17515"/>
                  </a:lnTo>
                  <a:lnTo>
                    <a:pt x="8688" y="2856"/>
                  </a:lnTo>
                  <a:lnTo>
                    <a:pt x="14260" y="2856"/>
                  </a:lnTo>
                  <a:lnTo>
                    <a:pt x="14260"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128;p35">
              <a:extLst>
                <a:ext uri="{FF2B5EF4-FFF2-40B4-BE49-F238E27FC236}">
                  <a16:creationId xmlns:a16="http://schemas.microsoft.com/office/drawing/2014/main" id="{75DA8E65-F30F-AF9C-7AE0-B698589732E1}"/>
                </a:ext>
              </a:extLst>
            </p:cNvPr>
            <p:cNvSpPr/>
            <p:nvPr/>
          </p:nvSpPr>
          <p:spPr>
            <a:xfrm>
              <a:off x="3066675" y="3363625"/>
              <a:ext cx="1140875" cy="1477800"/>
            </a:xfrm>
            <a:custGeom>
              <a:avLst/>
              <a:gdLst/>
              <a:ahLst/>
              <a:cxnLst/>
              <a:rect l="l" t="t" r="r" b="b"/>
              <a:pathLst>
                <a:path w="45635" h="59112" extrusionOk="0">
                  <a:moveTo>
                    <a:pt x="22488" y="1"/>
                  </a:moveTo>
                  <a:cubicBezTo>
                    <a:pt x="10715" y="1"/>
                    <a:pt x="2303" y="6893"/>
                    <a:pt x="2303" y="17315"/>
                  </a:cubicBezTo>
                  <a:lnTo>
                    <a:pt x="2303" y="17484"/>
                  </a:lnTo>
                  <a:cubicBezTo>
                    <a:pt x="2303" y="28904"/>
                    <a:pt x="9809" y="32096"/>
                    <a:pt x="21413" y="35059"/>
                  </a:cubicBezTo>
                  <a:cubicBezTo>
                    <a:pt x="31053" y="37515"/>
                    <a:pt x="33033" y="39157"/>
                    <a:pt x="33033" y="42365"/>
                  </a:cubicBezTo>
                  <a:lnTo>
                    <a:pt x="33033" y="42534"/>
                  </a:lnTo>
                  <a:cubicBezTo>
                    <a:pt x="33033" y="45896"/>
                    <a:pt x="29901" y="47952"/>
                    <a:pt x="24713" y="47952"/>
                  </a:cubicBezTo>
                  <a:cubicBezTo>
                    <a:pt x="18128" y="47952"/>
                    <a:pt x="12679" y="45236"/>
                    <a:pt x="7491" y="40968"/>
                  </a:cubicBezTo>
                  <a:lnTo>
                    <a:pt x="1" y="49917"/>
                  </a:lnTo>
                  <a:cubicBezTo>
                    <a:pt x="6923" y="56072"/>
                    <a:pt x="15734" y="59111"/>
                    <a:pt x="24468" y="59111"/>
                  </a:cubicBezTo>
                  <a:cubicBezTo>
                    <a:pt x="36916" y="59111"/>
                    <a:pt x="45634" y="52711"/>
                    <a:pt x="45634" y="41291"/>
                  </a:cubicBezTo>
                  <a:lnTo>
                    <a:pt x="45634" y="41137"/>
                  </a:lnTo>
                  <a:cubicBezTo>
                    <a:pt x="45634" y="31114"/>
                    <a:pt x="39050" y="26924"/>
                    <a:pt x="27353" y="23885"/>
                  </a:cubicBezTo>
                  <a:cubicBezTo>
                    <a:pt x="17376" y="21337"/>
                    <a:pt x="14905" y="20109"/>
                    <a:pt x="14905" y="16333"/>
                  </a:cubicBezTo>
                  <a:lnTo>
                    <a:pt x="14905" y="16164"/>
                  </a:lnTo>
                  <a:cubicBezTo>
                    <a:pt x="14905" y="13386"/>
                    <a:pt x="17468" y="11160"/>
                    <a:pt x="22319" y="11160"/>
                  </a:cubicBezTo>
                  <a:cubicBezTo>
                    <a:pt x="27185" y="11160"/>
                    <a:pt x="32204" y="13293"/>
                    <a:pt x="37330" y="16824"/>
                  </a:cubicBezTo>
                  <a:lnTo>
                    <a:pt x="43915" y="7307"/>
                  </a:lnTo>
                  <a:cubicBezTo>
                    <a:pt x="38067" y="2626"/>
                    <a:pt x="30884" y="1"/>
                    <a:pt x="22488" y="1"/>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129;p35">
              <a:extLst>
                <a:ext uri="{FF2B5EF4-FFF2-40B4-BE49-F238E27FC236}">
                  <a16:creationId xmlns:a16="http://schemas.microsoft.com/office/drawing/2014/main" id="{BD92CF23-B826-86FD-7D49-7EF8D42E2A8B}"/>
                </a:ext>
              </a:extLst>
            </p:cNvPr>
            <p:cNvSpPr/>
            <p:nvPr/>
          </p:nvSpPr>
          <p:spPr>
            <a:xfrm>
              <a:off x="1317200" y="238100"/>
              <a:ext cx="4976425" cy="3038625"/>
            </a:xfrm>
            <a:custGeom>
              <a:avLst/>
              <a:gdLst/>
              <a:ahLst/>
              <a:cxnLst/>
              <a:rect l="l" t="t" r="r" b="b"/>
              <a:pathLst>
                <a:path w="199057" h="121545" extrusionOk="0">
                  <a:moveTo>
                    <a:pt x="99550" y="1"/>
                  </a:moveTo>
                  <a:cubicBezTo>
                    <a:pt x="99532" y="1"/>
                    <a:pt x="99514" y="1"/>
                    <a:pt x="99497" y="1"/>
                  </a:cubicBezTo>
                  <a:cubicBezTo>
                    <a:pt x="98315" y="1"/>
                    <a:pt x="97486" y="538"/>
                    <a:pt x="96749" y="1275"/>
                  </a:cubicBezTo>
                  <a:cubicBezTo>
                    <a:pt x="95352" y="2672"/>
                    <a:pt x="93449" y="5803"/>
                    <a:pt x="92712" y="6954"/>
                  </a:cubicBezTo>
                  <a:cubicBezTo>
                    <a:pt x="90809" y="9963"/>
                    <a:pt x="89581" y="12311"/>
                    <a:pt x="87570" y="15627"/>
                  </a:cubicBezTo>
                  <a:cubicBezTo>
                    <a:pt x="84623" y="13171"/>
                    <a:pt x="75720" y="6893"/>
                    <a:pt x="73679" y="5634"/>
                  </a:cubicBezTo>
                  <a:cubicBezTo>
                    <a:pt x="72722" y="5055"/>
                    <a:pt x="71673" y="4321"/>
                    <a:pt x="70023" y="4321"/>
                  </a:cubicBezTo>
                  <a:cubicBezTo>
                    <a:pt x="69661" y="4321"/>
                    <a:pt x="69269" y="4357"/>
                    <a:pt x="68844" y="4437"/>
                  </a:cubicBezTo>
                  <a:cubicBezTo>
                    <a:pt x="66511" y="4882"/>
                    <a:pt x="65743" y="7077"/>
                    <a:pt x="65221" y="8274"/>
                  </a:cubicBezTo>
                  <a:cubicBezTo>
                    <a:pt x="64485" y="9932"/>
                    <a:pt x="62413" y="16456"/>
                    <a:pt x="60448" y="23378"/>
                  </a:cubicBezTo>
                  <a:cubicBezTo>
                    <a:pt x="56181" y="21168"/>
                    <a:pt x="53203" y="19694"/>
                    <a:pt x="49197" y="17852"/>
                  </a:cubicBezTo>
                  <a:cubicBezTo>
                    <a:pt x="46971" y="16844"/>
                    <a:pt x="44352" y="15573"/>
                    <a:pt x="41774" y="15573"/>
                  </a:cubicBezTo>
                  <a:cubicBezTo>
                    <a:pt x="40939" y="15573"/>
                    <a:pt x="40108" y="15706"/>
                    <a:pt x="39296" y="16026"/>
                  </a:cubicBezTo>
                  <a:cubicBezTo>
                    <a:pt x="37393" y="16809"/>
                    <a:pt x="36641" y="19464"/>
                    <a:pt x="36211" y="21199"/>
                  </a:cubicBezTo>
                  <a:cubicBezTo>
                    <a:pt x="34553" y="28873"/>
                    <a:pt x="34369" y="36456"/>
                    <a:pt x="34431" y="41076"/>
                  </a:cubicBezTo>
                  <a:cubicBezTo>
                    <a:pt x="33640" y="40999"/>
                    <a:pt x="27228" y="40601"/>
                    <a:pt x="21499" y="40601"/>
                  </a:cubicBezTo>
                  <a:cubicBezTo>
                    <a:pt x="18110" y="40601"/>
                    <a:pt x="14959" y="40740"/>
                    <a:pt x="13356" y="41168"/>
                  </a:cubicBezTo>
                  <a:cubicBezTo>
                    <a:pt x="11483" y="41675"/>
                    <a:pt x="9672" y="42979"/>
                    <a:pt x="8920" y="45036"/>
                  </a:cubicBezTo>
                  <a:cubicBezTo>
                    <a:pt x="8291" y="46725"/>
                    <a:pt x="9012" y="50040"/>
                    <a:pt x="9427" y="51575"/>
                  </a:cubicBezTo>
                  <a:cubicBezTo>
                    <a:pt x="11038" y="57699"/>
                    <a:pt x="14354" y="62995"/>
                    <a:pt x="17991" y="68106"/>
                  </a:cubicBezTo>
                  <a:cubicBezTo>
                    <a:pt x="18744" y="69150"/>
                    <a:pt x="19066" y="69687"/>
                    <a:pt x="19849" y="70685"/>
                  </a:cubicBezTo>
                  <a:cubicBezTo>
                    <a:pt x="9764" y="76533"/>
                    <a:pt x="4392" y="80417"/>
                    <a:pt x="3225" y="81384"/>
                  </a:cubicBezTo>
                  <a:cubicBezTo>
                    <a:pt x="2074" y="82351"/>
                    <a:pt x="48" y="84100"/>
                    <a:pt x="2" y="86710"/>
                  </a:cubicBezTo>
                  <a:cubicBezTo>
                    <a:pt x="-13" y="87861"/>
                    <a:pt x="109" y="88813"/>
                    <a:pt x="1169" y="90302"/>
                  </a:cubicBezTo>
                  <a:cubicBezTo>
                    <a:pt x="3087" y="93003"/>
                    <a:pt x="13801" y="103256"/>
                    <a:pt x="37777" y="106925"/>
                  </a:cubicBezTo>
                  <a:cubicBezTo>
                    <a:pt x="33679" y="109903"/>
                    <a:pt x="34492" y="113617"/>
                    <a:pt x="35106" y="115121"/>
                  </a:cubicBezTo>
                  <a:cubicBezTo>
                    <a:pt x="35582" y="116288"/>
                    <a:pt x="36748" y="117654"/>
                    <a:pt x="39081" y="118928"/>
                  </a:cubicBezTo>
                  <a:cubicBezTo>
                    <a:pt x="42842" y="120985"/>
                    <a:pt x="47508" y="121476"/>
                    <a:pt x="51468" y="121538"/>
                  </a:cubicBezTo>
                  <a:cubicBezTo>
                    <a:pt x="51711" y="121542"/>
                    <a:pt x="51954" y="121544"/>
                    <a:pt x="52198" y="121544"/>
                  </a:cubicBezTo>
                  <a:cubicBezTo>
                    <a:pt x="57673" y="121544"/>
                    <a:pt x="63386" y="120415"/>
                    <a:pt x="68706" y="119343"/>
                  </a:cubicBezTo>
                  <a:cubicBezTo>
                    <a:pt x="74001" y="118268"/>
                    <a:pt x="79558" y="116089"/>
                    <a:pt x="84976" y="115828"/>
                  </a:cubicBezTo>
                  <a:cubicBezTo>
                    <a:pt x="86091" y="115779"/>
                    <a:pt x="87206" y="115755"/>
                    <a:pt x="88320" y="115755"/>
                  </a:cubicBezTo>
                  <a:cubicBezTo>
                    <a:pt x="90381" y="115755"/>
                    <a:pt x="92440" y="115837"/>
                    <a:pt x="94493" y="115996"/>
                  </a:cubicBezTo>
                  <a:cubicBezTo>
                    <a:pt x="95598" y="116089"/>
                    <a:pt x="97041" y="116257"/>
                    <a:pt x="99558" y="116257"/>
                  </a:cubicBezTo>
                  <a:cubicBezTo>
                    <a:pt x="101799" y="116257"/>
                    <a:pt x="103472" y="116073"/>
                    <a:pt x="104577" y="115996"/>
                  </a:cubicBezTo>
                  <a:cubicBezTo>
                    <a:pt x="106634" y="115837"/>
                    <a:pt x="108697" y="115748"/>
                    <a:pt x="110758" y="115748"/>
                  </a:cubicBezTo>
                  <a:cubicBezTo>
                    <a:pt x="111866" y="115748"/>
                    <a:pt x="112973" y="115774"/>
                    <a:pt x="114079" y="115828"/>
                  </a:cubicBezTo>
                  <a:cubicBezTo>
                    <a:pt x="119512" y="116073"/>
                    <a:pt x="125053" y="118253"/>
                    <a:pt x="130364" y="119327"/>
                  </a:cubicBezTo>
                  <a:cubicBezTo>
                    <a:pt x="135684" y="120415"/>
                    <a:pt x="141384" y="121544"/>
                    <a:pt x="146857" y="121544"/>
                  </a:cubicBezTo>
                  <a:cubicBezTo>
                    <a:pt x="147100" y="121544"/>
                    <a:pt x="147344" y="121542"/>
                    <a:pt x="147586" y="121538"/>
                  </a:cubicBezTo>
                  <a:cubicBezTo>
                    <a:pt x="151546" y="121461"/>
                    <a:pt x="156213" y="120985"/>
                    <a:pt x="159973" y="118928"/>
                  </a:cubicBezTo>
                  <a:cubicBezTo>
                    <a:pt x="162322" y="117654"/>
                    <a:pt x="163473" y="116288"/>
                    <a:pt x="163949" y="115106"/>
                  </a:cubicBezTo>
                  <a:cubicBezTo>
                    <a:pt x="164563" y="113617"/>
                    <a:pt x="165391" y="109903"/>
                    <a:pt x="161278" y="106910"/>
                  </a:cubicBezTo>
                  <a:cubicBezTo>
                    <a:pt x="185269" y="103256"/>
                    <a:pt x="195967" y="93003"/>
                    <a:pt x="197901" y="90286"/>
                  </a:cubicBezTo>
                  <a:cubicBezTo>
                    <a:pt x="198961" y="88813"/>
                    <a:pt x="199083" y="87861"/>
                    <a:pt x="199053" y="86694"/>
                  </a:cubicBezTo>
                  <a:cubicBezTo>
                    <a:pt x="199007" y="84085"/>
                    <a:pt x="196996" y="82335"/>
                    <a:pt x="195829" y="81384"/>
                  </a:cubicBezTo>
                  <a:cubicBezTo>
                    <a:pt x="194678" y="80417"/>
                    <a:pt x="189290" y="76518"/>
                    <a:pt x="179206" y="70685"/>
                  </a:cubicBezTo>
                  <a:cubicBezTo>
                    <a:pt x="179989" y="69672"/>
                    <a:pt x="180326" y="69135"/>
                    <a:pt x="181063" y="68091"/>
                  </a:cubicBezTo>
                  <a:cubicBezTo>
                    <a:pt x="184701" y="62980"/>
                    <a:pt x="188032" y="57699"/>
                    <a:pt x="189643" y="51575"/>
                  </a:cubicBezTo>
                  <a:cubicBezTo>
                    <a:pt x="190043" y="50025"/>
                    <a:pt x="190764" y="46725"/>
                    <a:pt x="190135" y="45036"/>
                  </a:cubicBezTo>
                  <a:cubicBezTo>
                    <a:pt x="189383" y="42979"/>
                    <a:pt x="187571" y="41675"/>
                    <a:pt x="185714" y="41168"/>
                  </a:cubicBezTo>
                  <a:cubicBezTo>
                    <a:pt x="184108" y="40734"/>
                    <a:pt x="180950" y="40593"/>
                    <a:pt x="177552" y="40593"/>
                  </a:cubicBezTo>
                  <a:cubicBezTo>
                    <a:pt x="171823" y="40593"/>
                    <a:pt x="165414" y="40993"/>
                    <a:pt x="164624" y="41061"/>
                  </a:cubicBezTo>
                  <a:cubicBezTo>
                    <a:pt x="164685" y="36440"/>
                    <a:pt x="164517" y="28858"/>
                    <a:pt x="162843" y="21183"/>
                  </a:cubicBezTo>
                  <a:cubicBezTo>
                    <a:pt x="162414" y="19449"/>
                    <a:pt x="161677" y="16809"/>
                    <a:pt x="159774" y="16010"/>
                  </a:cubicBezTo>
                  <a:cubicBezTo>
                    <a:pt x="158962" y="15693"/>
                    <a:pt x="158132" y="15560"/>
                    <a:pt x="157298" y="15560"/>
                  </a:cubicBezTo>
                  <a:cubicBezTo>
                    <a:pt x="154706" y="15560"/>
                    <a:pt x="152076" y="16842"/>
                    <a:pt x="149858" y="17852"/>
                  </a:cubicBezTo>
                  <a:cubicBezTo>
                    <a:pt x="145852" y="19694"/>
                    <a:pt x="142889" y="21168"/>
                    <a:pt x="138607" y="23363"/>
                  </a:cubicBezTo>
                  <a:cubicBezTo>
                    <a:pt x="136642" y="16440"/>
                    <a:pt x="134570" y="9917"/>
                    <a:pt x="133849" y="8274"/>
                  </a:cubicBezTo>
                  <a:cubicBezTo>
                    <a:pt x="133311" y="7062"/>
                    <a:pt x="132544" y="4867"/>
                    <a:pt x="130226" y="4437"/>
                  </a:cubicBezTo>
                  <a:cubicBezTo>
                    <a:pt x="129787" y="4352"/>
                    <a:pt x="129385" y="4315"/>
                    <a:pt x="129015" y="4315"/>
                  </a:cubicBezTo>
                  <a:cubicBezTo>
                    <a:pt x="127375" y="4315"/>
                    <a:pt x="126342" y="5046"/>
                    <a:pt x="125391" y="5634"/>
                  </a:cubicBezTo>
                  <a:cubicBezTo>
                    <a:pt x="123334" y="6893"/>
                    <a:pt x="114447" y="13171"/>
                    <a:pt x="111484" y="15611"/>
                  </a:cubicBezTo>
                  <a:cubicBezTo>
                    <a:pt x="109489" y="12296"/>
                    <a:pt x="108261" y="9963"/>
                    <a:pt x="106342" y="6954"/>
                  </a:cubicBezTo>
                  <a:cubicBezTo>
                    <a:pt x="105606" y="5788"/>
                    <a:pt x="103702" y="2656"/>
                    <a:pt x="102321" y="1275"/>
                  </a:cubicBezTo>
                  <a:cubicBezTo>
                    <a:pt x="101580" y="519"/>
                    <a:pt x="100764" y="1"/>
                    <a:pt x="9955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130;p35">
              <a:extLst>
                <a:ext uri="{FF2B5EF4-FFF2-40B4-BE49-F238E27FC236}">
                  <a16:creationId xmlns:a16="http://schemas.microsoft.com/office/drawing/2014/main" id="{4E0E5607-110D-55D3-D957-EF73C0F37EF7}"/>
                </a:ext>
              </a:extLst>
            </p:cNvPr>
            <p:cNvSpPr/>
            <p:nvPr/>
          </p:nvSpPr>
          <p:spPr>
            <a:xfrm>
              <a:off x="4427025" y="711625"/>
              <a:ext cx="914200" cy="2190025"/>
            </a:xfrm>
            <a:custGeom>
              <a:avLst/>
              <a:gdLst/>
              <a:ahLst/>
              <a:cxnLst/>
              <a:rect l="l" t="t" r="r" b="b"/>
              <a:pathLst>
                <a:path w="36568" h="87601" extrusionOk="0">
                  <a:moveTo>
                    <a:pt x="32898" y="0"/>
                  </a:moveTo>
                  <a:cubicBezTo>
                    <a:pt x="32866" y="0"/>
                    <a:pt x="32834" y="0"/>
                    <a:pt x="32802" y="1"/>
                  </a:cubicBezTo>
                  <a:cubicBezTo>
                    <a:pt x="30193" y="47"/>
                    <a:pt x="19156" y="4959"/>
                    <a:pt x="8842" y="12296"/>
                  </a:cubicBezTo>
                  <a:cubicBezTo>
                    <a:pt x="10315" y="13079"/>
                    <a:pt x="11343" y="14399"/>
                    <a:pt x="11835" y="16502"/>
                  </a:cubicBezTo>
                  <a:cubicBezTo>
                    <a:pt x="12341" y="18605"/>
                    <a:pt x="14889" y="31698"/>
                    <a:pt x="14889" y="45420"/>
                  </a:cubicBezTo>
                  <a:cubicBezTo>
                    <a:pt x="14889" y="55351"/>
                    <a:pt x="13677" y="64177"/>
                    <a:pt x="11282" y="71637"/>
                  </a:cubicBezTo>
                  <a:cubicBezTo>
                    <a:pt x="8765" y="79496"/>
                    <a:pt x="3991" y="84561"/>
                    <a:pt x="0" y="87600"/>
                  </a:cubicBezTo>
                  <a:cubicBezTo>
                    <a:pt x="10254" y="87262"/>
                    <a:pt x="19448" y="80908"/>
                    <a:pt x="25956" y="69626"/>
                  </a:cubicBezTo>
                  <a:cubicBezTo>
                    <a:pt x="34444" y="54829"/>
                    <a:pt x="36256" y="36256"/>
                    <a:pt x="36516" y="22688"/>
                  </a:cubicBezTo>
                  <a:cubicBezTo>
                    <a:pt x="36823" y="7215"/>
                    <a:pt x="35657" y="3578"/>
                    <a:pt x="35212" y="2073"/>
                  </a:cubicBezTo>
                  <a:cubicBezTo>
                    <a:pt x="34762" y="606"/>
                    <a:pt x="34167" y="0"/>
                    <a:pt x="32898"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1131;p35">
              <a:extLst>
                <a:ext uri="{FF2B5EF4-FFF2-40B4-BE49-F238E27FC236}">
                  <a16:creationId xmlns:a16="http://schemas.microsoft.com/office/drawing/2014/main" id="{9A918917-CD97-F25D-A6F2-4387B1378D35}"/>
                </a:ext>
              </a:extLst>
            </p:cNvPr>
            <p:cNvSpPr/>
            <p:nvPr/>
          </p:nvSpPr>
          <p:spPr>
            <a:xfrm>
              <a:off x="3753150" y="1106200"/>
              <a:ext cx="944825" cy="1847725"/>
            </a:xfrm>
            <a:custGeom>
              <a:avLst/>
              <a:gdLst/>
              <a:ahLst/>
              <a:cxnLst/>
              <a:rect l="l" t="t" r="r" b="b"/>
              <a:pathLst>
                <a:path w="37793" h="73909" extrusionOk="0">
                  <a:moveTo>
                    <a:pt x="33217" y="1"/>
                  </a:moveTo>
                  <a:cubicBezTo>
                    <a:pt x="32174" y="1"/>
                    <a:pt x="31148" y="1120"/>
                    <a:pt x="30486" y="1670"/>
                  </a:cubicBezTo>
                  <a:cubicBezTo>
                    <a:pt x="29764" y="2269"/>
                    <a:pt x="11821" y="17879"/>
                    <a:pt x="4008" y="37220"/>
                  </a:cubicBezTo>
                  <a:cubicBezTo>
                    <a:pt x="2580" y="41210"/>
                    <a:pt x="79" y="45339"/>
                    <a:pt x="2" y="57711"/>
                  </a:cubicBezTo>
                  <a:cubicBezTo>
                    <a:pt x="-29" y="62162"/>
                    <a:pt x="401" y="67151"/>
                    <a:pt x="2642" y="69945"/>
                  </a:cubicBezTo>
                  <a:cubicBezTo>
                    <a:pt x="3874" y="71477"/>
                    <a:pt x="6107" y="73908"/>
                    <a:pt x="10450" y="73908"/>
                  </a:cubicBezTo>
                  <a:cubicBezTo>
                    <a:pt x="10543" y="73908"/>
                    <a:pt x="10636" y="73907"/>
                    <a:pt x="10731" y="73905"/>
                  </a:cubicBezTo>
                  <a:cubicBezTo>
                    <a:pt x="18068" y="73751"/>
                    <a:pt x="30163" y="67872"/>
                    <a:pt x="34369" y="54611"/>
                  </a:cubicBezTo>
                  <a:cubicBezTo>
                    <a:pt x="36610" y="47657"/>
                    <a:pt x="37393" y="40735"/>
                    <a:pt x="37746" y="29637"/>
                  </a:cubicBezTo>
                  <a:cubicBezTo>
                    <a:pt x="38176" y="16314"/>
                    <a:pt x="35474" y="3528"/>
                    <a:pt x="35305" y="2791"/>
                  </a:cubicBezTo>
                  <a:cubicBezTo>
                    <a:pt x="35106" y="1793"/>
                    <a:pt x="34737" y="274"/>
                    <a:pt x="33494" y="28"/>
                  </a:cubicBezTo>
                  <a:cubicBezTo>
                    <a:pt x="33402" y="9"/>
                    <a:pt x="33309" y="1"/>
                    <a:pt x="33217"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1132;p35">
              <a:extLst>
                <a:ext uri="{FF2B5EF4-FFF2-40B4-BE49-F238E27FC236}">
                  <a16:creationId xmlns:a16="http://schemas.microsoft.com/office/drawing/2014/main" id="{0814F504-5101-94A1-06B6-8BF38DECC461}"/>
                </a:ext>
              </a:extLst>
            </p:cNvPr>
            <p:cNvSpPr/>
            <p:nvPr/>
          </p:nvSpPr>
          <p:spPr>
            <a:xfrm>
              <a:off x="4158800" y="421075"/>
              <a:ext cx="539150" cy="727275"/>
            </a:xfrm>
            <a:custGeom>
              <a:avLst/>
              <a:gdLst/>
              <a:ahLst/>
              <a:cxnLst/>
              <a:rect l="l" t="t" r="r" b="b"/>
              <a:pathLst>
                <a:path w="21566" h="29091" extrusionOk="0">
                  <a:moveTo>
                    <a:pt x="15157" y="0"/>
                  </a:moveTo>
                  <a:cubicBezTo>
                    <a:pt x="14451" y="0"/>
                    <a:pt x="13899" y="283"/>
                    <a:pt x="13108" y="863"/>
                  </a:cubicBezTo>
                  <a:cubicBezTo>
                    <a:pt x="11850" y="1784"/>
                    <a:pt x="2916" y="8799"/>
                    <a:pt x="0" y="11209"/>
                  </a:cubicBezTo>
                  <a:cubicBezTo>
                    <a:pt x="2993" y="16735"/>
                    <a:pt x="5403" y="23611"/>
                    <a:pt x="7368" y="29091"/>
                  </a:cubicBezTo>
                  <a:cubicBezTo>
                    <a:pt x="11758" y="25622"/>
                    <a:pt x="14413" y="22552"/>
                    <a:pt x="21566" y="17732"/>
                  </a:cubicBezTo>
                  <a:cubicBezTo>
                    <a:pt x="19555" y="8507"/>
                    <a:pt x="17621" y="2214"/>
                    <a:pt x="17606" y="2183"/>
                  </a:cubicBezTo>
                  <a:cubicBezTo>
                    <a:pt x="17191" y="1047"/>
                    <a:pt x="16577" y="188"/>
                    <a:pt x="15702" y="50"/>
                  </a:cubicBezTo>
                  <a:cubicBezTo>
                    <a:pt x="15508" y="17"/>
                    <a:pt x="15328" y="0"/>
                    <a:pt x="1515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1133;p35">
              <a:extLst>
                <a:ext uri="{FF2B5EF4-FFF2-40B4-BE49-F238E27FC236}">
                  <a16:creationId xmlns:a16="http://schemas.microsoft.com/office/drawing/2014/main" id="{45D21CE8-8DF8-83DC-6CC0-9FEE6353DC31}"/>
                </a:ext>
              </a:extLst>
            </p:cNvPr>
            <p:cNvSpPr/>
            <p:nvPr/>
          </p:nvSpPr>
          <p:spPr>
            <a:xfrm>
              <a:off x="5393650" y="1333050"/>
              <a:ext cx="596000" cy="615775"/>
            </a:xfrm>
            <a:custGeom>
              <a:avLst/>
              <a:gdLst/>
              <a:ahLst/>
              <a:cxnLst/>
              <a:rect l="l" t="t" r="r" b="b"/>
              <a:pathLst>
                <a:path w="23840" h="24631" extrusionOk="0">
                  <a:moveTo>
                    <a:pt x="18214" y="0"/>
                  </a:moveTo>
                  <a:cubicBezTo>
                    <a:pt x="12822" y="0"/>
                    <a:pt x="1597" y="1054"/>
                    <a:pt x="1597" y="1054"/>
                  </a:cubicBezTo>
                  <a:cubicBezTo>
                    <a:pt x="1443" y="7455"/>
                    <a:pt x="906" y="13502"/>
                    <a:pt x="0" y="19043"/>
                  </a:cubicBezTo>
                  <a:cubicBezTo>
                    <a:pt x="4344" y="20701"/>
                    <a:pt x="8427" y="22390"/>
                    <a:pt x="12971" y="24631"/>
                  </a:cubicBezTo>
                  <a:cubicBezTo>
                    <a:pt x="21812" y="13518"/>
                    <a:pt x="23623" y="6380"/>
                    <a:pt x="23807" y="4369"/>
                  </a:cubicBezTo>
                  <a:cubicBezTo>
                    <a:pt x="23899" y="3356"/>
                    <a:pt x="23807" y="2159"/>
                    <a:pt x="23377" y="1545"/>
                  </a:cubicBezTo>
                  <a:cubicBezTo>
                    <a:pt x="22810" y="701"/>
                    <a:pt x="22073" y="317"/>
                    <a:pt x="20262" y="87"/>
                  </a:cubicBezTo>
                  <a:cubicBezTo>
                    <a:pt x="19768" y="26"/>
                    <a:pt x="19063" y="0"/>
                    <a:pt x="18214"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1134;p35">
              <a:extLst>
                <a:ext uri="{FF2B5EF4-FFF2-40B4-BE49-F238E27FC236}">
                  <a16:creationId xmlns:a16="http://schemas.microsoft.com/office/drawing/2014/main" id="{4FDBD4B8-AA39-E1FB-E266-D250384E6926}"/>
                </a:ext>
              </a:extLst>
            </p:cNvPr>
            <p:cNvSpPr/>
            <p:nvPr/>
          </p:nvSpPr>
          <p:spPr>
            <a:xfrm>
              <a:off x="4797325" y="1912350"/>
              <a:ext cx="1396525" cy="981625"/>
            </a:xfrm>
            <a:custGeom>
              <a:avLst/>
              <a:gdLst/>
              <a:ahLst/>
              <a:cxnLst/>
              <a:rect l="l" t="t" r="r" b="b"/>
              <a:pathLst>
                <a:path w="55861" h="39265" extrusionOk="0">
                  <a:moveTo>
                    <a:pt x="23101" y="0"/>
                  </a:moveTo>
                  <a:cubicBezTo>
                    <a:pt x="21290" y="9087"/>
                    <a:pt x="18466" y="17038"/>
                    <a:pt x="14674" y="23639"/>
                  </a:cubicBezTo>
                  <a:cubicBezTo>
                    <a:pt x="10776" y="30454"/>
                    <a:pt x="5741" y="35811"/>
                    <a:pt x="0" y="39264"/>
                  </a:cubicBezTo>
                  <a:cubicBezTo>
                    <a:pt x="17345" y="38082"/>
                    <a:pt x="31896" y="35411"/>
                    <a:pt x="42380" y="30362"/>
                  </a:cubicBezTo>
                  <a:cubicBezTo>
                    <a:pt x="54353" y="24606"/>
                    <a:pt x="55949" y="21704"/>
                    <a:pt x="55857" y="19786"/>
                  </a:cubicBezTo>
                  <a:cubicBezTo>
                    <a:pt x="55795" y="18328"/>
                    <a:pt x="55105" y="17115"/>
                    <a:pt x="52710" y="15503"/>
                  </a:cubicBezTo>
                  <a:cubicBezTo>
                    <a:pt x="48351" y="12618"/>
                    <a:pt x="37299" y="5357"/>
                    <a:pt x="23101"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1135;p35">
              <a:extLst>
                <a:ext uri="{FF2B5EF4-FFF2-40B4-BE49-F238E27FC236}">
                  <a16:creationId xmlns:a16="http://schemas.microsoft.com/office/drawing/2014/main" id="{20E13C99-DFE3-323E-445F-F48340BE3D83}"/>
                </a:ext>
              </a:extLst>
            </p:cNvPr>
            <p:cNvSpPr/>
            <p:nvPr/>
          </p:nvSpPr>
          <p:spPr>
            <a:xfrm>
              <a:off x="3923850" y="2963325"/>
              <a:ext cx="1423225" cy="229950"/>
            </a:xfrm>
            <a:custGeom>
              <a:avLst/>
              <a:gdLst/>
              <a:ahLst/>
              <a:cxnLst/>
              <a:rect l="l" t="t" r="r" b="b"/>
              <a:pathLst>
                <a:path w="56929" h="9198" extrusionOk="0">
                  <a:moveTo>
                    <a:pt x="52818" y="0"/>
                  </a:moveTo>
                  <a:cubicBezTo>
                    <a:pt x="52729" y="0"/>
                    <a:pt x="52638" y="1"/>
                    <a:pt x="52545" y="3"/>
                  </a:cubicBezTo>
                  <a:cubicBezTo>
                    <a:pt x="49659" y="80"/>
                    <a:pt x="47434" y="556"/>
                    <a:pt x="42645" y="1354"/>
                  </a:cubicBezTo>
                  <a:cubicBezTo>
                    <a:pt x="39379" y="1888"/>
                    <a:pt x="36731" y="2112"/>
                    <a:pt x="33831" y="2112"/>
                  </a:cubicBezTo>
                  <a:cubicBezTo>
                    <a:pt x="33310" y="2112"/>
                    <a:pt x="32781" y="2105"/>
                    <a:pt x="32238" y="2091"/>
                  </a:cubicBezTo>
                  <a:cubicBezTo>
                    <a:pt x="30150" y="2045"/>
                    <a:pt x="25484" y="1999"/>
                    <a:pt x="25484" y="1999"/>
                  </a:cubicBezTo>
                  <a:cubicBezTo>
                    <a:pt x="23289" y="1937"/>
                    <a:pt x="20818" y="1891"/>
                    <a:pt x="18347" y="1891"/>
                  </a:cubicBezTo>
                  <a:cubicBezTo>
                    <a:pt x="13174" y="1891"/>
                    <a:pt x="6512" y="2091"/>
                    <a:pt x="649" y="3718"/>
                  </a:cubicBezTo>
                  <a:cubicBezTo>
                    <a:pt x="342" y="3810"/>
                    <a:pt x="-42" y="3918"/>
                    <a:pt x="4" y="4271"/>
                  </a:cubicBezTo>
                  <a:cubicBezTo>
                    <a:pt x="35" y="4562"/>
                    <a:pt x="495" y="4562"/>
                    <a:pt x="941" y="4562"/>
                  </a:cubicBezTo>
                  <a:cubicBezTo>
                    <a:pt x="952" y="4563"/>
                    <a:pt x="966" y="4563"/>
                    <a:pt x="982" y="4563"/>
                  </a:cubicBezTo>
                  <a:cubicBezTo>
                    <a:pt x="1625" y="4563"/>
                    <a:pt x="5766" y="4271"/>
                    <a:pt x="7832" y="4271"/>
                  </a:cubicBezTo>
                  <a:cubicBezTo>
                    <a:pt x="15507" y="4271"/>
                    <a:pt x="20741" y="5591"/>
                    <a:pt x="25807" y="6865"/>
                  </a:cubicBezTo>
                  <a:cubicBezTo>
                    <a:pt x="30580" y="8062"/>
                    <a:pt x="35078" y="9198"/>
                    <a:pt x="41325" y="9198"/>
                  </a:cubicBezTo>
                  <a:cubicBezTo>
                    <a:pt x="47925" y="9198"/>
                    <a:pt x="53635" y="8354"/>
                    <a:pt x="55769" y="6005"/>
                  </a:cubicBezTo>
                  <a:cubicBezTo>
                    <a:pt x="56490" y="5222"/>
                    <a:pt x="57196" y="3749"/>
                    <a:pt x="56828" y="2413"/>
                  </a:cubicBezTo>
                  <a:cubicBezTo>
                    <a:pt x="56354" y="800"/>
                    <a:pt x="55224" y="0"/>
                    <a:pt x="52818"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1136;p35">
              <a:extLst>
                <a:ext uri="{FF2B5EF4-FFF2-40B4-BE49-F238E27FC236}">
                  <a16:creationId xmlns:a16="http://schemas.microsoft.com/office/drawing/2014/main" id="{B7A5543B-E377-5542-BDF5-153CE5106549}"/>
                </a:ext>
              </a:extLst>
            </p:cNvPr>
            <p:cNvSpPr/>
            <p:nvPr/>
          </p:nvSpPr>
          <p:spPr>
            <a:xfrm>
              <a:off x="2265800" y="715450"/>
              <a:ext cx="914500" cy="2190025"/>
            </a:xfrm>
            <a:custGeom>
              <a:avLst/>
              <a:gdLst/>
              <a:ahLst/>
              <a:cxnLst/>
              <a:rect l="l" t="t" r="r" b="b"/>
              <a:pathLst>
                <a:path w="36580" h="87601" extrusionOk="0">
                  <a:moveTo>
                    <a:pt x="3682" y="1"/>
                  </a:moveTo>
                  <a:cubicBezTo>
                    <a:pt x="2412" y="1"/>
                    <a:pt x="1802" y="606"/>
                    <a:pt x="1368" y="2074"/>
                  </a:cubicBezTo>
                  <a:cubicBezTo>
                    <a:pt x="907" y="3563"/>
                    <a:pt x="-244" y="7216"/>
                    <a:pt x="48" y="22688"/>
                  </a:cubicBezTo>
                  <a:cubicBezTo>
                    <a:pt x="324" y="36257"/>
                    <a:pt x="2135" y="54830"/>
                    <a:pt x="10608" y="69627"/>
                  </a:cubicBezTo>
                  <a:cubicBezTo>
                    <a:pt x="17116" y="80908"/>
                    <a:pt x="26310" y="87263"/>
                    <a:pt x="36579" y="87601"/>
                  </a:cubicBezTo>
                  <a:cubicBezTo>
                    <a:pt x="32573" y="84546"/>
                    <a:pt x="27815" y="79496"/>
                    <a:pt x="25282" y="71637"/>
                  </a:cubicBezTo>
                  <a:cubicBezTo>
                    <a:pt x="22903" y="64177"/>
                    <a:pt x="21690" y="55352"/>
                    <a:pt x="21690" y="45421"/>
                  </a:cubicBezTo>
                  <a:cubicBezTo>
                    <a:pt x="21690" y="31698"/>
                    <a:pt x="24238" y="18605"/>
                    <a:pt x="24729" y="16502"/>
                  </a:cubicBezTo>
                  <a:cubicBezTo>
                    <a:pt x="25236" y="14399"/>
                    <a:pt x="26249" y="13064"/>
                    <a:pt x="27738" y="12297"/>
                  </a:cubicBezTo>
                  <a:cubicBezTo>
                    <a:pt x="17285" y="4576"/>
                    <a:pt x="6387" y="32"/>
                    <a:pt x="3778" y="2"/>
                  </a:cubicBezTo>
                  <a:cubicBezTo>
                    <a:pt x="3745" y="1"/>
                    <a:pt x="3713" y="1"/>
                    <a:pt x="3682"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1137;p35">
              <a:extLst>
                <a:ext uri="{FF2B5EF4-FFF2-40B4-BE49-F238E27FC236}">
                  <a16:creationId xmlns:a16="http://schemas.microsoft.com/office/drawing/2014/main" id="{2112447C-9C06-8EF0-F6D6-A5AE0EA558E3}"/>
                </a:ext>
              </a:extLst>
            </p:cNvPr>
            <p:cNvSpPr/>
            <p:nvPr/>
          </p:nvSpPr>
          <p:spPr>
            <a:xfrm>
              <a:off x="2912800" y="1106200"/>
              <a:ext cx="846550" cy="1845750"/>
            </a:xfrm>
            <a:custGeom>
              <a:avLst/>
              <a:gdLst/>
              <a:ahLst/>
              <a:cxnLst/>
              <a:rect l="l" t="t" r="r" b="b"/>
              <a:pathLst>
                <a:path w="33862" h="73830" extrusionOk="0">
                  <a:moveTo>
                    <a:pt x="4579" y="1"/>
                  </a:moveTo>
                  <a:cubicBezTo>
                    <a:pt x="4486" y="1"/>
                    <a:pt x="4392" y="9"/>
                    <a:pt x="4299" y="28"/>
                  </a:cubicBezTo>
                  <a:cubicBezTo>
                    <a:pt x="3071" y="274"/>
                    <a:pt x="2702" y="1793"/>
                    <a:pt x="2487" y="2791"/>
                  </a:cubicBezTo>
                  <a:cubicBezTo>
                    <a:pt x="2334" y="3528"/>
                    <a:pt x="-383" y="16314"/>
                    <a:pt x="47" y="29637"/>
                  </a:cubicBezTo>
                  <a:cubicBezTo>
                    <a:pt x="415" y="40735"/>
                    <a:pt x="1183" y="47657"/>
                    <a:pt x="3424" y="54611"/>
                  </a:cubicBezTo>
                  <a:cubicBezTo>
                    <a:pt x="7629" y="67872"/>
                    <a:pt x="19863" y="73828"/>
                    <a:pt x="27215" y="73828"/>
                  </a:cubicBezTo>
                  <a:cubicBezTo>
                    <a:pt x="27215" y="73828"/>
                    <a:pt x="27254" y="73829"/>
                    <a:pt x="27326" y="73829"/>
                  </a:cubicBezTo>
                  <a:cubicBezTo>
                    <a:pt x="27784" y="73829"/>
                    <a:pt x="29591" y="73783"/>
                    <a:pt x="31329" y="73107"/>
                  </a:cubicBezTo>
                  <a:cubicBezTo>
                    <a:pt x="31927" y="72861"/>
                    <a:pt x="32511" y="72539"/>
                    <a:pt x="33155" y="72109"/>
                  </a:cubicBezTo>
                  <a:cubicBezTo>
                    <a:pt x="32618" y="71387"/>
                    <a:pt x="32142" y="70574"/>
                    <a:pt x="31697" y="69653"/>
                  </a:cubicBezTo>
                  <a:cubicBezTo>
                    <a:pt x="30270" y="66690"/>
                    <a:pt x="29533" y="63083"/>
                    <a:pt x="29502" y="58632"/>
                  </a:cubicBezTo>
                  <a:cubicBezTo>
                    <a:pt x="29425" y="46260"/>
                    <a:pt x="33769" y="36989"/>
                    <a:pt x="33861" y="36728"/>
                  </a:cubicBezTo>
                  <a:cubicBezTo>
                    <a:pt x="26049" y="17404"/>
                    <a:pt x="8028" y="2269"/>
                    <a:pt x="7307" y="1670"/>
                  </a:cubicBezTo>
                  <a:cubicBezTo>
                    <a:pt x="6644" y="1120"/>
                    <a:pt x="5632" y="1"/>
                    <a:pt x="4579"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1138;p35">
              <a:extLst>
                <a:ext uri="{FF2B5EF4-FFF2-40B4-BE49-F238E27FC236}">
                  <a16:creationId xmlns:a16="http://schemas.microsoft.com/office/drawing/2014/main" id="{BC017A3A-3600-0962-A708-19A9B1759B5F}"/>
                </a:ext>
              </a:extLst>
            </p:cNvPr>
            <p:cNvSpPr/>
            <p:nvPr/>
          </p:nvSpPr>
          <p:spPr>
            <a:xfrm>
              <a:off x="3342575" y="315250"/>
              <a:ext cx="925600" cy="1564500"/>
            </a:xfrm>
            <a:custGeom>
              <a:avLst/>
              <a:gdLst/>
              <a:ahLst/>
              <a:cxnLst/>
              <a:rect l="l" t="t" r="r" b="b"/>
              <a:pathLst>
                <a:path w="37024" h="62580" extrusionOk="0">
                  <a:moveTo>
                    <a:pt x="18497" y="0"/>
                  </a:moveTo>
                  <a:cubicBezTo>
                    <a:pt x="17806" y="0"/>
                    <a:pt x="17499" y="445"/>
                    <a:pt x="17023" y="1105"/>
                  </a:cubicBezTo>
                  <a:cubicBezTo>
                    <a:pt x="13815" y="5664"/>
                    <a:pt x="3562" y="24283"/>
                    <a:pt x="1" y="37376"/>
                  </a:cubicBezTo>
                  <a:cubicBezTo>
                    <a:pt x="5711" y="43055"/>
                    <a:pt x="13340" y="51881"/>
                    <a:pt x="18512" y="62580"/>
                  </a:cubicBezTo>
                  <a:cubicBezTo>
                    <a:pt x="23700" y="51881"/>
                    <a:pt x="31314" y="43055"/>
                    <a:pt x="37024" y="37376"/>
                  </a:cubicBezTo>
                  <a:cubicBezTo>
                    <a:pt x="33463" y="24283"/>
                    <a:pt x="23209" y="5664"/>
                    <a:pt x="20001" y="1105"/>
                  </a:cubicBezTo>
                  <a:cubicBezTo>
                    <a:pt x="19525" y="445"/>
                    <a:pt x="19172" y="0"/>
                    <a:pt x="1849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1139;p35">
              <a:extLst>
                <a:ext uri="{FF2B5EF4-FFF2-40B4-BE49-F238E27FC236}">
                  <a16:creationId xmlns:a16="http://schemas.microsoft.com/office/drawing/2014/main" id="{BEC5E031-11B1-E27F-764D-9D8647D7A852}"/>
                </a:ext>
              </a:extLst>
            </p:cNvPr>
            <p:cNvSpPr/>
            <p:nvPr/>
          </p:nvSpPr>
          <p:spPr>
            <a:xfrm>
              <a:off x="2909350" y="424900"/>
              <a:ext cx="538800" cy="726900"/>
            </a:xfrm>
            <a:custGeom>
              <a:avLst/>
              <a:gdLst/>
              <a:ahLst/>
              <a:cxnLst/>
              <a:rect l="l" t="t" r="r" b="b"/>
              <a:pathLst>
                <a:path w="21552" h="29076" extrusionOk="0">
                  <a:moveTo>
                    <a:pt x="6410" y="1"/>
                  </a:moveTo>
                  <a:cubicBezTo>
                    <a:pt x="6239" y="1"/>
                    <a:pt x="6059" y="17"/>
                    <a:pt x="5864" y="50"/>
                  </a:cubicBezTo>
                  <a:cubicBezTo>
                    <a:pt x="4974" y="188"/>
                    <a:pt x="4375" y="1048"/>
                    <a:pt x="3945" y="2168"/>
                  </a:cubicBezTo>
                  <a:cubicBezTo>
                    <a:pt x="3930" y="2214"/>
                    <a:pt x="2011" y="8492"/>
                    <a:pt x="1" y="17733"/>
                  </a:cubicBezTo>
                  <a:cubicBezTo>
                    <a:pt x="7153" y="22552"/>
                    <a:pt x="9793" y="25622"/>
                    <a:pt x="14199" y="29076"/>
                  </a:cubicBezTo>
                  <a:cubicBezTo>
                    <a:pt x="16163" y="23612"/>
                    <a:pt x="18558" y="16735"/>
                    <a:pt x="21551" y="11209"/>
                  </a:cubicBezTo>
                  <a:cubicBezTo>
                    <a:pt x="18635" y="8799"/>
                    <a:pt x="9717" y="1785"/>
                    <a:pt x="8443" y="848"/>
                  </a:cubicBezTo>
                  <a:cubicBezTo>
                    <a:pt x="7653" y="281"/>
                    <a:pt x="7111" y="1"/>
                    <a:pt x="6410"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1140;p35">
              <a:extLst>
                <a:ext uri="{FF2B5EF4-FFF2-40B4-BE49-F238E27FC236}">
                  <a16:creationId xmlns:a16="http://schemas.microsoft.com/office/drawing/2014/main" id="{62F16B4D-F996-82C0-A8CD-67E0401CBE66}"/>
                </a:ext>
              </a:extLst>
            </p:cNvPr>
            <p:cNvSpPr/>
            <p:nvPr/>
          </p:nvSpPr>
          <p:spPr>
            <a:xfrm>
              <a:off x="1617650" y="1336750"/>
              <a:ext cx="596025" cy="615925"/>
            </a:xfrm>
            <a:custGeom>
              <a:avLst/>
              <a:gdLst/>
              <a:ahLst/>
              <a:cxnLst/>
              <a:rect l="l" t="t" r="r" b="b"/>
              <a:pathLst>
                <a:path w="23841" h="24637" extrusionOk="0">
                  <a:moveTo>
                    <a:pt x="5664" y="1"/>
                  </a:moveTo>
                  <a:cubicBezTo>
                    <a:pt x="4790" y="1"/>
                    <a:pt x="4067" y="28"/>
                    <a:pt x="3564" y="92"/>
                  </a:cubicBezTo>
                  <a:cubicBezTo>
                    <a:pt x="1752" y="307"/>
                    <a:pt x="1031" y="706"/>
                    <a:pt x="463" y="1535"/>
                  </a:cubicBezTo>
                  <a:cubicBezTo>
                    <a:pt x="33" y="2165"/>
                    <a:pt x="-59" y="3347"/>
                    <a:pt x="33" y="4375"/>
                  </a:cubicBezTo>
                  <a:cubicBezTo>
                    <a:pt x="202" y="6386"/>
                    <a:pt x="2029" y="13523"/>
                    <a:pt x="10870" y="24636"/>
                  </a:cubicBezTo>
                  <a:cubicBezTo>
                    <a:pt x="15398" y="22395"/>
                    <a:pt x="19481" y="20707"/>
                    <a:pt x="23840" y="19049"/>
                  </a:cubicBezTo>
                  <a:cubicBezTo>
                    <a:pt x="22935" y="13508"/>
                    <a:pt x="22397" y="7460"/>
                    <a:pt x="22244" y="1059"/>
                  </a:cubicBezTo>
                  <a:cubicBezTo>
                    <a:pt x="22244" y="1059"/>
                    <a:pt x="11078" y="1"/>
                    <a:pt x="5664"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1141;p35">
              <a:extLst>
                <a:ext uri="{FF2B5EF4-FFF2-40B4-BE49-F238E27FC236}">
                  <a16:creationId xmlns:a16="http://schemas.microsoft.com/office/drawing/2014/main" id="{16F6ACDA-D2BC-5015-5A77-3053B91213EF}"/>
                </a:ext>
              </a:extLst>
            </p:cNvPr>
            <p:cNvSpPr/>
            <p:nvPr/>
          </p:nvSpPr>
          <p:spPr>
            <a:xfrm>
              <a:off x="1413475" y="1916175"/>
              <a:ext cx="1396125" cy="981250"/>
            </a:xfrm>
            <a:custGeom>
              <a:avLst/>
              <a:gdLst/>
              <a:ahLst/>
              <a:cxnLst/>
              <a:rect l="l" t="t" r="r" b="b"/>
              <a:pathLst>
                <a:path w="55845" h="39250" extrusionOk="0">
                  <a:moveTo>
                    <a:pt x="32759" y="1"/>
                  </a:moveTo>
                  <a:cubicBezTo>
                    <a:pt x="18561" y="5358"/>
                    <a:pt x="7494" y="12603"/>
                    <a:pt x="3150" y="15504"/>
                  </a:cubicBezTo>
                  <a:cubicBezTo>
                    <a:pt x="740" y="17116"/>
                    <a:pt x="65" y="18313"/>
                    <a:pt x="4" y="19786"/>
                  </a:cubicBezTo>
                  <a:cubicBezTo>
                    <a:pt x="-88" y="21705"/>
                    <a:pt x="1493" y="24606"/>
                    <a:pt x="13465" y="30362"/>
                  </a:cubicBezTo>
                  <a:cubicBezTo>
                    <a:pt x="23949" y="35412"/>
                    <a:pt x="38515" y="38083"/>
                    <a:pt x="55845" y="39249"/>
                  </a:cubicBezTo>
                  <a:cubicBezTo>
                    <a:pt x="50104" y="35811"/>
                    <a:pt x="45069" y="30454"/>
                    <a:pt x="41171" y="23624"/>
                  </a:cubicBezTo>
                  <a:cubicBezTo>
                    <a:pt x="37395" y="17039"/>
                    <a:pt x="34570" y="9088"/>
                    <a:pt x="32759"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1142;p35">
              <a:extLst>
                <a:ext uri="{FF2B5EF4-FFF2-40B4-BE49-F238E27FC236}">
                  <a16:creationId xmlns:a16="http://schemas.microsoft.com/office/drawing/2014/main" id="{6959827C-CB57-E703-0305-ECAD36A194BF}"/>
                </a:ext>
              </a:extLst>
            </p:cNvPr>
            <p:cNvSpPr/>
            <p:nvPr/>
          </p:nvSpPr>
          <p:spPr>
            <a:xfrm>
              <a:off x="2263925" y="2963325"/>
              <a:ext cx="1423000" cy="229950"/>
            </a:xfrm>
            <a:custGeom>
              <a:avLst/>
              <a:gdLst/>
              <a:ahLst/>
              <a:cxnLst/>
              <a:rect l="l" t="t" r="r" b="b"/>
              <a:pathLst>
                <a:path w="56920" h="9198" extrusionOk="0">
                  <a:moveTo>
                    <a:pt x="4117" y="0"/>
                  </a:moveTo>
                  <a:cubicBezTo>
                    <a:pt x="1710" y="0"/>
                    <a:pt x="566" y="800"/>
                    <a:pt x="107" y="2413"/>
                  </a:cubicBezTo>
                  <a:cubicBezTo>
                    <a:pt x="-276" y="3749"/>
                    <a:pt x="445" y="5222"/>
                    <a:pt x="1151" y="6005"/>
                  </a:cubicBezTo>
                  <a:cubicBezTo>
                    <a:pt x="3285" y="8354"/>
                    <a:pt x="8995" y="9198"/>
                    <a:pt x="15595" y="9198"/>
                  </a:cubicBezTo>
                  <a:cubicBezTo>
                    <a:pt x="21842" y="9198"/>
                    <a:pt x="26355" y="8062"/>
                    <a:pt x="31113" y="6865"/>
                  </a:cubicBezTo>
                  <a:cubicBezTo>
                    <a:pt x="36178" y="5591"/>
                    <a:pt x="41412" y="4271"/>
                    <a:pt x="49087" y="4271"/>
                  </a:cubicBezTo>
                  <a:cubicBezTo>
                    <a:pt x="51154" y="4271"/>
                    <a:pt x="55309" y="4563"/>
                    <a:pt x="55939" y="4563"/>
                  </a:cubicBezTo>
                  <a:cubicBezTo>
                    <a:pt x="55954" y="4563"/>
                    <a:pt x="55968" y="4563"/>
                    <a:pt x="55979" y="4562"/>
                  </a:cubicBezTo>
                  <a:cubicBezTo>
                    <a:pt x="56424" y="4562"/>
                    <a:pt x="56885" y="4562"/>
                    <a:pt x="56915" y="4271"/>
                  </a:cubicBezTo>
                  <a:cubicBezTo>
                    <a:pt x="56961" y="3918"/>
                    <a:pt x="56593" y="3810"/>
                    <a:pt x="56286" y="3718"/>
                  </a:cubicBezTo>
                  <a:cubicBezTo>
                    <a:pt x="50407" y="2091"/>
                    <a:pt x="43746" y="1891"/>
                    <a:pt x="38588" y="1891"/>
                  </a:cubicBezTo>
                  <a:cubicBezTo>
                    <a:pt x="36102" y="1891"/>
                    <a:pt x="33630" y="1937"/>
                    <a:pt x="31451" y="1999"/>
                  </a:cubicBezTo>
                  <a:cubicBezTo>
                    <a:pt x="31451" y="1999"/>
                    <a:pt x="26769" y="2045"/>
                    <a:pt x="24682" y="2091"/>
                  </a:cubicBezTo>
                  <a:cubicBezTo>
                    <a:pt x="24141" y="2105"/>
                    <a:pt x="23613" y="2112"/>
                    <a:pt x="23094" y="2112"/>
                  </a:cubicBezTo>
                  <a:cubicBezTo>
                    <a:pt x="20192" y="2112"/>
                    <a:pt x="17543" y="1886"/>
                    <a:pt x="14275" y="1339"/>
                  </a:cubicBezTo>
                  <a:cubicBezTo>
                    <a:pt x="9486" y="556"/>
                    <a:pt x="7260" y="80"/>
                    <a:pt x="4390" y="3"/>
                  </a:cubicBezTo>
                  <a:cubicBezTo>
                    <a:pt x="4297" y="1"/>
                    <a:pt x="4206" y="0"/>
                    <a:pt x="411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301">
          <a:extLst>
            <a:ext uri="{FF2B5EF4-FFF2-40B4-BE49-F238E27FC236}">
              <a16:creationId xmlns:a16="http://schemas.microsoft.com/office/drawing/2014/main" id="{62061F46-F15E-C5F1-AA88-A8B1B031DC38}"/>
            </a:ext>
          </a:extLst>
        </p:cNvPr>
        <p:cNvGrpSpPr/>
        <p:nvPr/>
      </p:nvGrpSpPr>
      <p:grpSpPr>
        <a:xfrm>
          <a:off x="0" y="0"/>
          <a:ext cx="0" cy="0"/>
          <a:chOff x="0" y="0"/>
          <a:chExt cx="0" cy="0"/>
        </a:xfrm>
      </p:grpSpPr>
      <p:sp>
        <p:nvSpPr>
          <p:cNvPr id="1302" name="Google Shape;1302;p40">
            <a:extLst>
              <a:ext uri="{FF2B5EF4-FFF2-40B4-BE49-F238E27FC236}">
                <a16:creationId xmlns:a16="http://schemas.microsoft.com/office/drawing/2014/main" id="{2E3963E8-09BC-B50F-BFA6-10EB4CF56F44}"/>
              </a:ext>
            </a:extLst>
          </p:cNvPr>
          <p:cNvSpPr txBox="1">
            <a:spLocks noGrp="1"/>
          </p:cNvSpPr>
          <p:nvPr>
            <p:ph type="title"/>
          </p:nvPr>
        </p:nvSpPr>
        <p:spPr>
          <a:xfrm>
            <a:off x="209325" y="858551"/>
            <a:ext cx="61083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2400">
                <a:solidFill>
                  <a:srgbClr val="002664"/>
                </a:solidFill>
                <a:latin typeface="Public Sans SemiBold"/>
                <a:cs typeface="Arial"/>
                <a:sym typeface="Arial"/>
              </a:rPr>
              <a:t>Preschool philosophy</a:t>
            </a:r>
            <a:endParaRPr lang="en-AU" sz="2400">
              <a:solidFill>
                <a:srgbClr val="FFFFFF"/>
              </a:solidFill>
              <a:latin typeface="Public Sans SemiBold" pitchFamily="2" charset="0"/>
            </a:endParaRPr>
          </a:p>
        </p:txBody>
      </p:sp>
      <p:sp>
        <p:nvSpPr>
          <p:cNvPr id="1303" name="Google Shape;1303;p40">
            <a:extLst>
              <a:ext uri="{FF2B5EF4-FFF2-40B4-BE49-F238E27FC236}">
                <a16:creationId xmlns:a16="http://schemas.microsoft.com/office/drawing/2014/main" id="{C9B1A024-992E-294D-2765-1932F8460591}"/>
              </a:ext>
            </a:extLst>
          </p:cNvPr>
          <p:cNvSpPr txBox="1">
            <a:spLocks noGrp="1"/>
          </p:cNvSpPr>
          <p:nvPr>
            <p:ph type="sldNum" idx="12"/>
          </p:nvPr>
        </p:nvSpPr>
        <p:spPr>
          <a:xfrm>
            <a:off x="8548858" y="4702699"/>
            <a:ext cx="548700" cy="3936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fld id="{00000000-1234-1234-1234-123412341234}" type="slidenum">
              <a:rPr lang="en"/>
              <a:t>8</a:t>
            </a:fld>
            <a:endParaRPr/>
          </a:p>
        </p:txBody>
      </p:sp>
      <p:sp>
        <p:nvSpPr>
          <p:cNvPr id="2" name="Google Shape;1258;p38">
            <a:extLst>
              <a:ext uri="{FF2B5EF4-FFF2-40B4-BE49-F238E27FC236}">
                <a16:creationId xmlns:a16="http://schemas.microsoft.com/office/drawing/2014/main" id="{AE7730E6-D960-3C09-6FAF-DAAD9E9A6AA8}"/>
              </a:ext>
            </a:extLst>
          </p:cNvPr>
          <p:cNvSpPr txBox="1">
            <a:spLocks/>
          </p:cNvSpPr>
          <p:nvPr/>
        </p:nvSpPr>
        <p:spPr>
          <a:xfrm>
            <a:off x="209325" y="1219300"/>
            <a:ext cx="4603584" cy="3649879"/>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15000"/>
              </a:lnSpc>
              <a:spcBef>
                <a:spcPts val="0"/>
              </a:spcBef>
              <a:spcAft>
                <a:spcPts val="0"/>
              </a:spcAft>
              <a:buClr>
                <a:schemeClr val="lt1"/>
              </a:buClr>
              <a:buSzPts val="1800"/>
              <a:buFont typeface="Public Sans"/>
              <a:buChar char="●"/>
              <a:defRPr sz="1800" b="0" i="0" u="none" strike="noStrike" cap="none">
                <a:solidFill>
                  <a:schemeClr val="lt1"/>
                </a:solidFill>
                <a:latin typeface="Public Sans"/>
                <a:ea typeface="Public Sans"/>
                <a:cs typeface="Public Sans"/>
                <a:sym typeface="Public Sans"/>
              </a:defRPr>
            </a:lvl1pPr>
            <a:lvl2pPr marL="914400" marR="0" lvl="1" indent="-317500" algn="l" rtl="0">
              <a:lnSpc>
                <a:spcPct val="115000"/>
              </a:lnSpc>
              <a:spcBef>
                <a:spcPts val="0"/>
              </a:spcBef>
              <a:spcAft>
                <a:spcPts val="0"/>
              </a:spcAft>
              <a:buClr>
                <a:schemeClr val="lt1"/>
              </a:buClr>
              <a:buSzPts val="1400"/>
              <a:buFont typeface="Public Sans"/>
              <a:buChar char="○"/>
              <a:defRPr sz="1400" b="0" i="0" u="none" strike="noStrike" cap="none">
                <a:solidFill>
                  <a:schemeClr val="lt1"/>
                </a:solidFill>
                <a:latin typeface="Public Sans"/>
                <a:ea typeface="Public Sans"/>
                <a:cs typeface="Public Sans"/>
                <a:sym typeface="Public Sans"/>
              </a:defRPr>
            </a:lvl2pPr>
            <a:lvl3pPr marL="1371600" marR="0" lvl="2" indent="-317500" algn="l" rtl="0">
              <a:lnSpc>
                <a:spcPct val="115000"/>
              </a:lnSpc>
              <a:spcBef>
                <a:spcPts val="0"/>
              </a:spcBef>
              <a:spcAft>
                <a:spcPts val="0"/>
              </a:spcAft>
              <a:buClr>
                <a:schemeClr val="lt1"/>
              </a:buClr>
              <a:buSzPts val="1400"/>
              <a:buFont typeface="Public Sans"/>
              <a:buChar char="■"/>
              <a:defRPr sz="1400" b="0" i="0" u="none" strike="noStrike" cap="none">
                <a:solidFill>
                  <a:schemeClr val="lt1"/>
                </a:solidFill>
                <a:latin typeface="Public Sans"/>
                <a:ea typeface="Public Sans"/>
                <a:cs typeface="Public Sans"/>
                <a:sym typeface="Public Sans"/>
              </a:defRPr>
            </a:lvl3pPr>
            <a:lvl4pPr marL="1828800" marR="0" lvl="3" indent="-317500" algn="l" rtl="0">
              <a:lnSpc>
                <a:spcPct val="115000"/>
              </a:lnSpc>
              <a:spcBef>
                <a:spcPts val="0"/>
              </a:spcBef>
              <a:spcAft>
                <a:spcPts val="0"/>
              </a:spcAft>
              <a:buClr>
                <a:schemeClr val="lt1"/>
              </a:buClr>
              <a:buSzPts val="1400"/>
              <a:buFont typeface="Public Sans"/>
              <a:buChar char="●"/>
              <a:defRPr sz="1400" b="0" i="0" u="none" strike="noStrike" cap="none">
                <a:solidFill>
                  <a:schemeClr val="lt1"/>
                </a:solidFill>
                <a:latin typeface="Public Sans"/>
                <a:ea typeface="Public Sans"/>
                <a:cs typeface="Public Sans"/>
                <a:sym typeface="Public Sans"/>
              </a:defRPr>
            </a:lvl4pPr>
            <a:lvl5pPr marL="2286000" marR="0" lvl="4" indent="-317500" algn="l" rtl="0">
              <a:lnSpc>
                <a:spcPct val="115000"/>
              </a:lnSpc>
              <a:spcBef>
                <a:spcPts val="0"/>
              </a:spcBef>
              <a:spcAft>
                <a:spcPts val="0"/>
              </a:spcAft>
              <a:buClr>
                <a:schemeClr val="lt1"/>
              </a:buClr>
              <a:buSzPts val="1400"/>
              <a:buFont typeface="Public Sans"/>
              <a:buChar char="○"/>
              <a:defRPr sz="1400" b="0" i="0" u="none" strike="noStrike" cap="none">
                <a:solidFill>
                  <a:schemeClr val="lt1"/>
                </a:solidFill>
                <a:latin typeface="Public Sans"/>
                <a:ea typeface="Public Sans"/>
                <a:cs typeface="Public Sans"/>
                <a:sym typeface="Public Sans"/>
              </a:defRPr>
            </a:lvl5pPr>
            <a:lvl6pPr marL="2743200" marR="0" lvl="5" indent="-317500" algn="l" rtl="0">
              <a:lnSpc>
                <a:spcPct val="115000"/>
              </a:lnSpc>
              <a:spcBef>
                <a:spcPts val="0"/>
              </a:spcBef>
              <a:spcAft>
                <a:spcPts val="0"/>
              </a:spcAft>
              <a:buClr>
                <a:schemeClr val="lt1"/>
              </a:buClr>
              <a:buSzPts val="1400"/>
              <a:buFont typeface="Public Sans"/>
              <a:buChar char="■"/>
              <a:defRPr sz="1400" b="0" i="0" u="none" strike="noStrike" cap="none">
                <a:solidFill>
                  <a:schemeClr val="lt1"/>
                </a:solidFill>
                <a:latin typeface="Public Sans"/>
                <a:ea typeface="Public Sans"/>
                <a:cs typeface="Public Sans"/>
                <a:sym typeface="Public Sans"/>
              </a:defRPr>
            </a:lvl6pPr>
            <a:lvl7pPr marL="3200400" marR="0" lvl="6" indent="-317500" algn="l" rtl="0">
              <a:lnSpc>
                <a:spcPct val="115000"/>
              </a:lnSpc>
              <a:spcBef>
                <a:spcPts val="0"/>
              </a:spcBef>
              <a:spcAft>
                <a:spcPts val="0"/>
              </a:spcAft>
              <a:buClr>
                <a:schemeClr val="lt1"/>
              </a:buClr>
              <a:buSzPts val="1400"/>
              <a:buFont typeface="Public Sans"/>
              <a:buChar char="●"/>
              <a:defRPr sz="1400" b="0" i="0" u="none" strike="noStrike" cap="none">
                <a:solidFill>
                  <a:schemeClr val="lt1"/>
                </a:solidFill>
                <a:latin typeface="Public Sans"/>
                <a:ea typeface="Public Sans"/>
                <a:cs typeface="Public Sans"/>
                <a:sym typeface="Public Sans"/>
              </a:defRPr>
            </a:lvl7pPr>
            <a:lvl8pPr marL="3657600" marR="0" lvl="7" indent="-317500" algn="l" rtl="0">
              <a:lnSpc>
                <a:spcPct val="115000"/>
              </a:lnSpc>
              <a:spcBef>
                <a:spcPts val="0"/>
              </a:spcBef>
              <a:spcAft>
                <a:spcPts val="0"/>
              </a:spcAft>
              <a:buClr>
                <a:schemeClr val="lt1"/>
              </a:buClr>
              <a:buSzPts val="1400"/>
              <a:buFont typeface="Public Sans"/>
              <a:buChar char="○"/>
              <a:defRPr sz="1400" b="0" i="0" u="none" strike="noStrike" cap="none">
                <a:solidFill>
                  <a:schemeClr val="lt1"/>
                </a:solidFill>
                <a:latin typeface="Public Sans"/>
                <a:ea typeface="Public Sans"/>
                <a:cs typeface="Public Sans"/>
                <a:sym typeface="Public Sans"/>
              </a:defRPr>
            </a:lvl8pPr>
            <a:lvl9pPr marL="4114800" marR="0" lvl="8" indent="-317500" algn="l" rtl="0">
              <a:lnSpc>
                <a:spcPct val="115000"/>
              </a:lnSpc>
              <a:spcBef>
                <a:spcPts val="0"/>
              </a:spcBef>
              <a:spcAft>
                <a:spcPts val="0"/>
              </a:spcAft>
              <a:buClr>
                <a:schemeClr val="lt1"/>
              </a:buClr>
              <a:buSzPts val="1400"/>
              <a:buFont typeface="Public Sans"/>
              <a:buChar char="■"/>
              <a:defRPr sz="1400" b="0" i="0" u="none" strike="noStrike" cap="none">
                <a:solidFill>
                  <a:schemeClr val="lt1"/>
                </a:solidFill>
                <a:latin typeface="Public Sans"/>
                <a:ea typeface="Public Sans"/>
                <a:cs typeface="Public Sans"/>
                <a:sym typeface="Public Sans"/>
              </a:defRPr>
            </a:lvl9pPr>
          </a:lstStyle>
          <a:p>
            <a:pPr marL="285750" indent="-285750" algn="ctr">
              <a:spcAft>
                <a:spcPts val="1200"/>
              </a:spcAft>
            </a:pPr>
            <a:endParaRPr lang="en-AU" sz="1600" dirty="0"/>
          </a:p>
          <a:p>
            <a:pPr marL="285750" indent="-285750" algn="ctr">
              <a:spcAft>
                <a:spcPts val="1200"/>
              </a:spcAft>
            </a:pPr>
            <a:endParaRPr lang="en-AU" sz="1600" dirty="0"/>
          </a:p>
          <a:p>
            <a:pPr marL="0" indent="0">
              <a:spcAft>
                <a:spcPts val="1200"/>
              </a:spcAft>
              <a:buNone/>
            </a:pPr>
            <a:r>
              <a:rPr lang="en" sz="1600" i="1" dirty="0">
                <a:solidFill>
                  <a:srgbClr val="002664"/>
                </a:solidFill>
              </a:rPr>
              <a:t>(Placeholder for preschool philosophy)</a:t>
            </a:r>
          </a:p>
        </p:txBody>
      </p:sp>
      <p:pic>
        <p:nvPicPr>
          <p:cNvPr id="3" name="Google Shape;1259;p38">
            <a:extLst>
              <a:ext uri="{FF2B5EF4-FFF2-40B4-BE49-F238E27FC236}">
                <a16:creationId xmlns:a16="http://schemas.microsoft.com/office/drawing/2014/main" id="{87304690-45D2-4036-93FB-181CCAAF5736}"/>
              </a:ext>
            </a:extLst>
          </p:cNvPr>
          <p:cNvPicPr preferRelativeResize="0">
            <a:picLocks/>
          </p:cNvPicPr>
          <p:nvPr/>
        </p:nvPicPr>
        <p:blipFill>
          <a:blip r:embed="rId3"/>
          <a:srcRect l="16764" r="16764"/>
          <a:stretch/>
        </p:blipFill>
        <p:spPr>
          <a:xfrm>
            <a:off x="4812909" y="1511090"/>
            <a:ext cx="3405096" cy="2916129"/>
          </a:xfrm>
          <a:prstGeom prst="rect">
            <a:avLst/>
          </a:prstGeom>
          <a:solidFill>
            <a:schemeClr val="tx2">
              <a:lumMod val="90000"/>
            </a:schemeClr>
          </a:solidFill>
          <a:ln>
            <a:noFill/>
          </a:ln>
        </p:spPr>
      </p:pic>
      <p:sp>
        <p:nvSpPr>
          <p:cNvPr id="4" name="Google Shape;1289;p38">
            <a:extLst>
              <a:ext uri="{FF2B5EF4-FFF2-40B4-BE49-F238E27FC236}">
                <a16:creationId xmlns:a16="http://schemas.microsoft.com/office/drawing/2014/main" id="{589DBEC7-9DD2-7D9A-CF09-8F4CEAF52092}"/>
              </a:ext>
            </a:extLst>
          </p:cNvPr>
          <p:cNvSpPr/>
          <p:nvPr/>
        </p:nvSpPr>
        <p:spPr>
          <a:xfrm flipH="1">
            <a:off x="5812963" y="191377"/>
            <a:ext cx="2224100" cy="1820048"/>
          </a:xfrm>
          <a:custGeom>
            <a:avLst/>
            <a:gdLst>
              <a:gd name="connsiteX0" fmla="*/ 25498 w 178485"/>
              <a:gd name="connsiteY0" fmla="*/ 0 h 152847"/>
              <a:gd name="connsiteX1" fmla="*/ 0 w 178485"/>
              <a:gd name="connsiteY1" fmla="*/ 25498 h 152847"/>
              <a:gd name="connsiteX2" fmla="*/ 0 w 178485"/>
              <a:gd name="connsiteY2" fmla="*/ 98223 h 152847"/>
              <a:gd name="connsiteX3" fmla="*/ 25498 w 178485"/>
              <a:gd name="connsiteY3" fmla="*/ 123720 h 152847"/>
              <a:gd name="connsiteX4" fmla="*/ 38449 w 178485"/>
              <a:gd name="connsiteY4" fmla="*/ 123720 h 152847"/>
              <a:gd name="connsiteX5" fmla="*/ 27253 w 178485"/>
              <a:gd name="connsiteY5" fmla="*/ 152847 h 152847"/>
              <a:gd name="connsiteX6" fmla="*/ 75796 w 178485"/>
              <a:gd name="connsiteY6" fmla="*/ 123720 h 152847"/>
              <a:gd name="connsiteX7" fmla="*/ 152987 w 178485"/>
              <a:gd name="connsiteY7" fmla="*/ 123720 h 152847"/>
              <a:gd name="connsiteX8" fmla="*/ 178485 w 178485"/>
              <a:gd name="connsiteY8" fmla="*/ 98223 h 152847"/>
              <a:gd name="connsiteX9" fmla="*/ 178485 w 178485"/>
              <a:gd name="connsiteY9" fmla="*/ 25498 h 152847"/>
              <a:gd name="connsiteX10" fmla="*/ 152987 w 178485"/>
              <a:gd name="connsiteY10" fmla="*/ 0 h 152847"/>
              <a:gd name="connsiteX11" fmla="*/ 25498 w 178485"/>
              <a:gd name="connsiteY11" fmla="*/ 0 h 152847"/>
              <a:gd name="connsiteX0" fmla="*/ 25498 w 178485"/>
              <a:gd name="connsiteY0" fmla="*/ 0 h 160038"/>
              <a:gd name="connsiteX1" fmla="*/ 0 w 178485"/>
              <a:gd name="connsiteY1" fmla="*/ 25498 h 160038"/>
              <a:gd name="connsiteX2" fmla="*/ 0 w 178485"/>
              <a:gd name="connsiteY2" fmla="*/ 98223 h 160038"/>
              <a:gd name="connsiteX3" fmla="*/ 25498 w 178485"/>
              <a:gd name="connsiteY3" fmla="*/ 123720 h 160038"/>
              <a:gd name="connsiteX4" fmla="*/ 38449 w 178485"/>
              <a:gd name="connsiteY4" fmla="*/ 123720 h 160038"/>
              <a:gd name="connsiteX5" fmla="*/ 65431 w 178485"/>
              <a:gd name="connsiteY5" fmla="*/ 160038 h 160038"/>
              <a:gd name="connsiteX6" fmla="*/ 75796 w 178485"/>
              <a:gd name="connsiteY6" fmla="*/ 123720 h 160038"/>
              <a:gd name="connsiteX7" fmla="*/ 152987 w 178485"/>
              <a:gd name="connsiteY7" fmla="*/ 123720 h 160038"/>
              <a:gd name="connsiteX8" fmla="*/ 178485 w 178485"/>
              <a:gd name="connsiteY8" fmla="*/ 98223 h 160038"/>
              <a:gd name="connsiteX9" fmla="*/ 178485 w 178485"/>
              <a:gd name="connsiteY9" fmla="*/ 25498 h 160038"/>
              <a:gd name="connsiteX10" fmla="*/ 152987 w 178485"/>
              <a:gd name="connsiteY10" fmla="*/ 0 h 160038"/>
              <a:gd name="connsiteX11" fmla="*/ 25498 w 178485"/>
              <a:gd name="connsiteY11" fmla="*/ 0 h 160038"/>
              <a:gd name="connsiteX0" fmla="*/ 25498 w 178485"/>
              <a:gd name="connsiteY0" fmla="*/ 0 h 160038"/>
              <a:gd name="connsiteX1" fmla="*/ 0 w 178485"/>
              <a:gd name="connsiteY1" fmla="*/ 25498 h 160038"/>
              <a:gd name="connsiteX2" fmla="*/ 0 w 178485"/>
              <a:gd name="connsiteY2" fmla="*/ 98223 h 160038"/>
              <a:gd name="connsiteX3" fmla="*/ 25498 w 178485"/>
              <a:gd name="connsiteY3" fmla="*/ 123720 h 160038"/>
              <a:gd name="connsiteX4" fmla="*/ 38449 w 178485"/>
              <a:gd name="connsiteY4" fmla="*/ 123720 h 160038"/>
              <a:gd name="connsiteX5" fmla="*/ 65431 w 178485"/>
              <a:gd name="connsiteY5" fmla="*/ 160038 h 160038"/>
              <a:gd name="connsiteX6" fmla="*/ 75796 w 178485"/>
              <a:gd name="connsiteY6" fmla="*/ 123720 h 160038"/>
              <a:gd name="connsiteX7" fmla="*/ 152987 w 178485"/>
              <a:gd name="connsiteY7" fmla="*/ 123720 h 160038"/>
              <a:gd name="connsiteX8" fmla="*/ 178485 w 178485"/>
              <a:gd name="connsiteY8" fmla="*/ 98223 h 160038"/>
              <a:gd name="connsiteX9" fmla="*/ 178485 w 178485"/>
              <a:gd name="connsiteY9" fmla="*/ 25498 h 160038"/>
              <a:gd name="connsiteX10" fmla="*/ 152987 w 178485"/>
              <a:gd name="connsiteY10" fmla="*/ 0 h 160038"/>
              <a:gd name="connsiteX11" fmla="*/ 25498 w 178485"/>
              <a:gd name="connsiteY11" fmla="*/ 0 h 160038"/>
              <a:gd name="connsiteX0" fmla="*/ 25498 w 178485"/>
              <a:gd name="connsiteY0" fmla="*/ 0 h 151306"/>
              <a:gd name="connsiteX1" fmla="*/ 0 w 178485"/>
              <a:gd name="connsiteY1" fmla="*/ 25498 h 151306"/>
              <a:gd name="connsiteX2" fmla="*/ 0 w 178485"/>
              <a:gd name="connsiteY2" fmla="*/ 98223 h 151306"/>
              <a:gd name="connsiteX3" fmla="*/ 25498 w 178485"/>
              <a:gd name="connsiteY3" fmla="*/ 123720 h 151306"/>
              <a:gd name="connsiteX4" fmla="*/ 38449 w 178485"/>
              <a:gd name="connsiteY4" fmla="*/ 123720 h 151306"/>
              <a:gd name="connsiteX5" fmla="*/ 74852 w 178485"/>
              <a:gd name="connsiteY5" fmla="*/ 151306 h 151306"/>
              <a:gd name="connsiteX6" fmla="*/ 75796 w 178485"/>
              <a:gd name="connsiteY6" fmla="*/ 123720 h 151306"/>
              <a:gd name="connsiteX7" fmla="*/ 152987 w 178485"/>
              <a:gd name="connsiteY7" fmla="*/ 123720 h 151306"/>
              <a:gd name="connsiteX8" fmla="*/ 178485 w 178485"/>
              <a:gd name="connsiteY8" fmla="*/ 98223 h 151306"/>
              <a:gd name="connsiteX9" fmla="*/ 178485 w 178485"/>
              <a:gd name="connsiteY9" fmla="*/ 25498 h 151306"/>
              <a:gd name="connsiteX10" fmla="*/ 152987 w 178485"/>
              <a:gd name="connsiteY10" fmla="*/ 0 h 151306"/>
              <a:gd name="connsiteX11" fmla="*/ 25498 w 178485"/>
              <a:gd name="connsiteY11" fmla="*/ 0 h 151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485" h="151306" extrusionOk="0">
                <a:moveTo>
                  <a:pt x="25498" y="0"/>
                </a:moveTo>
                <a:cubicBezTo>
                  <a:pt x="11415" y="0"/>
                  <a:pt x="0" y="11416"/>
                  <a:pt x="0" y="25498"/>
                </a:cubicBezTo>
                <a:lnTo>
                  <a:pt x="0" y="98223"/>
                </a:lnTo>
                <a:cubicBezTo>
                  <a:pt x="0" y="112305"/>
                  <a:pt x="11415" y="123720"/>
                  <a:pt x="25498" y="123720"/>
                </a:cubicBezTo>
                <a:lnTo>
                  <a:pt x="38449" y="123720"/>
                </a:lnTo>
                <a:cubicBezTo>
                  <a:pt x="42869" y="132685"/>
                  <a:pt x="70373" y="144113"/>
                  <a:pt x="74852" y="151306"/>
                </a:cubicBezTo>
                <a:cubicBezTo>
                  <a:pt x="74852" y="151306"/>
                  <a:pt x="68708" y="143045"/>
                  <a:pt x="75796" y="123720"/>
                </a:cubicBezTo>
                <a:lnTo>
                  <a:pt x="152987" y="123720"/>
                </a:lnTo>
                <a:cubicBezTo>
                  <a:pt x="167070" y="123720"/>
                  <a:pt x="178485" y="112305"/>
                  <a:pt x="178485" y="98223"/>
                </a:cubicBezTo>
                <a:lnTo>
                  <a:pt x="178485" y="25498"/>
                </a:lnTo>
                <a:cubicBezTo>
                  <a:pt x="178485" y="11416"/>
                  <a:pt x="167070" y="0"/>
                  <a:pt x="152987" y="0"/>
                </a:cubicBezTo>
                <a:lnTo>
                  <a:pt x="25498" y="0"/>
                </a:lnTo>
                <a:close/>
              </a:path>
            </a:pathLst>
          </a:custGeom>
          <a:solidFill>
            <a:srgbClr val="FFFFFF"/>
          </a:solidFill>
          <a:ln w="9700" cap="flat" cmpd="sng">
            <a:solidFill>
              <a:srgbClr val="DA193A"/>
            </a:solidFill>
            <a:prstDash val="solid"/>
            <a:miter lim="15509"/>
            <a:headEnd type="none" w="sm" len="sm"/>
            <a:tailEnd type="none" w="sm" len="sm"/>
          </a:ln>
        </p:spPr>
        <p:txBody>
          <a:bodyPr spcFirstLastPara="1" wrap="square" lIns="144000" tIns="108000" rIns="108000" bIns="91425" anchor="t" anchorCtr="0">
            <a:noAutofit/>
          </a:bodyPr>
          <a:lstStyle/>
          <a:p>
            <a:pPr marL="0" lvl="0" indent="0" algn="l" rtl="0">
              <a:spcBef>
                <a:spcPts val="0"/>
              </a:spcBef>
              <a:spcAft>
                <a:spcPts val="0"/>
              </a:spcAft>
              <a:buNone/>
            </a:pPr>
            <a:r>
              <a:rPr lang="en-AU" sz="1000">
                <a:solidFill>
                  <a:srgbClr val="DA193A"/>
                </a:solidFill>
              </a:rPr>
              <a:t>Replace the image with your philosophy on display in your preschool by right clicking the image and selecting the ‘</a:t>
            </a:r>
            <a:r>
              <a:rPr lang="en-AU" sz="1000" b="1">
                <a:solidFill>
                  <a:srgbClr val="DA193A"/>
                </a:solidFill>
              </a:rPr>
              <a:t>change picture</a:t>
            </a:r>
            <a:r>
              <a:rPr lang="en-AU" sz="1000">
                <a:solidFill>
                  <a:srgbClr val="DA193A"/>
                </a:solidFill>
              </a:rPr>
              <a:t>’ button. </a:t>
            </a:r>
            <a:br>
              <a:rPr lang="en-AU" sz="1000"/>
            </a:br>
            <a:r>
              <a:rPr lang="en-AU" sz="1000">
                <a:solidFill>
                  <a:srgbClr val="DA193A"/>
                </a:solidFill>
              </a:rPr>
              <a:t>Don’t forget to delete these speech bubbles and all of its contents before finalising the presentation.</a:t>
            </a:r>
          </a:p>
        </p:txBody>
      </p:sp>
      <p:grpSp>
        <p:nvGrpSpPr>
          <p:cNvPr id="32" name="Google Shape;1116;p35">
            <a:extLst>
              <a:ext uri="{FF2B5EF4-FFF2-40B4-BE49-F238E27FC236}">
                <a16:creationId xmlns:a16="http://schemas.microsoft.com/office/drawing/2014/main" id="{595D36FE-0770-F2E0-D9CD-B659D27D8391}"/>
              </a:ext>
            </a:extLst>
          </p:cNvPr>
          <p:cNvGrpSpPr/>
          <p:nvPr/>
        </p:nvGrpSpPr>
        <p:grpSpPr>
          <a:xfrm>
            <a:off x="8408751" y="168821"/>
            <a:ext cx="479232" cy="503608"/>
            <a:chOff x="1317200" y="238100"/>
            <a:chExt cx="4976425" cy="5229575"/>
          </a:xfrm>
        </p:grpSpPr>
        <p:sp>
          <p:nvSpPr>
            <p:cNvPr id="6" name="Google Shape;1117;p35">
              <a:extLst>
                <a:ext uri="{FF2B5EF4-FFF2-40B4-BE49-F238E27FC236}">
                  <a16:creationId xmlns:a16="http://schemas.microsoft.com/office/drawing/2014/main" id="{E1983273-3165-6377-F311-9C9B7D3C43F4}"/>
                </a:ext>
              </a:extLst>
            </p:cNvPr>
            <p:cNvSpPr/>
            <p:nvPr/>
          </p:nvSpPr>
          <p:spPr>
            <a:xfrm>
              <a:off x="1561300" y="3393950"/>
              <a:ext cx="4486650" cy="1414475"/>
            </a:xfrm>
            <a:custGeom>
              <a:avLst/>
              <a:gdLst/>
              <a:ahLst/>
              <a:cxnLst/>
              <a:rect l="l" t="t" r="r" b="b"/>
              <a:pathLst>
                <a:path w="179466" h="56579" extrusionOk="0">
                  <a:moveTo>
                    <a:pt x="0" y="0"/>
                  </a:moveTo>
                  <a:lnTo>
                    <a:pt x="0" y="56578"/>
                  </a:lnTo>
                  <a:lnTo>
                    <a:pt x="12740" y="56578"/>
                  </a:lnTo>
                  <a:lnTo>
                    <a:pt x="12740" y="20507"/>
                  </a:lnTo>
                  <a:lnTo>
                    <a:pt x="43531" y="56578"/>
                  </a:lnTo>
                  <a:lnTo>
                    <a:pt x="56701" y="56578"/>
                  </a:lnTo>
                  <a:lnTo>
                    <a:pt x="56701" y="0"/>
                  </a:lnTo>
                  <a:lnTo>
                    <a:pt x="43961" y="0"/>
                  </a:lnTo>
                  <a:lnTo>
                    <a:pt x="43961" y="36148"/>
                  </a:lnTo>
                  <a:lnTo>
                    <a:pt x="13078" y="0"/>
                  </a:lnTo>
                  <a:close/>
                  <a:moveTo>
                    <a:pt x="106218" y="16"/>
                  </a:moveTo>
                  <a:lnTo>
                    <a:pt x="120984" y="56578"/>
                  </a:lnTo>
                  <a:lnTo>
                    <a:pt x="134108" y="56578"/>
                  </a:lnTo>
                  <a:lnTo>
                    <a:pt x="142765" y="20784"/>
                  </a:lnTo>
                  <a:lnTo>
                    <a:pt x="151575" y="56578"/>
                  </a:lnTo>
                  <a:lnTo>
                    <a:pt x="164469" y="56578"/>
                  </a:lnTo>
                  <a:lnTo>
                    <a:pt x="164607" y="56087"/>
                  </a:lnTo>
                  <a:lnTo>
                    <a:pt x="179465" y="16"/>
                  </a:lnTo>
                  <a:lnTo>
                    <a:pt x="166326" y="16"/>
                  </a:lnTo>
                  <a:lnTo>
                    <a:pt x="157868" y="36240"/>
                  </a:lnTo>
                  <a:lnTo>
                    <a:pt x="148981" y="16"/>
                  </a:lnTo>
                  <a:lnTo>
                    <a:pt x="136778" y="16"/>
                  </a:lnTo>
                  <a:lnTo>
                    <a:pt x="127753" y="35826"/>
                  </a:lnTo>
                  <a:lnTo>
                    <a:pt x="119556" y="16"/>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118;p35">
              <a:extLst>
                <a:ext uri="{FF2B5EF4-FFF2-40B4-BE49-F238E27FC236}">
                  <a16:creationId xmlns:a16="http://schemas.microsoft.com/office/drawing/2014/main" id="{D366D655-BD46-8828-73E4-794A0252DFAE}"/>
                </a:ext>
              </a:extLst>
            </p:cNvPr>
            <p:cNvSpPr/>
            <p:nvPr/>
          </p:nvSpPr>
          <p:spPr>
            <a:xfrm>
              <a:off x="1527150" y="5014850"/>
              <a:ext cx="411375" cy="452825"/>
            </a:xfrm>
            <a:custGeom>
              <a:avLst/>
              <a:gdLst/>
              <a:ahLst/>
              <a:cxnLst/>
              <a:rect l="l" t="t" r="r" b="b"/>
              <a:pathLst>
                <a:path w="16455" h="18113" extrusionOk="0">
                  <a:moveTo>
                    <a:pt x="9056" y="0"/>
                  </a:moveTo>
                  <a:cubicBezTo>
                    <a:pt x="3776" y="0"/>
                    <a:pt x="0" y="4145"/>
                    <a:pt x="0" y="9056"/>
                  </a:cubicBezTo>
                  <a:lnTo>
                    <a:pt x="0" y="9103"/>
                  </a:lnTo>
                  <a:cubicBezTo>
                    <a:pt x="0" y="14199"/>
                    <a:pt x="3623" y="18113"/>
                    <a:pt x="9118" y="18113"/>
                  </a:cubicBezTo>
                  <a:cubicBezTo>
                    <a:pt x="12234" y="18113"/>
                    <a:pt x="14720" y="16854"/>
                    <a:pt x="16455" y="15380"/>
                  </a:cubicBezTo>
                  <a:lnTo>
                    <a:pt x="16455" y="8028"/>
                  </a:lnTo>
                  <a:lnTo>
                    <a:pt x="8964" y="8028"/>
                  </a:lnTo>
                  <a:lnTo>
                    <a:pt x="8964" y="10699"/>
                  </a:lnTo>
                  <a:lnTo>
                    <a:pt x="13462" y="10699"/>
                  </a:lnTo>
                  <a:lnTo>
                    <a:pt x="13462" y="13984"/>
                  </a:lnTo>
                  <a:cubicBezTo>
                    <a:pt x="12387" y="14782"/>
                    <a:pt x="10867" y="15304"/>
                    <a:pt x="9225" y="15304"/>
                  </a:cubicBezTo>
                  <a:cubicBezTo>
                    <a:pt x="5633" y="15304"/>
                    <a:pt x="3239" y="12648"/>
                    <a:pt x="3239" y="9056"/>
                  </a:cubicBezTo>
                  <a:lnTo>
                    <a:pt x="3239" y="8995"/>
                  </a:lnTo>
                  <a:cubicBezTo>
                    <a:pt x="3239" y="5649"/>
                    <a:pt x="5710" y="2825"/>
                    <a:pt x="8949" y="2825"/>
                  </a:cubicBezTo>
                  <a:cubicBezTo>
                    <a:pt x="11174" y="2825"/>
                    <a:pt x="12510" y="3546"/>
                    <a:pt x="13861" y="4697"/>
                  </a:cubicBezTo>
                  <a:lnTo>
                    <a:pt x="15825" y="2379"/>
                  </a:lnTo>
                  <a:cubicBezTo>
                    <a:pt x="14014" y="845"/>
                    <a:pt x="12126" y="0"/>
                    <a:pt x="9056" y="0"/>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1119;p35">
              <a:extLst>
                <a:ext uri="{FF2B5EF4-FFF2-40B4-BE49-F238E27FC236}">
                  <a16:creationId xmlns:a16="http://schemas.microsoft.com/office/drawing/2014/main" id="{9671036F-9D31-3065-AAA3-6E987445DECD}"/>
                </a:ext>
              </a:extLst>
            </p:cNvPr>
            <p:cNvSpPr/>
            <p:nvPr/>
          </p:nvSpPr>
          <p:spPr>
            <a:xfrm>
              <a:off x="1984925" y="5014850"/>
              <a:ext cx="459375" cy="452825"/>
            </a:xfrm>
            <a:custGeom>
              <a:avLst/>
              <a:gdLst/>
              <a:ahLst/>
              <a:cxnLst/>
              <a:rect l="l" t="t" r="r" b="b"/>
              <a:pathLst>
                <a:path w="18375" h="18113" extrusionOk="0">
                  <a:moveTo>
                    <a:pt x="9164" y="2825"/>
                  </a:moveTo>
                  <a:cubicBezTo>
                    <a:pt x="12649" y="2825"/>
                    <a:pt x="15135" y="5649"/>
                    <a:pt x="15135" y="9056"/>
                  </a:cubicBezTo>
                  <a:lnTo>
                    <a:pt x="15135" y="9103"/>
                  </a:lnTo>
                  <a:cubicBezTo>
                    <a:pt x="15135" y="12510"/>
                    <a:pt x="12695" y="15273"/>
                    <a:pt x="9211" y="15273"/>
                  </a:cubicBezTo>
                  <a:cubicBezTo>
                    <a:pt x="5726" y="15273"/>
                    <a:pt x="3240" y="12464"/>
                    <a:pt x="3240" y="9056"/>
                  </a:cubicBezTo>
                  <a:lnTo>
                    <a:pt x="3240" y="8995"/>
                  </a:lnTo>
                  <a:cubicBezTo>
                    <a:pt x="3240" y="5603"/>
                    <a:pt x="5665" y="2825"/>
                    <a:pt x="9164" y="2825"/>
                  </a:cubicBezTo>
                  <a:close/>
                  <a:moveTo>
                    <a:pt x="9211" y="0"/>
                  </a:moveTo>
                  <a:cubicBezTo>
                    <a:pt x="3823" y="0"/>
                    <a:pt x="1" y="4129"/>
                    <a:pt x="1" y="9056"/>
                  </a:cubicBezTo>
                  <a:lnTo>
                    <a:pt x="1" y="9103"/>
                  </a:lnTo>
                  <a:cubicBezTo>
                    <a:pt x="1" y="14030"/>
                    <a:pt x="3762" y="18113"/>
                    <a:pt x="9164" y="18113"/>
                  </a:cubicBezTo>
                  <a:cubicBezTo>
                    <a:pt x="14552" y="18113"/>
                    <a:pt x="18374" y="13984"/>
                    <a:pt x="18374" y="9056"/>
                  </a:cubicBezTo>
                  <a:lnTo>
                    <a:pt x="18374" y="8995"/>
                  </a:lnTo>
                  <a:cubicBezTo>
                    <a:pt x="18374" y="4068"/>
                    <a:pt x="14614" y="0"/>
                    <a:pt x="9211" y="0"/>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1120;p35">
              <a:extLst>
                <a:ext uri="{FF2B5EF4-FFF2-40B4-BE49-F238E27FC236}">
                  <a16:creationId xmlns:a16="http://schemas.microsoft.com/office/drawing/2014/main" id="{3945B992-E91B-182B-C57A-669F0FEFEC6D}"/>
                </a:ext>
              </a:extLst>
            </p:cNvPr>
            <p:cNvSpPr/>
            <p:nvPr/>
          </p:nvSpPr>
          <p:spPr>
            <a:xfrm>
              <a:off x="2438500" y="5022125"/>
              <a:ext cx="433275" cy="440950"/>
            </a:xfrm>
            <a:custGeom>
              <a:avLst/>
              <a:gdLst/>
              <a:ahLst/>
              <a:cxnLst/>
              <a:rect l="l" t="t" r="r" b="b"/>
              <a:pathLst>
                <a:path w="17331" h="17638" extrusionOk="0">
                  <a:moveTo>
                    <a:pt x="1" y="1"/>
                  </a:moveTo>
                  <a:lnTo>
                    <a:pt x="7307" y="17637"/>
                  </a:lnTo>
                  <a:lnTo>
                    <a:pt x="10024" y="17637"/>
                  </a:lnTo>
                  <a:lnTo>
                    <a:pt x="17330" y="1"/>
                  </a:lnTo>
                  <a:lnTo>
                    <a:pt x="13984" y="1"/>
                  </a:lnTo>
                  <a:lnTo>
                    <a:pt x="8719" y="13462"/>
                  </a:lnTo>
                  <a:lnTo>
                    <a:pt x="3424"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121;p35">
              <a:extLst>
                <a:ext uri="{FF2B5EF4-FFF2-40B4-BE49-F238E27FC236}">
                  <a16:creationId xmlns:a16="http://schemas.microsoft.com/office/drawing/2014/main" id="{C40848D3-AC41-7A88-4CC6-B67B4A72DB18}"/>
                </a:ext>
              </a:extLst>
            </p:cNvPr>
            <p:cNvSpPr/>
            <p:nvPr/>
          </p:nvSpPr>
          <p:spPr>
            <a:xfrm>
              <a:off x="2923550" y="5022125"/>
              <a:ext cx="328875" cy="437875"/>
            </a:xfrm>
            <a:custGeom>
              <a:avLst/>
              <a:gdLst/>
              <a:ahLst/>
              <a:cxnLst/>
              <a:rect l="l" t="t" r="r" b="b"/>
              <a:pathLst>
                <a:path w="13155" h="17515" extrusionOk="0">
                  <a:moveTo>
                    <a:pt x="0" y="1"/>
                  </a:moveTo>
                  <a:lnTo>
                    <a:pt x="0" y="17515"/>
                  </a:lnTo>
                  <a:lnTo>
                    <a:pt x="13155" y="17515"/>
                  </a:lnTo>
                  <a:lnTo>
                    <a:pt x="13155" y="14767"/>
                  </a:lnTo>
                  <a:lnTo>
                    <a:pt x="3086" y="14767"/>
                  </a:lnTo>
                  <a:lnTo>
                    <a:pt x="3086" y="10070"/>
                  </a:lnTo>
                  <a:lnTo>
                    <a:pt x="11912" y="10070"/>
                  </a:lnTo>
                  <a:lnTo>
                    <a:pt x="11912" y="7307"/>
                  </a:lnTo>
                  <a:lnTo>
                    <a:pt x="3086" y="7307"/>
                  </a:lnTo>
                  <a:lnTo>
                    <a:pt x="3086" y="2764"/>
                  </a:lnTo>
                  <a:lnTo>
                    <a:pt x="13032" y="2764"/>
                  </a:lnTo>
                  <a:lnTo>
                    <a:pt x="13032"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22;p35">
              <a:extLst>
                <a:ext uri="{FF2B5EF4-FFF2-40B4-BE49-F238E27FC236}">
                  <a16:creationId xmlns:a16="http://schemas.microsoft.com/office/drawing/2014/main" id="{7A6DF784-EF19-93D5-D9D1-77C39A4313D0}"/>
                </a:ext>
              </a:extLst>
            </p:cNvPr>
            <p:cNvSpPr/>
            <p:nvPr/>
          </p:nvSpPr>
          <p:spPr>
            <a:xfrm>
              <a:off x="3327250" y="5022125"/>
              <a:ext cx="373000" cy="437875"/>
            </a:xfrm>
            <a:custGeom>
              <a:avLst/>
              <a:gdLst/>
              <a:ahLst/>
              <a:cxnLst/>
              <a:rect l="l" t="t" r="r" b="b"/>
              <a:pathLst>
                <a:path w="14920" h="17515" extrusionOk="0">
                  <a:moveTo>
                    <a:pt x="7583" y="2810"/>
                  </a:moveTo>
                  <a:cubicBezTo>
                    <a:pt x="9870" y="2810"/>
                    <a:pt x="11220" y="3838"/>
                    <a:pt x="11220" y="5711"/>
                  </a:cubicBezTo>
                  <a:lnTo>
                    <a:pt x="11220" y="5757"/>
                  </a:lnTo>
                  <a:cubicBezTo>
                    <a:pt x="11220" y="7538"/>
                    <a:pt x="9824" y="8689"/>
                    <a:pt x="7613" y="8689"/>
                  </a:cubicBezTo>
                  <a:lnTo>
                    <a:pt x="3085" y="8689"/>
                  </a:lnTo>
                  <a:lnTo>
                    <a:pt x="3085" y="2810"/>
                  </a:lnTo>
                  <a:close/>
                  <a:moveTo>
                    <a:pt x="0" y="1"/>
                  </a:moveTo>
                  <a:lnTo>
                    <a:pt x="0" y="17515"/>
                  </a:lnTo>
                  <a:lnTo>
                    <a:pt x="3085" y="17515"/>
                  </a:lnTo>
                  <a:lnTo>
                    <a:pt x="3085" y="11421"/>
                  </a:lnTo>
                  <a:lnTo>
                    <a:pt x="6953" y="11421"/>
                  </a:lnTo>
                  <a:lnTo>
                    <a:pt x="11282" y="17515"/>
                  </a:lnTo>
                  <a:lnTo>
                    <a:pt x="14920" y="17515"/>
                  </a:lnTo>
                  <a:lnTo>
                    <a:pt x="10177" y="10884"/>
                  </a:lnTo>
                  <a:cubicBezTo>
                    <a:pt x="12633" y="10193"/>
                    <a:pt x="14352" y="8458"/>
                    <a:pt x="14352" y="5588"/>
                  </a:cubicBezTo>
                  <a:lnTo>
                    <a:pt x="14352" y="5527"/>
                  </a:lnTo>
                  <a:cubicBezTo>
                    <a:pt x="14352" y="4007"/>
                    <a:pt x="13845" y="2702"/>
                    <a:pt x="12909" y="1751"/>
                  </a:cubicBezTo>
                  <a:cubicBezTo>
                    <a:pt x="11773" y="661"/>
                    <a:pt x="10054" y="1"/>
                    <a:pt x="7828" y="1"/>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123;p35">
              <a:extLst>
                <a:ext uri="{FF2B5EF4-FFF2-40B4-BE49-F238E27FC236}">
                  <a16:creationId xmlns:a16="http://schemas.microsoft.com/office/drawing/2014/main" id="{4B26C472-E64A-1A74-80D8-B57E9021365C}"/>
                </a:ext>
              </a:extLst>
            </p:cNvPr>
            <p:cNvSpPr/>
            <p:nvPr/>
          </p:nvSpPr>
          <p:spPr>
            <a:xfrm>
              <a:off x="3754325" y="5022125"/>
              <a:ext cx="382625" cy="437875"/>
            </a:xfrm>
            <a:custGeom>
              <a:avLst/>
              <a:gdLst/>
              <a:ahLst/>
              <a:cxnLst/>
              <a:rect l="l" t="t" r="r" b="b"/>
              <a:pathLst>
                <a:path w="15305" h="17515" extrusionOk="0">
                  <a:moveTo>
                    <a:pt x="1" y="1"/>
                  </a:moveTo>
                  <a:lnTo>
                    <a:pt x="1" y="17515"/>
                  </a:lnTo>
                  <a:lnTo>
                    <a:pt x="3040" y="17515"/>
                  </a:lnTo>
                  <a:lnTo>
                    <a:pt x="3040" y="5051"/>
                  </a:lnTo>
                  <a:lnTo>
                    <a:pt x="12725" y="17515"/>
                  </a:lnTo>
                  <a:lnTo>
                    <a:pt x="15304" y="17515"/>
                  </a:lnTo>
                  <a:lnTo>
                    <a:pt x="15304" y="1"/>
                  </a:lnTo>
                  <a:lnTo>
                    <a:pt x="12265" y="1"/>
                  </a:lnTo>
                  <a:lnTo>
                    <a:pt x="12265" y="12112"/>
                  </a:lnTo>
                  <a:lnTo>
                    <a:pt x="2856"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124;p35">
              <a:extLst>
                <a:ext uri="{FF2B5EF4-FFF2-40B4-BE49-F238E27FC236}">
                  <a16:creationId xmlns:a16="http://schemas.microsoft.com/office/drawing/2014/main" id="{9BF36566-6D27-B73C-1C26-72B03CDB8ED2}"/>
                </a:ext>
              </a:extLst>
            </p:cNvPr>
            <p:cNvSpPr/>
            <p:nvPr/>
          </p:nvSpPr>
          <p:spPr>
            <a:xfrm>
              <a:off x="4215200" y="5022125"/>
              <a:ext cx="432100" cy="437875"/>
            </a:xfrm>
            <a:custGeom>
              <a:avLst/>
              <a:gdLst/>
              <a:ahLst/>
              <a:cxnLst/>
              <a:rect l="l" t="t" r="r" b="b"/>
              <a:pathLst>
                <a:path w="17284" h="17515" extrusionOk="0">
                  <a:moveTo>
                    <a:pt x="0" y="1"/>
                  </a:moveTo>
                  <a:lnTo>
                    <a:pt x="0" y="17515"/>
                  </a:lnTo>
                  <a:lnTo>
                    <a:pt x="3055" y="17515"/>
                  </a:lnTo>
                  <a:lnTo>
                    <a:pt x="3055" y="5005"/>
                  </a:lnTo>
                  <a:lnTo>
                    <a:pt x="8535" y="13217"/>
                  </a:lnTo>
                  <a:lnTo>
                    <a:pt x="8642" y="13217"/>
                  </a:lnTo>
                  <a:lnTo>
                    <a:pt x="14183" y="4959"/>
                  </a:lnTo>
                  <a:lnTo>
                    <a:pt x="14183" y="17515"/>
                  </a:lnTo>
                  <a:lnTo>
                    <a:pt x="17284" y="17515"/>
                  </a:lnTo>
                  <a:lnTo>
                    <a:pt x="17284" y="1"/>
                  </a:lnTo>
                  <a:lnTo>
                    <a:pt x="13984" y="1"/>
                  </a:lnTo>
                  <a:lnTo>
                    <a:pt x="8642" y="8290"/>
                  </a:lnTo>
                  <a:lnTo>
                    <a:pt x="3301"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125;p35">
              <a:extLst>
                <a:ext uri="{FF2B5EF4-FFF2-40B4-BE49-F238E27FC236}">
                  <a16:creationId xmlns:a16="http://schemas.microsoft.com/office/drawing/2014/main" id="{DC7DB595-72EF-F7B7-D3D5-268A738B00D2}"/>
                </a:ext>
              </a:extLst>
            </p:cNvPr>
            <p:cNvSpPr/>
            <p:nvPr/>
          </p:nvSpPr>
          <p:spPr>
            <a:xfrm>
              <a:off x="4720575" y="5022125"/>
              <a:ext cx="329275" cy="437875"/>
            </a:xfrm>
            <a:custGeom>
              <a:avLst/>
              <a:gdLst/>
              <a:ahLst/>
              <a:cxnLst/>
              <a:rect l="l" t="t" r="r" b="b"/>
              <a:pathLst>
                <a:path w="13171" h="17515" extrusionOk="0">
                  <a:moveTo>
                    <a:pt x="1" y="1"/>
                  </a:moveTo>
                  <a:lnTo>
                    <a:pt x="1" y="17515"/>
                  </a:lnTo>
                  <a:lnTo>
                    <a:pt x="13170" y="17515"/>
                  </a:lnTo>
                  <a:lnTo>
                    <a:pt x="13170" y="14767"/>
                  </a:lnTo>
                  <a:lnTo>
                    <a:pt x="3086" y="14767"/>
                  </a:lnTo>
                  <a:lnTo>
                    <a:pt x="3086" y="10070"/>
                  </a:lnTo>
                  <a:lnTo>
                    <a:pt x="11896" y="10070"/>
                  </a:lnTo>
                  <a:lnTo>
                    <a:pt x="11896" y="7307"/>
                  </a:lnTo>
                  <a:lnTo>
                    <a:pt x="3086" y="7307"/>
                  </a:lnTo>
                  <a:lnTo>
                    <a:pt x="3086" y="2764"/>
                  </a:lnTo>
                  <a:lnTo>
                    <a:pt x="13032" y="2764"/>
                  </a:lnTo>
                  <a:lnTo>
                    <a:pt x="13032"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126;p35">
              <a:extLst>
                <a:ext uri="{FF2B5EF4-FFF2-40B4-BE49-F238E27FC236}">
                  <a16:creationId xmlns:a16="http://schemas.microsoft.com/office/drawing/2014/main" id="{42FF8D4A-00CD-FAB8-BD6D-BB79A063616A}"/>
                </a:ext>
              </a:extLst>
            </p:cNvPr>
            <p:cNvSpPr/>
            <p:nvPr/>
          </p:nvSpPr>
          <p:spPr>
            <a:xfrm>
              <a:off x="5125425" y="5022125"/>
              <a:ext cx="382975" cy="437875"/>
            </a:xfrm>
            <a:custGeom>
              <a:avLst/>
              <a:gdLst/>
              <a:ahLst/>
              <a:cxnLst/>
              <a:rect l="l" t="t" r="r" b="b"/>
              <a:pathLst>
                <a:path w="15319" h="17515" extrusionOk="0">
                  <a:moveTo>
                    <a:pt x="0" y="1"/>
                  </a:moveTo>
                  <a:lnTo>
                    <a:pt x="0" y="17515"/>
                  </a:lnTo>
                  <a:lnTo>
                    <a:pt x="3039" y="17515"/>
                  </a:lnTo>
                  <a:lnTo>
                    <a:pt x="3039" y="5051"/>
                  </a:lnTo>
                  <a:lnTo>
                    <a:pt x="12725" y="17515"/>
                  </a:lnTo>
                  <a:lnTo>
                    <a:pt x="15319" y="17515"/>
                  </a:lnTo>
                  <a:lnTo>
                    <a:pt x="15319" y="1"/>
                  </a:lnTo>
                  <a:lnTo>
                    <a:pt x="12280" y="1"/>
                  </a:lnTo>
                  <a:lnTo>
                    <a:pt x="12280" y="12112"/>
                  </a:lnTo>
                  <a:lnTo>
                    <a:pt x="2870"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127;p35">
              <a:extLst>
                <a:ext uri="{FF2B5EF4-FFF2-40B4-BE49-F238E27FC236}">
                  <a16:creationId xmlns:a16="http://schemas.microsoft.com/office/drawing/2014/main" id="{99D77CE6-FAF8-A194-930A-0A33519F661D}"/>
                </a:ext>
              </a:extLst>
            </p:cNvPr>
            <p:cNvSpPr/>
            <p:nvPr/>
          </p:nvSpPr>
          <p:spPr>
            <a:xfrm>
              <a:off x="5569400" y="5022125"/>
              <a:ext cx="356500" cy="437875"/>
            </a:xfrm>
            <a:custGeom>
              <a:avLst/>
              <a:gdLst/>
              <a:ahLst/>
              <a:cxnLst/>
              <a:rect l="l" t="t" r="r" b="b"/>
              <a:pathLst>
                <a:path w="14260" h="17515" extrusionOk="0">
                  <a:moveTo>
                    <a:pt x="0" y="1"/>
                  </a:moveTo>
                  <a:lnTo>
                    <a:pt x="0" y="2856"/>
                  </a:lnTo>
                  <a:lnTo>
                    <a:pt x="5572" y="2856"/>
                  </a:lnTo>
                  <a:lnTo>
                    <a:pt x="5572" y="17515"/>
                  </a:lnTo>
                  <a:lnTo>
                    <a:pt x="8688" y="17515"/>
                  </a:lnTo>
                  <a:lnTo>
                    <a:pt x="8688" y="2856"/>
                  </a:lnTo>
                  <a:lnTo>
                    <a:pt x="14260" y="2856"/>
                  </a:lnTo>
                  <a:lnTo>
                    <a:pt x="14260"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128;p35">
              <a:extLst>
                <a:ext uri="{FF2B5EF4-FFF2-40B4-BE49-F238E27FC236}">
                  <a16:creationId xmlns:a16="http://schemas.microsoft.com/office/drawing/2014/main" id="{BCA9577F-1A33-5200-50CD-3E78B3580760}"/>
                </a:ext>
              </a:extLst>
            </p:cNvPr>
            <p:cNvSpPr/>
            <p:nvPr/>
          </p:nvSpPr>
          <p:spPr>
            <a:xfrm>
              <a:off x="3066675" y="3363625"/>
              <a:ext cx="1140875" cy="1477800"/>
            </a:xfrm>
            <a:custGeom>
              <a:avLst/>
              <a:gdLst/>
              <a:ahLst/>
              <a:cxnLst/>
              <a:rect l="l" t="t" r="r" b="b"/>
              <a:pathLst>
                <a:path w="45635" h="59112" extrusionOk="0">
                  <a:moveTo>
                    <a:pt x="22488" y="1"/>
                  </a:moveTo>
                  <a:cubicBezTo>
                    <a:pt x="10715" y="1"/>
                    <a:pt x="2303" y="6893"/>
                    <a:pt x="2303" y="17315"/>
                  </a:cubicBezTo>
                  <a:lnTo>
                    <a:pt x="2303" y="17484"/>
                  </a:lnTo>
                  <a:cubicBezTo>
                    <a:pt x="2303" y="28904"/>
                    <a:pt x="9809" y="32096"/>
                    <a:pt x="21413" y="35059"/>
                  </a:cubicBezTo>
                  <a:cubicBezTo>
                    <a:pt x="31053" y="37515"/>
                    <a:pt x="33033" y="39157"/>
                    <a:pt x="33033" y="42365"/>
                  </a:cubicBezTo>
                  <a:lnTo>
                    <a:pt x="33033" y="42534"/>
                  </a:lnTo>
                  <a:cubicBezTo>
                    <a:pt x="33033" y="45896"/>
                    <a:pt x="29901" y="47952"/>
                    <a:pt x="24713" y="47952"/>
                  </a:cubicBezTo>
                  <a:cubicBezTo>
                    <a:pt x="18128" y="47952"/>
                    <a:pt x="12679" y="45236"/>
                    <a:pt x="7491" y="40968"/>
                  </a:cubicBezTo>
                  <a:lnTo>
                    <a:pt x="1" y="49917"/>
                  </a:lnTo>
                  <a:cubicBezTo>
                    <a:pt x="6923" y="56072"/>
                    <a:pt x="15734" y="59111"/>
                    <a:pt x="24468" y="59111"/>
                  </a:cubicBezTo>
                  <a:cubicBezTo>
                    <a:pt x="36916" y="59111"/>
                    <a:pt x="45634" y="52711"/>
                    <a:pt x="45634" y="41291"/>
                  </a:cubicBezTo>
                  <a:lnTo>
                    <a:pt x="45634" y="41137"/>
                  </a:lnTo>
                  <a:cubicBezTo>
                    <a:pt x="45634" y="31114"/>
                    <a:pt x="39050" y="26924"/>
                    <a:pt x="27353" y="23885"/>
                  </a:cubicBezTo>
                  <a:cubicBezTo>
                    <a:pt x="17376" y="21337"/>
                    <a:pt x="14905" y="20109"/>
                    <a:pt x="14905" y="16333"/>
                  </a:cubicBezTo>
                  <a:lnTo>
                    <a:pt x="14905" y="16164"/>
                  </a:lnTo>
                  <a:cubicBezTo>
                    <a:pt x="14905" y="13386"/>
                    <a:pt x="17468" y="11160"/>
                    <a:pt x="22319" y="11160"/>
                  </a:cubicBezTo>
                  <a:cubicBezTo>
                    <a:pt x="27185" y="11160"/>
                    <a:pt x="32204" y="13293"/>
                    <a:pt x="37330" y="16824"/>
                  </a:cubicBezTo>
                  <a:lnTo>
                    <a:pt x="43915" y="7307"/>
                  </a:lnTo>
                  <a:cubicBezTo>
                    <a:pt x="38067" y="2626"/>
                    <a:pt x="30884" y="1"/>
                    <a:pt x="22488" y="1"/>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129;p35">
              <a:extLst>
                <a:ext uri="{FF2B5EF4-FFF2-40B4-BE49-F238E27FC236}">
                  <a16:creationId xmlns:a16="http://schemas.microsoft.com/office/drawing/2014/main" id="{A38075E2-6359-0F05-7846-9694C37F775A}"/>
                </a:ext>
              </a:extLst>
            </p:cNvPr>
            <p:cNvSpPr/>
            <p:nvPr/>
          </p:nvSpPr>
          <p:spPr>
            <a:xfrm>
              <a:off x="1317200" y="238100"/>
              <a:ext cx="4976425" cy="3038625"/>
            </a:xfrm>
            <a:custGeom>
              <a:avLst/>
              <a:gdLst/>
              <a:ahLst/>
              <a:cxnLst/>
              <a:rect l="l" t="t" r="r" b="b"/>
              <a:pathLst>
                <a:path w="199057" h="121545" extrusionOk="0">
                  <a:moveTo>
                    <a:pt x="99550" y="1"/>
                  </a:moveTo>
                  <a:cubicBezTo>
                    <a:pt x="99532" y="1"/>
                    <a:pt x="99514" y="1"/>
                    <a:pt x="99497" y="1"/>
                  </a:cubicBezTo>
                  <a:cubicBezTo>
                    <a:pt x="98315" y="1"/>
                    <a:pt x="97486" y="538"/>
                    <a:pt x="96749" y="1275"/>
                  </a:cubicBezTo>
                  <a:cubicBezTo>
                    <a:pt x="95352" y="2672"/>
                    <a:pt x="93449" y="5803"/>
                    <a:pt x="92712" y="6954"/>
                  </a:cubicBezTo>
                  <a:cubicBezTo>
                    <a:pt x="90809" y="9963"/>
                    <a:pt x="89581" y="12311"/>
                    <a:pt x="87570" y="15627"/>
                  </a:cubicBezTo>
                  <a:cubicBezTo>
                    <a:pt x="84623" y="13171"/>
                    <a:pt x="75720" y="6893"/>
                    <a:pt x="73679" y="5634"/>
                  </a:cubicBezTo>
                  <a:cubicBezTo>
                    <a:pt x="72722" y="5055"/>
                    <a:pt x="71673" y="4321"/>
                    <a:pt x="70023" y="4321"/>
                  </a:cubicBezTo>
                  <a:cubicBezTo>
                    <a:pt x="69661" y="4321"/>
                    <a:pt x="69269" y="4357"/>
                    <a:pt x="68844" y="4437"/>
                  </a:cubicBezTo>
                  <a:cubicBezTo>
                    <a:pt x="66511" y="4882"/>
                    <a:pt x="65743" y="7077"/>
                    <a:pt x="65221" y="8274"/>
                  </a:cubicBezTo>
                  <a:cubicBezTo>
                    <a:pt x="64485" y="9932"/>
                    <a:pt x="62413" y="16456"/>
                    <a:pt x="60448" y="23378"/>
                  </a:cubicBezTo>
                  <a:cubicBezTo>
                    <a:pt x="56181" y="21168"/>
                    <a:pt x="53203" y="19694"/>
                    <a:pt x="49197" y="17852"/>
                  </a:cubicBezTo>
                  <a:cubicBezTo>
                    <a:pt x="46971" y="16844"/>
                    <a:pt x="44352" y="15573"/>
                    <a:pt x="41774" y="15573"/>
                  </a:cubicBezTo>
                  <a:cubicBezTo>
                    <a:pt x="40939" y="15573"/>
                    <a:pt x="40108" y="15706"/>
                    <a:pt x="39296" y="16026"/>
                  </a:cubicBezTo>
                  <a:cubicBezTo>
                    <a:pt x="37393" y="16809"/>
                    <a:pt x="36641" y="19464"/>
                    <a:pt x="36211" y="21199"/>
                  </a:cubicBezTo>
                  <a:cubicBezTo>
                    <a:pt x="34553" y="28873"/>
                    <a:pt x="34369" y="36456"/>
                    <a:pt x="34431" y="41076"/>
                  </a:cubicBezTo>
                  <a:cubicBezTo>
                    <a:pt x="33640" y="40999"/>
                    <a:pt x="27228" y="40601"/>
                    <a:pt x="21499" y="40601"/>
                  </a:cubicBezTo>
                  <a:cubicBezTo>
                    <a:pt x="18110" y="40601"/>
                    <a:pt x="14959" y="40740"/>
                    <a:pt x="13356" y="41168"/>
                  </a:cubicBezTo>
                  <a:cubicBezTo>
                    <a:pt x="11483" y="41675"/>
                    <a:pt x="9672" y="42979"/>
                    <a:pt x="8920" y="45036"/>
                  </a:cubicBezTo>
                  <a:cubicBezTo>
                    <a:pt x="8291" y="46725"/>
                    <a:pt x="9012" y="50040"/>
                    <a:pt x="9427" y="51575"/>
                  </a:cubicBezTo>
                  <a:cubicBezTo>
                    <a:pt x="11038" y="57699"/>
                    <a:pt x="14354" y="62995"/>
                    <a:pt x="17991" y="68106"/>
                  </a:cubicBezTo>
                  <a:cubicBezTo>
                    <a:pt x="18744" y="69150"/>
                    <a:pt x="19066" y="69687"/>
                    <a:pt x="19849" y="70685"/>
                  </a:cubicBezTo>
                  <a:cubicBezTo>
                    <a:pt x="9764" y="76533"/>
                    <a:pt x="4392" y="80417"/>
                    <a:pt x="3225" y="81384"/>
                  </a:cubicBezTo>
                  <a:cubicBezTo>
                    <a:pt x="2074" y="82351"/>
                    <a:pt x="48" y="84100"/>
                    <a:pt x="2" y="86710"/>
                  </a:cubicBezTo>
                  <a:cubicBezTo>
                    <a:pt x="-13" y="87861"/>
                    <a:pt x="109" y="88813"/>
                    <a:pt x="1169" y="90302"/>
                  </a:cubicBezTo>
                  <a:cubicBezTo>
                    <a:pt x="3087" y="93003"/>
                    <a:pt x="13801" y="103256"/>
                    <a:pt x="37777" y="106925"/>
                  </a:cubicBezTo>
                  <a:cubicBezTo>
                    <a:pt x="33679" y="109903"/>
                    <a:pt x="34492" y="113617"/>
                    <a:pt x="35106" y="115121"/>
                  </a:cubicBezTo>
                  <a:cubicBezTo>
                    <a:pt x="35582" y="116288"/>
                    <a:pt x="36748" y="117654"/>
                    <a:pt x="39081" y="118928"/>
                  </a:cubicBezTo>
                  <a:cubicBezTo>
                    <a:pt x="42842" y="120985"/>
                    <a:pt x="47508" y="121476"/>
                    <a:pt x="51468" y="121538"/>
                  </a:cubicBezTo>
                  <a:cubicBezTo>
                    <a:pt x="51711" y="121542"/>
                    <a:pt x="51954" y="121544"/>
                    <a:pt x="52198" y="121544"/>
                  </a:cubicBezTo>
                  <a:cubicBezTo>
                    <a:pt x="57673" y="121544"/>
                    <a:pt x="63386" y="120415"/>
                    <a:pt x="68706" y="119343"/>
                  </a:cubicBezTo>
                  <a:cubicBezTo>
                    <a:pt x="74001" y="118268"/>
                    <a:pt x="79558" y="116089"/>
                    <a:pt x="84976" y="115828"/>
                  </a:cubicBezTo>
                  <a:cubicBezTo>
                    <a:pt x="86091" y="115779"/>
                    <a:pt x="87206" y="115755"/>
                    <a:pt x="88320" y="115755"/>
                  </a:cubicBezTo>
                  <a:cubicBezTo>
                    <a:pt x="90381" y="115755"/>
                    <a:pt x="92440" y="115837"/>
                    <a:pt x="94493" y="115996"/>
                  </a:cubicBezTo>
                  <a:cubicBezTo>
                    <a:pt x="95598" y="116089"/>
                    <a:pt x="97041" y="116257"/>
                    <a:pt x="99558" y="116257"/>
                  </a:cubicBezTo>
                  <a:cubicBezTo>
                    <a:pt x="101799" y="116257"/>
                    <a:pt x="103472" y="116073"/>
                    <a:pt x="104577" y="115996"/>
                  </a:cubicBezTo>
                  <a:cubicBezTo>
                    <a:pt x="106634" y="115837"/>
                    <a:pt x="108697" y="115748"/>
                    <a:pt x="110758" y="115748"/>
                  </a:cubicBezTo>
                  <a:cubicBezTo>
                    <a:pt x="111866" y="115748"/>
                    <a:pt x="112973" y="115774"/>
                    <a:pt x="114079" y="115828"/>
                  </a:cubicBezTo>
                  <a:cubicBezTo>
                    <a:pt x="119512" y="116073"/>
                    <a:pt x="125053" y="118253"/>
                    <a:pt x="130364" y="119327"/>
                  </a:cubicBezTo>
                  <a:cubicBezTo>
                    <a:pt x="135684" y="120415"/>
                    <a:pt x="141384" y="121544"/>
                    <a:pt x="146857" y="121544"/>
                  </a:cubicBezTo>
                  <a:cubicBezTo>
                    <a:pt x="147100" y="121544"/>
                    <a:pt x="147344" y="121542"/>
                    <a:pt x="147586" y="121538"/>
                  </a:cubicBezTo>
                  <a:cubicBezTo>
                    <a:pt x="151546" y="121461"/>
                    <a:pt x="156213" y="120985"/>
                    <a:pt x="159973" y="118928"/>
                  </a:cubicBezTo>
                  <a:cubicBezTo>
                    <a:pt x="162322" y="117654"/>
                    <a:pt x="163473" y="116288"/>
                    <a:pt x="163949" y="115106"/>
                  </a:cubicBezTo>
                  <a:cubicBezTo>
                    <a:pt x="164563" y="113617"/>
                    <a:pt x="165391" y="109903"/>
                    <a:pt x="161278" y="106910"/>
                  </a:cubicBezTo>
                  <a:cubicBezTo>
                    <a:pt x="185269" y="103256"/>
                    <a:pt x="195967" y="93003"/>
                    <a:pt x="197901" y="90286"/>
                  </a:cubicBezTo>
                  <a:cubicBezTo>
                    <a:pt x="198961" y="88813"/>
                    <a:pt x="199083" y="87861"/>
                    <a:pt x="199053" y="86694"/>
                  </a:cubicBezTo>
                  <a:cubicBezTo>
                    <a:pt x="199007" y="84085"/>
                    <a:pt x="196996" y="82335"/>
                    <a:pt x="195829" y="81384"/>
                  </a:cubicBezTo>
                  <a:cubicBezTo>
                    <a:pt x="194678" y="80417"/>
                    <a:pt x="189290" y="76518"/>
                    <a:pt x="179206" y="70685"/>
                  </a:cubicBezTo>
                  <a:cubicBezTo>
                    <a:pt x="179989" y="69672"/>
                    <a:pt x="180326" y="69135"/>
                    <a:pt x="181063" y="68091"/>
                  </a:cubicBezTo>
                  <a:cubicBezTo>
                    <a:pt x="184701" y="62980"/>
                    <a:pt x="188032" y="57699"/>
                    <a:pt x="189643" y="51575"/>
                  </a:cubicBezTo>
                  <a:cubicBezTo>
                    <a:pt x="190043" y="50025"/>
                    <a:pt x="190764" y="46725"/>
                    <a:pt x="190135" y="45036"/>
                  </a:cubicBezTo>
                  <a:cubicBezTo>
                    <a:pt x="189383" y="42979"/>
                    <a:pt x="187571" y="41675"/>
                    <a:pt x="185714" y="41168"/>
                  </a:cubicBezTo>
                  <a:cubicBezTo>
                    <a:pt x="184108" y="40734"/>
                    <a:pt x="180950" y="40593"/>
                    <a:pt x="177552" y="40593"/>
                  </a:cubicBezTo>
                  <a:cubicBezTo>
                    <a:pt x="171823" y="40593"/>
                    <a:pt x="165414" y="40993"/>
                    <a:pt x="164624" y="41061"/>
                  </a:cubicBezTo>
                  <a:cubicBezTo>
                    <a:pt x="164685" y="36440"/>
                    <a:pt x="164517" y="28858"/>
                    <a:pt x="162843" y="21183"/>
                  </a:cubicBezTo>
                  <a:cubicBezTo>
                    <a:pt x="162414" y="19449"/>
                    <a:pt x="161677" y="16809"/>
                    <a:pt x="159774" y="16010"/>
                  </a:cubicBezTo>
                  <a:cubicBezTo>
                    <a:pt x="158962" y="15693"/>
                    <a:pt x="158132" y="15560"/>
                    <a:pt x="157298" y="15560"/>
                  </a:cubicBezTo>
                  <a:cubicBezTo>
                    <a:pt x="154706" y="15560"/>
                    <a:pt x="152076" y="16842"/>
                    <a:pt x="149858" y="17852"/>
                  </a:cubicBezTo>
                  <a:cubicBezTo>
                    <a:pt x="145852" y="19694"/>
                    <a:pt x="142889" y="21168"/>
                    <a:pt x="138607" y="23363"/>
                  </a:cubicBezTo>
                  <a:cubicBezTo>
                    <a:pt x="136642" y="16440"/>
                    <a:pt x="134570" y="9917"/>
                    <a:pt x="133849" y="8274"/>
                  </a:cubicBezTo>
                  <a:cubicBezTo>
                    <a:pt x="133311" y="7062"/>
                    <a:pt x="132544" y="4867"/>
                    <a:pt x="130226" y="4437"/>
                  </a:cubicBezTo>
                  <a:cubicBezTo>
                    <a:pt x="129787" y="4352"/>
                    <a:pt x="129385" y="4315"/>
                    <a:pt x="129015" y="4315"/>
                  </a:cubicBezTo>
                  <a:cubicBezTo>
                    <a:pt x="127375" y="4315"/>
                    <a:pt x="126342" y="5046"/>
                    <a:pt x="125391" y="5634"/>
                  </a:cubicBezTo>
                  <a:cubicBezTo>
                    <a:pt x="123334" y="6893"/>
                    <a:pt x="114447" y="13171"/>
                    <a:pt x="111484" y="15611"/>
                  </a:cubicBezTo>
                  <a:cubicBezTo>
                    <a:pt x="109489" y="12296"/>
                    <a:pt x="108261" y="9963"/>
                    <a:pt x="106342" y="6954"/>
                  </a:cubicBezTo>
                  <a:cubicBezTo>
                    <a:pt x="105606" y="5788"/>
                    <a:pt x="103702" y="2656"/>
                    <a:pt x="102321" y="1275"/>
                  </a:cubicBezTo>
                  <a:cubicBezTo>
                    <a:pt x="101580" y="519"/>
                    <a:pt x="100764" y="1"/>
                    <a:pt x="9955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130;p35">
              <a:extLst>
                <a:ext uri="{FF2B5EF4-FFF2-40B4-BE49-F238E27FC236}">
                  <a16:creationId xmlns:a16="http://schemas.microsoft.com/office/drawing/2014/main" id="{147F4DDF-00A1-0852-8BBA-DCD310CA80C6}"/>
                </a:ext>
              </a:extLst>
            </p:cNvPr>
            <p:cNvSpPr/>
            <p:nvPr/>
          </p:nvSpPr>
          <p:spPr>
            <a:xfrm>
              <a:off x="4427025" y="711625"/>
              <a:ext cx="914200" cy="2190025"/>
            </a:xfrm>
            <a:custGeom>
              <a:avLst/>
              <a:gdLst/>
              <a:ahLst/>
              <a:cxnLst/>
              <a:rect l="l" t="t" r="r" b="b"/>
              <a:pathLst>
                <a:path w="36568" h="87601" extrusionOk="0">
                  <a:moveTo>
                    <a:pt x="32898" y="0"/>
                  </a:moveTo>
                  <a:cubicBezTo>
                    <a:pt x="32866" y="0"/>
                    <a:pt x="32834" y="0"/>
                    <a:pt x="32802" y="1"/>
                  </a:cubicBezTo>
                  <a:cubicBezTo>
                    <a:pt x="30193" y="47"/>
                    <a:pt x="19156" y="4959"/>
                    <a:pt x="8842" y="12296"/>
                  </a:cubicBezTo>
                  <a:cubicBezTo>
                    <a:pt x="10315" y="13079"/>
                    <a:pt x="11343" y="14399"/>
                    <a:pt x="11835" y="16502"/>
                  </a:cubicBezTo>
                  <a:cubicBezTo>
                    <a:pt x="12341" y="18605"/>
                    <a:pt x="14889" y="31698"/>
                    <a:pt x="14889" y="45420"/>
                  </a:cubicBezTo>
                  <a:cubicBezTo>
                    <a:pt x="14889" y="55351"/>
                    <a:pt x="13677" y="64177"/>
                    <a:pt x="11282" y="71637"/>
                  </a:cubicBezTo>
                  <a:cubicBezTo>
                    <a:pt x="8765" y="79496"/>
                    <a:pt x="3991" y="84561"/>
                    <a:pt x="0" y="87600"/>
                  </a:cubicBezTo>
                  <a:cubicBezTo>
                    <a:pt x="10254" y="87262"/>
                    <a:pt x="19448" y="80908"/>
                    <a:pt x="25956" y="69626"/>
                  </a:cubicBezTo>
                  <a:cubicBezTo>
                    <a:pt x="34444" y="54829"/>
                    <a:pt x="36256" y="36256"/>
                    <a:pt x="36516" y="22688"/>
                  </a:cubicBezTo>
                  <a:cubicBezTo>
                    <a:pt x="36823" y="7215"/>
                    <a:pt x="35657" y="3578"/>
                    <a:pt x="35212" y="2073"/>
                  </a:cubicBezTo>
                  <a:cubicBezTo>
                    <a:pt x="34762" y="606"/>
                    <a:pt x="34167" y="0"/>
                    <a:pt x="32898"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1131;p35">
              <a:extLst>
                <a:ext uri="{FF2B5EF4-FFF2-40B4-BE49-F238E27FC236}">
                  <a16:creationId xmlns:a16="http://schemas.microsoft.com/office/drawing/2014/main" id="{34EB59A1-D4E4-E93B-8183-C41240C8FA9F}"/>
                </a:ext>
              </a:extLst>
            </p:cNvPr>
            <p:cNvSpPr/>
            <p:nvPr/>
          </p:nvSpPr>
          <p:spPr>
            <a:xfrm>
              <a:off x="3753150" y="1106200"/>
              <a:ext cx="944825" cy="1847725"/>
            </a:xfrm>
            <a:custGeom>
              <a:avLst/>
              <a:gdLst/>
              <a:ahLst/>
              <a:cxnLst/>
              <a:rect l="l" t="t" r="r" b="b"/>
              <a:pathLst>
                <a:path w="37793" h="73909" extrusionOk="0">
                  <a:moveTo>
                    <a:pt x="33217" y="1"/>
                  </a:moveTo>
                  <a:cubicBezTo>
                    <a:pt x="32174" y="1"/>
                    <a:pt x="31148" y="1120"/>
                    <a:pt x="30486" y="1670"/>
                  </a:cubicBezTo>
                  <a:cubicBezTo>
                    <a:pt x="29764" y="2269"/>
                    <a:pt x="11821" y="17879"/>
                    <a:pt x="4008" y="37220"/>
                  </a:cubicBezTo>
                  <a:cubicBezTo>
                    <a:pt x="2580" y="41210"/>
                    <a:pt x="79" y="45339"/>
                    <a:pt x="2" y="57711"/>
                  </a:cubicBezTo>
                  <a:cubicBezTo>
                    <a:pt x="-29" y="62162"/>
                    <a:pt x="401" y="67151"/>
                    <a:pt x="2642" y="69945"/>
                  </a:cubicBezTo>
                  <a:cubicBezTo>
                    <a:pt x="3874" y="71477"/>
                    <a:pt x="6107" y="73908"/>
                    <a:pt x="10450" y="73908"/>
                  </a:cubicBezTo>
                  <a:cubicBezTo>
                    <a:pt x="10543" y="73908"/>
                    <a:pt x="10636" y="73907"/>
                    <a:pt x="10731" y="73905"/>
                  </a:cubicBezTo>
                  <a:cubicBezTo>
                    <a:pt x="18068" y="73751"/>
                    <a:pt x="30163" y="67872"/>
                    <a:pt x="34369" y="54611"/>
                  </a:cubicBezTo>
                  <a:cubicBezTo>
                    <a:pt x="36610" y="47657"/>
                    <a:pt x="37393" y="40735"/>
                    <a:pt x="37746" y="29637"/>
                  </a:cubicBezTo>
                  <a:cubicBezTo>
                    <a:pt x="38176" y="16314"/>
                    <a:pt x="35474" y="3528"/>
                    <a:pt x="35305" y="2791"/>
                  </a:cubicBezTo>
                  <a:cubicBezTo>
                    <a:pt x="35106" y="1793"/>
                    <a:pt x="34737" y="274"/>
                    <a:pt x="33494" y="28"/>
                  </a:cubicBezTo>
                  <a:cubicBezTo>
                    <a:pt x="33402" y="9"/>
                    <a:pt x="33309" y="1"/>
                    <a:pt x="33217"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1132;p35">
              <a:extLst>
                <a:ext uri="{FF2B5EF4-FFF2-40B4-BE49-F238E27FC236}">
                  <a16:creationId xmlns:a16="http://schemas.microsoft.com/office/drawing/2014/main" id="{33D827B5-F8AB-8E2D-FFFD-73B957C0E367}"/>
                </a:ext>
              </a:extLst>
            </p:cNvPr>
            <p:cNvSpPr/>
            <p:nvPr/>
          </p:nvSpPr>
          <p:spPr>
            <a:xfrm>
              <a:off x="4158800" y="421075"/>
              <a:ext cx="539150" cy="727275"/>
            </a:xfrm>
            <a:custGeom>
              <a:avLst/>
              <a:gdLst/>
              <a:ahLst/>
              <a:cxnLst/>
              <a:rect l="l" t="t" r="r" b="b"/>
              <a:pathLst>
                <a:path w="21566" h="29091" extrusionOk="0">
                  <a:moveTo>
                    <a:pt x="15157" y="0"/>
                  </a:moveTo>
                  <a:cubicBezTo>
                    <a:pt x="14451" y="0"/>
                    <a:pt x="13899" y="283"/>
                    <a:pt x="13108" y="863"/>
                  </a:cubicBezTo>
                  <a:cubicBezTo>
                    <a:pt x="11850" y="1784"/>
                    <a:pt x="2916" y="8799"/>
                    <a:pt x="0" y="11209"/>
                  </a:cubicBezTo>
                  <a:cubicBezTo>
                    <a:pt x="2993" y="16735"/>
                    <a:pt x="5403" y="23611"/>
                    <a:pt x="7368" y="29091"/>
                  </a:cubicBezTo>
                  <a:cubicBezTo>
                    <a:pt x="11758" y="25622"/>
                    <a:pt x="14413" y="22552"/>
                    <a:pt x="21566" y="17732"/>
                  </a:cubicBezTo>
                  <a:cubicBezTo>
                    <a:pt x="19555" y="8507"/>
                    <a:pt x="17621" y="2214"/>
                    <a:pt x="17606" y="2183"/>
                  </a:cubicBezTo>
                  <a:cubicBezTo>
                    <a:pt x="17191" y="1047"/>
                    <a:pt x="16577" y="188"/>
                    <a:pt x="15702" y="50"/>
                  </a:cubicBezTo>
                  <a:cubicBezTo>
                    <a:pt x="15508" y="17"/>
                    <a:pt x="15328" y="0"/>
                    <a:pt x="1515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1133;p35">
              <a:extLst>
                <a:ext uri="{FF2B5EF4-FFF2-40B4-BE49-F238E27FC236}">
                  <a16:creationId xmlns:a16="http://schemas.microsoft.com/office/drawing/2014/main" id="{E6C0C993-2946-D888-FDA1-053246D06A27}"/>
                </a:ext>
              </a:extLst>
            </p:cNvPr>
            <p:cNvSpPr/>
            <p:nvPr/>
          </p:nvSpPr>
          <p:spPr>
            <a:xfrm>
              <a:off x="5393650" y="1333050"/>
              <a:ext cx="596000" cy="615775"/>
            </a:xfrm>
            <a:custGeom>
              <a:avLst/>
              <a:gdLst/>
              <a:ahLst/>
              <a:cxnLst/>
              <a:rect l="l" t="t" r="r" b="b"/>
              <a:pathLst>
                <a:path w="23840" h="24631" extrusionOk="0">
                  <a:moveTo>
                    <a:pt x="18214" y="0"/>
                  </a:moveTo>
                  <a:cubicBezTo>
                    <a:pt x="12822" y="0"/>
                    <a:pt x="1597" y="1054"/>
                    <a:pt x="1597" y="1054"/>
                  </a:cubicBezTo>
                  <a:cubicBezTo>
                    <a:pt x="1443" y="7455"/>
                    <a:pt x="906" y="13502"/>
                    <a:pt x="0" y="19043"/>
                  </a:cubicBezTo>
                  <a:cubicBezTo>
                    <a:pt x="4344" y="20701"/>
                    <a:pt x="8427" y="22390"/>
                    <a:pt x="12971" y="24631"/>
                  </a:cubicBezTo>
                  <a:cubicBezTo>
                    <a:pt x="21812" y="13518"/>
                    <a:pt x="23623" y="6380"/>
                    <a:pt x="23807" y="4369"/>
                  </a:cubicBezTo>
                  <a:cubicBezTo>
                    <a:pt x="23899" y="3356"/>
                    <a:pt x="23807" y="2159"/>
                    <a:pt x="23377" y="1545"/>
                  </a:cubicBezTo>
                  <a:cubicBezTo>
                    <a:pt x="22810" y="701"/>
                    <a:pt x="22073" y="317"/>
                    <a:pt x="20262" y="87"/>
                  </a:cubicBezTo>
                  <a:cubicBezTo>
                    <a:pt x="19768" y="26"/>
                    <a:pt x="19063" y="0"/>
                    <a:pt x="18214"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1134;p35">
              <a:extLst>
                <a:ext uri="{FF2B5EF4-FFF2-40B4-BE49-F238E27FC236}">
                  <a16:creationId xmlns:a16="http://schemas.microsoft.com/office/drawing/2014/main" id="{AC3A14D5-407D-24DE-8482-7497272A3D06}"/>
                </a:ext>
              </a:extLst>
            </p:cNvPr>
            <p:cNvSpPr/>
            <p:nvPr/>
          </p:nvSpPr>
          <p:spPr>
            <a:xfrm>
              <a:off x="4797325" y="1912350"/>
              <a:ext cx="1396525" cy="981625"/>
            </a:xfrm>
            <a:custGeom>
              <a:avLst/>
              <a:gdLst/>
              <a:ahLst/>
              <a:cxnLst/>
              <a:rect l="l" t="t" r="r" b="b"/>
              <a:pathLst>
                <a:path w="55861" h="39265" extrusionOk="0">
                  <a:moveTo>
                    <a:pt x="23101" y="0"/>
                  </a:moveTo>
                  <a:cubicBezTo>
                    <a:pt x="21290" y="9087"/>
                    <a:pt x="18466" y="17038"/>
                    <a:pt x="14674" y="23639"/>
                  </a:cubicBezTo>
                  <a:cubicBezTo>
                    <a:pt x="10776" y="30454"/>
                    <a:pt x="5741" y="35811"/>
                    <a:pt x="0" y="39264"/>
                  </a:cubicBezTo>
                  <a:cubicBezTo>
                    <a:pt x="17345" y="38082"/>
                    <a:pt x="31896" y="35411"/>
                    <a:pt x="42380" y="30362"/>
                  </a:cubicBezTo>
                  <a:cubicBezTo>
                    <a:pt x="54353" y="24606"/>
                    <a:pt x="55949" y="21704"/>
                    <a:pt x="55857" y="19786"/>
                  </a:cubicBezTo>
                  <a:cubicBezTo>
                    <a:pt x="55795" y="18328"/>
                    <a:pt x="55105" y="17115"/>
                    <a:pt x="52710" y="15503"/>
                  </a:cubicBezTo>
                  <a:cubicBezTo>
                    <a:pt x="48351" y="12618"/>
                    <a:pt x="37299" y="5357"/>
                    <a:pt x="23101"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1135;p35">
              <a:extLst>
                <a:ext uri="{FF2B5EF4-FFF2-40B4-BE49-F238E27FC236}">
                  <a16:creationId xmlns:a16="http://schemas.microsoft.com/office/drawing/2014/main" id="{E80852A4-7C54-223D-83E8-F47450CDB1F3}"/>
                </a:ext>
              </a:extLst>
            </p:cNvPr>
            <p:cNvSpPr/>
            <p:nvPr/>
          </p:nvSpPr>
          <p:spPr>
            <a:xfrm>
              <a:off x="3923850" y="2963325"/>
              <a:ext cx="1423225" cy="229950"/>
            </a:xfrm>
            <a:custGeom>
              <a:avLst/>
              <a:gdLst/>
              <a:ahLst/>
              <a:cxnLst/>
              <a:rect l="l" t="t" r="r" b="b"/>
              <a:pathLst>
                <a:path w="56929" h="9198" extrusionOk="0">
                  <a:moveTo>
                    <a:pt x="52818" y="0"/>
                  </a:moveTo>
                  <a:cubicBezTo>
                    <a:pt x="52729" y="0"/>
                    <a:pt x="52638" y="1"/>
                    <a:pt x="52545" y="3"/>
                  </a:cubicBezTo>
                  <a:cubicBezTo>
                    <a:pt x="49659" y="80"/>
                    <a:pt x="47434" y="556"/>
                    <a:pt x="42645" y="1354"/>
                  </a:cubicBezTo>
                  <a:cubicBezTo>
                    <a:pt x="39379" y="1888"/>
                    <a:pt x="36731" y="2112"/>
                    <a:pt x="33831" y="2112"/>
                  </a:cubicBezTo>
                  <a:cubicBezTo>
                    <a:pt x="33310" y="2112"/>
                    <a:pt x="32781" y="2105"/>
                    <a:pt x="32238" y="2091"/>
                  </a:cubicBezTo>
                  <a:cubicBezTo>
                    <a:pt x="30150" y="2045"/>
                    <a:pt x="25484" y="1999"/>
                    <a:pt x="25484" y="1999"/>
                  </a:cubicBezTo>
                  <a:cubicBezTo>
                    <a:pt x="23289" y="1937"/>
                    <a:pt x="20818" y="1891"/>
                    <a:pt x="18347" y="1891"/>
                  </a:cubicBezTo>
                  <a:cubicBezTo>
                    <a:pt x="13174" y="1891"/>
                    <a:pt x="6512" y="2091"/>
                    <a:pt x="649" y="3718"/>
                  </a:cubicBezTo>
                  <a:cubicBezTo>
                    <a:pt x="342" y="3810"/>
                    <a:pt x="-42" y="3918"/>
                    <a:pt x="4" y="4271"/>
                  </a:cubicBezTo>
                  <a:cubicBezTo>
                    <a:pt x="35" y="4562"/>
                    <a:pt x="495" y="4562"/>
                    <a:pt x="941" y="4562"/>
                  </a:cubicBezTo>
                  <a:cubicBezTo>
                    <a:pt x="952" y="4563"/>
                    <a:pt x="966" y="4563"/>
                    <a:pt x="982" y="4563"/>
                  </a:cubicBezTo>
                  <a:cubicBezTo>
                    <a:pt x="1625" y="4563"/>
                    <a:pt x="5766" y="4271"/>
                    <a:pt x="7832" y="4271"/>
                  </a:cubicBezTo>
                  <a:cubicBezTo>
                    <a:pt x="15507" y="4271"/>
                    <a:pt x="20741" y="5591"/>
                    <a:pt x="25807" y="6865"/>
                  </a:cubicBezTo>
                  <a:cubicBezTo>
                    <a:pt x="30580" y="8062"/>
                    <a:pt x="35078" y="9198"/>
                    <a:pt x="41325" y="9198"/>
                  </a:cubicBezTo>
                  <a:cubicBezTo>
                    <a:pt x="47925" y="9198"/>
                    <a:pt x="53635" y="8354"/>
                    <a:pt x="55769" y="6005"/>
                  </a:cubicBezTo>
                  <a:cubicBezTo>
                    <a:pt x="56490" y="5222"/>
                    <a:pt x="57196" y="3749"/>
                    <a:pt x="56828" y="2413"/>
                  </a:cubicBezTo>
                  <a:cubicBezTo>
                    <a:pt x="56354" y="800"/>
                    <a:pt x="55224" y="0"/>
                    <a:pt x="52818"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1136;p35">
              <a:extLst>
                <a:ext uri="{FF2B5EF4-FFF2-40B4-BE49-F238E27FC236}">
                  <a16:creationId xmlns:a16="http://schemas.microsoft.com/office/drawing/2014/main" id="{7665A250-9133-C7F6-8AAC-E44CF538EBB6}"/>
                </a:ext>
              </a:extLst>
            </p:cNvPr>
            <p:cNvSpPr/>
            <p:nvPr/>
          </p:nvSpPr>
          <p:spPr>
            <a:xfrm>
              <a:off x="2265800" y="715450"/>
              <a:ext cx="914500" cy="2190025"/>
            </a:xfrm>
            <a:custGeom>
              <a:avLst/>
              <a:gdLst/>
              <a:ahLst/>
              <a:cxnLst/>
              <a:rect l="l" t="t" r="r" b="b"/>
              <a:pathLst>
                <a:path w="36580" h="87601" extrusionOk="0">
                  <a:moveTo>
                    <a:pt x="3682" y="1"/>
                  </a:moveTo>
                  <a:cubicBezTo>
                    <a:pt x="2412" y="1"/>
                    <a:pt x="1802" y="606"/>
                    <a:pt x="1368" y="2074"/>
                  </a:cubicBezTo>
                  <a:cubicBezTo>
                    <a:pt x="907" y="3563"/>
                    <a:pt x="-244" y="7216"/>
                    <a:pt x="48" y="22688"/>
                  </a:cubicBezTo>
                  <a:cubicBezTo>
                    <a:pt x="324" y="36257"/>
                    <a:pt x="2135" y="54830"/>
                    <a:pt x="10608" y="69627"/>
                  </a:cubicBezTo>
                  <a:cubicBezTo>
                    <a:pt x="17116" y="80908"/>
                    <a:pt x="26310" y="87263"/>
                    <a:pt x="36579" y="87601"/>
                  </a:cubicBezTo>
                  <a:cubicBezTo>
                    <a:pt x="32573" y="84546"/>
                    <a:pt x="27815" y="79496"/>
                    <a:pt x="25282" y="71637"/>
                  </a:cubicBezTo>
                  <a:cubicBezTo>
                    <a:pt x="22903" y="64177"/>
                    <a:pt x="21690" y="55352"/>
                    <a:pt x="21690" y="45421"/>
                  </a:cubicBezTo>
                  <a:cubicBezTo>
                    <a:pt x="21690" y="31698"/>
                    <a:pt x="24238" y="18605"/>
                    <a:pt x="24729" y="16502"/>
                  </a:cubicBezTo>
                  <a:cubicBezTo>
                    <a:pt x="25236" y="14399"/>
                    <a:pt x="26249" y="13064"/>
                    <a:pt x="27738" y="12297"/>
                  </a:cubicBezTo>
                  <a:cubicBezTo>
                    <a:pt x="17285" y="4576"/>
                    <a:pt x="6387" y="32"/>
                    <a:pt x="3778" y="2"/>
                  </a:cubicBezTo>
                  <a:cubicBezTo>
                    <a:pt x="3745" y="1"/>
                    <a:pt x="3713" y="1"/>
                    <a:pt x="3682"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1137;p35">
              <a:extLst>
                <a:ext uri="{FF2B5EF4-FFF2-40B4-BE49-F238E27FC236}">
                  <a16:creationId xmlns:a16="http://schemas.microsoft.com/office/drawing/2014/main" id="{62D8BF19-DAB9-D590-7D7E-08510B4D092F}"/>
                </a:ext>
              </a:extLst>
            </p:cNvPr>
            <p:cNvSpPr/>
            <p:nvPr/>
          </p:nvSpPr>
          <p:spPr>
            <a:xfrm>
              <a:off x="2912800" y="1106200"/>
              <a:ext cx="846550" cy="1845750"/>
            </a:xfrm>
            <a:custGeom>
              <a:avLst/>
              <a:gdLst/>
              <a:ahLst/>
              <a:cxnLst/>
              <a:rect l="l" t="t" r="r" b="b"/>
              <a:pathLst>
                <a:path w="33862" h="73830" extrusionOk="0">
                  <a:moveTo>
                    <a:pt x="4579" y="1"/>
                  </a:moveTo>
                  <a:cubicBezTo>
                    <a:pt x="4486" y="1"/>
                    <a:pt x="4392" y="9"/>
                    <a:pt x="4299" y="28"/>
                  </a:cubicBezTo>
                  <a:cubicBezTo>
                    <a:pt x="3071" y="274"/>
                    <a:pt x="2702" y="1793"/>
                    <a:pt x="2487" y="2791"/>
                  </a:cubicBezTo>
                  <a:cubicBezTo>
                    <a:pt x="2334" y="3528"/>
                    <a:pt x="-383" y="16314"/>
                    <a:pt x="47" y="29637"/>
                  </a:cubicBezTo>
                  <a:cubicBezTo>
                    <a:pt x="415" y="40735"/>
                    <a:pt x="1183" y="47657"/>
                    <a:pt x="3424" y="54611"/>
                  </a:cubicBezTo>
                  <a:cubicBezTo>
                    <a:pt x="7629" y="67872"/>
                    <a:pt x="19863" y="73828"/>
                    <a:pt x="27215" y="73828"/>
                  </a:cubicBezTo>
                  <a:cubicBezTo>
                    <a:pt x="27215" y="73828"/>
                    <a:pt x="27254" y="73829"/>
                    <a:pt x="27326" y="73829"/>
                  </a:cubicBezTo>
                  <a:cubicBezTo>
                    <a:pt x="27784" y="73829"/>
                    <a:pt x="29591" y="73783"/>
                    <a:pt x="31329" y="73107"/>
                  </a:cubicBezTo>
                  <a:cubicBezTo>
                    <a:pt x="31927" y="72861"/>
                    <a:pt x="32511" y="72539"/>
                    <a:pt x="33155" y="72109"/>
                  </a:cubicBezTo>
                  <a:cubicBezTo>
                    <a:pt x="32618" y="71387"/>
                    <a:pt x="32142" y="70574"/>
                    <a:pt x="31697" y="69653"/>
                  </a:cubicBezTo>
                  <a:cubicBezTo>
                    <a:pt x="30270" y="66690"/>
                    <a:pt x="29533" y="63083"/>
                    <a:pt x="29502" y="58632"/>
                  </a:cubicBezTo>
                  <a:cubicBezTo>
                    <a:pt x="29425" y="46260"/>
                    <a:pt x="33769" y="36989"/>
                    <a:pt x="33861" y="36728"/>
                  </a:cubicBezTo>
                  <a:cubicBezTo>
                    <a:pt x="26049" y="17404"/>
                    <a:pt x="8028" y="2269"/>
                    <a:pt x="7307" y="1670"/>
                  </a:cubicBezTo>
                  <a:cubicBezTo>
                    <a:pt x="6644" y="1120"/>
                    <a:pt x="5632" y="1"/>
                    <a:pt x="4579"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1138;p35">
              <a:extLst>
                <a:ext uri="{FF2B5EF4-FFF2-40B4-BE49-F238E27FC236}">
                  <a16:creationId xmlns:a16="http://schemas.microsoft.com/office/drawing/2014/main" id="{76FB6071-DB83-E0D3-2C24-3F4B0E7BA6DF}"/>
                </a:ext>
              </a:extLst>
            </p:cNvPr>
            <p:cNvSpPr/>
            <p:nvPr/>
          </p:nvSpPr>
          <p:spPr>
            <a:xfrm>
              <a:off x="3342575" y="315250"/>
              <a:ext cx="925600" cy="1564500"/>
            </a:xfrm>
            <a:custGeom>
              <a:avLst/>
              <a:gdLst/>
              <a:ahLst/>
              <a:cxnLst/>
              <a:rect l="l" t="t" r="r" b="b"/>
              <a:pathLst>
                <a:path w="37024" h="62580" extrusionOk="0">
                  <a:moveTo>
                    <a:pt x="18497" y="0"/>
                  </a:moveTo>
                  <a:cubicBezTo>
                    <a:pt x="17806" y="0"/>
                    <a:pt x="17499" y="445"/>
                    <a:pt x="17023" y="1105"/>
                  </a:cubicBezTo>
                  <a:cubicBezTo>
                    <a:pt x="13815" y="5664"/>
                    <a:pt x="3562" y="24283"/>
                    <a:pt x="1" y="37376"/>
                  </a:cubicBezTo>
                  <a:cubicBezTo>
                    <a:pt x="5711" y="43055"/>
                    <a:pt x="13340" y="51881"/>
                    <a:pt x="18512" y="62580"/>
                  </a:cubicBezTo>
                  <a:cubicBezTo>
                    <a:pt x="23700" y="51881"/>
                    <a:pt x="31314" y="43055"/>
                    <a:pt x="37024" y="37376"/>
                  </a:cubicBezTo>
                  <a:cubicBezTo>
                    <a:pt x="33463" y="24283"/>
                    <a:pt x="23209" y="5664"/>
                    <a:pt x="20001" y="1105"/>
                  </a:cubicBezTo>
                  <a:cubicBezTo>
                    <a:pt x="19525" y="445"/>
                    <a:pt x="19172" y="0"/>
                    <a:pt x="1849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1139;p35">
              <a:extLst>
                <a:ext uri="{FF2B5EF4-FFF2-40B4-BE49-F238E27FC236}">
                  <a16:creationId xmlns:a16="http://schemas.microsoft.com/office/drawing/2014/main" id="{8E11A568-A247-D5C4-E221-572A23224B94}"/>
                </a:ext>
              </a:extLst>
            </p:cNvPr>
            <p:cNvSpPr/>
            <p:nvPr/>
          </p:nvSpPr>
          <p:spPr>
            <a:xfrm>
              <a:off x="2909350" y="424900"/>
              <a:ext cx="538800" cy="726900"/>
            </a:xfrm>
            <a:custGeom>
              <a:avLst/>
              <a:gdLst/>
              <a:ahLst/>
              <a:cxnLst/>
              <a:rect l="l" t="t" r="r" b="b"/>
              <a:pathLst>
                <a:path w="21552" h="29076" extrusionOk="0">
                  <a:moveTo>
                    <a:pt x="6410" y="1"/>
                  </a:moveTo>
                  <a:cubicBezTo>
                    <a:pt x="6239" y="1"/>
                    <a:pt x="6059" y="17"/>
                    <a:pt x="5864" y="50"/>
                  </a:cubicBezTo>
                  <a:cubicBezTo>
                    <a:pt x="4974" y="188"/>
                    <a:pt x="4375" y="1048"/>
                    <a:pt x="3945" y="2168"/>
                  </a:cubicBezTo>
                  <a:cubicBezTo>
                    <a:pt x="3930" y="2214"/>
                    <a:pt x="2011" y="8492"/>
                    <a:pt x="1" y="17733"/>
                  </a:cubicBezTo>
                  <a:cubicBezTo>
                    <a:pt x="7153" y="22552"/>
                    <a:pt x="9793" y="25622"/>
                    <a:pt x="14199" y="29076"/>
                  </a:cubicBezTo>
                  <a:cubicBezTo>
                    <a:pt x="16163" y="23612"/>
                    <a:pt x="18558" y="16735"/>
                    <a:pt x="21551" y="11209"/>
                  </a:cubicBezTo>
                  <a:cubicBezTo>
                    <a:pt x="18635" y="8799"/>
                    <a:pt x="9717" y="1785"/>
                    <a:pt x="8443" y="848"/>
                  </a:cubicBezTo>
                  <a:cubicBezTo>
                    <a:pt x="7653" y="281"/>
                    <a:pt x="7111" y="1"/>
                    <a:pt x="6410"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1140;p35">
              <a:extLst>
                <a:ext uri="{FF2B5EF4-FFF2-40B4-BE49-F238E27FC236}">
                  <a16:creationId xmlns:a16="http://schemas.microsoft.com/office/drawing/2014/main" id="{8A682D69-5894-E3E4-E047-83C9B4165155}"/>
                </a:ext>
              </a:extLst>
            </p:cNvPr>
            <p:cNvSpPr/>
            <p:nvPr/>
          </p:nvSpPr>
          <p:spPr>
            <a:xfrm>
              <a:off x="1617650" y="1336750"/>
              <a:ext cx="596025" cy="615925"/>
            </a:xfrm>
            <a:custGeom>
              <a:avLst/>
              <a:gdLst/>
              <a:ahLst/>
              <a:cxnLst/>
              <a:rect l="l" t="t" r="r" b="b"/>
              <a:pathLst>
                <a:path w="23841" h="24637" extrusionOk="0">
                  <a:moveTo>
                    <a:pt x="5664" y="1"/>
                  </a:moveTo>
                  <a:cubicBezTo>
                    <a:pt x="4790" y="1"/>
                    <a:pt x="4067" y="28"/>
                    <a:pt x="3564" y="92"/>
                  </a:cubicBezTo>
                  <a:cubicBezTo>
                    <a:pt x="1752" y="307"/>
                    <a:pt x="1031" y="706"/>
                    <a:pt x="463" y="1535"/>
                  </a:cubicBezTo>
                  <a:cubicBezTo>
                    <a:pt x="33" y="2165"/>
                    <a:pt x="-59" y="3347"/>
                    <a:pt x="33" y="4375"/>
                  </a:cubicBezTo>
                  <a:cubicBezTo>
                    <a:pt x="202" y="6386"/>
                    <a:pt x="2029" y="13523"/>
                    <a:pt x="10870" y="24636"/>
                  </a:cubicBezTo>
                  <a:cubicBezTo>
                    <a:pt x="15398" y="22395"/>
                    <a:pt x="19481" y="20707"/>
                    <a:pt x="23840" y="19049"/>
                  </a:cubicBezTo>
                  <a:cubicBezTo>
                    <a:pt x="22935" y="13508"/>
                    <a:pt x="22397" y="7460"/>
                    <a:pt x="22244" y="1059"/>
                  </a:cubicBezTo>
                  <a:cubicBezTo>
                    <a:pt x="22244" y="1059"/>
                    <a:pt x="11078" y="1"/>
                    <a:pt x="5664"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1141;p35">
              <a:extLst>
                <a:ext uri="{FF2B5EF4-FFF2-40B4-BE49-F238E27FC236}">
                  <a16:creationId xmlns:a16="http://schemas.microsoft.com/office/drawing/2014/main" id="{2103C75B-D1E5-A7F5-CDA0-7A71FDFE41DD}"/>
                </a:ext>
              </a:extLst>
            </p:cNvPr>
            <p:cNvSpPr/>
            <p:nvPr/>
          </p:nvSpPr>
          <p:spPr>
            <a:xfrm>
              <a:off x="1413475" y="1916175"/>
              <a:ext cx="1396125" cy="981250"/>
            </a:xfrm>
            <a:custGeom>
              <a:avLst/>
              <a:gdLst/>
              <a:ahLst/>
              <a:cxnLst/>
              <a:rect l="l" t="t" r="r" b="b"/>
              <a:pathLst>
                <a:path w="55845" h="39250" extrusionOk="0">
                  <a:moveTo>
                    <a:pt x="32759" y="1"/>
                  </a:moveTo>
                  <a:cubicBezTo>
                    <a:pt x="18561" y="5358"/>
                    <a:pt x="7494" y="12603"/>
                    <a:pt x="3150" y="15504"/>
                  </a:cubicBezTo>
                  <a:cubicBezTo>
                    <a:pt x="740" y="17116"/>
                    <a:pt x="65" y="18313"/>
                    <a:pt x="4" y="19786"/>
                  </a:cubicBezTo>
                  <a:cubicBezTo>
                    <a:pt x="-88" y="21705"/>
                    <a:pt x="1493" y="24606"/>
                    <a:pt x="13465" y="30362"/>
                  </a:cubicBezTo>
                  <a:cubicBezTo>
                    <a:pt x="23949" y="35412"/>
                    <a:pt x="38515" y="38083"/>
                    <a:pt x="55845" y="39249"/>
                  </a:cubicBezTo>
                  <a:cubicBezTo>
                    <a:pt x="50104" y="35811"/>
                    <a:pt x="45069" y="30454"/>
                    <a:pt x="41171" y="23624"/>
                  </a:cubicBezTo>
                  <a:cubicBezTo>
                    <a:pt x="37395" y="17039"/>
                    <a:pt x="34570" y="9088"/>
                    <a:pt x="32759"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1142;p35">
              <a:extLst>
                <a:ext uri="{FF2B5EF4-FFF2-40B4-BE49-F238E27FC236}">
                  <a16:creationId xmlns:a16="http://schemas.microsoft.com/office/drawing/2014/main" id="{2F922448-44BB-98D6-AF1F-2B118FFD765A}"/>
                </a:ext>
              </a:extLst>
            </p:cNvPr>
            <p:cNvSpPr/>
            <p:nvPr/>
          </p:nvSpPr>
          <p:spPr>
            <a:xfrm>
              <a:off x="2263925" y="2963325"/>
              <a:ext cx="1423000" cy="229950"/>
            </a:xfrm>
            <a:custGeom>
              <a:avLst/>
              <a:gdLst/>
              <a:ahLst/>
              <a:cxnLst/>
              <a:rect l="l" t="t" r="r" b="b"/>
              <a:pathLst>
                <a:path w="56920" h="9198" extrusionOk="0">
                  <a:moveTo>
                    <a:pt x="4117" y="0"/>
                  </a:moveTo>
                  <a:cubicBezTo>
                    <a:pt x="1710" y="0"/>
                    <a:pt x="566" y="800"/>
                    <a:pt x="107" y="2413"/>
                  </a:cubicBezTo>
                  <a:cubicBezTo>
                    <a:pt x="-276" y="3749"/>
                    <a:pt x="445" y="5222"/>
                    <a:pt x="1151" y="6005"/>
                  </a:cubicBezTo>
                  <a:cubicBezTo>
                    <a:pt x="3285" y="8354"/>
                    <a:pt x="8995" y="9198"/>
                    <a:pt x="15595" y="9198"/>
                  </a:cubicBezTo>
                  <a:cubicBezTo>
                    <a:pt x="21842" y="9198"/>
                    <a:pt x="26355" y="8062"/>
                    <a:pt x="31113" y="6865"/>
                  </a:cubicBezTo>
                  <a:cubicBezTo>
                    <a:pt x="36178" y="5591"/>
                    <a:pt x="41412" y="4271"/>
                    <a:pt x="49087" y="4271"/>
                  </a:cubicBezTo>
                  <a:cubicBezTo>
                    <a:pt x="51154" y="4271"/>
                    <a:pt x="55309" y="4563"/>
                    <a:pt x="55939" y="4563"/>
                  </a:cubicBezTo>
                  <a:cubicBezTo>
                    <a:pt x="55954" y="4563"/>
                    <a:pt x="55968" y="4563"/>
                    <a:pt x="55979" y="4562"/>
                  </a:cubicBezTo>
                  <a:cubicBezTo>
                    <a:pt x="56424" y="4562"/>
                    <a:pt x="56885" y="4562"/>
                    <a:pt x="56915" y="4271"/>
                  </a:cubicBezTo>
                  <a:cubicBezTo>
                    <a:pt x="56961" y="3918"/>
                    <a:pt x="56593" y="3810"/>
                    <a:pt x="56286" y="3718"/>
                  </a:cubicBezTo>
                  <a:cubicBezTo>
                    <a:pt x="50407" y="2091"/>
                    <a:pt x="43746" y="1891"/>
                    <a:pt x="38588" y="1891"/>
                  </a:cubicBezTo>
                  <a:cubicBezTo>
                    <a:pt x="36102" y="1891"/>
                    <a:pt x="33630" y="1937"/>
                    <a:pt x="31451" y="1999"/>
                  </a:cubicBezTo>
                  <a:cubicBezTo>
                    <a:pt x="31451" y="1999"/>
                    <a:pt x="26769" y="2045"/>
                    <a:pt x="24682" y="2091"/>
                  </a:cubicBezTo>
                  <a:cubicBezTo>
                    <a:pt x="24141" y="2105"/>
                    <a:pt x="23613" y="2112"/>
                    <a:pt x="23094" y="2112"/>
                  </a:cubicBezTo>
                  <a:cubicBezTo>
                    <a:pt x="20192" y="2112"/>
                    <a:pt x="17543" y="1886"/>
                    <a:pt x="14275" y="1339"/>
                  </a:cubicBezTo>
                  <a:cubicBezTo>
                    <a:pt x="9486" y="556"/>
                    <a:pt x="7260" y="80"/>
                    <a:pt x="4390" y="3"/>
                  </a:cubicBezTo>
                  <a:cubicBezTo>
                    <a:pt x="4297" y="1"/>
                    <a:pt x="4206" y="0"/>
                    <a:pt x="411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13750948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E7EA"/>
        </a:solidFill>
        <a:effectLst/>
      </p:bgPr>
    </p:bg>
    <p:spTree>
      <p:nvGrpSpPr>
        <p:cNvPr id="1" name="Shape 1301">
          <a:extLst>
            <a:ext uri="{FF2B5EF4-FFF2-40B4-BE49-F238E27FC236}">
              <a16:creationId xmlns:a16="http://schemas.microsoft.com/office/drawing/2014/main" id="{90D12F0E-A2D8-62E4-D827-9570D53DE1AF}"/>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7EE0A948-C87E-7984-FA3A-EAA46DD13CDB}"/>
              </a:ext>
            </a:extLst>
          </p:cNvPr>
          <p:cNvPicPr>
            <a:picLocks noChangeAspect="1"/>
          </p:cNvPicPr>
          <p:nvPr/>
        </p:nvPicPr>
        <p:blipFill>
          <a:blip r:embed="rId3"/>
          <a:stretch>
            <a:fillRect/>
          </a:stretch>
        </p:blipFill>
        <p:spPr>
          <a:xfrm>
            <a:off x="5437358" y="785197"/>
            <a:ext cx="3111500" cy="3991644"/>
          </a:xfrm>
          <a:prstGeom prst="rect">
            <a:avLst/>
          </a:prstGeom>
        </p:spPr>
      </p:pic>
      <p:sp>
        <p:nvSpPr>
          <p:cNvPr id="1302" name="Google Shape;1302;p40">
            <a:extLst>
              <a:ext uri="{FF2B5EF4-FFF2-40B4-BE49-F238E27FC236}">
                <a16:creationId xmlns:a16="http://schemas.microsoft.com/office/drawing/2014/main" id="{2091146F-B7B7-2215-C007-CEAC15A1C9A6}"/>
              </a:ext>
            </a:extLst>
          </p:cNvPr>
          <p:cNvSpPr txBox="1">
            <a:spLocks noGrp="1"/>
          </p:cNvSpPr>
          <p:nvPr>
            <p:ph type="title"/>
          </p:nvPr>
        </p:nvSpPr>
        <p:spPr>
          <a:xfrm>
            <a:off x="209325" y="777677"/>
            <a:ext cx="61083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2400">
                <a:solidFill>
                  <a:srgbClr val="002664"/>
                </a:solidFill>
                <a:latin typeface="Public Sans SemiBold"/>
                <a:cs typeface="Arial"/>
                <a:sym typeface="Arial"/>
              </a:rPr>
              <a:t>Child Safe Environment</a:t>
            </a:r>
            <a:endParaRPr lang="en-AU" sz="2400">
              <a:solidFill>
                <a:srgbClr val="002664"/>
              </a:solidFill>
              <a:latin typeface="Public Sans SemiBold"/>
            </a:endParaRPr>
          </a:p>
        </p:txBody>
      </p:sp>
      <p:sp>
        <p:nvSpPr>
          <p:cNvPr id="1303" name="Google Shape;1303;p40">
            <a:extLst>
              <a:ext uri="{FF2B5EF4-FFF2-40B4-BE49-F238E27FC236}">
                <a16:creationId xmlns:a16="http://schemas.microsoft.com/office/drawing/2014/main" id="{5ACC7161-9E0A-DF88-B14B-97D03D35449E}"/>
              </a:ext>
            </a:extLst>
          </p:cNvPr>
          <p:cNvSpPr txBox="1">
            <a:spLocks noGrp="1"/>
          </p:cNvSpPr>
          <p:nvPr>
            <p:ph type="sldNum" idx="12"/>
          </p:nvPr>
        </p:nvSpPr>
        <p:spPr>
          <a:xfrm>
            <a:off x="8548858" y="4702699"/>
            <a:ext cx="548700" cy="3936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fld id="{00000000-1234-1234-1234-123412341234}" type="slidenum">
              <a:rPr lang="en"/>
              <a:t>9</a:t>
            </a:fld>
            <a:endParaRPr/>
          </a:p>
        </p:txBody>
      </p:sp>
      <p:sp>
        <p:nvSpPr>
          <p:cNvPr id="2" name="Google Shape;1258;p38">
            <a:extLst>
              <a:ext uri="{FF2B5EF4-FFF2-40B4-BE49-F238E27FC236}">
                <a16:creationId xmlns:a16="http://schemas.microsoft.com/office/drawing/2014/main" id="{B140CAB8-3504-CA03-70A0-DEB27FE4E084}"/>
              </a:ext>
            </a:extLst>
          </p:cNvPr>
          <p:cNvSpPr txBox="1">
            <a:spLocks/>
          </p:cNvSpPr>
          <p:nvPr/>
        </p:nvSpPr>
        <p:spPr>
          <a:xfrm>
            <a:off x="209325" y="1219300"/>
            <a:ext cx="4603584" cy="3649879"/>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15000"/>
              </a:lnSpc>
              <a:spcBef>
                <a:spcPts val="0"/>
              </a:spcBef>
              <a:spcAft>
                <a:spcPts val="0"/>
              </a:spcAft>
              <a:buClr>
                <a:schemeClr val="lt1"/>
              </a:buClr>
              <a:buSzPts val="1800"/>
              <a:buFont typeface="Public Sans"/>
              <a:buChar char="●"/>
              <a:defRPr sz="1800" b="0" i="0" u="none" strike="noStrike" cap="none">
                <a:solidFill>
                  <a:schemeClr val="lt1"/>
                </a:solidFill>
                <a:latin typeface="Public Sans"/>
                <a:ea typeface="Public Sans"/>
                <a:cs typeface="Public Sans"/>
                <a:sym typeface="Public Sans"/>
              </a:defRPr>
            </a:lvl1pPr>
            <a:lvl2pPr marL="914400" marR="0" lvl="1" indent="-317500" algn="l" rtl="0">
              <a:lnSpc>
                <a:spcPct val="115000"/>
              </a:lnSpc>
              <a:spcBef>
                <a:spcPts val="0"/>
              </a:spcBef>
              <a:spcAft>
                <a:spcPts val="0"/>
              </a:spcAft>
              <a:buClr>
                <a:schemeClr val="lt1"/>
              </a:buClr>
              <a:buSzPts val="1400"/>
              <a:buFont typeface="Public Sans"/>
              <a:buChar char="○"/>
              <a:defRPr sz="1400" b="0" i="0" u="none" strike="noStrike" cap="none">
                <a:solidFill>
                  <a:schemeClr val="lt1"/>
                </a:solidFill>
                <a:latin typeface="Public Sans"/>
                <a:ea typeface="Public Sans"/>
                <a:cs typeface="Public Sans"/>
                <a:sym typeface="Public Sans"/>
              </a:defRPr>
            </a:lvl2pPr>
            <a:lvl3pPr marL="1371600" marR="0" lvl="2" indent="-317500" algn="l" rtl="0">
              <a:lnSpc>
                <a:spcPct val="115000"/>
              </a:lnSpc>
              <a:spcBef>
                <a:spcPts val="0"/>
              </a:spcBef>
              <a:spcAft>
                <a:spcPts val="0"/>
              </a:spcAft>
              <a:buClr>
                <a:schemeClr val="lt1"/>
              </a:buClr>
              <a:buSzPts val="1400"/>
              <a:buFont typeface="Public Sans"/>
              <a:buChar char="■"/>
              <a:defRPr sz="1400" b="0" i="0" u="none" strike="noStrike" cap="none">
                <a:solidFill>
                  <a:schemeClr val="lt1"/>
                </a:solidFill>
                <a:latin typeface="Public Sans"/>
                <a:ea typeface="Public Sans"/>
                <a:cs typeface="Public Sans"/>
                <a:sym typeface="Public Sans"/>
              </a:defRPr>
            </a:lvl3pPr>
            <a:lvl4pPr marL="1828800" marR="0" lvl="3" indent="-317500" algn="l" rtl="0">
              <a:lnSpc>
                <a:spcPct val="115000"/>
              </a:lnSpc>
              <a:spcBef>
                <a:spcPts val="0"/>
              </a:spcBef>
              <a:spcAft>
                <a:spcPts val="0"/>
              </a:spcAft>
              <a:buClr>
                <a:schemeClr val="lt1"/>
              </a:buClr>
              <a:buSzPts val="1400"/>
              <a:buFont typeface="Public Sans"/>
              <a:buChar char="●"/>
              <a:defRPr sz="1400" b="0" i="0" u="none" strike="noStrike" cap="none">
                <a:solidFill>
                  <a:schemeClr val="lt1"/>
                </a:solidFill>
                <a:latin typeface="Public Sans"/>
                <a:ea typeface="Public Sans"/>
                <a:cs typeface="Public Sans"/>
                <a:sym typeface="Public Sans"/>
              </a:defRPr>
            </a:lvl4pPr>
            <a:lvl5pPr marL="2286000" marR="0" lvl="4" indent="-317500" algn="l" rtl="0">
              <a:lnSpc>
                <a:spcPct val="115000"/>
              </a:lnSpc>
              <a:spcBef>
                <a:spcPts val="0"/>
              </a:spcBef>
              <a:spcAft>
                <a:spcPts val="0"/>
              </a:spcAft>
              <a:buClr>
                <a:schemeClr val="lt1"/>
              </a:buClr>
              <a:buSzPts val="1400"/>
              <a:buFont typeface="Public Sans"/>
              <a:buChar char="○"/>
              <a:defRPr sz="1400" b="0" i="0" u="none" strike="noStrike" cap="none">
                <a:solidFill>
                  <a:schemeClr val="lt1"/>
                </a:solidFill>
                <a:latin typeface="Public Sans"/>
                <a:ea typeface="Public Sans"/>
                <a:cs typeface="Public Sans"/>
                <a:sym typeface="Public Sans"/>
              </a:defRPr>
            </a:lvl5pPr>
            <a:lvl6pPr marL="2743200" marR="0" lvl="5" indent="-317500" algn="l" rtl="0">
              <a:lnSpc>
                <a:spcPct val="115000"/>
              </a:lnSpc>
              <a:spcBef>
                <a:spcPts val="0"/>
              </a:spcBef>
              <a:spcAft>
                <a:spcPts val="0"/>
              </a:spcAft>
              <a:buClr>
                <a:schemeClr val="lt1"/>
              </a:buClr>
              <a:buSzPts val="1400"/>
              <a:buFont typeface="Public Sans"/>
              <a:buChar char="■"/>
              <a:defRPr sz="1400" b="0" i="0" u="none" strike="noStrike" cap="none">
                <a:solidFill>
                  <a:schemeClr val="lt1"/>
                </a:solidFill>
                <a:latin typeface="Public Sans"/>
                <a:ea typeface="Public Sans"/>
                <a:cs typeface="Public Sans"/>
                <a:sym typeface="Public Sans"/>
              </a:defRPr>
            </a:lvl6pPr>
            <a:lvl7pPr marL="3200400" marR="0" lvl="6" indent="-317500" algn="l" rtl="0">
              <a:lnSpc>
                <a:spcPct val="115000"/>
              </a:lnSpc>
              <a:spcBef>
                <a:spcPts val="0"/>
              </a:spcBef>
              <a:spcAft>
                <a:spcPts val="0"/>
              </a:spcAft>
              <a:buClr>
                <a:schemeClr val="lt1"/>
              </a:buClr>
              <a:buSzPts val="1400"/>
              <a:buFont typeface="Public Sans"/>
              <a:buChar char="●"/>
              <a:defRPr sz="1400" b="0" i="0" u="none" strike="noStrike" cap="none">
                <a:solidFill>
                  <a:schemeClr val="lt1"/>
                </a:solidFill>
                <a:latin typeface="Public Sans"/>
                <a:ea typeface="Public Sans"/>
                <a:cs typeface="Public Sans"/>
                <a:sym typeface="Public Sans"/>
              </a:defRPr>
            </a:lvl7pPr>
            <a:lvl8pPr marL="3657600" marR="0" lvl="7" indent="-317500" algn="l" rtl="0">
              <a:lnSpc>
                <a:spcPct val="115000"/>
              </a:lnSpc>
              <a:spcBef>
                <a:spcPts val="0"/>
              </a:spcBef>
              <a:spcAft>
                <a:spcPts val="0"/>
              </a:spcAft>
              <a:buClr>
                <a:schemeClr val="lt1"/>
              </a:buClr>
              <a:buSzPts val="1400"/>
              <a:buFont typeface="Public Sans"/>
              <a:buChar char="○"/>
              <a:defRPr sz="1400" b="0" i="0" u="none" strike="noStrike" cap="none">
                <a:solidFill>
                  <a:schemeClr val="lt1"/>
                </a:solidFill>
                <a:latin typeface="Public Sans"/>
                <a:ea typeface="Public Sans"/>
                <a:cs typeface="Public Sans"/>
                <a:sym typeface="Public Sans"/>
              </a:defRPr>
            </a:lvl8pPr>
            <a:lvl9pPr marL="4114800" marR="0" lvl="8" indent="-317500" algn="l" rtl="0">
              <a:lnSpc>
                <a:spcPct val="115000"/>
              </a:lnSpc>
              <a:spcBef>
                <a:spcPts val="0"/>
              </a:spcBef>
              <a:spcAft>
                <a:spcPts val="0"/>
              </a:spcAft>
              <a:buClr>
                <a:schemeClr val="lt1"/>
              </a:buClr>
              <a:buSzPts val="1400"/>
              <a:buFont typeface="Public Sans"/>
              <a:buChar char="■"/>
              <a:defRPr sz="1400" b="0" i="0" u="none" strike="noStrike" cap="none">
                <a:solidFill>
                  <a:schemeClr val="lt1"/>
                </a:solidFill>
                <a:latin typeface="Public Sans"/>
                <a:ea typeface="Public Sans"/>
                <a:cs typeface="Public Sans"/>
                <a:sym typeface="Public Sans"/>
              </a:defRPr>
            </a:lvl9pPr>
          </a:lstStyle>
          <a:p>
            <a:pPr marL="0" indent="0">
              <a:spcAft>
                <a:spcPts val="1200"/>
              </a:spcAft>
              <a:buNone/>
            </a:pPr>
            <a:r>
              <a:rPr lang="en" sz="1600">
                <a:solidFill>
                  <a:srgbClr val="002664"/>
                </a:solidFill>
              </a:rPr>
              <a:t>There are 10 Child Safe Standards that are embedded in our prechool program and practice. You can read more about this in our: </a:t>
            </a:r>
          </a:p>
          <a:p>
            <a:pPr marL="285750" indent="-285750">
              <a:spcAft>
                <a:spcPts val="1200"/>
              </a:spcAft>
            </a:pPr>
            <a:r>
              <a:rPr lang="en" sz="1600">
                <a:solidFill>
                  <a:srgbClr val="002664"/>
                </a:solidFill>
              </a:rPr>
              <a:t>Philosophy </a:t>
            </a:r>
          </a:p>
          <a:p>
            <a:pPr marL="285750" indent="-285750">
              <a:spcAft>
                <a:spcPts val="1200"/>
              </a:spcAft>
            </a:pPr>
            <a:r>
              <a:rPr lang="en-AU" sz="1600">
                <a:solidFill>
                  <a:srgbClr val="002664"/>
                </a:solidFill>
              </a:rPr>
              <a:t>Local procedures and p</a:t>
            </a:r>
            <a:r>
              <a:rPr lang="en" sz="1600">
                <a:solidFill>
                  <a:srgbClr val="002664"/>
                </a:solidFill>
              </a:rPr>
              <a:t>ractice</a:t>
            </a:r>
          </a:p>
          <a:p>
            <a:pPr marL="285750" indent="-285750">
              <a:spcAft>
                <a:spcPts val="1200"/>
              </a:spcAft>
            </a:pPr>
            <a:r>
              <a:rPr lang="en" sz="1600">
                <a:solidFill>
                  <a:srgbClr val="002664"/>
                </a:solidFill>
              </a:rPr>
              <a:t>Educational program and planning</a:t>
            </a:r>
          </a:p>
          <a:p>
            <a:pPr marL="0" indent="0">
              <a:spcAft>
                <a:spcPts val="1200"/>
              </a:spcAft>
              <a:buNone/>
            </a:pPr>
            <a:r>
              <a:rPr lang="en" sz="1600">
                <a:solidFill>
                  <a:srgbClr val="002664"/>
                </a:solidFill>
              </a:rPr>
              <a:t>These are continuously reviewed and are reflected in our quality improvement plan which can be found </a:t>
            </a:r>
            <a:r>
              <a:rPr lang="en" sz="1600" i="1">
                <a:solidFill>
                  <a:srgbClr val="002664"/>
                </a:solidFill>
              </a:rPr>
              <a:t>(add location)</a:t>
            </a:r>
          </a:p>
        </p:txBody>
      </p:sp>
      <p:sp>
        <p:nvSpPr>
          <p:cNvPr id="4" name="Google Shape;1289;p38">
            <a:extLst>
              <a:ext uri="{FF2B5EF4-FFF2-40B4-BE49-F238E27FC236}">
                <a16:creationId xmlns:a16="http://schemas.microsoft.com/office/drawing/2014/main" id="{30764107-B039-7F8F-2C6F-00F833B9B84D}"/>
              </a:ext>
            </a:extLst>
          </p:cNvPr>
          <p:cNvSpPr/>
          <p:nvPr/>
        </p:nvSpPr>
        <p:spPr>
          <a:xfrm flipH="1">
            <a:off x="3474231" y="4157868"/>
            <a:ext cx="2442697" cy="1089661"/>
          </a:xfrm>
          <a:custGeom>
            <a:avLst/>
            <a:gdLst>
              <a:gd name="connsiteX0" fmla="*/ 25498 w 178485"/>
              <a:gd name="connsiteY0" fmla="*/ 0 h 168996"/>
              <a:gd name="connsiteX1" fmla="*/ 0 w 178485"/>
              <a:gd name="connsiteY1" fmla="*/ 25498 h 168996"/>
              <a:gd name="connsiteX2" fmla="*/ 0 w 178485"/>
              <a:gd name="connsiteY2" fmla="*/ 98223 h 168996"/>
              <a:gd name="connsiteX3" fmla="*/ 25498 w 178485"/>
              <a:gd name="connsiteY3" fmla="*/ 123720 h 168996"/>
              <a:gd name="connsiteX4" fmla="*/ 38449 w 178485"/>
              <a:gd name="connsiteY4" fmla="*/ 123720 h 168996"/>
              <a:gd name="connsiteX5" fmla="*/ 49636 w 178485"/>
              <a:gd name="connsiteY5" fmla="*/ 168996 h 168996"/>
              <a:gd name="connsiteX6" fmla="*/ 75796 w 178485"/>
              <a:gd name="connsiteY6" fmla="*/ 123720 h 168996"/>
              <a:gd name="connsiteX7" fmla="*/ 152987 w 178485"/>
              <a:gd name="connsiteY7" fmla="*/ 123720 h 168996"/>
              <a:gd name="connsiteX8" fmla="*/ 178485 w 178485"/>
              <a:gd name="connsiteY8" fmla="*/ 98223 h 168996"/>
              <a:gd name="connsiteX9" fmla="*/ 178485 w 178485"/>
              <a:gd name="connsiteY9" fmla="*/ 25498 h 168996"/>
              <a:gd name="connsiteX10" fmla="*/ 152987 w 178485"/>
              <a:gd name="connsiteY10" fmla="*/ 0 h 168996"/>
              <a:gd name="connsiteX11" fmla="*/ 25498 w 178485"/>
              <a:gd name="connsiteY11" fmla="*/ 0 h 168996"/>
              <a:gd name="connsiteX0" fmla="*/ 25498 w 178485"/>
              <a:gd name="connsiteY0" fmla="*/ 0 h 166304"/>
              <a:gd name="connsiteX1" fmla="*/ 0 w 178485"/>
              <a:gd name="connsiteY1" fmla="*/ 25498 h 166304"/>
              <a:gd name="connsiteX2" fmla="*/ 0 w 178485"/>
              <a:gd name="connsiteY2" fmla="*/ 98223 h 166304"/>
              <a:gd name="connsiteX3" fmla="*/ 25498 w 178485"/>
              <a:gd name="connsiteY3" fmla="*/ 123720 h 166304"/>
              <a:gd name="connsiteX4" fmla="*/ 38449 w 178485"/>
              <a:gd name="connsiteY4" fmla="*/ 123720 h 166304"/>
              <a:gd name="connsiteX5" fmla="*/ 80735 w 178485"/>
              <a:gd name="connsiteY5" fmla="*/ 166304 h 166304"/>
              <a:gd name="connsiteX6" fmla="*/ 75796 w 178485"/>
              <a:gd name="connsiteY6" fmla="*/ 123720 h 166304"/>
              <a:gd name="connsiteX7" fmla="*/ 152987 w 178485"/>
              <a:gd name="connsiteY7" fmla="*/ 123720 h 166304"/>
              <a:gd name="connsiteX8" fmla="*/ 178485 w 178485"/>
              <a:gd name="connsiteY8" fmla="*/ 98223 h 166304"/>
              <a:gd name="connsiteX9" fmla="*/ 178485 w 178485"/>
              <a:gd name="connsiteY9" fmla="*/ 25498 h 166304"/>
              <a:gd name="connsiteX10" fmla="*/ 152987 w 178485"/>
              <a:gd name="connsiteY10" fmla="*/ 0 h 166304"/>
              <a:gd name="connsiteX11" fmla="*/ 25498 w 178485"/>
              <a:gd name="connsiteY11" fmla="*/ 0 h 166304"/>
              <a:gd name="connsiteX0" fmla="*/ 25498 w 178485"/>
              <a:gd name="connsiteY0" fmla="*/ 0 h 166304"/>
              <a:gd name="connsiteX1" fmla="*/ 0 w 178485"/>
              <a:gd name="connsiteY1" fmla="*/ 25498 h 166304"/>
              <a:gd name="connsiteX2" fmla="*/ 0 w 178485"/>
              <a:gd name="connsiteY2" fmla="*/ 98223 h 166304"/>
              <a:gd name="connsiteX3" fmla="*/ 25498 w 178485"/>
              <a:gd name="connsiteY3" fmla="*/ 123720 h 166304"/>
              <a:gd name="connsiteX4" fmla="*/ 38449 w 178485"/>
              <a:gd name="connsiteY4" fmla="*/ 123720 h 166304"/>
              <a:gd name="connsiteX5" fmla="*/ 80735 w 178485"/>
              <a:gd name="connsiteY5" fmla="*/ 166304 h 166304"/>
              <a:gd name="connsiteX6" fmla="*/ 75796 w 178485"/>
              <a:gd name="connsiteY6" fmla="*/ 123720 h 166304"/>
              <a:gd name="connsiteX7" fmla="*/ 152987 w 178485"/>
              <a:gd name="connsiteY7" fmla="*/ 123720 h 166304"/>
              <a:gd name="connsiteX8" fmla="*/ 178485 w 178485"/>
              <a:gd name="connsiteY8" fmla="*/ 98223 h 166304"/>
              <a:gd name="connsiteX9" fmla="*/ 178485 w 178485"/>
              <a:gd name="connsiteY9" fmla="*/ 25498 h 166304"/>
              <a:gd name="connsiteX10" fmla="*/ 152987 w 178485"/>
              <a:gd name="connsiteY10" fmla="*/ 0 h 166304"/>
              <a:gd name="connsiteX11" fmla="*/ 25498 w 178485"/>
              <a:gd name="connsiteY11" fmla="*/ 0 h 166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485" h="166304" extrusionOk="0">
                <a:moveTo>
                  <a:pt x="25498" y="0"/>
                </a:moveTo>
                <a:cubicBezTo>
                  <a:pt x="11415" y="0"/>
                  <a:pt x="0" y="11416"/>
                  <a:pt x="0" y="25498"/>
                </a:cubicBezTo>
                <a:lnTo>
                  <a:pt x="0" y="98223"/>
                </a:lnTo>
                <a:cubicBezTo>
                  <a:pt x="0" y="112305"/>
                  <a:pt x="11415" y="123720"/>
                  <a:pt x="25498" y="123720"/>
                </a:cubicBezTo>
                <a:lnTo>
                  <a:pt x="38449" y="123720"/>
                </a:lnTo>
                <a:cubicBezTo>
                  <a:pt x="42869" y="132685"/>
                  <a:pt x="71335" y="165486"/>
                  <a:pt x="80735" y="166304"/>
                </a:cubicBezTo>
                <a:cubicBezTo>
                  <a:pt x="80735" y="166304"/>
                  <a:pt x="68708" y="143045"/>
                  <a:pt x="75796" y="123720"/>
                </a:cubicBezTo>
                <a:lnTo>
                  <a:pt x="152987" y="123720"/>
                </a:lnTo>
                <a:cubicBezTo>
                  <a:pt x="167070" y="123720"/>
                  <a:pt x="178485" y="112305"/>
                  <a:pt x="178485" y="98223"/>
                </a:cubicBezTo>
                <a:lnTo>
                  <a:pt x="178485" y="25498"/>
                </a:lnTo>
                <a:cubicBezTo>
                  <a:pt x="178485" y="11416"/>
                  <a:pt x="167070" y="0"/>
                  <a:pt x="152987" y="0"/>
                </a:cubicBezTo>
                <a:lnTo>
                  <a:pt x="25498" y="0"/>
                </a:lnTo>
                <a:close/>
              </a:path>
            </a:pathLst>
          </a:custGeom>
          <a:solidFill>
            <a:srgbClr val="FFFFFF"/>
          </a:solidFill>
          <a:ln w="9700" cap="flat" cmpd="sng">
            <a:solidFill>
              <a:srgbClr val="DA193A"/>
            </a:solidFill>
            <a:prstDash val="solid"/>
            <a:miter lim="15509"/>
            <a:headEnd type="none" w="sm" len="sm"/>
            <a:tailEnd type="none" w="sm" len="sm"/>
          </a:ln>
        </p:spPr>
        <p:txBody>
          <a:bodyPr spcFirstLastPara="1" wrap="square" lIns="144000" tIns="108000" rIns="108000" bIns="91425" anchor="t" anchorCtr="0">
            <a:noAutofit/>
          </a:bodyPr>
          <a:lstStyle/>
          <a:p>
            <a:pPr marL="0" lvl="0" indent="0" algn="l" rtl="0">
              <a:spcBef>
                <a:spcPts val="0"/>
              </a:spcBef>
              <a:spcAft>
                <a:spcPts val="0"/>
              </a:spcAft>
              <a:buNone/>
            </a:pPr>
            <a:r>
              <a:rPr lang="en-AU" sz="1000" dirty="0">
                <a:solidFill>
                  <a:srgbClr val="DA193A"/>
                </a:solidFill>
              </a:rPr>
              <a:t>Don’t forget to add location of your Quality Improvement Plan  and delete speech bubble before finalising the presentation.</a:t>
            </a:r>
          </a:p>
        </p:txBody>
      </p:sp>
      <p:grpSp>
        <p:nvGrpSpPr>
          <p:cNvPr id="32" name="Google Shape;1116;p35">
            <a:extLst>
              <a:ext uri="{FF2B5EF4-FFF2-40B4-BE49-F238E27FC236}">
                <a16:creationId xmlns:a16="http://schemas.microsoft.com/office/drawing/2014/main" id="{CFE1AC4C-BA64-1D1F-E3A2-DBF79E6CFD8D}"/>
              </a:ext>
            </a:extLst>
          </p:cNvPr>
          <p:cNvGrpSpPr/>
          <p:nvPr/>
        </p:nvGrpSpPr>
        <p:grpSpPr>
          <a:xfrm>
            <a:off x="8408751" y="168821"/>
            <a:ext cx="479232" cy="503608"/>
            <a:chOff x="1317200" y="238100"/>
            <a:chExt cx="4976425" cy="5229575"/>
          </a:xfrm>
        </p:grpSpPr>
        <p:sp>
          <p:nvSpPr>
            <p:cNvPr id="5" name="Google Shape;1117;p35">
              <a:extLst>
                <a:ext uri="{FF2B5EF4-FFF2-40B4-BE49-F238E27FC236}">
                  <a16:creationId xmlns:a16="http://schemas.microsoft.com/office/drawing/2014/main" id="{251E1BCA-7EBA-59F0-F746-8584300FCA70}"/>
                </a:ext>
              </a:extLst>
            </p:cNvPr>
            <p:cNvSpPr/>
            <p:nvPr/>
          </p:nvSpPr>
          <p:spPr>
            <a:xfrm>
              <a:off x="1561300" y="3393950"/>
              <a:ext cx="4486650" cy="1414475"/>
            </a:xfrm>
            <a:custGeom>
              <a:avLst/>
              <a:gdLst/>
              <a:ahLst/>
              <a:cxnLst/>
              <a:rect l="l" t="t" r="r" b="b"/>
              <a:pathLst>
                <a:path w="179466" h="56579" extrusionOk="0">
                  <a:moveTo>
                    <a:pt x="0" y="0"/>
                  </a:moveTo>
                  <a:lnTo>
                    <a:pt x="0" y="56578"/>
                  </a:lnTo>
                  <a:lnTo>
                    <a:pt x="12740" y="56578"/>
                  </a:lnTo>
                  <a:lnTo>
                    <a:pt x="12740" y="20507"/>
                  </a:lnTo>
                  <a:lnTo>
                    <a:pt x="43531" y="56578"/>
                  </a:lnTo>
                  <a:lnTo>
                    <a:pt x="56701" y="56578"/>
                  </a:lnTo>
                  <a:lnTo>
                    <a:pt x="56701" y="0"/>
                  </a:lnTo>
                  <a:lnTo>
                    <a:pt x="43961" y="0"/>
                  </a:lnTo>
                  <a:lnTo>
                    <a:pt x="43961" y="36148"/>
                  </a:lnTo>
                  <a:lnTo>
                    <a:pt x="13078" y="0"/>
                  </a:lnTo>
                  <a:close/>
                  <a:moveTo>
                    <a:pt x="106218" y="16"/>
                  </a:moveTo>
                  <a:lnTo>
                    <a:pt x="120984" y="56578"/>
                  </a:lnTo>
                  <a:lnTo>
                    <a:pt x="134108" y="56578"/>
                  </a:lnTo>
                  <a:lnTo>
                    <a:pt x="142765" y="20784"/>
                  </a:lnTo>
                  <a:lnTo>
                    <a:pt x="151575" y="56578"/>
                  </a:lnTo>
                  <a:lnTo>
                    <a:pt x="164469" y="56578"/>
                  </a:lnTo>
                  <a:lnTo>
                    <a:pt x="164607" y="56087"/>
                  </a:lnTo>
                  <a:lnTo>
                    <a:pt x="179465" y="16"/>
                  </a:lnTo>
                  <a:lnTo>
                    <a:pt x="166326" y="16"/>
                  </a:lnTo>
                  <a:lnTo>
                    <a:pt x="157868" y="36240"/>
                  </a:lnTo>
                  <a:lnTo>
                    <a:pt x="148981" y="16"/>
                  </a:lnTo>
                  <a:lnTo>
                    <a:pt x="136778" y="16"/>
                  </a:lnTo>
                  <a:lnTo>
                    <a:pt x="127753" y="35826"/>
                  </a:lnTo>
                  <a:lnTo>
                    <a:pt x="119556" y="16"/>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118;p35">
              <a:extLst>
                <a:ext uri="{FF2B5EF4-FFF2-40B4-BE49-F238E27FC236}">
                  <a16:creationId xmlns:a16="http://schemas.microsoft.com/office/drawing/2014/main" id="{E6F31387-B1FB-A070-2F1A-8CEF3174A10A}"/>
                </a:ext>
              </a:extLst>
            </p:cNvPr>
            <p:cNvSpPr/>
            <p:nvPr/>
          </p:nvSpPr>
          <p:spPr>
            <a:xfrm>
              <a:off x="1527150" y="5014850"/>
              <a:ext cx="411375" cy="452825"/>
            </a:xfrm>
            <a:custGeom>
              <a:avLst/>
              <a:gdLst/>
              <a:ahLst/>
              <a:cxnLst/>
              <a:rect l="l" t="t" r="r" b="b"/>
              <a:pathLst>
                <a:path w="16455" h="18113" extrusionOk="0">
                  <a:moveTo>
                    <a:pt x="9056" y="0"/>
                  </a:moveTo>
                  <a:cubicBezTo>
                    <a:pt x="3776" y="0"/>
                    <a:pt x="0" y="4145"/>
                    <a:pt x="0" y="9056"/>
                  </a:cubicBezTo>
                  <a:lnTo>
                    <a:pt x="0" y="9103"/>
                  </a:lnTo>
                  <a:cubicBezTo>
                    <a:pt x="0" y="14199"/>
                    <a:pt x="3623" y="18113"/>
                    <a:pt x="9118" y="18113"/>
                  </a:cubicBezTo>
                  <a:cubicBezTo>
                    <a:pt x="12234" y="18113"/>
                    <a:pt x="14720" y="16854"/>
                    <a:pt x="16455" y="15380"/>
                  </a:cubicBezTo>
                  <a:lnTo>
                    <a:pt x="16455" y="8028"/>
                  </a:lnTo>
                  <a:lnTo>
                    <a:pt x="8964" y="8028"/>
                  </a:lnTo>
                  <a:lnTo>
                    <a:pt x="8964" y="10699"/>
                  </a:lnTo>
                  <a:lnTo>
                    <a:pt x="13462" y="10699"/>
                  </a:lnTo>
                  <a:lnTo>
                    <a:pt x="13462" y="13984"/>
                  </a:lnTo>
                  <a:cubicBezTo>
                    <a:pt x="12387" y="14782"/>
                    <a:pt x="10867" y="15304"/>
                    <a:pt x="9225" y="15304"/>
                  </a:cubicBezTo>
                  <a:cubicBezTo>
                    <a:pt x="5633" y="15304"/>
                    <a:pt x="3239" y="12648"/>
                    <a:pt x="3239" y="9056"/>
                  </a:cubicBezTo>
                  <a:lnTo>
                    <a:pt x="3239" y="8995"/>
                  </a:lnTo>
                  <a:cubicBezTo>
                    <a:pt x="3239" y="5649"/>
                    <a:pt x="5710" y="2825"/>
                    <a:pt x="8949" y="2825"/>
                  </a:cubicBezTo>
                  <a:cubicBezTo>
                    <a:pt x="11174" y="2825"/>
                    <a:pt x="12510" y="3546"/>
                    <a:pt x="13861" y="4697"/>
                  </a:cubicBezTo>
                  <a:lnTo>
                    <a:pt x="15825" y="2379"/>
                  </a:lnTo>
                  <a:cubicBezTo>
                    <a:pt x="14014" y="845"/>
                    <a:pt x="12126" y="0"/>
                    <a:pt x="9056" y="0"/>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1119;p35">
              <a:extLst>
                <a:ext uri="{FF2B5EF4-FFF2-40B4-BE49-F238E27FC236}">
                  <a16:creationId xmlns:a16="http://schemas.microsoft.com/office/drawing/2014/main" id="{89548A5E-24A0-5825-E180-38336C329B80}"/>
                </a:ext>
              </a:extLst>
            </p:cNvPr>
            <p:cNvSpPr/>
            <p:nvPr/>
          </p:nvSpPr>
          <p:spPr>
            <a:xfrm>
              <a:off x="1984925" y="5014850"/>
              <a:ext cx="459375" cy="452825"/>
            </a:xfrm>
            <a:custGeom>
              <a:avLst/>
              <a:gdLst/>
              <a:ahLst/>
              <a:cxnLst/>
              <a:rect l="l" t="t" r="r" b="b"/>
              <a:pathLst>
                <a:path w="18375" h="18113" extrusionOk="0">
                  <a:moveTo>
                    <a:pt x="9164" y="2825"/>
                  </a:moveTo>
                  <a:cubicBezTo>
                    <a:pt x="12649" y="2825"/>
                    <a:pt x="15135" y="5649"/>
                    <a:pt x="15135" y="9056"/>
                  </a:cubicBezTo>
                  <a:lnTo>
                    <a:pt x="15135" y="9103"/>
                  </a:lnTo>
                  <a:cubicBezTo>
                    <a:pt x="15135" y="12510"/>
                    <a:pt x="12695" y="15273"/>
                    <a:pt x="9211" y="15273"/>
                  </a:cubicBezTo>
                  <a:cubicBezTo>
                    <a:pt x="5726" y="15273"/>
                    <a:pt x="3240" y="12464"/>
                    <a:pt x="3240" y="9056"/>
                  </a:cubicBezTo>
                  <a:lnTo>
                    <a:pt x="3240" y="8995"/>
                  </a:lnTo>
                  <a:cubicBezTo>
                    <a:pt x="3240" y="5603"/>
                    <a:pt x="5665" y="2825"/>
                    <a:pt x="9164" y="2825"/>
                  </a:cubicBezTo>
                  <a:close/>
                  <a:moveTo>
                    <a:pt x="9211" y="0"/>
                  </a:moveTo>
                  <a:cubicBezTo>
                    <a:pt x="3823" y="0"/>
                    <a:pt x="1" y="4129"/>
                    <a:pt x="1" y="9056"/>
                  </a:cubicBezTo>
                  <a:lnTo>
                    <a:pt x="1" y="9103"/>
                  </a:lnTo>
                  <a:cubicBezTo>
                    <a:pt x="1" y="14030"/>
                    <a:pt x="3762" y="18113"/>
                    <a:pt x="9164" y="18113"/>
                  </a:cubicBezTo>
                  <a:cubicBezTo>
                    <a:pt x="14552" y="18113"/>
                    <a:pt x="18374" y="13984"/>
                    <a:pt x="18374" y="9056"/>
                  </a:cubicBezTo>
                  <a:lnTo>
                    <a:pt x="18374" y="8995"/>
                  </a:lnTo>
                  <a:cubicBezTo>
                    <a:pt x="18374" y="4068"/>
                    <a:pt x="14614" y="0"/>
                    <a:pt x="9211" y="0"/>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1120;p35">
              <a:extLst>
                <a:ext uri="{FF2B5EF4-FFF2-40B4-BE49-F238E27FC236}">
                  <a16:creationId xmlns:a16="http://schemas.microsoft.com/office/drawing/2014/main" id="{C9759C88-6656-D6E4-A4C8-C3B59F72B666}"/>
                </a:ext>
              </a:extLst>
            </p:cNvPr>
            <p:cNvSpPr/>
            <p:nvPr/>
          </p:nvSpPr>
          <p:spPr>
            <a:xfrm>
              <a:off x="2438500" y="5022125"/>
              <a:ext cx="433275" cy="440950"/>
            </a:xfrm>
            <a:custGeom>
              <a:avLst/>
              <a:gdLst/>
              <a:ahLst/>
              <a:cxnLst/>
              <a:rect l="l" t="t" r="r" b="b"/>
              <a:pathLst>
                <a:path w="17331" h="17638" extrusionOk="0">
                  <a:moveTo>
                    <a:pt x="1" y="1"/>
                  </a:moveTo>
                  <a:lnTo>
                    <a:pt x="7307" y="17637"/>
                  </a:lnTo>
                  <a:lnTo>
                    <a:pt x="10024" y="17637"/>
                  </a:lnTo>
                  <a:lnTo>
                    <a:pt x="17330" y="1"/>
                  </a:lnTo>
                  <a:lnTo>
                    <a:pt x="13984" y="1"/>
                  </a:lnTo>
                  <a:lnTo>
                    <a:pt x="8719" y="13462"/>
                  </a:lnTo>
                  <a:lnTo>
                    <a:pt x="3424"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121;p35">
              <a:extLst>
                <a:ext uri="{FF2B5EF4-FFF2-40B4-BE49-F238E27FC236}">
                  <a16:creationId xmlns:a16="http://schemas.microsoft.com/office/drawing/2014/main" id="{74552E4C-2B40-0F02-E70C-4BEA21BF3ADD}"/>
                </a:ext>
              </a:extLst>
            </p:cNvPr>
            <p:cNvSpPr/>
            <p:nvPr/>
          </p:nvSpPr>
          <p:spPr>
            <a:xfrm>
              <a:off x="2923550" y="5022125"/>
              <a:ext cx="328875" cy="437875"/>
            </a:xfrm>
            <a:custGeom>
              <a:avLst/>
              <a:gdLst/>
              <a:ahLst/>
              <a:cxnLst/>
              <a:rect l="l" t="t" r="r" b="b"/>
              <a:pathLst>
                <a:path w="13155" h="17515" extrusionOk="0">
                  <a:moveTo>
                    <a:pt x="0" y="1"/>
                  </a:moveTo>
                  <a:lnTo>
                    <a:pt x="0" y="17515"/>
                  </a:lnTo>
                  <a:lnTo>
                    <a:pt x="13155" y="17515"/>
                  </a:lnTo>
                  <a:lnTo>
                    <a:pt x="13155" y="14767"/>
                  </a:lnTo>
                  <a:lnTo>
                    <a:pt x="3086" y="14767"/>
                  </a:lnTo>
                  <a:lnTo>
                    <a:pt x="3086" y="10070"/>
                  </a:lnTo>
                  <a:lnTo>
                    <a:pt x="11912" y="10070"/>
                  </a:lnTo>
                  <a:lnTo>
                    <a:pt x="11912" y="7307"/>
                  </a:lnTo>
                  <a:lnTo>
                    <a:pt x="3086" y="7307"/>
                  </a:lnTo>
                  <a:lnTo>
                    <a:pt x="3086" y="2764"/>
                  </a:lnTo>
                  <a:lnTo>
                    <a:pt x="13032" y="2764"/>
                  </a:lnTo>
                  <a:lnTo>
                    <a:pt x="13032"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22;p35">
              <a:extLst>
                <a:ext uri="{FF2B5EF4-FFF2-40B4-BE49-F238E27FC236}">
                  <a16:creationId xmlns:a16="http://schemas.microsoft.com/office/drawing/2014/main" id="{1E1FCF3A-0A16-03D1-EC40-BC90E54FD35E}"/>
                </a:ext>
              </a:extLst>
            </p:cNvPr>
            <p:cNvSpPr/>
            <p:nvPr/>
          </p:nvSpPr>
          <p:spPr>
            <a:xfrm>
              <a:off x="3327250" y="5022125"/>
              <a:ext cx="373000" cy="437875"/>
            </a:xfrm>
            <a:custGeom>
              <a:avLst/>
              <a:gdLst/>
              <a:ahLst/>
              <a:cxnLst/>
              <a:rect l="l" t="t" r="r" b="b"/>
              <a:pathLst>
                <a:path w="14920" h="17515" extrusionOk="0">
                  <a:moveTo>
                    <a:pt x="7583" y="2810"/>
                  </a:moveTo>
                  <a:cubicBezTo>
                    <a:pt x="9870" y="2810"/>
                    <a:pt x="11220" y="3838"/>
                    <a:pt x="11220" y="5711"/>
                  </a:cubicBezTo>
                  <a:lnTo>
                    <a:pt x="11220" y="5757"/>
                  </a:lnTo>
                  <a:cubicBezTo>
                    <a:pt x="11220" y="7538"/>
                    <a:pt x="9824" y="8689"/>
                    <a:pt x="7613" y="8689"/>
                  </a:cubicBezTo>
                  <a:lnTo>
                    <a:pt x="3085" y="8689"/>
                  </a:lnTo>
                  <a:lnTo>
                    <a:pt x="3085" y="2810"/>
                  </a:lnTo>
                  <a:close/>
                  <a:moveTo>
                    <a:pt x="0" y="1"/>
                  </a:moveTo>
                  <a:lnTo>
                    <a:pt x="0" y="17515"/>
                  </a:lnTo>
                  <a:lnTo>
                    <a:pt x="3085" y="17515"/>
                  </a:lnTo>
                  <a:lnTo>
                    <a:pt x="3085" y="11421"/>
                  </a:lnTo>
                  <a:lnTo>
                    <a:pt x="6953" y="11421"/>
                  </a:lnTo>
                  <a:lnTo>
                    <a:pt x="11282" y="17515"/>
                  </a:lnTo>
                  <a:lnTo>
                    <a:pt x="14920" y="17515"/>
                  </a:lnTo>
                  <a:lnTo>
                    <a:pt x="10177" y="10884"/>
                  </a:lnTo>
                  <a:cubicBezTo>
                    <a:pt x="12633" y="10193"/>
                    <a:pt x="14352" y="8458"/>
                    <a:pt x="14352" y="5588"/>
                  </a:cubicBezTo>
                  <a:lnTo>
                    <a:pt x="14352" y="5527"/>
                  </a:lnTo>
                  <a:cubicBezTo>
                    <a:pt x="14352" y="4007"/>
                    <a:pt x="13845" y="2702"/>
                    <a:pt x="12909" y="1751"/>
                  </a:cubicBezTo>
                  <a:cubicBezTo>
                    <a:pt x="11773" y="661"/>
                    <a:pt x="10054" y="1"/>
                    <a:pt x="7828" y="1"/>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123;p35">
              <a:extLst>
                <a:ext uri="{FF2B5EF4-FFF2-40B4-BE49-F238E27FC236}">
                  <a16:creationId xmlns:a16="http://schemas.microsoft.com/office/drawing/2014/main" id="{69EA779F-5F1A-FB5C-5FDA-1CF3275B02CF}"/>
                </a:ext>
              </a:extLst>
            </p:cNvPr>
            <p:cNvSpPr/>
            <p:nvPr/>
          </p:nvSpPr>
          <p:spPr>
            <a:xfrm>
              <a:off x="3754325" y="5022125"/>
              <a:ext cx="382625" cy="437875"/>
            </a:xfrm>
            <a:custGeom>
              <a:avLst/>
              <a:gdLst/>
              <a:ahLst/>
              <a:cxnLst/>
              <a:rect l="l" t="t" r="r" b="b"/>
              <a:pathLst>
                <a:path w="15305" h="17515" extrusionOk="0">
                  <a:moveTo>
                    <a:pt x="1" y="1"/>
                  </a:moveTo>
                  <a:lnTo>
                    <a:pt x="1" y="17515"/>
                  </a:lnTo>
                  <a:lnTo>
                    <a:pt x="3040" y="17515"/>
                  </a:lnTo>
                  <a:lnTo>
                    <a:pt x="3040" y="5051"/>
                  </a:lnTo>
                  <a:lnTo>
                    <a:pt x="12725" y="17515"/>
                  </a:lnTo>
                  <a:lnTo>
                    <a:pt x="15304" y="17515"/>
                  </a:lnTo>
                  <a:lnTo>
                    <a:pt x="15304" y="1"/>
                  </a:lnTo>
                  <a:lnTo>
                    <a:pt x="12265" y="1"/>
                  </a:lnTo>
                  <a:lnTo>
                    <a:pt x="12265" y="12112"/>
                  </a:lnTo>
                  <a:lnTo>
                    <a:pt x="2856"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124;p35">
              <a:extLst>
                <a:ext uri="{FF2B5EF4-FFF2-40B4-BE49-F238E27FC236}">
                  <a16:creationId xmlns:a16="http://schemas.microsoft.com/office/drawing/2014/main" id="{861FF9AC-8565-5C10-DE3A-BC040316FA00}"/>
                </a:ext>
              </a:extLst>
            </p:cNvPr>
            <p:cNvSpPr/>
            <p:nvPr/>
          </p:nvSpPr>
          <p:spPr>
            <a:xfrm>
              <a:off x="4215200" y="5022125"/>
              <a:ext cx="432100" cy="437875"/>
            </a:xfrm>
            <a:custGeom>
              <a:avLst/>
              <a:gdLst/>
              <a:ahLst/>
              <a:cxnLst/>
              <a:rect l="l" t="t" r="r" b="b"/>
              <a:pathLst>
                <a:path w="17284" h="17515" extrusionOk="0">
                  <a:moveTo>
                    <a:pt x="0" y="1"/>
                  </a:moveTo>
                  <a:lnTo>
                    <a:pt x="0" y="17515"/>
                  </a:lnTo>
                  <a:lnTo>
                    <a:pt x="3055" y="17515"/>
                  </a:lnTo>
                  <a:lnTo>
                    <a:pt x="3055" y="5005"/>
                  </a:lnTo>
                  <a:lnTo>
                    <a:pt x="8535" y="13217"/>
                  </a:lnTo>
                  <a:lnTo>
                    <a:pt x="8642" y="13217"/>
                  </a:lnTo>
                  <a:lnTo>
                    <a:pt x="14183" y="4959"/>
                  </a:lnTo>
                  <a:lnTo>
                    <a:pt x="14183" y="17515"/>
                  </a:lnTo>
                  <a:lnTo>
                    <a:pt x="17284" y="17515"/>
                  </a:lnTo>
                  <a:lnTo>
                    <a:pt x="17284" y="1"/>
                  </a:lnTo>
                  <a:lnTo>
                    <a:pt x="13984" y="1"/>
                  </a:lnTo>
                  <a:lnTo>
                    <a:pt x="8642" y="8290"/>
                  </a:lnTo>
                  <a:lnTo>
                    <a:pt x="3301"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125;p35">
              <a:extLst>
                <a:ext uri="{FF2B5EF4-FFF2-40B4-BE49-F238E27FC236}">
                  <a16:creationId xmlns:a16="http://schemas.microsoft.com/office/drawing/2014/main" id="{A78A1A9E-3C57-8E6A-90E5-6A330A33DB3F}"/>
                </a:ext>
              </a:extLst>
            </p:cNvPr>
            <p:cNvSpPr/>
            <p:nvPr/>
          </p:nvSpPr>
          <p:spPr>
            <a:xfrm>
              <a:off x="4720575" y="5022125"/>
              <a:ext cx="329275" cy="437875"/>
            </a:xfrm>
            <a:custGeom>
              <a:avLst/>
              <a:gdLst/>
              <a:ahLst/>
              <a:cxnLst/>
              <a:rect l="l" t="t" r="r" b="b"/>
              <a:pathLst>
                <a:path w="13171" h="17515" extrusionOk="0">
                  <a:moveTo>
                    <a:pt x="1" y="1"/>
                  </a:moveTo>
                  <a:lnTo>
                    <a:pt x="1" y="17515"/>
                  </a:lnTo>
                  <a:lnTo>
                    <a:pt x="13170" y="17515"/>
                  </a:lnTo>
                  <a:lnTo>
                    <a:pt x="13170" y="14767"/>
                  </a:lnTo>
                  <a:lnTo>
                    <a:pt x="3086" y="14767"/>
                  </a:lnTo>
                  <a:lnTo>
                    <a:pt x="3086" y="10070"/>
                  </a:lnTo>
                  <a:lnTo>
                    <a:pt x="11896" y="10070"/>
                  </a:lnTo>
                  <a:lnTo>
                    <a:pt x="11896" y="7307"/>
                  </a:lnTo>
                  <a:lnTo>
                    <a:pt x="3086" y="7307"/>
                  </a:lnTo>
                  <a:lnTo>
                    <a:pt x="3086" y="2764"/>
                  </a:lnTo>
                  <a:lnTo>
                    <a:pt x="13032" y="2764"/>
                  </a:lnTo>
                  <a:lnTo>
                    <a:pt x="13032"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126;p35">
              <a:extLst>
                <a:ext uri="{FF2B5EF4-FFF2-40B4-BE49-F238E27FC236}">
                  <a16:creationId xmlns:a16="http://schemas.microsoft.com/office/drawing/2014/main" id="{1EDFA3BA-23FA-2FA4-5278-326366BBA71C}"/>
                </a:ext>
              </a:extLst>
            </p:cNvPr>
            <p:cNvSpPr/>
            <p:nvPr/>
          </p:nvSpPr>
          <p:spPr>
            <a:xfrm>
              <a:off x="5125425" y="5022125"/>
              <a:ext cx="382975" cy="437875"/>
            </a:xfrm>
            <a:custGeom>
              <a:avLst/>
              <a:gdLst/>
              <a:ahLst/>
              <a:cxnLst/>
              <a:rect l="l" t="t" r="r" b="b"/>
              <a:pathLst>
                <a:path w="15319" h="17515" extrusionOk="0">
                  <a:moveTo>
                    <a:pt x="0" y="1"/>
                  </a:moveTo>
                  <a:lnTo>
                    <a:pt x="0" y="17515"/>
                  </a:lnTo>
                  <a:lnTo>
                    <a:pt x="3039" y="17515"/>
                  </a:lnTo>
                  <a:lnTo>
                    <a:pt x="3039" y="5051"/>
                  </a:lnTo>
                  <a:lnTo>
                    <a:pt x="12725" y="17515"/>
                  </a:lnTo>
                  <a:lnTo>
                    <a:pt x="15319" y="17515"/>
                  </a:lnTo>
                  <a:lnTo>
                    <a:pt x="15319" y="1"/>
                  </a:lnTo>
                  <a:lnTo>
                    <a:pt x="12280" y="1"/>
                  </a:lnTo>
                  <a:lnTo>
                    <a:pt x="12280" y="12112"/>
                  </a:lnTo>
                  <a:lnTo>
                    <a:pt x="2870"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127;p35">
              <a:extLst>
                <a:ext uri="{FF2B5EF4-FFF2-40B4-BE49-F238E27FC236}">
                  <a16:creationId xmlns:a16="http://schemas.microsoft.com/office/drawing/2014/main" id="{6E9C80E5-E426-819D-58CA-FD8517CFE93D}"/>
                </a:ext>
              </a:extLst>
            </p:cNvPr>
            <p:cNvSpPr/>
            <p:nvPr/>
          </p:nvSpPr>
          <p:spPr>
            <a:xfrm>
              <a:off x="5569400" y="5022125"/>
              <a:ext cx="356500" cy="437875"/>
            </a:xfrm>
            <a:custGeom>
              <a:avLst/>
              <a:gdLst/>
              <a:ahLst/>
              <a:cxnLst/>
              <a:rect l="l" t="t" r="r" b="b"/>
              <a:pathLst>
                <a:path w="14260" h="17515" extrusionOk="0">
                  <a:moveTo>
                    <a:pt x="0" y="1"/>
                  </a:moveTo>
                  <a:lnTo>
                    <a:pt x="0" y="2856"/>
                  </a:lnTo>
                  <a:lnTo>
                    <a:pt x="5572" y="2856"/>
                  </a:lnTo>
                  <a:lnTo>
                    <a:pt x="5572" y="17515"/>
                  </a:lnTo>
                  <a:lnTo>
                    <a:pt x="8688" y="17515"/>
                  </a:lnTo>
                  <a:lnTo>
                    <a:pt x="8688" y="2856"/>
                  </a:lnTo>
                  <a:lnTo>
                    <a:pt x="14260" y="2856"/>
                  </a:lnTo>
                  <a:lnTo>
                    <a:pt x="14260"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128;p35">
              <a:extLst>
                <a:ext uri="{FF2B5EF4-FFF2-40B4-BE49-F238E27FC236}">
                  <a16:creationId xmlns:a16="http://schemas.microsoft.com/office/drawing/2014/main" id="{22C50A85-B655-BCB0-387C-6E668CB3D818}"/>
                </a:ext>
              </a:extLst>
            </p:cNvPr>
            <p:cNvSpPr/>
            <p:nvPr/>
          </p:nvSpPr>
          <p:spPr>
            <a:xfrm>
              <a:off x="3066675" y="3363625"/>
              <a:ext cx="1140875" cy="1477800"/>
            </a:xfrm>
            <a:custGeom>
              <a:avLst/>
              <a:gdLst/>
              <a:ahLst/>
              <a:cxnLst/>
              <a:rect l="l" t="t" r="r" b="b"/>
              <a:pathLst>
                <a:path w="45635" h="59112" extrusionOk="0">
                  <a:moveTo>
                    <a:pt x="22488" y="1"/>
                  </a:moveTo>
                  <a:cubicBezTo>
                    <a:pt x="10715" y="1"/>
                    <a:pt x="2303" y="6893"/>
                    <a:pt x="2303" y="17315"/>
                  </a:cubicBezTo>
                  <a:lnTo>
                    <a:pt x="2303" y="17484"/>
                  </a:lnTo>
                  <a:cubicBezTo>
                    <a:pt x="2303" y="28904"/>
                    <a:pt x="9809" y="32096"/>
                    <a:pt x="21413" y="35059"/>
                  </a:cubicBezTo>
                  <a:cubicBezTo>
                    <a:pt x="31053" y="37515"/>
                    <a:pt x="33033" y="39157"/>
                    <a:pt x="33033" y="42365"/>
                  </a:cubicBezTo>
                  <a:lnTo>
                    <a:pt x="33033" y="42534"/>
                  </a:lnTo>
                  <a:cubicBezTo>
                    <a:pt x="33033" y="45896"/>
                    <a:pt x="29901" y="47952"/>
                    <a:pt x="24713" y="47952"/>
                  </a:cubicBezTo>
                  <a:cubicBezTo>
                    <a:pt x="18128" y="47952"/>
                    <a:pt x="12679" y="45236"/>
                    <a:pt x="7491" y="40968"/>
                  </a:cubicBezTo>
                  <a:lnTo>
                    <a:pt x="1" y="49917"/>
                  </a:lnTo>
                  <a:cubicBezTo>
                    <a:pt x="6923" y="56072"/>
                    <a:pt x="15734" y="59111"/>
                    <a:pt x="24468" y="59111"/>
                  </a:cubicBezTo>
                  <a:cubicBezTo>
                    <a:pt x="36916" y="59111"/>
                    <a:pt x="45634" y="52711"/>
                    <a:pt x="45634" y="41291"/>
                  </a:cubicBezTo>
                  <a:lnTo>
                    <a:pt x="45634" y="41137"/>
                  </a:lnTo>
                  <a:cubicBezTo>
                    <a:pt x="45634" y="31114"/>
                    <a:pt x="39050" y="26924"/>
                    <a:pt x="27353" y="23885"/>
                  </a:cubicBezTo>
                  <a:cubicBezTo>
                    <a:pt x="17376" y="21337"/>
                    <a:pt x="14905" y="20109"/>
                    <a:pt x="14905" y="16333"/>
                  </a:cubicBezTo>
                  <a:lnTo>
                    <a:pt x="14905" y="16164"/>
                  </a:lnTo>
                  <a:cubicBezTo>
                    <a:pt x="14905" y="13386"/>
                    <a:pt x="17468" y="11160"/>
                    <a:pt x="22319" y="11160"/>
                  </a:cubicBezTo>
                  <a:cubicBezTo>
                    <a:pt x="27185" y="11160"/>
                    <a:pt x="32204" y="13293"/>
                    <a:pt x="37330" y="16824"/>
                  </a:cubicBezTo>
                  <a:lnTo>
                    <a:pt x="43915" y="7307"/>
                  </a:lnTo>
                  <a:cubicBezTo>
                    <a:pt x="38067" y="2626"/>
                    <a:pt x="30884" y="1"/>
                    <a:pt x="22488" y="1"/>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129;p35">
              <a:extLst>
                <a:ext uri="{FF2B5EF4-FFF2-40B4-BE49-F238E27FC236}">
                  <a16:creationId xmlns:a16="http://schemas.microsoft.com/office/drawing/2014/main" id="{95F0C4CC-AB77-CD54-42F5-0431EB8DA35A}"/>
                </a:ext>
              </a:extLst>
            </p:cNvPr>
            <p:cNvSpPr/>
            <p:nvPr/>
          </p:nvSpPr>
          <p:spPr>
            <a:xfrm>
              <a:off x="1317200" y="238100"/>
              <a:ext cx="4976425" cy="3038625"/>
            </a:xfrm>
            <a:custGeom>
              <a:avLst/>
              <a:gdLst/>
              <a:ahLst/>
              <a:cxnLst/>
              <a:rect l="l" t="t" r="r" b="b"/>
              <a:pathLst>
                <a:path w="199057" h="121545" extrusionOk="0">
                  <a:moveTo>
                    <a:pt x="99550" y="1"/>
                  </a:moveTo>
                  <a:cubicBezTo>
                    <a:pt x="99532" y="1"/>
                    <a:pt x="99514" y="1"/>
                    <a:pt x="99497" y="1"/>
                  </a:cubicBezTo>
                  <a:cubicBezTo>
                    <a:pt x="98315" y="1"/>
                    <a:pt x="97486" y="538"/>
                    <a:pt x="96749" y="1275"/>
                  </a:cubicBezTo>
                  <a:cubicBezTo>
                    <a:pt x="95352" y="2672"/>
                    <a:pt x="93449" y="5803"/>
                    <a:pt x="92712" y="6954"/>
                  </a:cubicBezTo>
                  <a:cubicBezTo>
                    <a:pt x="90809" y="9963"/>
                    <a:pt x="89581" y="12311"/>
                    <a:pt x="87570" y="15627"/>
                  </a:cubicBezTo>
                  <a:cubicBezTo>
                    <a:pt x="84623" y="13171"/>
                    <a:pt x="75720" y="6893"/>
                    <a:pt x="73679" y="5634"/>
                  </a:cubicBezTo>
                  <a:cubicBezTo>
                    <a:pt x="72722" y="5055"/>
                    <a:pt x="71673" y="4321"/>
                    <a:pt x="70023" y="4321"/>
                  </a:cubicBezTo>
                  <a:cubicBezTo>
                    <a:pt x="69661" y="4321"/>
                    <a:pt x="69269" y="4357"/>
                    <a:pt x="68844" y="4437"/>
                  </a:cubicBezTo>
                  <a:cubicBezTo>
                    <a:pt x="66511" y="4882"/>
                    <a:pt x="65743" y="7077"/>
                    <a:pt x="65221" y="8274"/>
                  </a:cubicBezTo>
                  <a:cubicBezTo>
                    <a:pt x="64485" y="9932"/>
                    <a:pt x="62413" y="16456"/>
                    <a:pt x="60448" y="23378"/>
                  </a:cubicBezTo>
                  <a:cubicBezTo>
                    <a:pt x="56181" y="21168"/>
                    <a:pt x="53203" y="19694"/>
                    <a:pt x="49197" y="17852"/>
                  </a:cubicBezTo>
                  <a:cubicBezTo>
                    <a:pt x="46971" y="16844"/>
                    <a:pt x="44352" y="15573"/>
                    <a:pt x="41774" y="15573"/>
                  </a:cubicBezTo>
                  <a:cubicBezTo>
                    <a:pt x="40939" y="15573"/>
                    <a:pt x="40108" y="15706"/>
                    <a:pt x="39296" y="16026"/>
                  </a:cubicBezTo>
                  <a:cubicBezTo>
                    <a:pt x="37393" y="16809"/>
                    <a:pt x="36641" y="19464"/>
                    <a:pt x="36211" y="21199"/>
                  </a:cubicBezTo>
                  <a:cubicBezTo>
                    <a:pt x="34553" y="28873"/>
                    <a:pt x="34369" y="36456"/>
                    <a:pt x="34431" y="41076"/>
                  </a:cubicBezTo>
                  <a:cubicBezTo>
                    <a:pt x="33640" y="40999"/>
                    <a:pt x="27228" y="40601"/>
                    <a:pt x="21499" y="40601"/>
                  </a:cubicBezTo>
                  <a:cubicBezTo>
                    <a:pt x="18110" y="40601"/>
                    <a:pt x="14959" y="40740"/>
                    <a:pt x="13356" y="41168"/>
                  </a:cubicBezTo>
                  <a:cubicBezTo>
                    <a:pt x="11483" y="41675"/>
                    <a:pt x="9672" y="42979"/>
                    <a:pt x="8920" y="45036"/>
                  </a:cubicBezTo>
                  <a:cubicBezTo>
                    <a:pt x="8291" y="46725"/>
                    <a:pt x="9012" y="50040"/>
                    <a:pt x="9427" y="51575"/>
                  </a:cubicBezTo>
                  <a:cubicBezTo>
                    <a:pt x="11038" y="57699"/>
                    <a:pt x="14354" y="62995"/>
                    <a:pt x="17991" y="68106"/>
                  </a:cubicBezTo>
                  <a:cubicBezTo>
                    <a:pt x="18744" y="69150"/>
                    <a:pt x="19066" y="69687"/>
                    <a:pt x="19849" y="70685"/>
                  </a:cubicBezTo>
                  <a:cubicBezTo>
                    <a:pt x="9764" y="76533"/>
                    <a:pt x="4392" y="80417"/>
                    <a:pt x="3225" y="81384"/>
                  </a:cubicBezTo>
                  <a:cubicBezTo>
                    <a:pt x="2074" y="82351"/>
                    <a:pt x="48" y="84100"/>
                    <a:pt x="2" y="86710"/>
                  </a:cubicBezTo>
                  <a:cubicBezTo>
                    <a:pt x="-13" y="87861"/>
                    <a:pt x="109" y="88813"/>
                    <a:pt x="1169" y="90302"/>
                  </a:cubicBezTo>
                  <a:cubicBezTo>
                    <a:pt x="3087" y="93003"/>
                    <a:pt x="13801" y="103256"/>
                    <a:pt x="37777" y="106925"/>
                  </a:cubicBezTo>
                  <a:cubicBezTo>
                    <a:pt x="33679" y="109903"/>
                    <a:pt x="34492" y="113617"/>
                    <a:pt x="35106" y="115121"/>
                  </a:cubicBezTo>
                  <a:cubicBezTo>
                    <a:pt x="35582" y="116288"/>
                    <a:pt x="36748" y="117654"/>
                    <a:pt x="39081" y="118928"/>
                  </a:cubicBezTo>
                  <a:cubicBezTo>
                    <a:pt x="42842" y="120985"/>
                    <a:pt x="47508" y="121476"/>
                    <a:pt x="51468" y="121538"/>
                  </a:cubicBezTo>
                  <a:cubicBezTo>
                    <a:pt x="51711" y="121542"/>
                    <a:pt x="51954" y="121544"/>
                    <a:pt x="52198" y="121544"/>
                  </a:cubicBezTo>
                  <a:cubicBezTo>
                    <a:pt x="57673" y="121544"/>
                    <a:pt x="63386" y="120415"/>
                    <a:pt x="68706" y="119343"/>
                  </a:cubicBezTo>
                  <a:cubicBezTo>
                    <a:pt x="74001" y="118268"/>
                    <a:pt x="79558" y="116089"/>
                    <a:pt x="84976" y="115828"/>
                  </a:cubicBezTo>
                  <a:cubicBezTo>
                    <a:pt x="86091" y="115779"/>
                    <a:pt x="87206" y="115755"/>
                    <a:pt x="88320" y="115755"/>
                  </a:cubicBezTo>
                  <a:cubicBezTo>
                    <a:pt x="90381" y="115755"/>
                    <a:pt x="92440" y="115837"/>
                    <a:pt x="94493" y="115996"/>
                  </a:cubicBezTo>
                  <a:cubicBezTo>
                    <a:pt x="95598" y="116089"/>
                    <a:pt x="97041" y="116257"/>
                    <a:pt x="99558" y="116257"/>
                  </a:cubicBezTo>
                  <a:cubicBezTo>
                    <a:pt x="101799" y="116257"/>
                    <a:pt x="103472" y="116073"/>
                    <a:pt x="104577" y="115996"/>
                  </a:cubicBezTo>
                  <a:cubicBezTo>
                    <a:pt x="106634" y="115837"/>
                    <a:pt x="108697" y="115748"/>
                    <a:pt x="110758" y="115748"/>
                  </a:cubicBezTo>
                  <a:cubicBezTo>
                    <a:pt x="111866" y="115748"/>
                    <a:pt x="112973" y="115774"/>
                    <a:pt x="114079" y="115828"/>
                  </a:cubicBezTo>
                  <a:cubicBezTo>
                    <a:pt x="119512" y="116073"/>
                    <a:pt x="125053" y="118253"/>
                    <a:pt x="130364" y="119327"/>
                  </a:cubicBezTo>
                  <a:cubicBezTo>
                    <a:pt x="135684" y="120415"/>
                    <a:pt x="141384" y="121544"/>
                    <a:pt x="146857" y="121544"/>
                  </a:cubicBezTo>
                  <a:cubicBezTo>
                    <a:pt x="147100" y="121544"/>
                    <a:pt x="147344" y="121542"/>
                    <a:pt x="147586" y="121538"/>
                  </a:cubicBezTo>
                  <a:cubicBezTo>
                    <a:pt x="151546" y="121461"/>
                    <a:pt x="156213" y="120985"/>
                    <a:pt x="159973" y="118928"/>
                  </a:cubicBezTo>
                  <a:cubicBezTo>
                    <a:pt x="162322" y="117654"/>
                    <a:pt x="163473" y="116288"/>
                    <a:pt x="163949" y="115106"/>
                  </a:cubicBezTo>
                  <a:cubicBezTo>
                    <a:pt x="164563" y="113617"/>
                    <a:pt x="165391" y="109903"/>
                    <a:pt x="161278" y="106910"/>
                  </a:cubicBezTo>
                  <a:cubicBezTo>
                    <a:pt x="185269" y="103256"/>
                    <a:pt x="195967" y="93003"/>
                    <a:pt x="197901" y="90286"/>
                  </a:cubicBezTo>
                  <a:cubicBezTo>
                    <a:pt x="198961" y="88813"/>
                    <a:pt x="199083" y="87861"/>
                    <a:pt x="199053" y="86694"/>
                  </a:cubicBezTo>
                  <a:cubicBezTo>
                    <a:pt x="199007" y="84085"/>
                    <a:pt x="196996" y="82335"/>
                    <a:pt x="195829" y="81384"/>
                  </a:cubicBezTo>
                  <a:cubicBezTo>
                    <a:pt x="194678" y="80417"/>
                    <a:pt x="189290" y="76518"/>
                    <a:pt x="179206" y="70685"/>
                  </a:cubicBezTo>
                  <a:cubicBezTo>
                    <a:pt x="179989" y="69672"/>
                    <a:pt x="180326" y="69135"/>
                    <a:pt x="181063" y="68091"/>
                  </a:cubicBezTo>
                  <a:cubicBezTo>
                    <a:pt x="184701" y="62980"/>
                    <a:pt x="188032" y="57699"/>
                    <a:pt x="189643" y="51575"/>
                  </a:cubicBezTo>
                  <a:cubicBezTo>
                    <a:pt x="190043" y="50025"/>
                    <a:pt x="190764" y="46725"/>
                    <a:pt x="190135" y="45036"/>
                  </a:cubicBezTo>
                  <a:cubicBezTo>
                    <a:pt x="189383" y="42979"/>
                    <a:pt x="187571" y="41675"/>
                    <a:pt x="185714" y="41168"/>
                  </a:cubicBezTo>
                  <a:cubicBezTo>
                    <a:pt x="184108" y="40734"/>
                    <a:pt x="180950" y="40593"/>
                    <a:pt x="177552" y="40593"/>
                  </a:cubicBezTo>
                  <a:cubicBezTo>
                    <a:pt x="171823" y="40593"/>
                    <a:pt x="165414" y="40993"/>
                    <a:pt x="164624" y="41061"/>
                  </a:cubicBezTo>
                  <a:cubicBezTo>
                    <a:pt x="164685" y="36440"/>
                    <a:pt x="164517" y="28858"/>
                    <a:pt x="162843" y="21183"/>
                  </a:cubicBezTo>
                  <a:cubicBezTo>
                    <a:pt x="162414" y="19449"/>
                    <a:pt x="161677" y="16809"/>
                    <a:pt x="159774" y="16010"/>
                  </a:cubicBezTo>
                  <a:cubicBezTo>
                    <a:pt x="158962" y="15693"/>
                    <a:pt x="158132" y="15560"/>
                    <a:pt x="157298" y="15560"/>
                  </a:cubicBezTo>
                  <a:cubicBezTo>
                    <a:pt x="154706" y="15560"/>
                    <a:pt x="152076" y="16842"/>
                    <a:pt x="149858" y="17852"/>
                  </a:cubicBezTo>
                  <a:cubicBezTo>
                    <a:pt x="145852" y="19694"/>
                    <a:pt x="142889" y="21168"/>
                    <a:pt x="138607" y="23363"/>
                  </a:cubicBezTo>
                  <a:cubicBezTo>
                    <a:pt x="136642" y="16440"/>
                    <a:pt x="134570" y="9917"/>
                    <a:pt x="133849" y="8274"/>
                  </a:cubicBezTo>
                  <a:cubicBezTo>
                    <a:pt x="133311" y="7062"/>
                    <a:pt x="132544" y="4867"/>
                    <a:pt x="130226" y="4437"/>
                  </a:cubicBezTo>
                  <a:cubicBezTo>
                    <a:pt x="129787" y="4352"/>
                    <a:pt x="129385" y="4315"/>
                    <a:pt x="129015" y="4315"/>
                  </a:cubicBezTo>
                  <a:cubicBezTo>
                    <a:pt x="127375" y="4315"/>
                    <a:pt x="126342" y="5046"/>
                    <a:pt x="125391" y="5634"/>
                  </a:cubicBezTo>
                  <a:cubicBezTo>
                    <a:pt x="123334" y="6893"/>
                    <a:pt x="114447" y="13171"/>
                    <a:pt x="111484" y="15611"/>
                  </a:cubicBezTo>
                  <a:cubicBezTo>
                    <a:pt x="109489" y="12296"/>
                    <a:pt x="108261" y="9963"/>
                    <a:pt x="106342" y="6954"/>
                  </a:cubicBezTo>
                  <a:cubicBezTo>
                    <a:pt x="105606" y="5788"/>
                    <a:pt x="103702" y="2656"/>
                    <a:pt x="102321" y="1275"/>
                  </a:cubicBezTo>
                  <a:cubicBezTo>
                    <a:pt x="101580" y="519"/>
                    <a:pt x="100764" y="1"/>
                    <a:pt x="9955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130;p35">
              <a:extLst>
                <a:ext uri="{FF2B5EF4-FFF2-40B4-BE49-F238E27FC236}">
                  <a16:creationId xmlns:a16="http://schemas.microsoft.com/office/drawing/2014/main" id="{B94CDDF9-8725-9726-8F9A-F778C42754D4}"/>
                </a:ext>
              </a:extLst>
            </p:cNvPr>
            <p:cNvSpPr/>
            <p:nvPr/>
          </p:nvSpPr>
          <p:spPr>
            <a:xfrm>
              <a:off x="4427025" y="711625"/>
              <a:ext cx="914200" cy="2190025"/>
            </a:xfrm>
            <a:custGeom>
              <a:avLst/>
              <a:gdLst/>
              <a:ahLst/>
              <a:cxnLst/>
              <a:rect l="l" t="t" r="r" b="b"/>
              <a:pathLst>
                <a:path w="36568" h="87601" extrusionOk="0">
                  <a:moveTo>
                    <a:pt x="32898" y="0"/>
                  </a:moveTo>
                  <a:cubicBezTo>
                    <a:pt x="32866" y="0"/>
                    <a:pt x="32834" y="0"/>
                    <a:pt x="32802" y="1"/>
                  </a:cubicBezTo>
                  <a:cubicBezTo>
                    <a:pt x="30193" y="47"/>
                    <a:pt x="19156" y="4959"/>
                    <a:pt x="8842" y="12296"/>
                  </a:cubicBezTo>
                  <a:cubicBezTo>
                    <a:pt x="10315" y="13079"/>
                    <a:pt x="11343" y="14399"/>
                    <a:pt x="11835" y="16502"/>
                  </a:cubicBezTo>
                  <a:cubicBezTo>
                    <a:pt x="12341" y="18605"/>
                    <a:pt x="14889" y="31698"/>
                    <a:pt x="14889" y="45420"/>
                  </a:cubicBezTo>
                  <a:cubicBezTo>
                    <a:pt x="14889" y="55351"/>
                    <a:pt x="13677" y="64177"/>
                    <a:pt x="11282" y="71637"/>
                  </a:cubicBezTo>
                  <a:cubicBezTo>
                    <a:pt x="8765" y="79496"/>
                    <a:pt x="3991" y="84561"/>
                    <a:pt x="0" y="87600"/>
                  </a:cubicBezTo>
                  <a:cubicBezTo>
                    <a:pt x="10254" y="87262"/>
                    <a:pt x="19448" y="80908"/>
                    <a:pt x="25956" y="69626"/>
                  </a:cubicBezTo>
                  <a:cubicBezTo>
                    <a:pt x="34444" y="54829"/>
                    <a:pt x="36256" y="36256"/>
                    <a:pt x="36516" y="22688"/>
                  </a:cubicBezTo>
                  <a:cubicBezTo>
                    <a:pt x="36823" y="7215"/>
                    <a:pt x="35657" y="3578"/>
                    <a:pt x="35212" y="2073"/>
                  </a:cubicBezTo>
                  <a:cubicBezTo>
                    <a:pt x="34762" y="606"/>
                    <a:pt x="34167" y="0"/>
                    <a:pt x="32898"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1131;p35">
              <a:extLst>
                <a:ext uri="{FF2B5EF4-FFF2-40B4-BE49-F238E27FC236}">
                  <a16:creationId xmlns:a16="http://schemas.microsoft.com/office/drawing/2014/main" id="{1DB79FBB-DD33-8E94-7E4E-1D38E3FA99C8}"/>
                </a:ext>
              </a:extLst>
            </p:cNvPr>
            <p:cNvSpPr/>
            <p:nvPr/>
          </p:nvSpPr>
          <p:spPr>
            <a:xfrm>
              <a:off x="3753150" y="1106200"/>
              <a:ext cx="944825" cy="1847725"/>
            </a:xfrm>
            <a:custGeom>
              <a:avLst/>
              <a:gdLst/>
              <a:ahLst/>
              <a:cxnLst/>
              <a:rect l="l" t="t" r="r" b="b"/>
              <a:pathLst>
                <a:path w="37793" h="73909" extrusionOk="0">
                  <a:moveTo>
                    <a:pt x="33217" y="1"/>
                  </a:moveTo>
                  <a:cubicBezTo>
                    <a:pt x="32174" y="1"/>
                    <a:pt x="31148" y="1120"/>
                    <a:pt x="30486" y="1670"/>
                  </a:cubicBezTo>
                  <a:cubicBezTo>
                    <a:pt x="29764" y="2269"/>
                    <a:pt x="11821" y="17879"/>
                    <a:pt x="4008" y="37220"/>
                  </a:cubicBezTo>
                  <a:cubicBezTo>
                    <a:pt x="2580" y="41210"/>
                    <a:pt x="79" y="45339"/>
                    <a:pt x="2" y="57711"/>
                  </a:cubicBezTo>
                  <a:cubicBezTo>
                    <a:pt x="-29" y="62162"/>
                    <a:pt x="401" y="67151"/>
                    <a:pt x="2642" y="69945"/>
                  </a:cubicBezTo>
                  <a:cubicBezTo>
                    <a:pt x="3874" y="71477"/>
                    <a:pt x="6107" y="73908"/>
                    <a:pt x="10450" y="73908"/>
                  </a:cubicBezTo>
                  <a:cubicBezTo>
                    <a:pt x="10543" y="73908"/>
                    <a:pt x="10636" y="73907"/>
                    <a:pt x="10731" y="73905"/>
                  </a:cubicBezTo>
                  <a:cubicBezTo>
                    <a:pt x="18068" y="73751"/>
                    <a:pt x="30163" y="67872"/>
                    <a:pt x="34369" y="54611"/>
                  </a:cubicBezTo>
                  <a:cubicBezTo>
                    <a:pt x="36610" y="47657"/>
                    <a:pt x="37393" y="40735"/>
                    <a:pt x="37746" y="29637"/>
                  </a:cubicBezTo>
                  <a:cubicBezTo>
                    <a:pt x="38176" y="16314"/>
                    <a:pt x="35474" y="3528"/>
                    <a:pt x="35305" y="2791"/>
                  </a:cubicBezTo>
                  <a:cubicBezTo>
                    <a:pt x="35106" y="1793"/>
                    <a:pt x="34737" y="274"/>
                    <a:pt x="33494" y="28"/>
                  </a:cubicBezTo>
                  <a:cubicBezTo>
                    <a:pt x="33402" y="9"/>
                    <a:pt x="33309" y="1"/>
                    <a:pt x="33217"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1132;p35">
              <a:extLst>
                <a:ext uri="{FF2B5EF4-FFF2-40B4-BE49-F238E27FC236}">
                  <a16:creationId xmlns:a16="http://schemas.microsoft.com/office/drawing/2014/main" id="{9896D1B5-28B7-20E8-AC04-8D00EF931579}"/>
                </a:ext>
              </a:extLst>
            </p:cNvPr>
            <p:cNvSpPr/>
            <p:nvPr/>
          </p:nvSpPr>
          <p:spPr>
            <a:xfrm>
              <a:off x="4158800" y="421075"/>
              <a:ext cx="539150" cy="727275"/>
            </a:xfrm>
            <a:custGeom>
              <a:avLst/>
              <a:gdLst/>
              <a:ahLst/>
              <a:cxnLst/>
              <a:rect l="l" t="t" r="r" b="b"/>
              <a:pathLst>
                <a:path w="21566" h="29091" extrusionOk="0">
                  <a:moveTo>
                    <a:pt x="15157" y="0"/>
                  </a:moveTo>
                  <a:cubicBezTo>
                    <a:pt x="14451" y="0"/>
                    <a:pt x="13899" y="283"/>
                    <a:pt x="13108" y="863"/>
                  </a:cubicBezTo>
                  <a:cubicBezTo>
                    <a:pt x="11850" y="1784"/>
                    <a:pt x="2916" y="8799"/>
                    <a:pt x="0" y="11209"/>
                  </a:cubicBezTo>
                  <a:cubicBezTo>
                    <a:pt x="2993" y="16735"/>
                    <a:pt x="5403" y="23611"/>
                    <a:pt x="7368" y="29091"/>
                  </a:cubicBezTo>
                  <a:cubicBezTo>
                    <a:pt x="11758" y="25622"/>
                    <a:pt x="14413" y="22552"/>
                    <a:pt x="21566" y="17732"/>
                  </a:cubicBezTo>
                  <a:cubicBezTo>
                    <a:pt x="19555" y="8507"/>
                    <a:pt x="17621" y="2214"/>
                    <a:pt x="17606" y="2183"/>
                  </a:cubicBezTo>
                  <a:cubicBezTo>
                    <a:pt x="17191" y="1047"/>
                    <a:pt x="16577" y="188"/>
                    <a:pt x="15702" y="50"/>
                  </a:cubicBezTo>
                  <a:cubicBezTo>
                    <a:pt x="15508" y="17"/>
                    <a:pt x="15328" y="0"/>
                    <a:pt x="1515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1133;p35">
              <a:extLst>
                <a:ext uri="{FF2B5EF4-FFF2-40B4-BE49-F238E27FC236}">
                  <a16:creationId xmlns:a16="http://schemas.microsoft.com/office/drawing/2014/main" id="{4E77A571-6777-C4C6-D584-934AADDC09A2}"/>
                </a:ext>
              </a:extLst>
            </p:cNvPr>
            <p:cNvSpPr/>
            <p:nvPr/>
          </p:nvSpPr>
          <p:spPr>
            <a:xfrm>
              <a:off x="5393650" y="1333050"/>
              <a:ext cx="596000" cy="615775"/>
            </a:xfrm>
            <a:custGeom>
              <a:avLst/>
              <a:gdLst/>
              <a:ahLst/>
              <a:cxnLst/>
              <a:rect l="l" t="t" r="r" b="b"/>
              <a:pathLst>
                <a:path w="23840" h="24631" extrusionOk="0">
                  <a:moveTo>
                    <a:pt x="18214" y="0"/>
                  </a:moveTo>
                  <a:cubicBezTo>
                    <a:pt x="12822" y="0"/>
                    <a:pt x="1597" y="1054"/>
                    <a:pt x="1597" y="1054"/>
                  </a:cubicBezTo>
                  <a:cubicBezTo>
                    <a:pt x="1443" y="7455"/>
                    <a:pt x="906" y="13502"/>
                    <a:pt x="0" y="19043"/>
                  </a:cubicBezTo>
                  <a:cubicBezTo>
                    <a:pt x="4344" y="20701"/>
                    <a:pt x="8427" y="22390"/>
                    <a:pt x="12971" y="24631"/>
                  </a:cubicBezTo>
                  <a:cubicBezTo>
                    <a:pt x="21812" y="13518"/>
                    <a:pt x="23623" y="6380"/>
                    <a:pt x="23807" y="4369"/>
                  </a:cubicBezTo>
                  <a:cubicBezTo>
                    <a:pt x="23899" y="3356"/>
                    <a:pt x="23807" y="2159"/>
                    <a:pt x="23377" y="1545"/>
                  </a:cubicBezTo>
                  <a:cubicBezTo>
                    <a:pt x="22810" y="701"/>
                    <a:pt x="22073" y="317"/>
                    <a:pt x="20262" y="87"/>
                  </a:cubicBezTo>
                  <a:cubicBezTo>
                    <a:pt x="19768" y="26"/>
                    <a:pt x="19063" y="0"/>
                    <a:pt x="18214"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1134;p35">
              <a:extLst>
                <a:ext uri="{FF2B5EF4-FFF2-40B4-BE49-F238E27FC236}">
                  <a16:creationId xmlns:a16="http://schemas.microsoft.com/office/drawing/2014/main" id="{B77EC514-C9D3-13D2-F96F-021AFEB57524}"/>
                </a:ext>
              </a:extLst>
            </p:cNvPr>
            <p:cNvSpPr/>
            <p:nvPr/>
          </p:nvSpPr>
          <p:spPr>
            <a:xfrm>
              <a:off x="4797325" y="1912350"/>
              <a:ext cx="1396525" cy="981625"/>
            </a:xfrm>
            <a:custGeom>
              <a:avLst/>
              <a:gdLst/>
              <a:ahLst/>
              <a:cxnLst/>
              <a:rect l="l" t="t" r="r" b="b"/>
              <a:pathLst>
                <a:path w="55861" h="39265" extrusionOk="0">
                  <a:moveTo>
                    <a:pt x="23101" y="0"/>
                  </a:moveTo>
                  <a:cubicBezTo>
                    <a:pt x="21290" y="9087"/>
                    <a:pt x="18466" y="17038"/>
                    <a:pt x="14674" y="23639"/>
                  </a:cubicBezTo>
                  <a:cubicBezTo>
                    <a:pt x="10776" y="30454"/>
                    <a:pt x="5741" y="35811"/>
                    <a:pt x="0" y="39264"/>
                  </a:cubicBezTo>
                  <a:cubicBezTo>
                    <a:pt x="17345" y="38082"/>
                    <a:pt x="31896" y="35411"/>
                    <a:pt x="42380" y="30362"/>
                  </a:cubicBezTo>
                  <a:cubicBezTo>
                    <a:pt x="54353" y="24606"/>
                    <a:pt x="55949" y="21704"/>
                    <a:pt x="55857" y="19786"/>
                  </a:cubicBezTo>
                  <a:cubicBezTo>
                    <a:pt x="55795" y="18328"/>
                    <a:pt x="55105" y="17115"/>
                    <a:pt x="52710" y="15503"/>
                  </a:cubicBezTo>
                  <a:cubicBezTo>
                    <a:pt x="48351" y="12618"/>
                    <a:pt x="37299" y="5357"/>
                    <a:pt x="23101"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1135;p35">
              <a:extLst>
                <a:ext uri="{FF2B5EF4-FFF2-40B4-BE49-F238E27FC236}">
                  <a16:creationId xmlns:a16="http://schemas.microsoft.com/office/drawing/2014/main" id="{93D0611A-1FE4-1AA6-61D2-13761011631D}"/>
                </a:ext>
              </a:extLst>
            </p:cNvPr>
            <p:cNvSpPr/>
            <p:nvPr/>
          </p:nvSpPr>
          <p:spPr>
            <a:xfrm>
              <a:off x="3923850" y="2963325"/>
              <a:ext cx="1423225" cy="229950"/>
            </a:xfrm>
            <a:custGeom>
              <a:avLst/>
              <a:gdLst/>
              <a:ahLst/>
              <a:cxnLst/>
              <a:rect l="l" t="t" r="r" b="b"/>
              <a:pathLst>
                <a:path w="56929" h="9198" extrusionOk="0">
                  <a:moveTo>
                    <a:pt x="52818" y="0"/>
                  </a:moveTo>
                  <a:cubicBezTo>
                    <a:pt x="52729" y="0"/>
                    <a:pt x="52638" y="1"/>
                    <a:pt x="52545" y="3"/>
                  </a:cubicBezTo>
                  <a:cubicBezTo>
                    <a:pt x="49659" y="80"/>
                    <a:pt x="47434" y="556"/>
                    <a:pt x="42645" y="1354"/>
                  </a:cubicBezTo>
                  <a:cubicBezTo>
                    <a:pt x="39379" y="1888"/>
                    <a:pt x="36731" y="2112"/>
                    <a:pt x="33831" y="2112"/>
                  </a:cubicBezTo>
                  <a:cubicBezTo>
                    <a:pt x="33310" y="2112"/>
                    <a:pt x="32781" y="2105"/>
                    <a:pt x="32238" y="2091"/>
                  </a:cubicBezTo>
                  <a:cubicBezTo>
                    <a:pt x="30150" y="2045"/>
                    <a:pt x="25484" y="1999"/>
                    <a:pt x="25484" y="1999"/>
                  </a:cubicBezTo>
                  <a:cubicBezTo>
                    <a:pt x="23289" y="1937"/>
                    <a:pt x="20818" y="1891"/>
                    <a:pt x="18347" y="1891"/>
                  </a:cubicBezTo>
                  <a:cubicBezTo>
                    <a:pt x="13174" y="1891"/>
                    <a:pt x="6512" y="2091"/>
                    <a:pt x="649" y="3718"/>
                  </a:cubicBezTo>
                  <a:cubicBezTo>
                    <a:pt x="342" y="3810"/>
                    <a:pt x="-42" y="3918"/>
                    <a:pt x="4" y="4271"/>
                  </a:cubicBezTo>
                  <a:cubicBezTo>
                    <a:pt x="35" y="4562"/>
                    <a:pt x="495" y="4562"/>
                    <a:pt x="941" y="4562"/>
                  </a:cubicBezTo>
                  <a:cubicBezTo>
                    <a:pt x="952" y="4563"/>
                    <a:pt x="966" y="4563"/>
                    <a:pt x="982" y="4563"/>
                  </a:cubicBezTo>
                  <a:cubicBezTo>
                    <a:pt x="1625" y="4563"/>
                    <a:pt x="5766" y="4271"/>
                    <a:pt x="7832" y="4271"/>
                  </a:cubicBezTo>
                  <a:cubicBezTo>
                    <a:pt x="15507" y="4271"/>
                    <a:pt x="20741" y="5591"/>
                    <a:pt x="25807" y="6865"/>
                  </a:cubicBezTo>
                  <a:cubicBezTo>
                    <a:pt x="30580" y="8062"/>
                    <a:pt x="35078" y="9198"/>
                    <a:pt x="41325" y="9198"/>
                  </a:cubicBezTo>
                  <a:cubicBezTo>
                    <a:pt x="47925" y="9198"/>
                    <a:pt x="53635" y="8354"/>
                    <a:pt x="55769" y="6005"/>
                  </a:cubicBezTo>
                  <a:cubicBezTo>
                    <a:pt x="56490" y="5222"/>
                    <a:pt x="57196" y="3749"/>
                    <a:pt x="56828" y="2413"/>
                  </a:cubicBezTo>
                  <a:cubicBezTo>
                    <a:pt x="56354" y="800"/>
                    <a:pt x="55224" y="0"/>
                    <a:pt x="52818"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1136;p35">
              <a:extLst>
                <a:ext uri="{FF2B5EF4-FFF2-40B4-BE49-F238E27FC236}">
                  <a16:creationId xmlns:a16="http://schemas.microsoft.com/office/drawing/2014/main" id="{657FF169-F4E3-1467-7273-0EEAA3B3CA08}"/>
                </a:ext>
              </a:extLst>
            </p:cNvPr>
            <p:cNvSpPr/>
            <p:nvPr/>
          </p:nvSpPr>
          <p:spPr>
            <a:xfrm>
              <a:off x="2265800" y="715450"/>
              <a:ext cx="914500" cy="2190025"/>
            </a:xfrm>
            <a:custGeom>
              <a:avLst/>
              <a:gdLst/>
              <a:ahLst/>
              <a:cxnLst/>
              <a:rect l="l" t="t" r="r" b="b"/>
              <a:pathLst>
                <a:path w="36580" h="87601" extrusionOk="0">
                  <a:moveTo>
                    <a:pt x="3682" y="1"/>
                  </a:moveTo>
                  <a:cubicBezTo>
                    <a:pt x="2412" y="1"/>
                    <a:pt x="1802" y="606"/>
                    <a:pt x="1368" y="2074"/>
                  </a:cubicBezTo>
                  <a:cubicBezTo>
                    <a:pt x="907" y="3563"/>
                    <a:pt x="-244" y="7216"/>
                    <a:pt x="48" y="22688"/>
                  </a:cubicBezTo>
                  <a:cubicBezTo>
                    <a:pt x="324" y="36257"/>
                    <a:pt x="2135" y="54830"/>
                    <a:pt x="10608" y="69627"/>
                  </a:cubicBezTo>
                  <a:cubicBezTo>
                    <a:pt x="17116" y="80908"/>
                    <a:pt x="26310" y="87263"/>
                    <a:pt x="36579" y="87601"/>
                  </a:cubicBezTo>
                  <a:cubicBezTo>
                    <a:pt x="32573" y="84546"/>
                    <a:pt x="27815" y="79496"/>
                    <a:pt x="25282" y="71637"/>
                  </a:cubicBezTo>
                  <a:cubicBezTo>
                    <a:pt x="22903" y="64177"/>
                    <a:pt x="21690" y="55352"/>
                    <a:pt x="21690" y="45421"/>
                  </a:cubicBezTo>
                  <a:cubicBezTo>
                    <a:pt x="21690" y="31698"/>
                    <a:pt x="24238" y="18605"/>
                    <a:pt x="24729" y="16502"/>
                  </a:cubicBezTo>
                  <a:cubicBezTo>
                    <a:pt x="25236" y="14399"/>
                    <a:pt x="26249" y="13064"/>
                    <a:pt x="27738" y="12297"/>
                  </a:cubicBezTo>
                  <a:cubicBezTo>
                    <a:pt x="17285" y="4576"/>
                    <a:pt x="6387" y="32"/>
                    <a:pt x="3778" y="2"/>
                  </a:cubicBezTo>
                  <a:cubicBezTo>
                    <a:pt x="3745" y="1"/>
                    <a:pt x="3713" y="1"/>
                    <a:pt x="3682"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1137;p35">
              <a:extLst>
                <a:ext uri="{FF2B5EF4-FFF2-40B4-BE49-F238E27FC236}">
                  <a16:creationId xmlns:a16="http://schemas.microsoft.com/office/drawing/2014/main" id="{EF34DCB9-33BA-F440-74DD-FBACCD5AE13B}"/>
                </a:ext>
              </a:extLst>
            </p:cNvPr>
            <p:cNvSpPr/>
            <p:nvPr/>
          </p:nvSpPr>
          <p:spPr>
            <a:xfrm>
              <a:off x="2912800" y="1106200"/>
              <a:ext cx="846550" cy="1845750"/>
            </a:xfrm>
            <a:custGeom>
              <a:avLst/>
              <a:gdLst/>
              <a:ahLst/>
              <a:cxnLst/>
              <a:rect l="l" t="t" r="r" b="b"/>
              <a:pathLst>
                <a:path w="33862" h="73830" extrusionOk="0">
                  <a:moveTo>
                    <a:pt x="4579" y="1"/>
                  </a:moveTo>
                  <a:cubicBezTo>
                    <a:pt x="4486" y="1"/>
                    <a:pt x="4392" y="9"/>
                    <a:pt x="4299" y="28"/>
                  </a:cubicBezTo>
                  <a:cubicBezTo>
                    <a:pt x="3071" y="274"/>
                    <a:pt x="2702" y="1793"/>
                    <a:pt x="2487" y="2791"/>
                  </a:cubicBezTo>
                  <a:cubicBezTo>
                    <a:pt x="2334" y="3528"/>
                    <a:pt x="-383" y="16314"/>
                    <a:pt x="47" y="29637"/>
                  </a:cubicBezTo>
                  <a:cubicBezTo>
                    <a:pt x="415" y="40735"/>
                    <a:pt x="1183" y="47657"/>
                    <a:pt x="3424" y="54611"/>
                  </a:cubicBezTo>
                  <a:cubicBezTo>
                    <a:pt x="7629" y="67872"/>
                    <a:pt x="19863" y="73828"/>
                    <a:pt x="27215" y="73828"/>
                  </a:cubicBezTo>
                  <a:cubicBezTo>
                    <a:pt x="27215" y="73828"/>
                    <a:pt x="27254" y="73829"/>
                    <a:pt x="27326" y="73829"/>
                  </a:cubicBezTo>
                  <a:cubicBezTo>
                    <a:pt x="27784" y="73829"/>
                    <a:pt x="29591" y="73783"/>
                    <a:pt x="31329" y="73107"/>
                  </a:cubicBezTo>
                  <a:cubicBezTo>
                    <a:pt x="31927" y="72861"/>
                    <a:pt x="32511" y="72539"/>
                    <a:pt x="33155" y="72109"/>
                  </a:cubicBezTo>
                  <a:cubicBezTo>
                    <a:pt x="32618" y="71387"/>
                    <a:pt x="32142" y="70574"/>
                    <a:pt x="31697" y="69653"/>
                  </a:cubicBezTo>
                  <a:cubicBezTo>
                    <a:pt x="30270" y="66690"/>
                    <a:pt x="29533" y="63083"/>
                    <a:pt x="29502" y="58632"/>
                  </a:cubicBezTo>
                  <a:cubicBezTo>
                    <a:pt x="29425" y="46260"/>
                    <a:pt x="33769" y="36989"/>
                    <a:pt x="33861" y="36728"/>
                  </a:cubicBezTo>
                  <a:cubicBezTo>
                    <a:pt x="26049" y="17404"/>
                    <a:pt x="8028" y="2269"/>
                    <a:pt x="7307" y="1670"/>
                  </a:cubicBezTo>
                  <a:cubicBezTo>
                    <a:pt x="6644" y="1120"/>
                    <a:pt x="5632" y="1"/>
                    <a:pt x="4579"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1138;p35">
              <a:extLst>
                <a:ext uri="{FF2B5EF4-FFF2-40B4-BE49-F238E27FC236}">
                  <a16:creationId xmlns:a16="http://schemas.microsoft.com/office/drawing/2014/main" id="{B17043F8-1CA9-63E8-4880-D725048C7EB9}"/>
                </a:ext>
              </a:extLst>
            </p:cNvPr>
            <p:cNvSpPr/>
            <p:nvPr/>
          </p:nvSpPr>
          <p:spPr>
            <a:xfrm>
              <a:off x="3342575" y="315250"/>
              <a:ext cx="925600" cy="1564500"/>
            </a:xfrm>
            <a:custGeom>
              <a:avLst/>
              <a:gdLst/>
              <a:ahLst/>
              <a:cxnLst/>
              <a:rect l="l" t="t" r="r" b="b"/>
              <a:pathLst>
                <a:path w="37024" h="62580" extrusionOk="0">
                  <a:moveTo>
                    <a:pt x="18497" y="0"/>
                  </a:moveTo>
                  <a:cubicBezTo>
                    <a:pt x="17806" y="0"/>
                    <a:pt x="17499" y="445"/>
                    <a:pt x="17023" y="1105"/>
                  </a:cubicBezTo>
                  <a:cubicBezTo>
                    <a:pt x="13815" y="5664"/>
                    <a:pt x="3562" y="24283"/>
                    <a:pt x="1" y="37376"/>
                  </a:cubicBezTo>
                  <a:cubicBezTo>
                    <a:pt x="5711" y="43055"/>
                    <a:pt x="13340" y="51881"/>
                    <a:pt x="18512" y="62580"/>
                  </a:cubicBezTo>
                  <a:cubicBezTo>
                    <a:pt x="23700" y="51881"/>
                    <a:pt x="31314" y="43055"/>
                    <a:pt x="37024" y="37376"/>
                  </a:cubicBezTo>
                  <a:cubicBezTo>
                    <a:pt x="33463" y="24283"/>
                    <a:pt x="23209" y="5664"/>
                    <a:pt x="20001" y="1105"/>
                  </a:cubicBezTo>
                  <a:cubicBezTo>
                    <a:pt x="19525" y="445"/>
                    <a:pt x="19172" y="0"/>
                    <a:pt x="1849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1139;p35">
              <a:extLst>
                <a:ext uri="{FF2B5EF4-FFF2-40B4-BE49-F238E27FC236}">
                  <a16:creationId xmlns:a16="http://schemas.microsoft.com/office/drawing/2014/main" id="{B34D3B7D-8151-C69E-5B16-7CDC738289AB}"/>
                </a:ext>
              </a:extLst>
            </p:cNvPr>
            <p:cNvSpPr/>
            <p:nvPr/>
          </p:nvSpPr>
          <p:spPr>
            <a:xfrm>
              <a:off x="2909350" y="424900"/>
              <a:ext cx="538800" cy="726900"/>
            </a:xfrm>
            <a:custGeom>
              <a:avLst/>
              <a:gdLst/>
              <a:ahLst/>
              <a:cxnLst/>
              <a:rect l="l" t="t" r="r" b="b"/>
              <a:pathLst>
                <a:path w="21552" h="29076" extrusionOk="0">
                  <a:moveTo>
                    <a:pt x="6410" y="1"/>
                  </a:moveTo>
                  <a:cubicBezTo>
                    <a:pt x="6239" y="1"/>
                    <a:pt x="6059" y="17"/>
                    <a:pt x="5864" y="50"/>
                  </a:cubicBezTo>
                  <a:cubicBezTo>
                    <a:pt x="4974" y="188"/>
                    <a:pt x="4375" y="1048"/>
                    <a:pt x="3945" y="2168"/>
                  </a:cubicBezTo>
                  <a:cubicBezTo>
                    <a:pt x="3930" y="2214"/>
                    <a:pt x="2011" y="8492"/>
                    <a:pt x="1" y="17733"/>
                  </a:cubicBezTo>
                  <a:cubicBezTo>
                    <a:pt x="7153" y="22552"/>
                    <a:pt x="9793" y="25622"/>
                    <a:pt x="14199" y="29076"/>
                  </a:cubicBezTo>
                  <a:cubicBezTo>
                    <a:pt x="16163" y="23612"/>
                    <a:pt x="18558" y="16735"/>
                    <a:pt x="21551" y="11209"/>
                  </a:cubicBezTo>
                  <a:cubicBezTo>
                    <a:pt x="18635" y="8799"/>
                    <a:pt x="9717" y="1785"/>
                    <a:pt x="8443" y="848"/>
                  </a:cubicBezTo>
                  <a:cubicBezTo>
                    <a:pt x="7653" y="281"/>
                    <a:pt x="7111" y="1"/>
                    <a:pt x="6410"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1140;p35">
              <a:extLst>
                <a:ext uri="{FF2B5EF4-FFF2-40B4-BE49-F238E27FC236}">
                  <a16:creationId xmlns:a16="http://schemas.microsoft.com/office/drawing/2014/main" id="{CDEFE0D1-3668-7FEF-8C2B-9643EDA63427}"/>
                </a:ext>
              </a:extLst>
            </p:cNvPr>
            <p:cNvSpPr/>
            <p:nvPr/>
          </p:nvSpPr>
          <p:spPr>
            <a:xfrm>
              <a:off x="1617650" y="1336750"/>
              <a:ext cx="596025" cy="615925"/>
            </a:xfrm>
            <a:custGeom>
              <a:avLst/>
              <a:gdLst/>
              <a:ahLst/>
              <a:cxnLst/>
              <a:rect l="l" t="t" r="r" b="b"/>
              <a:pathLst>
                <a:path w="23841" h="24637" extrusionOk="0">
                  <a:moveTo>
                    <a:pt x="5664" y="1"/>
                  </a:moveTo>
                  <a:cubicBezTo>
                    <a:pt x="4790" y="1"/>
                    <a:pt x="4067" y="28"/>
                    <a:pt x="3564" y="92"/>
                  </a:cubicBezTo>
                  <a:cubicBezTo>
                    <a:pt x="1752" y="307"/>
                    <a:pt x="1031" y="706"/>
                    <a:pt x="463" y="1535"/>
                  </a:cubicBezTo>
                  <a:cubicBezTo>
                    <a:pt x="33" y="2165"/>
                    <a:pt x="-59" y="3347"/>
                    <a:pt x="33" y="4375"/>
                  </a:cubicBezTo>
                  <a:cubicBezTo>
                    <a:pt x="202" y="6386"/>
                    <a:pt x="2029" y="13523"/>
                    <a:pt x="10870" y="24636"/>
                  </a:cubicBezTo>
                  <a:cubicBezTo>
                    <a:pt x="15398" y="22395"/>
                    <a:pt x="19481" y="20707"/>
                    <a:pt x="23840" y="19049"/>
                  </a:cubicBezTo>
                  <a:cubicBezTo>
                    <a:pt x="22935" y="13508"/>
                    <a:pt x="22397" y="7460"/>
                    <a:pt x="22244" y="1059"/>
                  </a:cubicBezTo>
                  <a:cubicBezTo>
                    <a:pt x="22244" y="1059"/>
                    <a:pt x="11078" y="1"/>
                    <a:pt x="5664"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1141;p35">
              <a:extLst>
                <a:ext uri="{FF2B5EF4-FFF2-40B4-BE49-F238E27FC236}">
                  <a16:creationId xmlns:a16="http://schemas.microsoft.com/office/drawing/2014/main" id="{A81D0148-73C0-087C-99AA-E98268C7C700}"/>
                </a:ext>
              </a:extLst>
            </p:cNvPr>
            <p:cNvSpPr/>
            <p:nvPr/>
          </p:nvSpPr>
          <p:spPr>
            <a:xfrm>
              <a:off x="1413475" y="1916175"/>
              <a:ext cx="1396125" cy="981250"/>
            </a:xfrm>
            <a:custGeom>
              <a:avLst/>
              <a:gdLst/>
              <a:ahLst/>
              <a:cxnLst/>
              <a:rect l="l" t="t" r="r" b="b"/>
              <a:pathLst>
                <a:path w="55845" h="39250" extrusionOk="0">
                  <a:moveTo>
                    <a:pt x="32759" y="1"/>
                  </a:moveTo>
                  <a:cubicBezTo>
                    <a:pt x="18561" y="5358"/>
                    <a:pt x="7494" y="12603"/>
                    <a:pt x="3150" y="15504"/>
                  </a:cubicBezTo>
                  <a:cubicBezTo>
                    <a:pt x="740" y="17116"/>
                    <a:pt x="65" y="18313"/>
                    <a:pt x="4" y="19786"/>
                  </a:cubicBezTo>
                  <a:cubicBezTo>
                    <a:pt x="-88" y="21705"/>
                    <a:pt x="1493" y="24606"/>
                    <a:pt x="13465" y="30362"/>
                  </a:cubicBezTo>
                  <a:cubicBezTo>
                    <a:pt x="23949" y="35412"/>
                    <a:pt x="38515" y="38083"/>
                    <a:pt x="55845" y="39249"/>
                  </a:cubicBezTo>
                  <a:cubicBezTo>
                    <a:pt x="50104" y="35811"/>
                    <a:pt x="45069" y="30454"/>
                    <a:pt x="41171" y="23624"/>
                  </a:cubicBezTo>
                  <a:cubicBezTo>
                    <a:pt x="37395" y="17039"/>
                    <a:pt x="34570" y="9088"/>
                    <a:pt x="32759"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1142;p35">
              <a:extLst>
                <a:ext uri="{FF2B5EF4-FFF2-40B4-BE49-F238E27FC236}">
                  <a16:creationId xmlns:a16="http://schemas.microsoft.com/office/drawing/2014/main" id="{9180C312-72DC-5B41-B199-F26AC08304EB}"/>
                </a:ext>
              </a:extLst>
            </p:cNvPr>
            <p:cNvSpPr/>
            <p:nvPr/>
          </p:nvSpPr>
          <p:spPr>
            <a:xfrm>
              <a:off x="2263925" y="2963325"/>
              <a:ext cx="1423000" cy="229950"/>
            </a:xfrm>
            <a:custGeom>
              <a:avLst/>
              <a:gdLst/>
              <a:ahLst/>
              <a:cxnLst/>
              <a:rect l="l" t="t" r="r" b="b"/>
              <a:pathLst>
                <a:path w="56920" h="9198" extrusionOk="0">
                  <a:moveTo>
                    <a:pt x="4117" y="0"/>
                  </a:moveTo>
                  <a:cubicBezTo>
                    <a:pt x="1710" y="0"/>
                    <a:pt x="566" y="800"/>
                    <a:pt x="107" y="2413"/>
                  </a:cubicBezTo>
                  <a:cubicBezTo>
                    <a:pt x="-276" y="3749"/>
                    <a:pt x="445" y="5222"/>
                    <a:pt x="1151" y="6005"/>
                  </a:cubicBezTo>
                  <a:cubicBezTo>
                    <a:pt x="3285" y="8354"/>
                    <a:pt x="8995" y="9198"/>
                    <a:pt x="15595" y="9198"/>
                  </a:cubicBezTo>
                  <a:cubicBezTo>
                    <a:pt x="21842" y="9198"/>
                    <a:pt x="26355" y="8062"/>
                    <a:pt x="31113" y="6865"/>
                  </a:cubicBezTo>
                  <a:cubicBezTo>
                    <a:pt x="36178" y="5591"/>
                    <a:pt x="41412" y="4271"/>
                    <a:pt x="49087" y="4271"/>
                  </a:cubicBezTo>
                  <a:cubicBezTo>
                    <a:pt x="51154" y="4271"/>
                    <a:pt x="55309" y="4563"/>
                    <a:pt x="55939" y="4563"/>
                  </a:cubicBezTo>
                  <a:cubicBezTo>
                    <a:pt x="55954" y="4563"/>
                    <a:pt x="55968" y="4563"/>
                    <a:pt x="55979" y="4562"/>
                  </a:cubicBezTo>
                  <a:cubicBezTo>
                    <a:pt x="56424" y="4562"/>
                    <a:pt x="56885" y="4562"/>
                    <a:pt x="56915" y="4271"/>
                  </a:cubicBezTo>
                  <a:cubicBezTo>
                    <a:pt x="56961" y="3918"/>
                    <a:pt x="56593" y="3810"/>
                    <a:pt x="56286" y="3718"/>
                  </a:cubicBezTo>
                  <a:cubicBezTo>
                    <a:pt x="50407" y="2091"/>
                    <a:pt x="43746" y="1891"/>
                    <a:pt x="38588" y="1891"/>
                  </a:cubicBezTo>
                  <a:cubicBezTo>
                    <a:pt x="36102" y="1891"/>
                    <a:pt x="33630" y="1937"/>
                    <a:pt x="31451" y="1999"/>
                  </a:cubicBezTo>
                  <a:cubicBezTo>
                    <a:pt x="31451" y="1999"/>
                    <a:pt x="26769" y="2045"/>
                    <a:pt x="24682" y="2091"/>
                  </a:cubicBezTo>
                  <a:cubicBezTo>
                    <a:pt x="24141" y="2105"/>
                    <a:pt x="23613" y="2112"/>
                    <a:pt x="23094" y="2112"/>
                  </a:cubicBezTo>
                  <a:cubicBezTo>
                    <a:pt x="20192" y="2112"/>
                    <a:pt x="17543" y="1886"/>
                    <a:pt x="14275" y="1339"/>
                  </a:cubicBezTo>
                  <a:cubicBezTo>
                    <a:pt x="9486" y="556"/>
                    <a:pt x="7260" y="80"/>
                    <a:pt x="4390" y="3"/>
                  </a:cubicBezTo>
                  <a:cubicBezTo>
                    <a:pt x="4297" y="1"/>
                    <a:pt x="4206" y="0"/>
                    <a:pt x="411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18422754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Google Shape;1430;p47">
            <a:extLst>
              <a:ext uri="{FF2B5EF4-FFF2-40B4-BE49-F238E27FC236}">
                <a16:creationId xmlns:a16="http://schemas.microsoft.com/office/drawing/2014/main" id="{D243861E-F384-0A8A-F61A-9F3AEC381214}"/>
              </a:ext>
            </a:extLst>
          </p:cNvPr>
          <p:cNvSpPr txBox="1">
            <a:spLocks noGrp="1"/>
          </p:cNvSpPr>
          <p:nvPr>
            <p:ph type="title"/>
          </p:nvPr>
        </p:nvSpPr>
        <p:spPr>
          <a:xfrm>
            <a:off x="218567" y="341429"/>
            <a:ext cx="4085071" cy="553046"/>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AU" b="1">
                <a:solidFill>
                  <a:srgbClr val="002664"/>
                </a:solidFill>
                <a:latin typeface="Public Sans SemiBold"/>
              </a:rPr>
              <a:t>The preschool team</a:t>
            </a:r>
          </a:p>
        </p:txBody>
      </p:sp>
      <p:sp>
        <p:nvSpPr>
          <p:cNvPr id="26" name="Google Shape;1429;p47">
            <a:extLst>
              <a:ext uri="{FF2B5EF4-FFF2-40B4-BE49-F238E27FC236}">
                <a16:creationId xmlns:a16="http://schemas.microsoft.com/office/drawing/2014/main" id="{376F892A-2C2C-B893-02D6-B11D38819F5A}"/>
              </a:ext>
            </a:extLst>
          </p:cNvPr>
          <p:cNvSpPr txBox="1">
            <a:spLocks noGrp="1"/>
          </p:cNvSpPr>
          <p:nvPr>
            <p:ph type="body" idx="1"/>
          </p:nvPr>
        </p:nvSpPr>
        <p:spPr>
          <a:xfrm>
            <a:off x="164554" y="894475"/>
            <a:ext cx="4785558" cy="4120603"/>
          </a:xfrm>
          <a:prstGeom prst="rect">
            <a:avLst/>
          </a:prstGeom>
        </p:spPr>
        <p:txBody>
          <a:bodyPr spcFirstLastPara="1" wrap="square" lIns="91425" tIns="91425" rIns="91425" bIns="91425" anchor="t" anchorCtr="0">
            <a:noAutofit/>
          </a:bodyPr>
          <a:lstStyle/>
          <a:p>
            <a:pPr marL="0" lvl="0" indent="0" algn="l" rtl="0">
              <a:lnSpc>
                <a:spcPct val="90000"/>
              </a:lnSpc>
              <a:spcAft>
                <a:spcPts val="0"/>
              </a:spcAft>
              <a:buNone/>
            </a:pPr>
            <a:r>
              <a:rPr lang="en-AU" sz="1600" i="1" dirty="0">
                <a:solidFill>
                  <a:srgbClr val="002664"/>
                </a:solidFill>
              </a:rPr>
              <a:t>Include names and titles of staff involved with </a:t>
            </a:r>
            <a:r>
              <a:rPr lang="en-AU" sz="1600" i="1" dirty="0"/>
              <a:t>preschool</a:t>
            </a:r>
            <a:r>
              <a:rPr lang="en-AU" sz="1600" i="1" dirty="0">
                <a:solidFill>
                  <a:srgbClr val="002664"/>
                </a:solidFill>
              </a:rPr>
              <a:t>, for example:</a:t>
            </a:r>
          </a:p>
          <a:p>
            <a:pPr marL="171450" indent="-171450" algn="l">
              <a:lnSpc>
                <a:spcPct val="90000"/>
              </a:lnSpc>
              <a:spcBef>
                <a:spcPts val="1000"/>
              </a:spcBef>
              <a:buClr>
                <a:srgbClr val="002060"/>
              </a:buClr>
              <a:buSzPct val="100000"/>
            </a:pPr>
            <a:r>
              <a:rPr lang="en-AU" sz="1600" i="1" dirty="0">
                <a:solidFill>
                  <a:srgbClr val="002664"/>
                </a:solidFill>
              </a:rPr>
              <a:t>Principal</a:t>
            </a:r>
          </a:p>
          <a:p>
            <a:pPr marL="171450" indent="-171450" algn="l">
              <a:lnSpc>
                <a:spcPct val="90000"/>
              </a:lnSpc>
              <a:spcBef>
                <a:spcPts val="1000"/>
              </a:spcBef>
              <a:buClr>
                <a:srgbClr val="002060"/>
              </a:buClr>
              <a:buSzPct val="100000"/>
            </a:pPr>
            <a:r>
              <a:rPr lang="en-AU" sz="1600" i="1" dirty="0"/>
              <a:t>Deputy/assistant</a:t>
            </a:r>
            <a:r>
              <a:rPr lang="en-AU" sz="1600" i="1" dirty="0">
                <a:solidFill>
                  <a:srgbClr val="002664"/>
                </a:solidFill>
              </a:rPr>
              <a:t> principal/preschool </a:t>
            </a:r>
            <a:r>
              <a:rPr lang="en-AU" sz="1600" i="1" dirty="0"/>
              <a:t>s</a:t>
            </a:r>
            <a:r>
              <a:rPr lang="en-AU" sz="1600" i="1" dirty="0">
                <a:solidFill>
                  <a:srgbClr val="002664"/>
                </a:solidFill>
              </a:rPr>
              <a:t>upervisor</a:t>
            </a:r>
          </a:p>
          <a:p>
            <a:pPr marL="171450" indent="-171450" algn="l">
              <a:lnSpc>
                <a:spcPct val="90000"/>
              </a:lnSpc>
              <a:spcBef>
                <a:spcPts val="1000"/>
              </a:spcBef>
              <a:buClr>
                <a:srgbClr val="002060"/>
              </a:buClr>
              <a:buSzPct val="100000"/>
            </a:pPr>
            <a:r>
              <a:rPr lang="en-AU" sz="1600" i="1" dirty="0"/>
              <a:t>Early childhood teachers</a:t>
            </a:r>
            <a:endParaRPr lang="en-AU" sz="1600" i="1" dirty="0">
              <a:solidFill>
                <a:srgbClr val="002664"/>
              </a:solidFill>
            </a:endParaRPr>
          </a:p>
          <a:p>
            <a:pPr marL="171450" indent="-171450" algn="l">
              <a:lnSpc>
                <a:spcPct val="90000"/>
              </a:lnSpc>
              <a:spcBef>
                <a:spcPts val="1000"/>
              </a:spcBef>
              <a:buClr>
                <a:srgbClr val="002060"/>
              </a:buClr>
              <a:buSzPct val="100000"/>
            </a:pPr>
            <a:r>
              <a:rPr lang="en-AU" sz="1600" i="1" dirty="0">
                <a:solidFill>
                  <a:srgbClr val="002664"/>
                </a:solidFill>
              </a:rPr>
              <a:t>School learning </a:t>
            </a:r>
            <a:r>
              <a:rPr lang="en-AU" sz="1600" i="1" dirty="0"/>
              <a:t>s</a:t>
            </a:r>
            <a:r>
              <a:rPr lang="en-AU" sz="1600" i="1" dirty="0">
                <a:solidFill>
                  <a:srgbClr val="002664"/>
                </a:solidFill>
              </a:rPr>
              <a:t>upport </a:t>
            </a:r>
            <a:r>
              <a:rPr lang="en-AU" sz="1600" i="1" dirty="0"/>
              <a:t>o</a:t>
            </a:r>
            <a:r>
              <a:rPr lang="en-AU" sz="1600" i="1" dirty="0">
                <a:solidFill>
                  <a:srgbClr val="002664"/>
                </a:solidFill>
              </a:rPr>
              <a:t>fficers, Aboriginal education </a:t>
            </a:r>
            <a:r>
              <a:rPr lang="en-AU" sz="1600" i="1" dirty="0"/>
              <a:t>o</a:t>
            </a:r>
            <a:r>
              <a:rPr lang="en-AU" sz="1600" i="1" dirty="0">
                <a:solidFill>
                  <a:srgbClr val="002664"/>
                </a:solidFill>
              </a:rPr>
              <a:t>fficers</a:t>
            </a:r>
          </a:p>
          <a:p>
            <a:pPr marL="171450" indent="-171450" algn="l">
              <a:lnSpc>
                <a:spcPct val="90000"/>
              </a:lnSpc>
              <a:spcBef>
                <a:spcPts val="1000"/>
              </a:spcBef>
              <a:buClr>
                <a:srgbClr val="002060"/>
              </a:buClr>
              <a:buSzPct val="100000"/>
            </a:pPr>
            <a:r>
              <a:rPr lang="en-AU" sz="1600" i="1" dirty="0">
                <a:solidFill>
                  <a:srgbClr val="002664"/>
                </a:solidFill>
              </a:rPr>
              <a:t>School administration </a:t>
            </a:r>
            <a:r>
              <a:rPr lang="en-AU" sz="1600" i="1" dirty="0"/>
              <a:t>m</a:t>
            </a:r>
            <a:r>
              <a:rPr lang="en-AU" sz="1600" i="1" dirty="0">
                <a:solidFill>
                  <a:srgbClr val="002664"/>
                </a:solidFill>
              </a:rPr>
              <a:t>anager, school </a:t>
            </a:r>
            <a:r>
              <a:rPr lang="en-AU" sz="1600" i="1" dirty="0"/>
              <a:t>a</a:t>
            </a:r>
            <a:r>
              <a:rPr lang="en-AU" sz="1600" i="1" dirty="0">
                <a:solidFill>
                  <a:srgbClr val="002664"/>
                </a:solidFill>
              </a:rPr>
              <a:t>dministration </a:t>
            </a:r>
            <a:r>
              <a:rPr lang="en-AU" sz="1600" i="1" dirty="0"/>
              <a:t>o</a:t>
            </a:r>
            <a:r>
              <a:rPr lang="en-AU" sz="1600" i="1" dirty="0">
                <a:solidFill>
                  <a:srgbClr val="002664"/>
                </a:solidFill>
              </a:rPr>
              <a:t>fficer</a:t>
            </a:r>
          </a:p>
          <a:p>
            <a:pPr marL="171450" indent="-171450" algn="l">
              <a:lnSpc>
                <a:spcPct val="90000"/>
              </a:lnSpc>
              <a:spcBef>
                <a:spcPts val="1000"/>
              </a:spcBef>
              <a:buClr>
                <a:srgbClr val="002060"/>
              </a:buClr>
              <a:buSzPct val="100000"/>
            </a:pPr>
            <a:r>
              <a:rPr lang="en-AU" sz="1600" i="1" dirty="0">
                <a:solidFill>
                  <a:srgbClr val="002664"/>
                </a:solidFill>
              </a:rPr>
              <a:t>Learning and support </a:t>
            </a:r>
            <a:r>
              <a:rPr lang="en-AU" sz="1600" i="1" dirty="0"/>
              <a:t>t</a:t>
            </a:r>
            <a:r>
              <a:rPr lang="en-AU" sz="1600" i="1" dirty="0">
                <a:solidFill>
                  <a:srgbClr val="002664"/>
                </a:solidFill>
              </a:rPr>
              <a:t>eacher</a:t>
            </a:r>
          </a:p>
          <a:p>
            <a:pPr marL="171450" indent="-171450" algn="l">
              <a:lnSpc>
                <a:spcPct val="90000"/>
              </a:lnSpc>
              <a:spcBef>
                <a:spcPts val="1000"/>
              </a:spcBef>
              <a:buClr>
                <a:srgbClr val="002060"/>
              </a:buClr>
              <a:buSzPct val="100000"/>
            </a:pPr>
            <a:r>
              <a:rPr lang="en-AU" sz="1600" i="1" dirty="0">
                <a:solidFill>
                  <a:srgbClr val="002664"/>
                </a:solidFill>
              </a:rPr>
              <a:t>Release from </a:t>
            </a:r>
            <a:r>
              <a:rPr lang="en-AU" sz="1600" i="1" dirty="0"/>
              <a:t>f</a:t>
            </a:r>
            <a:r>
              <a:rPr lang="en-AU" sz="1600" i="1" dirty="0">
                <a:solidFill>
                  <a:srgbClr val="002664"/>
                </a:solidFill>
              </a:rPr>
              <a:t>ace-to-face teaching teachers</a:t>
            </a:r>
          </a:p>
          <a:p>
            <a:pPr marL="171450" indent="-171450" algn="l">
              <a:lnSpc>
                <a:spcPct val="90000"/>
              </a:lnSpc>
              <a:spcBef>
                <a:spcPts val="1000"/>
              </a:spcBef>
              <a:buClr>
                <a:srgbClr val="002060"/>
              </a:buClr>
              <a:buSzPct val="100000"/>
            </a:pPr>
            <a:r>
              <a:rPr lang="en-AU" sz="1600" i="1" dirty="0">
                <a:solidFill>
                  <a:srgbClr val="002664"/>
                </a:solidFill>
              </a:rPr>
              <a:t>Librarian</a:t>
            </a:r>
          </a:p>
          <a:p>
            <a:pPr marL="171450" indent="-171450" algn="l">
              <a:lnSpc>
                <a:spcPct val="90000"/>
              </a:lnSpc>
              <a:spcBef>
                <a:spcPts val="1000"/>
              </a:spcBef>
              <a:buClr>
                <a:srgbClr val="002060"/>
              </a:buClr>
              <a:buSzPct val="100000"/>
            </a:pPr>
            <a:r>
              <a:rPr lang="en-AU" sz="1600" i="1" dirty="0">
                <a:solidFill>
                  <a:srgbClr val="002664"/>
                </a:solidFill>
              </a:rPr>
              <a:t>Other</a:t>
            </a:r>
          </a:p>
          <a:p>
            <a:pPr marL="0" lvl="0" indent="0" algn="l" rtl="0">
              <a:lnSpc>
                <a:spcPct val="90000"/>
              </a:lnSpc>
              <a:spcBef>
                <a:spcPts val="1000"/>
              </a:spcBef>
              <a:spcAft>
                <a:spcPts val="0"/>
              </a:spcAft>
              <a:buNone/>
            </a:pPr>
            <a:br>
              <a:rPr lang="en-AU" sz="1200" dirty="0">
                <a:solidFill>
                  <a:srgbClr val="002664"/>
                </a:solidFill>
              </a:rPr>
            </a:br>
            <a:br>
              <a:rPr lang="en" sz="1200" dirty="0">
                <a:solidFill>
                  <a:srgbClr val="002664"/>
                </a:solidFill>
              </a:rPr>
            </a:br>
            <a:br>
              <a:rPr lang="en" sz="1200" dirty="0">
                <a:solidFill>
                  <a:srgbClr val="002664"/>
                </a:solidFill>
              </a:rPr>
            </a:br>
            <a:endParaRPr sz="1200" dirty="0">
              <a:solidFill>
                <a:srgbClr val="002664"/>
              </a:solidFill>
            </a:endParaRPr>
          </a:p>
        </p:txBody>
      </p:sp>
      <p:sp>
        <p:nvSpPr>
          <p:cNvPr id="29" name="Google Shape;1432;p47">
            <a:extLst>
              <a:ext uri="{FF2B5EF4-FFF2-40B4-BE49-F238E27FC236}">
                <a16:creationId xmlns:a16="http://schemas.microsoft.com/office/drawing/2014/main" id="{C851819A-CDF6-4F6C-5601-95829B083787}"/>
              </a:ext>
            </a:extLst>
          </p:cNvPr>
          <p:cNvSpPr/>
          <p:nvPr/>
        </p:nvSpPr>
        <p:spPr>
          <a:xfrm>
            <a:off x="8602550" y="4753107"/>
            <a:ext cx="441300" cy="292800"/>
          </a:xfrm>
          <a:prstGeom prst="roundRect">
            <a:avLst>
              <a:gd name="adj" fmla="val 16667"/>
            </a:avLst>
          </a:prstGeom>
          <a:solidFill>
            <a:srgbClr val="D7153A"/>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0" name="Google Shape;1433;p47">
            <a:extLst>
              <a:ext uri="{FF2B5EF4-FFF2-40B4-BE49-F238E27FC236}">
                <a16:creationId xmlns:a16="http://schemas.microsoft.com/office/drawing/2014/main" id="{34B81F79-1E88-2569-08B2-E2C07F141884}"/>
              </a:ext>
            </a:extLst>
          </p:cNvPr>
          <p:cNvSpPr txBox="1">
            <a:spLocks noGrp="1"/>
          </p:cNvSpPr>
          <p:nvPr>
            <p:ph type="sldNum" idx="12"/>
          </p:nvPr>
        </p:nvSpPr>
        <p:spPr>
          <a:xfrm>
            <a:off x="8548858" y="4702699"/>
            <a:ext cx="548700" cy="3936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fld id="{00000000-1234-1234-1234-123412341234}" type="slidenum">
              <a:rPr lang="en">
                <a:solidFill>
                  <a:schemeClr val="lt1"/>
                </a:solidFill>
                <a:latin typeface="Public Sans"/>
                <a:ea typeface="Public Sans"/>
                <a:cs typeface="Public Sans"/>
                <a:sym typeface="Public Sans"/>
              </a:rPr>
              <a:t>10</a:t>
            </a:fld>
            <a:endParaRPr>
              <a:solidFill>
                <a:schemeClr val="lt1"/>
              </a:solidFill>
              <a:latin typeface="Public Sans"/>
              <a:ea typeface="Public Sans"/>
              <a:cs typeface="Public Sans"/>
              <a:sym typeface="Public Sans"/>
            </a:endParaRPr>
          </a:p>
        </p:txBody>
      </p:sp>
      <p:pic>
        <p:nvPicPr>
          <p:cNvPr id="2" name="Picture 1" descr="Women and man planning in workplace">
            <a:extLst>
              <a:ext uri="{FF2B5EF4-FFF2-40B4-BE49-F238E27FC236}">
                <a16:creationId xmlns:a16="http://schemas.microsoft.com/office/drawing/2014/main" id="{C5BCCC97-18D4-F4B8-0D78-727F333879F4}"/>
              </a:ext>
            </a:extLst>
          </p:cNvPr>
          <p:cNvPicPr>
            <a:picLocks noChangeAspect="1"/>
          </p:cNvPicPr>
          <p:nvPr/>
        </p:nvPicPr>
        <p:blipFill>
          <a:blip r:embed="rId3"/>
          <a:stretch>
            <a:fillRect/>
          </a:stretch>
        </p:blipFill>
        <p:spPr>
          <a:xfrm>
            <a:off x="5024130" y="1687789"/>
            <a:ext cx="3799070" cy="2533974"/>
          </a:xfrm>
          <a:prstGeom prst="rect">
            <a:avLst/>
          </a:prstGeom>
        </p:spPr>
      </p:pic>
      <p:sp>
        <p:nvSpPr>
          <p:cNvPr id="22" name="Google Shape;1289;p38">
            <a:extLst>
              <a:ext uri="{FF2B5EF4-FFF2-40B4-BE49-F238E27FC236}">
                <a16:creationId xmlns:a16="http://schemas.microsoft.com/office/drawing/2014/main" id="{BC82599B-96F5-DFDC-F176-C6B5F2715317}"/>
              </a:ext>
            </a:extLst>
          </p:cNvPr>
          <p:cNvSpPr/>
          <p:nvPr/>
        </p:nvSpPr>
        <p:spPr>
          <a:xfrm>
            <a:off x="4840363" y="418501"/>
            <a:ext cx="2337068" cy="1797707"/>
          </a:xfrm>
          <a:custGeom>
            <a:avLst/>
            <a:gdLst/>
            <a:ahLst/>
            <a:cxnLst/>
            <a:rect l="l" t="t" r="r" b="b"/>
            <a:pathLst>
              <a:path w="178485" h="152848" extrusionOk="0">
                <a:moveTo>
                  <a:pt x="25498" y="0"/>
                </a:moveTo>
                <a:cubicBezTo>
                  <a:pt x="11415" y="0"/>
                  <a:pt x="0" y="11416"/>
                  <a:pt x="0" y="25498"/>
                </a:cubicBezTo>
                <a:lnTo>
                  <a:pt x="0" y="98223"/>
                </a:lnTo>
                <a:cubicBezTo>
                  <a:pt x="0" y="112305"/>
                  <a:pt x="11415" y="123720"/>
                  <a:pt x="25498" y="123720"/>
                </a:cubicBezTo>
                <a:lnTo>
                  <a:pt x="38449" y="123720"/>
                </a:lnTo>
                <a:cubicBezTo>
                  <a:pt x="42869" y="132685"/>
                  <a:pt x="44590" y="144627"/>
                  <a:pt x="29732" y="152847"/>
                </a:cubicBezTo>
                <a:cubicBezTo>
                  <a:pt x="29732" y="152847"/>
                  <a:pt x="68708" y="143045"/>
                  <a:pt x="75796" y="123720"/>
                </a:cubicBezTo>
                <a:lnTo>
                  <a:pt x="152987" y="123720"/>
                </a:lnTo>
                <a:cubicBezTo>
                  <a:pt x="167070" y="123720"/>
                  <a:pt x="178485" y="112305"/>
                  <a:pt x="178485" y="98223"/>
                </a:cubicBezTo>
                <a:lnTo>
                  <a:pt x="178485" y="25498"/>
                </a:lnTo>
                <a:cubicBezTo>
                  <a:pt x="178485" y="11416"/>
                  <a:pt x="167070" y="0"/>
                  <a:pt x="152987" y="0"/>
                </a:cubicBezTo>
                <a:close/>
              </a:path>
            </a:pathLst>
          </a:custGeom>
          <a:solidFill>
            <a:srgbClr val="FFFFFF"/>
          </a:solidFill>
          <a:ln w="9700" cap="flat" cmpd="sng">
            <a:solidFill>
              <a:srgbClr val="DA193A"/>
            </a:solidFill>
            <a:prstDash val="solid"/>
            <a:miter lim="15509"/>
            <a:headEnd type="none" w="sm" len="sm"/>
            <a:tailEnd type="none" w="sm" len="sm"/>
          </a:ln>
        </p:spPr>
        <p:txBody>
          <a:bodyPr spcFirstLastPara="1" wrap="square" lIns="144000" tIns="108000" rIns="91425" bIns="91425" anchor="t" anchorCtr="0">
            <a:noAutofit/>
          </a:bodyPr>
          <a:lstStyle/>
          <a:p>
            <a:pPr marL="0" indent="0">
              <a:buFont typeface="Public Sans"/>
              <a:buNone/>
            </a:pPr>
            <a:r>
              <a:rPr lang="en-AU" sz="1000">
                <a:solidFill>
                  <a:srgbClr val="DA193A"/>
                </a:solidFill>
              </a:rPr>
              <a:t>Replace the image with one of your own by right clicking the image and selecting the ‘</a:t>
            </a:r>
            <a:r>
              <a:rPr lang="en-AU" sz="1000" b="1">
                <a:solidFill>
                  <a:srgbClr val="DA193A"/>
                </a:solidFill>
              </a:rPr>
              <a:t>change picture</a:t>
            </a:r>
            <a:r>
              <a:rPr lang="en-AU" sz="1000">
                <a:solidFill>
                  <a:srgbClr val="DA193A"/>
                </a:solidFill>
              </a:rPr>
              <a:t>’ button. </a:t>
            </a:r>
            <a:br>
              <a:rPr lang="en-AU" sz="1000">
                <a:solidFill>
                  <a:srgbClr val="DA193A"/>
                </a:solidFill>
              </a:rPr>
            </a:br>
            <a:br>
              <a:rPr lang="en-AU" sz="1000">
                <a:solidFill>
                  <a:srgbClr val="DA193A"/>
                </a:solidFill>
              </a:rPr>
            </a:br>
            <a:r>
              <a:rPr lang="en-AU" sz="1000">
                <a:solidFill>
                  <a:srgbClr val="DA193A"/>
                </a:solidFill>
              </a:rPr>
              <a:t>Don’t forget to delete these speech bubbles and all of its contents before finalising the presentation.</a:t>
            </a:r>
          </a:p>
        </p:txBody>
      </p:sp>
    </p:spTree>
    <p:extLst>
      <p:ext uri="{BB962C8B-B14F-4D97-AF65-F5344CB8AC3E}">
        <p14:creationId xmlns:p14="http://schemas.microsoft.com/office/powerpoint/2010/main" val="2399266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Young child playing hopscotch">
            <a:extLst>
              <a:ext uri="{FF2B5EF4-FFF2-40B4-BE49-F238E27FC236}">
                <a16:creationId xmlns:a16="http://schemas.microsoft.com/office/drawing/2014/main" id="{F4C6CCA0-63BD-34AD-8D3F-883ECA5B34ED}"/>
              </a:ext>
            </a:extLst>
          </p:cNvPr>
          <p:cNvPicPr>
            <a:picLocks noChangeAspect="1"/>
          </p:cNvPicPr>
          <p:nvPr/>
        </p:nvPicPr>
        <p:blipFill>
          <a:blip r:embed="rId3"/>
          <a:srcRect/>
          <a:stretch/>
        </p:blipFill>
        <p:spPr>
          <a:xfrm>
            <a:off x="5185091" y="2355680"/>
            <a:ext cx="2813974" cy="1876898"/>
          </a:xfrm>
          <a:prstGeom prst="rect">
            <a:avLst/>
          </a:prstGeom>
        </p:spPr>
      </p:pic>
      <p:sp>
        <p:nvSpPr>
          <p:cNvPr id="2" name="Title 1">
            <a:extLst>
              <a:ext uri="{FF2B5EF4-FFF2-40B4-BE49-F238E27FC236}">
                <a16:creationId xmlns:a16="http://schemas.microsoft.com/office/drawing/2014/main" id="{4EF29330-92B4-25D9-6AB8-BADFD4C42D3B}"/>
              </a:ext>
            </a:extLst>
          </p:cNvPr>
          <p:cNvSpPr>
            <a:spLocks noGrp="1"/>
          </p:cNvSpPr>
          <p:nvPr>
            <p:ph type="title"/>
          </p:nvPr>
        </p:nvSpPr>
        <p:spPr>
          <a:xfrm>
            <a:off x="186412" y="582670"/>
            <a:ext cx="5927368" cy="850693"/>
          </a:xfrm>
        </p:spPr>
        <p:txBody>
          <a:bodyPr>
            <a:noAutofit/>
          </a:bodyPr>
          <a:lstStyle/>
          <a:p>
            <a:r>
              <a:rPr lang="en-GB" sz="2400">
                <a:latin typeface="Public Sans SemiBold"/>
              </a:rPr>
              <a:t>Preschool indoor and outdoor spaces </a:t>
            </a:r>
            <a:endParaRPr lang="en-AU" sz="2400">
              <a:latin typeface="Public Sans SemiBold"/>
            </a:endParaRPr>
          </a:p>
        </p:txBody>
      </p:sp>
      <p:sp>
        <p:nvSpPr>
          <p:cNvPr id="19" name="Google Shape;1433;p47">
            <a:extLst>
              <a:ext uri="{FF2B5EF4-FFF2-40B4-BE49-F238E27FC236}">
                <a16:creationId xmlns:a16="http://schemas.microsoft.com/office/drawing/2014/main" id="{36B5EF02-B997-9AE4-8A7E-9CADB3E3163E}"/>
              </a:ext>
            </a:extLst>
          </p:cNvPr>
          <p:cNvSpPr txBox="1">
            <a:spLocks noGrp="1"/>
          </p:cNvSpPr>
          <p:nvPr>
            <p:ph type="sldNum" idx="12"/>
          </p:nvPr>
        </p:nvSpPr>
        <p:spPr>
          <a:xfrm>
            <a:off x="8548858" y="4702699"/>
            <a:ext cx="548700" cy="3936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fld id="{00000000-1234-1234-1234-123412341234}" type="slidenum">
              <a:rPr lang="en">
                <a:solidFill>
                  <a:schemeClr val="lt1"/>
                </a:solidFill>
                <a:latin typeface="Public Sans"/>
                <a:ea typeface="Public Sans"/>
                <a:cs typeface="Public Sans"/>
                <a:sym typeface="Public Sans"/>
              </a:rPr>
              <a:t>11</a:t>
            </a:fld>
            <a:endParaRPr>
              <a:solidFill>
                <a:schemeClr val="lt1"/>
              </a:solidFill>
              <a:latin typeface="Public Sans"/>
              <a:ea typeface="Public Sans"/>
              <a:cs typeface="Public Sans"/>
              <a:sym typeface="Public Sans"/>
            </a:endParaRPr>
          </a:p>
        </p:txBody>
      </p:sp>
      <p:sp>
        <p:nvSpPr>
          <p:cNvPr id="20" name="Google Shape;1461;p47">
            <a:extLst>
              <a:ext uri="{FF2B5EF4-FFF2-40B4-BE49-F238E27FC236}">
                <a16:creationId xmlns:a16="http://schemas.microsoft.com/office/drawing/2014/main" id="{0E502A9A-C71A-E205-1BCD-76B3854CD2EF}"/>
              </a:ext>
            </a:extLst>
          </p:cNvPr>
          <p:cNvSpPr/>
          <p:nvPr/>
        </p:nvSpPr>
        <p:spPr>
          <a:xfrm>
            <a:off x="3432875" y="1095106"/>
            <a:ext cx="2423524" cy="1815113"/>
          </a:xfrm>
          <a:custGeom>
            <a:avLst/>
            <a:gdLst/>
            <a:ahLst/>
            <a:cxnLst/>
            <a:rect l="l" t="t" r="r" b="b"/>
            <a:pathLst>
              <a:path w="178485" h="152848" extrusionOk="0">
                <a:moveTo>
                  <a:pt x="25498" y="0"/>
                </a:moveTo>
                <a:cubicBezTo>
                  <a:pt x="11415" y="0"/>
                  <a:pt x="0" y="11416"/>
                  <a:pt x="0" y="25498"/>
                </a:cubicBezTo>
                <a:lnTo>
                  <a:pt x="0" y="98223"/>
                </a:lnTo>
                <a:cubicBezTo>
                  <a:pt x="0" y="112305"/>
                  <a:pt x="11415" y="123720"/>
                  <a:pt x="25498" y="123720"/>
                </a:cubicBezTo>
                <a:lnTo>
                  <a:pt x="38449" y="123720"/>
                </a:lnTo>
                <a:cubicBezTo>
                  <a:pt x="42869" y="132685"/>
                  <a:pt x="44590" y="144627"/>
                  <a:pt x="29732" y="152847"/>
                </a:cubicBezTo>
                <a:cubicBezTo>
                  <a:pt x="29732" y="152847"/>
                  <a:pt x="68708" y="143045"/>
                  <a:pt x="75796" y="123720"/>
                </a:cubicBezTo>
                <a:lnTo>
                  <a:pt x="152987" y="123720"/>
                </a:lnTo>
                <a:cubicBezTo>
                  <a:pt x="167070" y="123720"/>
                  <a:pt x="178485" y="112305"/>
                  <a:pt x="178485" y="98223"/>
                </a:cubicBezTo>
                <a:lnTo>
                  <a:pt x="178485" y="25498"/>
                </a:lnTo>
                <a:cubicBezTo>
                  <a:pt x="178485" y="11416"/>
                  <a:pt x="167070" y="0"/>
                  <a:pt x="152987" y="0"/>
                </a:cubicBezTo>
                <a:close/>
              </a:path>
            </a:pathLst>
          </a:custGeom>
          <a:solidFill>
            <a:srgbClr val="FFFFFF"/>
          </a:solidFill>
          <a:ln w="9700" cap="flat" cmpd="sng">
            <a:solidFill>
              <a:srgbClr val="DA193A"/>
            </a:solidFill>
            <a:prstDash val="solid"/>
            <a:miter lim="15509"/>
            <a:headEnd type="none" w="sm" len="sm"/>
            <a:tailEnd type="none" w="sm" len="sm"/>
          </a:ln>
        </p:spPr>
        <p:txBody>
          <a:bodyPr spcFirstLastPara="1" wrap="square" lIns="144000" tIns="108000" rIns="91425" bIns="91425" anchor="t" anchorCtr="0">
            <a:noAutofit/>
          </a:bodyPr>
          <a:lstStyle/>
          <a:p>
            <a:r>
              <a:rPr lang="en-AU" sz="1000">
                <a:solidFill>
                  <a:srgbClr val="DA193A"/>
                </a:solidFill>
              </a:rPr>
              <a:t>You may also like to add other places in the preschool/school families may want to know about such as the office, library and school hall. </a:t>
            </a:r>
          </a:p>
          <a:p>
            <a:pPr marL="0" indent="0">
              <a:buFont typeface="Public Sans"/>
              <a:buNone/>
            </a:pPr>
            <a:br>
              <a:rPr lang="en-AU" sz="1000"/>
            </a:br>
            <a:r>
              <a:rPr lang="en-AU" sz="1000">
                <a:solidFill>
                  <a:srgbClr val="DA193A"/>
                </a:solidFill>
              </a:rPr>
              <a:t>Don’t forget to delete these speech bubbles and all of its contents before finalising the presentation.</a:t>
            </a:r>
          </a:p>
        </p:txBody>
      </p:sp>
      <p:pic>
        <p:nvPicPr>
          <p:cNvPr id="6" name="Graphic 5" descr="Child playing with dinosaur toys">
            <a:extLst>
              <a:ext uri="{FF2B5EF4-FFF2-40B4-BE49-F238E27FC236}">
                <a16:creationId xmlns:a16="http://schemas.microsoft.com/office/drawing/2014/main" id="{DC0245D7-83A9-5BA2-472D-61511C58C6F9}"/>
              </a:ext>
            </a:extLst>
          </p:cNvPr>
          <p:cNvPicPr>
            <a:picLocks noChangeAspect="1"/>
          </p:cNvPicPr>
          <p:nvPr/>
        </p:nvPicPr>
        <p:blipFill>
          <a:blip r:embed="rId4"/>
          <a:srcRect/>
          <a:stretch/>
        </p:blipFill>
        <p:spPr>
          <a:xfrm>
            <a:off x="738073" y="2336275"/>
            <a:ext cx="2694802" cy="1796534"/>
          </a:xfrm>
          <a:prstGeom prst="rect">
            <a:avLst/>
          </a:prstGeom>
        </p:spPr>
      </p:pic>
    </p:spTree>
    <p:extLst>
      <p:ext uri="{BB962C8B-B14F-4D97-AF65-F5344CB8AC3E}">
        <p14:creationId xmlns:p14="http://schemas.microsoft.com/office/powerpoint/2010/main" val="34909320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E7EA"/>
        </a:solidFill>
        <a:effectLst/>
      </p:bgPr>
    </p:bg>
    <p:spTree>
      <p:nvGrpSpPr>
        <p:cNvPr id="1" name="Shape 1385">
          <a:extLst>
            <a:ext uri="{FF2B5EF4-FFF2-40B4-BE49-F238E27FC236}">
              <a16:creationId xmlns:a16="http://schemas.microsoft.com/office/drawing/2014/main" id="{80227F60-07AF-F9C9-1B4A-58BB5DC553D6}"/>
            </a:ext>
          </a:extLst>
        </p:cNvPr>
        <p:cNvGrpSpPr/>
        <p:nvPr/>
      </p:nvGrpSpPr>
      <p:grpSpPr>
        <a:xfrm>
          <a:off x="0" y="0"/>
          <a:ext cx="0" cy="0"/>
          <a:chOff x="0" y="0"/>
          <a:chExt cx="0" cy="0"/>
        </a:xfrm>
      </p:grpSpPr>
      <p:sp>
        <p:nvSpPr>
          <p:cNvPr id="1386" name="Google Shape;1386;p44">
            <a:extLst>
              <a:ext uri="{FF2B5EF4-FFF2-40B4-BE49-F238E27FC236}">
                <a16:creationId xmlns:a16="http://schemas.microsoft.com/office/drawing/2014/main" id="{38E77E32-2B53-64E3-76CC-B29E57084CEA}"/>
              </a:ext>
            </a:extLst>
          </p:cNvPr>
          <p:cNvSpPr/>
          <p:nvPr/>
        </p:nvSpPr>
        <p:spPr>
          <a:xfrm>
            <a:off x="8602550" y="4753107"/>
            <a:ext cx="441300" cy="292800"/>
          </a:xfrm>
          <a:prstGeom prst="roundRect">
            <a:avLst>
              <a:gd name="adj" fmla="val 16667"/>
            </a:avLst>
          </a:prstGeom>
          <a:solidFill>
            <a:srgbClr val="D7153A"/>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390" name="Google Shape;1390;p44">
            <a:extLst>
              <a:ext uri="{FF2B5EF4-FFF2-40B4-BE49-F238E27FC236}">
                <a16:creationId xmlns:a16="http://schemas.microsoft.com/office/drawing/2014/main" id="{6B755D13-E3B7-B1D3-86E9-1B72BC3DCD1E}"/>
              </a:ext>
            </a:extLst>
          </p:cNvPr>
          <p:cNvSpPr txBox="1">
            <a:spLocks noGrp="1"/>
          </p:cNvSpPr>
          <p:nvPr>
            <p:ph type="sldNum" idx="12"/>
          </p:nvPr>
        </p:nvSpPr>
        <p:spPr>
          <a:xfrm>
            <a:off x="8548858" y="4702699"/>
            <a:ext cx="548700" cy="3936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fld id="{00000000-1234-1234-1234-123412341234}" type="slidenum">
              <a:rPr lang="en"/>
              <a:t>12</a:t>
            </a:fld>
            <a:endParaRPr/>
          </a:p>
        </p:txBody>
      </p:sp>
      <p:sp>
        <p:nvSpPr>
          <p:cNvPr id="3" name="Title 2">
            <a:extLst>
              <a:ext uri="{FF2B5EF4-FFF2-40B4-BE49-F238E27FC236}">
                <a16:creationId xmlns:a16="http://schemas.microsoft.com/office/drawing/2014/main" id="{38167DDB-F4B3-1427-FC9F-8AA74D61F551}"/>
              </a:ext>
            </a:extLst>
          </p:cNvPr>
          <p:cNvSpPr>
            <a:spLocks noGrp="1"/>
          </p:cNvSpPr>
          <p:nvPr>
            <p:ph type="title"/>
          </p:nvPr>
        </p:nvSpPr>
        <p:spPr>
          <a:xfrm>
            <a:off x="170460" y="378718"/>
            <a:ext cx="4273356" cy="462782"/>
          </a:xfrm>
        </p:spPr>
        <p:txBody>
          <a:bodyPr>
            <a:noAutofit/>
          </a:bodyPr>
          <a:lstStyle/>
          <a:p>
            <a:r>
              <a:rPr lang="en-GB" sz="2400" b="1">
                <a:latin typeface="Public Sans SemiBold"/>
              </a:rPr>
              <a:t>The preschool daily routine</a:t>
            </a:r>
            <a:endParaRPr lang="en-AU" sz="2400" b="1">
              <a:latin typeface="Public Sans SemiBold"/>
            </a:endParaRPr>
          </a:p>
        </p:txBody>
      </p:sp>
      <p:sp>
        <p:nvSpPr>
          <p:cNvPr id="6" name="Google Shape;1461;p47">
            <a:extLst>
              <a:ext uri="{FF2B5EF4-FFF2-40B4-BE49-F238E27FC236}">
                <a16:creationId xmlns:a16="http://schemas.microsoft.com/office/drawing/2014/main" id="{FADDC6AF-D0A5-6D96-9B6B-283AC8818D00}"/>
              </a:ext>
            </a:extLst>
          </p:cNvPr>
          <p:cNvSpPr/>
          <p:nvPr/>
        </p:nvSpPr>
        <p:spPr>
          <a:xfrm>
            <a:off x="5225704" y="102197"/>
            <a:ext cx="2243819" cy="1413884"/>
          </a:xfrm>
          <a:custGeom>
            <a:avLst/>
            <a:gdLst/>
            <a:ahLst/>
            <a:cxnLst/>
            <a:rect l="l" t="t" r="r" b="b"/>
            <a:pathLst>
              <a:path w="178485" h="152848" extrusionOk="0">
                <a:moveTo>
                  <a:pt x="25498" y="0"/>
                </a:moveTo>
                <a:cubicBezTo>
                  <a:pt x="11415" y="0"/>
                  <a:pt x="0" y="11416"/>
                  <a:pt x="0" y="25498"/>
                </a:cubicBezTo>
                <a:lnTo>
                  <a:pt x="0" y="98223"/>
                </a:lnTo>
                <a:cubicBezTo>
                  <a:pt x="0" y="112305"/>
                  <a:pt x="11415" y="123720"/>
                  <a:pt x="25498" y="123720"/>
                </a:cubicBezTo>
                <a:lnTo>
                  <a:pt x="38449" y="123720"/>
                </a:lnTo>
                <a:cubicBezTo>
                  <a:pt x="42869" y="132685"/>
                  <a:pt x="44590" y="144627"/>
                  <a:pt x="29732" y="152847"/>
                </a:cubicBezTo>
                <a:cubicBezTo>
                  <a:pt x="29732" y="152847"/>
                  <a:pt x="68708" y="143045"/>
                  <a:pt x="75796" y="123720"/>
                </a:cubicBezTo>
                <a:lnTo>
                  <a:pt x="152987" y="123720"/>
                </a:lnTo>
                <a:cubicBezTo>
                  <a:pt x="167070" y="123720"/>
                  <a:pt x="178485" y="112305"/>
                  <a:pt x="178485" y="98223"/>
                </a:cubicBezTo>
                <a:lnTo>
                  <a:pt x="178485" y="25498"/>
                </a:lnTo>
                <a:cubicBezTo>
                  <a:pt x="178485" y="11416"/>
                  <a:pt x="167070" y="0"/>
                  <a:pt x="152987" y="0"/>
                </a:cubicBezTo>
                <a:close/>
              </a:path>
            </a:pathLst>
          </a:custGeom>
          <a:solidFill>
            <a:srgbClr val="FFFFFF"/>
          </a:solidFill>
          <a:ln w="9700" cap="flat" cmpd="sng">
            <a:solidFill>
              <a:srgbClr val="DA193A"/>
            </a:solidFill>
            <a:prstDash val="solid"/>
            <a:miter lim="15509"/>
            <a:headEnd type="none" w="sm" len="sm"/>
            <a:tailEnd type="none" w="sm" len="sm"/>
          </a:ln>
        </p:spPr>
        <p:txBody>
          <a:bodyPr spcFirstLastPara="1" wrap="square" lIns="144000" tIns="108000" rIns="91425" bIns="91425" anchor="t" anchorCtr="0">
            <a:noAutofit/>
          </a:bodyPr>
          <a:lstStyle/>
          <a:p>
            <a:pPr marL="0" indent="0">
              <a:buFont typeface="Public Sans"/>
              <a:buNone/>
            </a:pPr>
            <a:r>
              <a:rPr lang="en-AU" sz="1000">
                <a:solidFill>
                  <a:srgbClr val="DA193A"/>
                </a:solidFill>
              </a:rPr>
              <a:t>Any edits or changes to information can be made in the text boxes. </a:t>
            </a:r>
          </a:p>
          <a:p>
            <a:pPr marL="0" indent="0">
              <a:buFont typeface="Public Sans"/>
              <a:buNone/>
            </a:pPr>
            <a:endParaRPr lang="en-AU" sz="1000">
              <a:solidFill>
                <a:srgbClr val="DA193A"/>
              </a:solidFill>
            </a:endParaRPr>
          </a:p>
          <a:p>
            <a:pPr marL="0" indent="0">
              <a:buFont typeface="Public Sans"/>
              <a:buNone/>
            </a:pPr>
            <a:r>
              <a:rPr lang="en-AU" sz="1000">
                <a:solidFill>
                  <a:srgbClr val="DA193A"/>
                </a:solidFill>
              </a:rPr>
              <a:t>Don’t forget to delete these speech bubbles and all of its contents before finalising the presentation.</a:t>
            </a:r>
          </a:p>
        </p:txBody>
      </p:sp>
      <p:grpSp>
        <p:nvGrpSpPr>
          <p:cNvPr id="13" name="Group 12">
            <a:extLst>
              <a:ext uri="{FF2B5EF4-FFF2-40B4-BE49-F238E27FC236}">
                <a16:creationId xmlns:a16="http://schemas.microsoft.com/office/drawing/2014/main" id="{9BFC096D-E324-C487-2767-C1E3712A8CDB}"/>
              </a:ext>
            </a:extLst>
          </p:cNvPr>
          <p:cNvGrpSpPr/>
          <p:nvPr/>
        </p:nvGrpSpPr>
        <p:grpSpPr>
          <a:xfrm>
            <a:off x="283625" y="837987"/>
            <a:ext cx="8813933" cy="4018983"/>
            <a:chOff x="742098" y="905665"/>
            <a:chExt cx="8813933" cy="4018983"/>
          </a:xfrm>
        </p:grpSpPr>
        <p:sp>
          <p:nvSpPr>
            <p:cNvPr id="14" name="Free-form: Shape 13">
              <a:extLst>
                <a:ext uri="{FF2B5EF4-FFF2-40B4-BE49-F238E27FC236}">
                  <a16:creationId xmlns:a16="http://schemas.microsoft.com/office/drawing/2014/main" id="{CE46E3BF-F2FB-25B8-C7AF-55020D767853}"/>
                </a:ext>
              </a:extLst>
            </p:cNvPr>
            <p:cNvSpPr/>
            <p:nvPr/>
          </p:nvSpPr>
          <p:spPr>
            <a:xfrm>
              <a:off x="836144" y="2527146"/>
              <a:ext cx="1133058" cy="455754"/>
            </a:xfrm>
            <a:custGeom>
              <a:avLst/>
              <a:gdLst>
                <a:gd name="connsiteX0" fmla="*/ 75961 w 455754"/>
                <a:gd name="connsiteY0" fmla="*/ 0 h 1436188"/>
                <a:gd name="connsiteX1" fmla="*/ 379793 w 455754"/>
                <a:gd name="connsiteY1" fmla="*/ 0 h 1436188"/>
                <a:gd name="connsiteX2" fmla="*/ 455754 w 455754"/>
                <a:gd name="connsiteY2" fmla="*/ 75961 h 1436188"/>
                <a:gd name="connsiteX3" fmla="*/ 455754 w 455754"/>
                <a:gd name="connsiteY3" fmla="*/ 1436188 h 1436188"/>
                <a:gd name="connsiteX4" fmla="*/ 455754 w 455754"/>
                <a:gd name="connsiteY4" fmla="*/ 1436188 h 1436188"/>
                <a:gd name="connsiteX5" fmla="*/ 0 w 455754"/>
                <a:gd name="connsiteY5" fmla="*/ 1436188 h 1436188"/>
                <a:gd name="connsiteX6" fmla="*/ 0 w 455754"/>
                <a:gd name="connsiteY6" fmla="*/ 1436188 h 1436188"/>
                <a:gd name="connsiteX7" fmla="*/ 0 w 455754"/>
                <a:gd name="connsiteY7" fmla="*/ 75961 h 1436188"/>
                <a:gd name="connsiteX8" fmla="*/ 75961 w 455754"/>
                <a:gd name="connsiteY8" fmla="*/ 0 h 1436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5754" h="1436188">
                  <a:moveTo>
                    <a:pt x="0" y="1196816"/>
                  </a:moveTo>
                  <a:lnTo>
                    <a:pt x="0" y="239372"/>
                  </a:lnTo>
                  <a:cubicBezTo>
                    <a:pt x="0" y="107172"/>
                    <a:pt x="10792" y="2"/>
                    <a:pt x="24105" y="2"/>
                  </a:cubicBezTo>
                  <a:lnTo>
                    <a:pt x="455754" y="2"/>
                  </a:lnTo>
                  <a:lnTo>
                    <a:pt x="455754" y="2"/>
                  </a:lnTo>
                  <a:lnTo>
                    <a:pt x="455754" y="1436186"/>
                  </a:lnTo>
                  <a:lnTo>
                    <a:pt x="455754" y="1436186"/>
                  </a:lnTo>
                  <a:lnTo>
                    <a:pt x="24105" y="1436186"/>
                  </a:lnTo>
                  <a:cubicBezTo>
                    <a:pt x="10792" y="1436186"/>
                    <a:pt x="0" y="1329016"/>
                    <a:pt x="0" y="1196816"/>
                  </a:cubicBezTo>
                  <a:close/>
                </a:path>
              </a:pathLst>
            </a:custGeom>
            <a:solidFill>
              <a:srgbClr val="002664">
                <a:hueOff val="0"/>
                <a:satOff val="0"/>
                <a:lumOff val="0"/>
                <a:alphaOff val="0"/>
              </a:srgbClr>
            </a:solidFill>
            <a:ln w="12700" cap="flat" cmpd="sng" algn="ctr">
              <a:solidFill>
                <a:srgbClr val="002664">
                  <a:hueOff val="0"/>
                  <a:satOff val="0"/>
                  <a:lumOff val="0"/>
                  <a:alphaOff val="0"/>
                </a:srgbClr>
              </a:solidFill>
              <a:prstDash val="solid"/>
              <a:miter lim="800000"/>
            </a:ln>
            <a:effectLst/>
          </p:spPr>
          <p:style>
            <a:lnRef idx="2">
              <a:scrgbClr r="0" g="0" b="0"/>
            </a:lnRef>
            <a:fillRef idx="1">
              <a:scrgbClr r="0" g="0" b="0"/>
            </a:fillRef>
            <a:effectRef idx="0">
              <a:scrgbClr r="0" g="0" b="0"/>
            </a:effectRef>
            <a:fontRef idx="minor">
              <a:schemeClr val="lt1"/>
            </a:fontRef>
          </p:style>
          <p:txBody>
            <a:bodyPr spcFirstLastPara="0" vert="horz" wrap="square" lIns="128928" tIns="128928" rIns="106680" bIns="128928" numCol="1" spcCol="1270" anchor="ctr" anchorCtr="1">
              <a:noAutofit/>
            </a:bodyPr>
            <a:lstStyle/>
            <a:p>
              <a:pPr marL="0" lvl="0" indent="0" algn="ctr" defTabSz="622300">
                <a:lnSpc>
                  <a:spcPct val="90000"/>
                </a:lnSpc>
                <a:spcBef>
                  <a:spcPct val="0"/>
                </a:spcBef>
                <a:spcAft>
                  <a:spcPct val="35000"/>
                </a:spcAft>
                <a:buNone/>
              </a:pPr>
              <a:r>
                <a:rPr lang="en-GB" sz="1600" b="1" kern="1200">
                  <a:solidFill>
                    <a:srgbClr val="FFFFFF"/>
                  </a:solidFill>
                  <a:latin typeface="Public Sans"/>
                  <a:ea typeface="+mn-ea"/>
                  <a:cs typeface="+mn-cs"/>
                </a:rPr>
                <a:t>9am</a:t>
              </a:r>
              <a:endParaRPr lang="en-GB" sz="1600" b="1" kern="1200">
                <a:solidFill>
                  <a:srgbClr val="FFFFFF"/>
                </a:solidFill>
                <a:latin typeface="Public Sans Light"/>
                <a:ea typeface="+mn-ea"/>
                <a:cs typeface="+mn-cs"/>
              </a:endParaRPr>
            </a:p>
          </p:txBody>
        </p:sp>
        <p:sp>
          <p:nvSpPr>
            <p:cNvPr id="15" name="Free-form: Shape 14">
              <a:extLst>
                <a:ext uri="{FF2B5EF4-FFF2-40B4-BE49-F238E27FC236}">
                  <a16:creationId xmlns:a16="http://schemas.microsoft.com/office/drawing/2014/main" id="{54B690D2-53FA-9008-0D91-BFC5B1C1F93C}"/>
                </a:ext>
              </a:extLst>
            </p:cNvPr>
            <p:cNvSpPr/>
            <p:nvPr/>
          </p:nvSpPr>
          <p:spPr>
            <a:xfrm>
              <a:off x="742098" y="905665"/>
              <a:ext cx="1991862" cy="1472697"/>
            </a:xfrm>
            <a:custGeom>
              <a:avLst/>
              <a:gdLst>
                <a:gd name="connsiteX0" fmla="*/ 0 w 2393646"/>
                <a:gd name="connsiteY0" fmla="*/ 0 h 1595141"/>
                <a:gd name="connsiteX1" fmla="*/ 2393646 w 2393646"/>
                <a:gd name="connsiteY1" fmla="*/ 0 h 1595141"/>
                <a:gd name="connsiteX2" fmla="*/ 2393646 w 2393646"/>
                <a:gd name="connsiteY2" fmla="*/ 1595141 h 1595141"/>
                <a:gd name="connsiteX3" fmla="*/ 0 w 2393646"/>
                <a:gd name="connsiteY3" fmla="*/ 1595141 h 1595141"/>
                <a:gd name="connsiteX4" fmla="*/ 0 w 2393646"/>
                <a:gd name="connsiteY4" fmla="*/ 0 h 1595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3646" h="1595141">
                  <a:moveTo>
                    <a:pt x="0" y="0"/>
                  </a:moveTo>
                  <a:lnTo>
                    <a:pt x="2393646" y="0"/>
                  </a:lnTo>
                  <a:lnTo>
                    <a:pt x="2393646" y="1595141"/>
                  </a:lnTo>
                  <a:lnTo>
                    <a:pt x="0" y="1595141"/>
                  </a:lnTo>
                  <a:lnTo>
                    <a:pt x="0" y="0"/>
                  </a:lnTo>
                  <a:close/>
                </a:path>
              </a:pathLst>
            </a:custGeom>
            <a:noFill/>
            <a:ln>
              <a:noFill/>
            </a:ln>
            <a:effectLst/>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106680" numCol="1" spcCol="1270" anchor="b" anchorCtr="1">
              <a:noAutofit/>
            </a:bodyPr>
            <a:lstStyle/>
            <a:p>
              <a:pPr marL="0" lvl="0" indent="0" algn="ctr" defTabSz="622300" rtl="0">
                <a:lnSpc>
                  <a:spcPct val="90000"/>
                </a:lnSpc>
                <a:spcBef>
                  <a:spcPct val="0"/>
                </a:spcBef>
                <a:spcAft>
                  <a:spcPct val="35000"/>
                </a:spcAft>
                <a:buNone/>
              </a:pPr>
              <a:r>
                <a:rPr lang="en-GB" sz="1600" kern="1200">
                  <a:solidFill>
                    <a:srgbClr val="22272B">
                      <a:hueOff val="0"/>
                      <a:satOff val="0"/>
                      <a:lumOff val="0"/>
                      <a:alphaOff val="0"/>
                    </a:srgbClr>
                  </a:solidFill>
                  <a:latin typeface="Public Sans"/>
                  <a:ea typeface="+mn-ea"/>
                  <a:cs typeface="+mn-cs"/>
                </a:rPr>
                <a:t> </a:t>
              </a:r>
            </a:p>
            <a:p>
              <a:pPr marL="0" lvl="0" indent="0" algn="ctr" defTabSz="622300" rtl="0">
                <a:lnSpc>
                  <a:spcPct val="90000"/>
                </a:lnSpc>
                <a:spcBef>
                  <a:spcPct val="0"/>
                </a:spcBef>
                <a:spcAft>
                  <a:spcPct val="35000"/>
                </a:spcAft>
                <a:buNone/>
              </a:pPr>
              <a:r>
                <a:rPr lang="en-GB" sz="1600" kern="1200">
                  <a:solidFill>
                    <a:srgbClr val="22272B">
                      <a:hueOff val="0"/>
                      <a:satOff val="0"/>
                      <a:lumOff val="0"/>
                      <a:alphaOff val="0"/>
                    </a:srgbClr>
                  </a:solidFill>
                  <a:latin typeface="Public Sans"/>
                  <a:ea typeface="+mn-ea"/>
                  <a:cs typeface="+mn-cs"/>
                </a:rPr>
                <a:t>Preschool starts: sign in, </a:t>
              </a:r>
              <a:r>
                <a:rPr lang="en-GB" sz="1600" kern="1200">
                  <a:solidFill>
                    <a:srgbClr val="22272B">
                      <a:hueOff val="0"/>
                      <a:satOff val="0"/>
                      <a:lumOff val="0"/>
                      <a:alphaOff val="0"/>
                    </a:srgbClr>
                  </a:solidFill>
                  <a:latin typeface="Public Sans"/>
                </a:rPr>
                <a:t>unpack</a:t>
              </a:r>
              <a:r>
                <a:rPr lang="en-GB" sz="1600" kern="1200">
                  <a:solidFill>
                    <a:srgbClr val="22272B">
                      <a:hueOff val="0"/>
                      <a:satOff val="0"/>
                      <a:lumOff val="0"/>
                      <a:alphaOff val="0"/>
                    </a:srgbClr>
                  </a:solidFill>
                  <a:latin typeface="Public Sans"/>
                  <a:ea typeface="+mn-ea"/>
                  <a:cs typeface="+mn-cs"/>
                </a:rPr>
                <a:t> bag and choose a learning experience </a:t>
              </a:r>
              <a:br>
                <a:rPr lang="en-GB" sz="1600" kern="1200">
                  <a:solidFill>
                    <a:srgbClr val="22272B">
                      <a:hueOff val="0"/>
                      <a:satOff val="0"/>
                      <a:lumOff val="0"/>
                      <a:alphaOff val="0"/>
                    </a:srgbClr>
                  </a:solidFill>
                  <a:latin typeface="Public Sans"/>
                  <a:ea typeface="+mn-ea"/>
                  <a:cs typeface="+mn-cs"/>
                </a:rPr>
              </a:br>
              <a:endParaRPr lang="en-GB" sz="1600" kern="1200">
                <a:solidFill>
                  <a:srgbClr val="22272B">
                    <a:hueOff val="0"/>
                    <a:satOff val="0"/>
                    <a:lumOff val="0"/>
                    <a:alphaOff val="0"/>
                  </a:srgbClr>
                </a:solidFill>
                <a:latin typeface="Public Sans Light"/>
                <a:ea typeface="+mn-ea"/>
                <a:cs typeface="+mn-cs"/>
              </a:endParaRPr>
            </a:p>
          </p:txBody>
        </p:sp>
        <p:sp>
          <p:nvSpPr>
            <p:cNvPr id="16" name="Straight Connector 15">
              <a:extLst>
                <a:ext uri="{FF2B5EF4-FFF2-40B4-BE49-F238E27FC236}">
                  <a16:creationId xmlns:a16="http://schemas.microsoft.com/office/drawing/2014/main" id="{849E80E9-3999-0226-9B15-5939FE9189BB}"/>
                </a:ext>
              </a:extLst>
            </p:cNvPr>
            <p:cNvSpPr/>
            <p:nvPr/>
          </p:nvSpPr>
          <p:spPr>
            <a:xfrm>
              <a:off x="1478037" y="2162542"/>
              <a:ext cx="0" cy="364603"/>
            </a:xfrm>
            <a:prstGeom prst="line">
              <a:avLst/>
            </a:prstGeom>
            <a:noFill/>
            <a:ln w="6350" cap="flat" cmpd="sng" algn="ctr">
              <a:solidFill>
                <a:srgbClr val="002664">
                  <a:hueOff val="0"/>
                  <a:satOff val="0"/>
                  <a:lumOff val="0"/>
                  <a:alphaOff val="0"/>
                </a:srgbClr>
              </a:solidFill>
              <a:prstDash val="dash"/>
              <a:miter lim="800000"/>
            </a:ln>
            <a:effectLst/>
          </p:spPr>
          <p:style>
            <a:lnRef idx="1">
              <a:scrgbClr r="0" g="0" b="0"/>
            </a:lnRef>
            <a:fillRef idx="0">
              <a:scrgbClr r="0" g="0" b="0"/>
            </a:fillRef>
            <a:effectRef idx="0">
              <a:scrgbClr r="0" g="0" b="0"/>
            </a:effectRef>
            <a:fontRef idx="minor">
              <a:schemeClr val="tx1">
                <a:hueOff val="0"/>
                <a:satOff val="0"/>
                <a:lumOff val="0"/>
                <a:alphaOff val="0"/>
              </a:schemeClr>
            </a:fontRef>
          </p:style>
          <p:txBody>
            <a:bodyPr/>
            <a:lstStyle/>
            <a:p>
              <a:endParaRPr lang="en-AU"/>
            </a:p>
          </p:txBody>
        </p:sp>
        <p:sp>
          <p:nvSpPr>
            <p:cNvPr id="17" name="Oval 16">
              <a:extLst>
                <a:ext uri="{FF2B5EF4-FFF2-40B4-BE49-F238E27FC236}">
                  <a16:creationId xmlns:a16="http://schemas.microsoft.com/office/drawing/2014/main" id="{50EE8489-1204-E5D2-C0A3-D6FF3D4ED529}"/>
                </a:ext>
              </a:extLst>
            </p:cNvPr>
            <p:cNvSpPr/>
            <p:nvPr/>
          </p:nvSpPr>
          <p:spPr>
            <a:xfrm>
              <a:off x="1432462" y="2071391"/>
              <a:ext cx="91150" cy="91150"/>
            </a:xfrm>
            <a:prstGeom prst="ellipse">
              <a:avLst/>
            </a:prstGeom>
            <a:solidFill>
              <a:srgbClr val="002664">
                <a:hueOff val="0"/>
                <a:satOff val="0"/>
                <a:lumOff val="0"/>
                <a:alphaOff val="0"/>
              </a:srgbClr>
            </a:solidFill>
            <a:ln w="12700" cap="flat" cmpd="sng" algn="ctr">
              <a:solidFill>
                <a:srgbClr val="FFFFFF">
                  <a:hueOff val="0"/>
                  <a:satOff val="0"/>
                  <a:lumOff val="0"/>
                  <a:alphaOff val="0"/>
                </a:srgbClr>
              </a:solidFill>
              <a:prstDash val="solid"/>
              <a:miter lim="800000"/>
            </a:ln>
            <a:effectLst/>
          </p:spPr>
          <p:style>
            <a:lnRef idx="2">
              <a:scrgbClr r="0" g="0" b="0"/>
            </a:lnRef>
            <a:fillRef idx="1">
              <a:scrgbClr r="0" g="0" b="0"/>
            </a:fillRef>
            <a:effectRef idx="0">
              <a:scrgbClr r="0" g="0" b="0"/>
            </a:effectRef>
            <a:fontRef idx="minor">
              <a:schemeClr val="lt1"/>
            </a:fontRef>
          </p:style>
          <p:txBody>
            <a:bodyPr/>
            <a:lstStyle/>
            <a:p>
              <a:endParaRPr lang="en-AU"/>
            </a:p>
          </p:txBody>
        </p:sp>
        <p:sp>
          <p:nvSpPr>
            <p:cNvPr id="18" name="Free-form: Shape 17">
              <a:extLst>
                <a:ext uri="{FF2B5EF4-FFF2-40B4-BE49-F238E27FC236}">
                  <a16:creationId xmlns:a16="http://schemas.microsoft.com/office/drawing/2014/main" id="{E1511A40-9057-59F9-34FC-8CD5AEA0D3C3}"/>
                </a:ext>
              </a:extLst>
            </p:cNvPr>
            <p:cNvSpPr/>
            <p:nvPr/>
          </p:nvSpPr>
          <p:spPr>
            <a:xfrm>
              <a:off x="1900829" y="2527146"/>
              <a:ext cx="1519662" cy="455754"/>
            </a:xfrm>
            <a:custGeom>
              <a:avLst/>
              <a:gdLst>
                <a:gd name="connsiteX0" fmla="*/ 0 w 1436188"/>
                <a:gd name="connsiteY0" fmla="*/ 0 h 455754"/>
                <a:gd name="connsiteX1" fmla="*/ 1436188 w 1436188"/>
                <a:gd name="connsiteY1" fmla="*/ 0 h 455754"/>
                <a:gd name="connsiteX2" fmla="*/ 1436188 w 1436188"/>
                <a:gd name="connsiteY2" fmla="*/ 455754 h 455754"/>
                <a:gd name="connsiteX3" fmla="*/ 0 w 1436188"/>
                <a:gd name="connsiteY3" fmla="*/ 455754 h 455754"/>
                <a:gd name="connsiteX4" fmla="*/ 0 w 1436188"/>
                <a:gd name="connsiteY4" fmla="*/ 0 h 4557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36188" h="455754">
                  <a:moveTo>
                    <a:pt x="0" y="0"/>
                  </a:moveTo>
                  <a:lnTo>
                    <a:pt x="1436188" y="0"/>
                  </a:lnTo>
                  <a:lnTo>
                    <a:pt x="1436188" y="455754"/>
                  </a:lnTo>
                  <a:lnTo>
                    <a:pt x="0" y="455754"/>
                  </a:lnTo>
                  <a:lnTo>
                    <a:pt x="0" y="0"/>
                  </a:lnTo>
                  <a:close/>
                </a:path>
              </a:pathLst>
            </a:custGeom>
            <a:solidFill>
              <a:srgbClr val="002664">
                <a:hueOff val="0"/>
                <a:satOff val="0"/>
                <a:lumOff val="0"/>
                <a:alphaOff val="0"/>
              </a:srgbClr>
            </a:solidFill>
            <a:ln w="12700" cap="flat" cmpd="sng" algn="ctr">
              <a:solidFill>
                <a:srgbClr val="002664">
                  <a:hueOff val="0"/>
                  <a:satOff val="0"/>
                  <a:lumOff val="0"/>
                  <a:alphaOff val="0"/>
                </a:srgbClr>
              </a:solidFill>
              <a:prstDash val="solid"/>
              <a:miter lim="800000"/>
            </a:ln>
            <a:effectLst/>
          </p:spPr>
          <p:style>
            <a:lnRef idx="2">
              <a:scrgbClr r="0" g="0" b="0"/>
            </a:lnRef>
            <a:fillRef idx="1">
              <a:scrgbClr r="0" g="0" b="0"/>
            </a:fillRef>
            <a:effectRef idx="0">
              <a:scrgbClr r="0" g="0" b="0"/>
            </a:effectRef>
            <a:fontRef idx="minor">
              <a:schemeClr val="lt1"/>
            </a:fontRef>
          </p:style>
          <p:txBody>
            <a:bodyPr spcFirstLastPara="0" vert="horz" wrap="square" lIns="106680" tIns="106680" rIns="106680" bIns="106680" numCol="1" spcCol="1270" anchor="ctr" anchorCtr="1">
              <a:noAutofit/>
            </a:bodyPr>
            <a:lstStyle/>
            <a:p>
              <a:pPr algn="ctr" defTabSz="622300">
                <a:lnSpc>
                  <a:spcPct val="90000"/>
                </a:lnSpc>
                <a:spcBef>
                  <a:spcPct val="0"/>
                </a:spcBef>
                <a:spcAft>
                  <a:spcPct val="35000"/>
                </a:spcAft>
              </a:pPr>
              <a:r>
                <a:rPr lang="en-GB" sz="1600" b="1" kern="1200">
                  <a:solidFill>
                    <a:srgbClr val="FFFFFF"/>
                  </a:solidFill>
                  <a:latin typeface="Public Sans"/>
                </a:rPr>
                <a:t>9-12:00 pm</a:t>
              </a:r>
              <a:endParaRPr lang="en-GB" sz="1600" b="1" kern="1200">
                <a:solidFill>
                  <a:srgbClr val="FFFFFF"/>
                </a:solidFill>
                <a:latin typeface="Public Sans Light"/>
                <a:ea typeface="+mn-ea"/>
                <a:cs typeface="+mn-cs"/>
              </a:endParaRPr>
            </a:p>
          </p:txBody>
        </p:sp>
        <p:sp>
          <p:nvSpPr>
            <p:cNvPr id="19" name="Free-form: Shape 18">
              <a:extLst>
                <a:ext uri="{FF2B5EF4-FFF2-40B4-BE49-F238E27FC236}">
                  <a16:creationId xmlns:a16="http://schemas.microsoft.com/office/drawing/2014/main" id="{2DBA04A8-68D1-58D9-0770-C9DFBD001521}"/>
                </a:ext>
              </a:extLst>
            </p:cNvPr>
            <p:cNvSpPr/>
            <p:nvPr/>
          </p:nvSpPr>
          <p:spPr>
            <a:xfrm>
              <a:off x="1552302" y="3438656"/>
              <a:ext cx="2026471" cy="1314451"/>
            </a:xfrm>
            <a:custGeom>
              <a:avLst/>
              <a:gdLst>
                <a:gd name="connsiteX0" fmla="*/ 0 w 2393646"/>
                <a:gd name="connsiteY0" fmla="*/ 0 h 1595141"/>
                <a:gd name="connsiteX1" fmla="*/ 2393646 w 2393646"/>
                <a:gd name="connsiteY1" fmla="*/ 0 h 1595141"/>
                <a:gd name="connsiteX2" fmla="*/ 2393646 w 2393646"/>
                <a:gd name="connsiteY2" fmla="*/ 1595141 h 1595141"/>
                <a:gd name="connsiteX3" fmla="*/ 0 w 2393646"/>
                <a:gd name="connsiteY3" fmla="*/ 1595141 h 1595141"/>
                <a:gd name="connsiteX4" fmla="*/ 0 w 2393646"/>
                <a:gd name="connsiteY4" fmla="*/ 0 h 1595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3646" h="1595141">
                  <a:moveTo>
                    <a:pt x="0" y="0"/>
                  </a:moveTo>
                  <a:lnTo>
                    <a:pt x="2393646" y="0"/>
                  </a:lnTo>
                  <a:lnTo>
                    <a:pt x="2393646" y="1595141"/>
                  </a:lnTo>
                  <a:lnTo>
                    <a:pt x="0" y="1595141"/>
                  </a:lnTo>
                  <a:lnTo>
                    <a:pt x="0" y="0"/>
                  </a:lnTo>
                  <a:close/>
                </a:path>
              </a:pathLst>
            </a:custGeom>
            <a:noFill/>
            <a:ln>
              <a:noFill/>
            </a:ln>
            <a:effectLst/>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106680" rIns="0" bIns="0" numCol="1" spcCol="1270" anchor="t" anchorCtr="1">
              <a:noAutofit/>
            </a:bodyPr>
            <a:lstStyle/>
            <a:p>
              <a:pPr algn="ctr" defTabSz="622300">
                <a:lnSpc>
                  <a:spcPct val="90000"/>
                </a:lnSpc>
                <a:spcBef>
                  <a:spcPct val="0"/>
                </a:spcBef>
                <a:spcAft>
                  <a:spcPct val="35000"/>
                </a:spcAft>
              </a:pPr>
              <a:r>
                <a:rPr lang="en-GB" sz="1600" kern="1200">
                  <a:solidFill>
                    <a:srgbClr val="22272B">
                      <a:hueOff val="0"/>
                      <a:satOff val="0"/>
                      <a:lumOff val="0"/>
                      <a:alphaOff val="0"/>
                    </a:srgbClr>
                  </a:solidFill>
                  <a:latin typeface="Public Sans"/>
                  <a:ea typeface="+mn-ea"/>
                  <a:cs typeface="+mn-cs"/>
                </a:rPr>
                <a:t> </a:t>
              </a:r>
              <a:r>
                <a:rPr lang="en-GB" sz="1600" kern="1200">
                  <a:solidFill>
                    <a:srgbClr val="22272B">
                      <a:hueOff val="0"/>
                      <a:satOff val="0"/>
                      <a:lumOff val="0"/>
                      <a:alphaOff val="0"/>
                    </a:srgbClr>
                  </a:solidFill>
                  <a:latin typeface="Public Sans"/>
                </a:rPr>
                <a:t>Indoor/ outdoor play (including fruit break/ morning tea) and group times</a:t>
              </a:r>
            </a:p>
          </p:txBody>
        </p:sp>
        <p:sp>
          <p:nvSpPr>
            <p:cNvPr id="20" name="Straight Connector 19">
              <a:extLst>
                <a:ext uri="{FF2B5EF4-FFF2-40B4-BE49-F238E27FC236}">
                  <a16:creationId xmlns:a16="http://schemas.microsoft.com/office/drawing/2014/main" id="{A6FFA81B-9396-8EFE-65E5-397EE88C7EAC}"/>
                </a:ext>
              </a:extLst>
            </p:cNvPr>
            <p:cNvSpPr/>
            <p:nvPr/>
          </p:nvSpPr>
          <p:spPr>
            <a:xfrm>
              <a:off x="2437975" y="2982901"/>
              <a:ext cx="0" cy="364603"/>
            </a:xfrm>
            <a:prstGeom prst="line">
              <a:avLst/>
            </a:prstGeom>
            <a:noFill/>
            <a:ln w="6350" cap="flat" cmpd="sng" algn="ctr">
              <a:solidFill>
                <a:srgbClr val="002664">
                  <a:hueOff val="0"/>
                  <a:satOff val="0"/>
                  <a:lumOff val="0"/>
                  <a:alphaOff val="0"/>
                </a:srgbClr>
              </a:solidFill>
              <a:prstDash val="dash"/>
              <a:miter lim="800000"/>
            </a:ln>
            <a:effectLst/>
          </p:spPr>
          <p:style>
            <a:lnRef idx="1">
              <a:scrgbClr r="0" g="0" b="0"/>
            </a:lnRef>
            <a:fillRef idx="0">
              <a:scrgbClr r="0" g="0" b="0"/>
            </a:fillRef>
            <a:effectRef idx="0">
              <a:scrgbClr r="0" g="0" b="0"/>
            </a:effectRef>
            <a:fontRef idx="minor">
              <a:schemeClr val="tx1">
                <a:hueOff val="0"/>
                <a:satOff val="0"/>
                <a:lumOff val="0"/>
                <a:alphaOff val="0"/>
              </a:schemeClr>
            </a:fontRef>
          </p:style>
          <p:txBody>
            <a:bodyPr/>
            <a:lstStyle/>
            <a:p>
              <a:endParaRPr lang="en-AU"/>
            </a:p>
          </p:txBody>
        </p:sp>
        <p:sp>
          <p:nvSpPr>
            <p:cNvPr id="21" name="Oval 20">
              <a:extLst>
                <a:ext uri="{FF2B5EF4-FFF2-40B4-BE49-F238E27FC236}">
                  <a16:creationId xmlns:a16="http://schemas.microsoft.com/office/drawing/2014/main" id="{F98C93E7-5FBE-2385-34EB-F8A1D46AB7D1}"/>
                </a:ext>
              </a:extLst>
            </p:cNvPr>
            <p:cNvSpPr/>
            <p:nvPr/>
          </p:nvSpPr>
          <p:spPr>
            <a:xfrm>
              <a:off x="2392400" y="3337980"/>
              <a:ext cx="91150" cy="91150"/>
            </a:xfrm>
            <a:prstGeom prst="ellipse">
              <a:avLst/>
            </a:prstGeom>
            <a:solidFill>
              <a:srgbClr val="002664">
                <a:hueOff val="0"/>
                <a:satOff val="0"/>
                <a:lumOff val="0"/>
                <a:alphaOff val="0"/>
              </a:srgbClr>
            </a:solidFill>
            <a:ln w="12700" cap="flat" cmpd="sng" algn="ctr">
              <a:solidFill>
                <a:srgbClr val="FFFFFF">
                  <a:hueOff val="0"/>
                  <a:satOff val="0"/>
                  <a:lumOff val="0"/>
                  <a:alphaOff val="0"/>
                </a:srgbClr>
              </a:solidFill>
              <a:prstDash val="solid"/>
              <a:miter lim="800000"/>
            </a:ln>
            <a:effectLst/>
          </p:spPr>
          <p:style>
            <a:lnRef idx="2">
              <a:scrgbClr r="0" g="0" b="0"/>
            </a:lnRef>
            <a:fillRef idx="1">
              <a:scrgbClr r="0" g="0" b="0"/>
            </a:fillRef>
            <a:effectRef idx="0">
              <a:scrgbClr r="0" g="0" b="0"/>
            </a:effectRef>
            <a:fontRef idx="minor">
              <a:schemeClr val="lt1"/>
            </a:fontRef>
          </p:style>
          <p:txBody>
            <a:bodyPr/>
            <a:lstStyle/>
            <a:p>
              <a:endParaRPr lang="en-AU"/>
            </a:p>
          </p:txBody>
        </p:sp>
        <p:sp>
          <p:nvSpPr>
            <p:cNvPr id="26" name="Free-form: Shape 25">
              <a:extLst>
                <a:ext uri="{FF2B5EF4-FFF2-40B4-BE49-F238E27FC236}">
                  <a16:creationId xmlns:a16="http://schemas.microsoft.com/office/drawing/2014/main" id="{416F2870-24F9-5051-918B-B7B1F47D7380}"/>
                </a:ext>
              </a:extLst>
            </p:cNvPr>
            <p:cNvSpPr/>
            <p:nvPr/>
          </p:nvSpPr>
          <p:spPr>
            <a:xfrm>
              <a:off x="3420491" y="2527146"/>
              <a:ext cx="1802519" cy="455754"/>
            </a:xfrm>
            <a:custGeom>
              <a:avLst/>
              <a:gdLst>
                <a:gd name="connsiteX0" fmla="*/ 0 w 1436188"/>
                <a:gd name="connsiteY0" fmla="*/ 0 h 455754"/>
                <a:gd name="connsiteX1" fmla="*/ 1436188 w 1436188"/>
                <a:gd name="connsiteY1" fmla="*/ 0 h 455754"/>
                <a:gd name="connsiteX2" fmla="*/ 1436188 w 1436188"/>
                <a:gd name="connsiteY2" fmla="*/ 455754 h 455754"/>
                <a:gd name="connsiteX3" fmla="*/ 0 w 1436188"/>
                <a:gd name="connsiteY3" fmla="*/ 455754 h 455754"/>
                <a:gd name="connsiteX4" fmla="*/ 0 w 1436188"/>
                <a:gd name="connsiteY4" fmla="*/ 0 h 4557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36188" h="455754">
                  <a:moveTo>
                    <a:pt x="0" y="0"/>
                  </a:moveTo>
                  <a:lnTo>
                    <a:pt x="1436188" y="0"/>
                  </a:lnTo>
                  <a:lnTo>
                    <a:pt x="1436188" y="455754"/>
                  </a:lnTo>
                  <a:lnTo>
                    <a:pt x="0" y="455754"/>
                  </a:lnTo>
                  <a:lnTo>
                    <a:pt x="0" y="0"/>
                  </a:lnTo>
                  <a:close/>
                </a:path>
              </a:pathLst>
            </a:custGeom>
            <a:solidFill>
              <a:srgbClr val="002664">
                <a:hueOff val="0"/>
                <a:satOff val="0"/>
                <a:lumOff val="0"/>
                <a:alphaOff val="0"/>
              </a:srgbClr>
            </a:solidFill>
            <a:ln w="12700" cap="flat" cmpd="sng" algn="ctr">
              <a:solidFill>
                <a:srgbClr val="002664">
                  <a:hueOff val="0"/>
                  <a:satOff val="0"/>
                  <a:lumOff val="0"/>
                  <a:alphaOff val="0"/>
                </a:srgbClr>
              </a:solidFill>
              <a:prstDash val="solid"/>
              <a:miter lim="800000"/>
            </a:ln>
            <a:effectLst/>
          </p:spPr>
          <p:style>
            <a:lnRef idx="2">
              <a:scrgbClr r="0" g="0" b="0"/>
            </a:lnRef>
            <a:fillRef idx="1">
              <a:scrgbClr r="0" g="0" b="0"/>
            </a:fillRef>
            <a:effectRef idx="0">
              <a:scrgbClr r="0" g="0" b="0"/>
            </a:effectRef>
            <a:fontRef idx="minor">
              <a:schemeClr val="lt1"/>
            </a:fontRef>
          </p:style>
          <p:txBody>
            <a:bodyPr spcFirstLastPara="0" vert="horz" wrap="square" lIns="106680" tIns="106680" rIns="106680" bIns="106680" numCol="1" spcCol="1270" anchor="ctr" anchorCtr="1">
              <a:noAutofit/>
            </a:bodyPr>
            <a:lstStyle/>
            <a:p>
              <a:pPr marL="0" lvl="0" indent="0" algn="ctr" defTabSz="622300">
                <a:lnSpc>
                  <a:spcPct val="90000"/>
                </a:lnSpc>
                <a:spcBef>
                  <a:spcPct val="0"/>
                </a:spcBef>
                <a:spcAft>
                  <a:spcPct val="35000"/>
                </a:spcAft>
                <a:buNone/>
              </a:pPr>
              <a:r>
                <a:rPr lang="en-GB" sz="1600" b="1" kern="1200">
                  <a:solidFill>
                    <a:srgbClr val="FFFFFF"/>
                  </a:solidFill>
                  <a:latin typeface="Public Sans"/>
                </a:rPr>
                <a:t>12:00-12:30pm</a:t>
              </a:r>
              <a:endParaRPr lang="en-GB" sz="1600" b="1" kern="1200">
                <a:solidFill>
                  <a:srgbClr val="FFFFFF"/>
                </a:solidFill>
                <a:latin typeface="Public Sans"/>
                <a:ea typeface="+mn-ea"/>
                <a:cs typeface="+mn-cs"/>
              </a:endParaRPr>
            </a:p>
          </p:txBody>
        </p:sp>
        <p:sp>
          <p:nvSpPr>
            <p:cNvPr id="27" name="Free-form: Shape 26">
              <a:extLst>
                <a:ext uri="{FF2B5EF4-FFF2-40B4-BE49-F238E27FC236}">
                  <a16:creationId xmlns:a16="http://schemas.microsoft.com/office/drawing/2014/main" id="{0CEC0996-F86A-E9F7-9F83-A888D4BC934B}"/>
                </a:ext>
              </a:extLst>
            </p:cNvPr>
            <p:cNvSpPr/>
            <p:nvPr/>
          </p:nvSpPr>
          <p:spPr>
            <a:xfrm>
              <a:off x="3578774" y="1007799"/>
              <a:ext cx="2062666" cy="1314451"/>
            </a:xfrm>
            <a:custGeom>
              <a:avLst/>
              <a:gdLst>
                <a:gd name="connsiteX0" fmla="*/ 0 w 2393646"/>
                <a:gd name="connsiteY0" fmla="*/ 0 h 1595141"/>
                <a:gd name="connsiteX1" fmla="*/ 2393646 w 2393646"/>
                <a:gd name="connsiteY1" fmla="*/ 0 h 1595141"/>
                <a:gd name="connsiteX2" fmla="*/ 2393646 w 2393646"/>
                <a:gd name="connsiteY2" fmla="*/ 1595141 h 1595141"/>
                <a:gd name="connsiteX3" fmla="*/ 0 w 2393646"/>
                <a:gd name="connsiteY3" fmla="*/ 1595141 h 1595141"/>
                <a:gd name="connsiteX4" fmla="*/ 0 w 2393646"/>
                <a:gd name="connsiteY4" fmla="*/ 0 h 1595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3646" h="1595141">
                  <a:moveTo>
                    <a:pt x="0" y="0"/>
                  </a:moveTo>
                  <a:lnTo>
                    <a:pt x="2393646" y="0"/>
                  </a:lnTo>
                  <a:lnTo>
                    <a:pt x="2393646" y="1595141"/>
                  </a:lnTo>
                  <a:lnTo>
                    <a:pt x="0" y="1595141"/>
                  </a:lnTo>
                  <a:lnTo>
                    <a:pt x="0" y="0"/>
                  </a:lnTo>
                  <a:close/>
                </a:path>
              </a:pathLst>
            </a:custGeom>
            <a:noFill/>
            <a:ln>
              <a:noFill/>
            </a:ln>
            <a:effectLst/>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106680" rIns="0" bIns="0" numCol="1" spcCol="1270" anchor="t" anchorCtr="1">
              <a:noAutofit/>
            </a:bodyPr>
            <a:lstStyle/>
            <a:p>
              <a:pPr algn="ctr" defTabSz="622300">
                <a:lnSpc>
                  <a:spcPct val="90000"/>
                </a:lnSpc>
                <a:spcBef>
                  <a:spcPct val="0"/>
                </a:spcBef>
                <a:spcAft>
                  <a:spcPct val="35000"/>
                </a:spcAft>
              </a:pPr>
              <a:r>
                <a:rPr lang="en-GB" sz="1600" kern="1200">
                  <a:solidFill>
                    <a:srgbClr val="22272B">
                      <a:hueOff val="0"/>
                      <a:satOff val="0"/>
                      <a:lumOff val="0"/>
                      <a:alphaOff val="0"/>
                    </a:srgbClr>
                  </a:solidFill>
                  <a:latin typeface="Public Sans"/>
                </a:rPr>
                <a:t>Lunch</a:t>
              </a:r>
            </a:p>
            <a:p>
              <a:pPr algn="ctr" defTabSz="622300">
                <a:lnSpc>
                  <a:spcPct val="90000"/>
                </a:lnSpc>
                <a:spcBef>
                  <a:spcPct val="0"/>
                </a:spcBef>
                <a:spcAft>
                  <a:spcPct val="35000"/>
                </a:spcAft>
              </a:pPr>
              <a:r>
                <a:rPr lang="en-GB" sz="1600" kern="1200">
                  <a:solidFill>
                    <a:srgbClr val="22272B">
                      <a:hueOff val="0"/>
                      <a:satOff val="0"/>
                      <a:lumOff val="0"/>
                      <a:alphaOff val="0"/>
                    </a:srgbClr>
                  </a:solidFill>
                  <a:latin typeface="Public Sans"/>
                </a:rPr>
                <a:t>Quiet activities - rest and read/ relaxation/ yoga</a:t>
              </a:r>
              <a:endParaRPr lang="en-GB" sz="1600" b="0" kern="1200">
                <a:solidFill>
                  <a:srgbClr val="22272B">
                    <a:hueOff val="0"/>
                    <a:satOff val="0"/>
                    <a:lumOff val="0"/>
                    <a:alphaOff val="0"/>
                  </a:srgbClr>
                </a:solidFill>
                <a:latin typeface="Public Sans"/>
                <a:ea typeface="+mn-ea"/>
                <a:cs typeface="+mn-cs"/>
              </a:endParaRPr>
            </a:p>
          </p:txBody>
        </p:sp>
        <p:sp>
          <p:nvSpPr>
            <p:cNvPr id="30" name="Free-form: Shape 29">
              <a:extLst>
                <a:ext uri="{FF2B5EF4-FFF2-40B4-BE49-F238E27FC236}">
                  <a16:creationId xmlns:a16="http://schemas.microsoft.com/office/drawing/2014/main" id="{BC811FC1-F69A-9FDA-779D-8E6B178A9B9E}"/>
                </a:ext>
              </a:extLst>
            </p:cNvPr>
            <p:cNvSpPr/>
            <p:nvPr/>
          </p:nvSpPr>
          <p:spPr>
            <a:xfrm>
              <a:off x="5192151" y="2527146"/>
              <a:ext cx="2107148" cy="455754"/>
            </a:xfrm>
            <a:custGeom>
              <a:avLst/>
              <a:gdLst>
                <a:gd name="connsiteX0" fmla="*/ 0 w 1436188"/>
                <a:gd name="connsiteY0" fmla="*/ 0 h 455754"/>
                <a:gd name="connsiteX1" fmla="*/ 1436188 w 1436188"/>
                <a:gd name="connsiteY1" fmla="*/ 0 h 455754"/>
                <a:gd name="connsiteX2" fmla="*/ 1436188 w 1436188"/>
                <a:gd name="connsiteY2" fmla="*/ 455754 h 455754"/>
                <a:gd name="connsiteX3" fmla="*/ 0 w 1436188"/>
                <a:gd name="connsiteY3" fmla="*/ 455754 h 455754"/>
                <a:gd name="connsiteX4" fmla="*/ 0 w 1436188"/>
                <a:gd name="connsiteY4" fmla="*/ 0 h 4557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36188" h="455754">
                  <a:moveTo>
                    <a:pt x="0" y="0"/>
                  </a:moveTo>
                  <a:lnTo>
                    <a:pt x="1436188" y="0"/>
                  </a:lnTo>
                  <a:lnTo>
                    <a:pt x="1436188" y="455754"/>
                  </a:lnTo>
                  <a:lnTo>
                    <a:pt x="0" y="455754"/>
                  </a:lnTo>
                  <a:lnTo>
                    <a:pt x="0" y="0"/>
                  </a:lnTo>
                  <a:close/>
                </a:path>
              </a:pathLst>
            </a:custGeom>
            <a:solidFill>
              <a:srgbClr val="002664">
                <a:hueOff val="0"/>
                <a:satOff val="0"/>
                <a:lumOff val="0"/>
                <a:alphaOff val="0"/>
              </a:srgbClr>
            </a:solidFill>
            <a:ln w="12700" cap="flat" cmpd="sng" algn="ctr">
              <a:solidFill>
                <a:srgbClr val="002664">
                  <a:hueOff val="0"/>
                  <a:satOff val="0"/>
                  <a:lumOff val="0"/>
                  <a:alphaOff val="0"/>
                </a:srgbClr>
              </a:solidFill>
              <a:prstDash val="solid"/>
              <a:miter lim="800000"/>
            </a:ln>
            <a:effectLst/>
          </p:spPr>
          <p:style>
            <a:lnRef idx="2">
              <a:scrgbClr r="0" g="0" b="0"/>
            </a:lnRef>
            <a:fillRef idx="1">
              <a:scrgbClr r="0" g="0" b="0"/>
            </a:fillRef>
            <a:effectRef idx="0">
              <a:scrgbClr r="0" g="0" b="0"/>
            </a:effectRef>
            <a:fontRef idx="minor">
              <a:schemeClr val="lt1"/>
            </a:fontRef>
          </p:style>
          <p:txBody>
            <a:bodyPr spcFirstLastPara="0" vert="horz" wrap="square" lIns="106680" tIns="106680" rIns="106680" bIns="106680" numCol="1" spcCol="1270" anchor="ctr" anchorCtr="1">
              <a:noAutofit/>
            </a:bodyPr>
            <a:lstStyle/>
            <a:p>
              <a:pPr marL="0" lvl="0" indent="0" algn="ctr" defTabSz="622300">
                <a:lnSpc>
                  <a:spcPct val="90000"/>
                </a:lnSpc>
                <a:spcBef>
                  <a:spcPct val="0"/>
                </a:spcBef>
                <a:spcAft>
                  <a:spcPct val="35000"/>
                </a:spcAft>
                <a:buNone/>
              </a:pPr>
              <a:r>
                <a:rPr lang="en-GB" sz="1600" b="1" kern="1200">
                  <a:solidFill>
                    <a:srgbClr val="FFFFFF"/>
                  </a:solidFill>
                  <a:latin typeface="Public Sans"/>
                </a:rPr>
                <a:t>12:30-3:00pm</a:t>
              </a:r>
              <a:endParaRPr lang="en-GB" sz="1600" b="1" kern="1200">
                <a:solidFill>
                  <a:srgbClr val="FFFFFF"/>
                </a:solidFill>
                <a:latin typeface="Public Sans"/>
                <a:ea typeface="+mn-ea"/>
                <a:cs typeface="+mn-cs"/>
              </a:endParaRPr>
            </a:p>
          </p:txBody>
        </p:sp>
        <p:sp>
          <p:nvSpPr>
            <p:cNvPr id="31" name="Free-form: Shape 30">
              <a:extLst>
                <a:ext uri="{FF2B5EF4-FFF2-40B4-BE49-F238E27FC236}">
                  <a16:creationId xmlns:a16="http://schemas.microsoft.com/office/drawing/2014/main" id="{69FF1893-92BD-B427-8A95-748B4E7BCAD4}"/>
                </a:ext>
              </a:extLst>
            </p:cNvPr>
            <p:cNvSpPr/>
            <p:nvPr/>
          </p:nvSpPr>
          <p:spPr>
            <a:xfrm>
              <a:off x="5544731" y="3267113"/>
              <a:ext cx="1874888" cy="1657535"/>
            </a:xfrm>
            <a:custGeom>
              <a:avLst/>
              <a:gdLst>
                <a:gd name="connsiteX0" fmla="*/ 0 w 2393646"/>
                <a:gd name="connsiteY0" fmla="*/ 0 h 1595141"/>
                <a:gd name="connsiteX1" fmla="*/ 2393646 w 2393646"/>
                <a:gd name="connsiteY1" fmla="*/ 0 h 1595141"/>
                <a:gd name="connsiteX2" fmla="*/ 2393646 w 2393646"/>
                <a:gd name="connsiteY2" fmla="*/ 1595141 h 1595141"/>
                <a:gd name="connsiteX3" fmla="*/ 0 w 2393646"/>
                <a:gd name="connsiteY3" fmla="*/ 1595141 h 1595141"/>
                <a:gd name="connsiteX4" fmla="*/ 0 w 2393646"/>
                <a:gd name="connsiteY4" fmla="*/ 0 h 1595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3646" h="1595141">
                  <a:moveTo>
                    <a:pt x="0" y="0"/>
                  </a:moveTo>
                  <a:lnTo>
                    <a:pt x="2393646" y="0"/>
                  </a:lnTo>
                  <a:lnTo>
                    <a:pt x="2393646" y="1595141"/>
                  </a:lnTo>
                  <a:lnTo>
                    <a:pt x="0" y="1595141"/>
                  </a:lnTo>
                  <a:lnTo>
                    <a:pt x="0" y="0"/>
                  </a:lnTo>
                  <a:close/>
                </a:path>
              </a:pathLst>
            </a:custGeom>
            <a:noFill/>
            <a:ln>
              <a:noFill/>
            </a:ln>
            <a:effectLst/>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106680" numCol="1" spcCol="1270" anchor="b" anchorCtr="1">
              <a:noAutofit/>
            </a:bodyPr>
            <a:lstStyle/>
            <a:p>
              <a:pPr algn="ctr" defTabSz="622300">
                <a:lnSpc>
                  <a:spcPct val="90000"/>
                </a:lnSpc>
                <a:spcBef>
                  <a:spcPct val="0"/>
                </a:spcBef>
                <a:spcAft>
                  <a:spcPct val="35000"/>
                </a:spcAft>
              </a:pPr>
              <a:r>
                <a:rPr lang="en-GB" sz="1600" kern="1200">
                  <a:solidFill>
                    <a:srgbClr val="22272B">
                      <a:hueOff val="0"/>
                      <a:satOff val="0"/>
                      <a:lumOff val="0"/>
                      <a:alphaOff val="0"/>
                    </a:srgbClr>
                  </a:solidFill>
                  <a:latin typeface="Public Sans"/>
                </a:rPr>
                <a:t>Indoor/ outdoor play (including fruit break/ afternoon tea) and group times</a:t>
              </a:r>
              <a:endParaRPr lang="en-GB" sz="1600" b="0" kern="1200">
                <a:solidFill>
                  <a:srgbClr val="22272B">
                    <a:hueOff val="0"/>
                    <a:satOff val="0"/>
                    <a:lumOff val="0"/>
                    <a:alphaOff val="0"/>
                  </a:srgbClr>
                </a:solidFill>
                <a:latin typeface="Public Sans"/>
                <a:ea typeface="+mn-ea"/>
                <a:cs typeface="+mn-cs"/>
              </a:endParaRPr>
            </a:p>
          </p:txBody>
        </p:sp>
        <p:sp>
          <p:nvSpPr>
            <p:cNvPr id="34" name="Free-form: Shape 33">
              <a:extLst>
                <a:ext uri="{FF2B5EF4-FFF2-40B4-BE49-F238E27FC236}">
                  <a16:creationId xmlns:a16="http://schemas.microsoft.com/office/drawing/2014/main" id="{47F51336-3622-7CC4-9690-A7CD861DB36F}"/>
                </a:ext>
              </a:extLst>
            </p:cNvPr>
            <p:cNvSpPr/>
            <p:nvPr/>
          </p:nvSpPr>
          <p:spPr>
            <a:xfrm>
              <a:off x="7016950" y="2527146"/>
              <a:ext cx="1968693" cy="455754"/>
            </a:xfrm>
            <a:custGeom>
              <a:avLst/>
              <a:gdLst>
                <a:gd name="connsiteX0" fmla="*/ 0 w 1436188"/>
                <a:gd name="connsiteY0" fmla="*/ 0 h 455754"/>
                <a:gd name="connsiteX1" fmla="*/ 1436188 w 1436188"/>
                <a:gd name="connsiteY1" fmla="*/ 0 h 455754"/>
                <a:gd name="connsiteX2" fmla="*/ 1436188 w 1436188"/>
                <a:gd name="connsiteY2" fmla="*/ 455754 h 455754"/>
                <a:gd name="connsiteX3" fmla="*/ 0 w 1436188"/>
                <a:gd name="connsiteY3" fmla="*/ 455754 h 455754"/>
                <a:gd name="connsiteX4" fmla="*/ 0 w 1436188"/>
                <a:gd name="connsiteY4" fmla="*/ 0 h 4557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36188" h="455754">
                  <a:moveTo>
                    <a:pt x="0" y="0"/>
                  </a:moveTo>
                  <a:lnTo>
                    <a:pt x="1436188" y="0"/>
                  </a:lnTo>
                  <a:lnTo>
                    <a:pt x="1436188" y="455754"/>
                  </a:lnTo>
                  <a:lnTo>
                    <a:pt x="0" y="455754"/>
                  </a:lnTo>
                  <a:lnTo>
                    <a:pt x="0" y="0"/>
                  </a:lnTo>
                  <a:close/>
                </a:path>
              </a:pathLst>
            </a:custGeom>
            <a:solidFill>
              <a:srgbClr val="002664">
                <a:hueOff val="0"/>
                <a:satOff val="0"/>
                <a:lumOff val="0"/>
                <a:alphaOff val="0"/>
              </a:srgbClr>
            </a:solidFill>
            <a:ln w="12700" cap="flat" cmpd="sng" algn="ctr">
              <a:solidFill>
                <a:srgbClr val="002664">
                  <a:hueOff val="0"/>
                  <a:satOff val="0"/>
                  <a:lumOff val="0"/>
                  <a:alphaOff val="0"/>
                </a:srgbClr>
              </a:solidFill>
              <a:prstDash val="solid"/>
              <a:miter lim="800000"/>
            </a:ln>
            <a:effectLst/>
          </p:spPr>
          <p:style>
            <a:lnRef idx="2">
              <a:scrgbClr r="0" g="0" b="0"/>
            </a:lnRef>
            <a:fillRef idx="1">
              <a:scrgbClr r="0" g="0" b="0"/>
            </a:fillRef>
            <a:effectRef idx="0">
              <a:scrgbClr r="0" g="0" b="0"/>
            </a:effectRef>
            <a:fontRef idx="minor">
              <a:schemeClr val="lt1"/>
            </a:fontRef>
          </p:style>
          <p:txBody>
            <a:bodyPr spcFirstLastPara="0" vert="horz" wrap="square" lIns="106680" tIns="106680" rIns="106680" bIns="106680" numCol="1" spcCol="1270" anchor="ctr" anchorCtr="1">
              <a:noAutofit/>
            </a:bodyPr>
            <a:lstStyle/>
            <a:p>
              <a:pPr marL="0" lvl="0" indent="0" algn="ctr" defTabSz="622300">
                <a:lnSpc>
                  <a:spcPct val="90000"/>
                </a:lnSpc>
                <a:spcBef>
                  <a:spcPct val="0"/>
                </a:spcBef>
                <a:spcAft>
                  <a:spcPct val="35000"/>
                </a:spcAft>
                <a:buNone/>
              </a:pPr>
              <a:r>
                <a:rPr lang="en-GB" sz="1600" b="1" kern="1200">
                  <a:solidFill>
                    <a:srgbClr val="FFFFFF"/>
                  </a:solidFill>
                  <a:latin typeface="Public Sans"/>
                </a:rPr>
                <a:t>3:00pm</a:t>
              </a:r>
            </a:p>
          </p:txBody>
        </p:sp>
        <p:sp>
          <p:nvSpPr>
            <p:cNvPr id="38" name="Free-form: Shape 37">
              <a:extLst>
                <a:ext uri="{FF2B5EF4-FFF2-40B4-BE49-F238E27FC236}">
                  <a16:creationId xmlns:a16="http://schemas.microsoft.com/office/drawing/2014/main" id="{E549CE4B-5633-5921-0B4C-47BA52CAC732}"/>
                </a:ext>
              </a:extLst>
            </p:cNvPr>
            <p:cNvSpPr/>
            <p:nvPr/>
          </p:nvSpPr>
          <p:spPr>
            <a:xfrm>
              <a:off x="8684582" y="2534909"/>
              <a:ext cx="641725" cy="455754"/>
            </a:xfrm>
            <a:custGeom>
              <a:avLst/>
              <a:gdLst>
                <a:gd name="connsiteX0" fmla="*/ 75961 w 455754"/>
                <a:gd name="connsiteY0" fmla="*/ 0 h 1436188"/>
                <a:gd name="connsiteX1" fmla="*/ 379793 w 455754"/>
                <a:gd name="connsiteY1" fmla="*/ 0 h 1436188"/>
                <a:gd name="connsiteX2" fmla="*/ 455754 w 455754"/>
                <a:gd name="connsiteY2" fmla="*/ 75961 h 1436188"/>
                <a:gd name="connsiteX3" fmla="*/ 455754 w 455754"/>
                <a:gd name="connsiteY3" fmla="*/ 1436188 h 1436188"/>
                <a:gd name="connsiteX4" fmla="*/ 455754 w 455754"/>
                <a:gd name="connsiteY4" fmla="*/ 1436188 h 1436188"/>
                <a:gd name="connsiteX5" fmla="*/ 0 w 455754"/>
                <a:gd name="connsiteY5" fmla="*/ 1436188 h 1436188"/>
                <a:gd name="connsiteX6" fmla="*/ 0 w 455754"/>
                <a:gd name="connsiteY6" fmla="*/ 1436188 h 1436188"/>
                <a:gd name="connsiteX7" fmla="*/ 0 w 455754"/>
                <a:gd name="connsiteY7" fmla="*/ 75961 h 1436188"/>
                <a:gd name="connsiteX8" fmla="*/ 75961 w 455754"/>
                <a:gd name="connsiteY8" fmla="*/ 0 h 1436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5754" h="1436188">
                  <a:moveTo>
                    <a:pt x="455754" y="239372"/>
                  </a:moveTo>
                  <a:lnTo>
                    <a:pt x="455754" y="1196816"/>
                  </a:lnTo>
                  <a:cubicBezTo>
                    <a:pt x="455754" y="1329016"/>
                    <a:pt x="444962" y="1436186"/>
                    <a:pt x="431649" y="1436186"/>
                  </a:cubicBezTo>
                  <a:lnTo>
                    <a:pt x="0" y="1436186"/>
                  </a:lnTo>
                  <a:lnTo>
                    <a:pt x="0" y="1436186"/>
                  </a:lnTo>
                  <a:lnTo>
                    <a:pt x="0" y="2"/>
                  </a:lnTo>
                  <a:lnTo>
                    <a:pt x="0" y="2"/>
                  </a:lnTo>
                  <a:lnTo>
                    <a:pt x="431649" y="2"/>
                  </a:lnTo>
                  <a:cubicBezTo>
                    <a:pt x="444962" y="2"/>
                    <a:pt x="455754" y="107172"/>
                    <a:pt x="455754" y="239372"/>
                  </a:cubicBezTo>
                  <a:close/>
                </a:path>
              </a:pathLst>
            </a:custGeom>
            <a:solidFill>
              <a:srgbClr val="002664">
                <a:hueOff val="0"/>
                <a:satOff val="0"/>
                <a:lumOff val="0"/>
                <a:alphaOff val="0"/>
              </a:srgbClr>
            </a:solidFill>
            <a:ln w="12700" cap="flat" cmpd="sng" algn="ctr">
              <a:solidFill>
                <a:srgbClr val="002664">
                  <a:hueOff val="0"/>
                  <a:satOff val="0"/>
                  <a:lumOff val="0"/>
                  <a:alphaOff val="0"/>
                </a:srgbClr>
              </a:solidFill>
              <a:prstDash val="solid"/>
              <a:miter lim="800000"/>
            </a:ln>
            <a:effectLst/>
          </p:spPr>
          <p:style>
            <a:lnRef idx="2">
              <a:scrgbClr r="0" g="0" b="0"/>
            </a:lnRef>
            <a:fillRef idx="1">
              <a:scrgbClr r="0" g="0" b="0"/>
            </a:fillRef>
            <a:effectRef idx="0">
              <a:scrgbClr r="0" g="0" b="0"/>
            </a:effectRef>
            <a:fontRef idx="minor">
              <a:schemeClr val="lt1"/>
            </a:fontRef>
          </p:style>
          <p:txBody>
            <a:bodyPr spcFirstLastPara="0" vert="horz" wrap="square" lIns="106680" tIns="128928" rIns="128928" bIns="128928" numCol="1" spcCol="1270" anchor="ctr" anchorCtr="1">
              <a:noAutofit/>
            </a:bodyPr>
            <a:lstStyle/>
            <a:p>
              <a:pPr marL="0" lvl="0" indent="0" algn="ctr" defTabSz="622300">
                <a:lnSpc>
                  <a:spcPct val="90000"/>
                </a:lnSpc>
                <a:spcBef>
                  <a:spcPct val="0"/>
                </a:spcBef>
                <a:spcAft>
                  <a:spcPct val="35000"/>
                </a:spcAft>
                <a:buNone/>
              </a:pPr>
              <a:endParaRPr lang="en-GB" sz="1600" b="1" kern="1200">
                <a:solidFill>
                  <a:srgbClr val="FFFFFF"/>
                </a:solidFill>
                <a:latin typeface="Public Sans"/>
                <a:ea typeface="+mn-ea"/>
                <a:cs typeface="+mn-cs"/>
              </a:endParaRPr>
            </a:p>
          </p:txBody>
        </p:sp>
        <p:sp>
          <p:nvSpPr>
            <p:cNvPr id="39" name="Free-form: Shape 38">
              <a:extLst>
                <a:ext uri="{FF2B5EF4-FFF2-40B4-BE49-F238E27FC236}">
                  <a16:creationId xmlns:a16="http://schemas.microsoft.com/office/drawing/2014/main" id="{A1CD83D1-34A9-070B-3D52-7477A1528977}"/>
                </a:ext>
              </a:extLst>
            </p:cNvPr>
            <p:cNvSpPr/>
            <p:nvPr/>
          </p:nvSpPr>
          <p:spPr>
            <a:xfrm>
              <a:off x="7798568" y="1035513"/>
              <a:ext cx="1757463" cy="1124553"/>
            </a:xfrm>
            <a:custGeom>
              <a:avLst/>
              <a:gdLst>
                <a:gd name="connsiteX0" fmla="*/ 0 w 2393646"/>
                <a:gd name="connsiteY0" fmla="*/ 0 h 1595141"/>
                <a:gd name="connsiteX1" fmla="*/ 2393646 w 2393646"/>
                <a:gd name="connsiteY1" fmla="*/ 0 h 1595141"/>
                <a:gd name="connsiteX2" fmla="*/ 2393646 w 2393646"/>
                <a:gd name="connsiteY2" fmla="*/ 1595141 h 1595141"/>
                <a:gd name="connsiteX3" fmla="*/ 0 w 2393646"/>
                <a:gd name="connsiteY3" fmla="*/ 1595141 h 1595141"/>
                <a:gd name="connsiteX4" fmla="*/ 0 w 2393646"/>
                <a:gd name="connsiteY4" fmla="*/ 0 h 1595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3646" h="1595141">
                  <a:moveTo>
                    <a:pt x="0" y="0"/>
                  </a:moveTo>
                  <a:lnTo>
                    <a:pt x="2393646" y="0"/>
                  </a:lnTo>
                  <a:lnTo>
                    <a:pt x="2393646" y="1595141"/>
                  </a:lnTo>
                  <a:lnTo>
                    <a:pt x="0" y="1595141"/>
                  </a:lnTo>
                  <a:lnTo>
                    <a:pt x="0" y="0"/>
                  </a:lnTo>
                  <a:close/>
                </a:path>
              </a:pathLst>
            </a:custGeom>
            <a:noFill/>
            <a:ln>
              <a:noFill/>
            </a:ln>
            <a:effectLst/>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106680" numCol="1" spcCol="1270" anchor="b" anchorCtr="1">
              <a:noAutofit/>
            </a:bodyPr>
            <a:lstStyle/>
            <a:p>
              <a:pPr marL="0" lvl="0" indent="0" algn="ctr" defTabSz="622300">
                <a:lnSpc>
                  <a:spcPct val="90000"/>
                </a:lnSpc>
                <a:spcBef>
                  <a:spcPct val="0"/>
                </a:spcBef>
                <a:spcAft>
                  <a:spcPct val="35000"/>
                </a:spcAft>
                <a:buNone/>
              </a:pPr>
              <a:endParaRPr lang="en-GB" sz="1600" b="0" kern="1200">
                <a:solidFill>
                  <a:srgbClr val="22272B">
                    <a:hueOff val="0"/>
                    <a:satOff val="0"/>
                    <a:lumOff val="0"/>
                    <a:alphaOff val="0"/>
                  </a:srgbClr>
                </a:solidFill>
                <a:latin typeface="Public Sans"/>
                <a:ea typeface="+mn-ea"/>
                <a:cs typeface="+mn-cs"/>
              </a:endParaRPr>
            </a:p>
          </p:txBody>
        </p:sp>
      </p:grpSp>
      <p:grpSp>
        <p:nvGrpSpPr>
          <p:cNvPr id="47" name="Google Shape;1232;p36">
            <a:extLst>
              <a:ext uri="{FF2B5EF4-FFF2-40B4-BE49-F238E27FC236}">
                <a16:creationId xmlns:a16="http://schemas.microsoft.com/office/drawing/2014/main" id="{618AA9F8-4BFB-D9AE-C107-240A04DBE6BE}"/>
              </a:ext>
            </a:extLst>
          </p:cNvPr>
          <p:cNvGrpSpPr/>
          <p:nvPr/>
        </p:nvGrpSpPr>
        <p:grpSpPr>
          <a:xfrm>
            <a:off x="170460" y="2062322"/>
            <a:ext cx="548630" cy="548630"/>
            <a:chOff x="5360300" y="1016675"/>
            <a:chExt cx="3068400" cy="3068400"/>
          </a:xfrm>
        </p:grpSpPr>
        <p:sp>
          <p:nvSpPr>
            <p:cNvPr id="48" name="Google Shape;1233;p36">
              <a:extLst>
                <a:ext uri="{FF2B5EF4-FFF2-40B4-BE49-F238E27FC236}">
                  <a16:creationId xmlns:a16="http://schemas.microsoft.com/office/drawing/2014/main" id="{9E0FCE7B-7FD2-2C02-E199-306B352A4236}"/>
                </a:ext>
              </a:extLst>
            </p:cNvPr>
            <p:cNvSpPr/>
            <p:nvPr/>
          </p:nvSpPr>
          <p:spPr>
            <a:xfrm>
              <a:off x="5360300" y="1016675"/>
              <a:ext cx="3068400" cy="3068400"/>
            </a:xfrm>
            <a:prstGeom prst="ellipse">
              <a:avLst/>
            </a:prstGeom>
            <a:solidFill>
              <a:srgbClr val="002664"/>
            </a:solidFill>
            <a:ln w="6350">
              <a:solidFill>
                <a:schemeClr val="bg1"/>
              </a:solid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grpSp>
          <p:nvGrpSpPr>
            <p:cNvPr id="49" name="Google Shape;1234;p36">
              <a:extLst>
                <a:ext uri="{FF2B5EF4-FFF2-40B4-BE49-F238E27FC236}">
                  <a16:creationId xmlns:a16="http://schemas.microsoft.com/office/drawing/2014/main" id="{2108DDE7-A6A2-C59A-6EA0-4000A8D4002C}"/>
                </a:ext>
              </a:extLst>
            </p:cNvPr>
            <p:cNvGrpSpPr/>
            <p:nvPr/>
          </p:nvGrpSpPr>
          <p:grpSpPr>
            <a:xfrm>
              <a:off x="5973062" y="1583684"/>
              <a:ext cx="1842873" cy="1934383"/>
              <a:chOff x="5973062" y="1583684"/>
              <a:chExt cx="1842873" cy="1934383"/>
            </a:xfrm>
          </p:grpSpPr>
          <p:sp>
            <p:nvSpPr>
              <p:cNvPr id="50" name="Google Shape;1235;p36">
                <a:extLst>
                  <a:ext uri="{FF2B5EF4-FFF2-40B4-BE49-F238E27FC236}">
                    <a16:creationId xmlns:a16="http://schemas.microsoft.com/office/drawing/2014/main" id="{982D9EEC-4478-6DF7-2F06-6F1AE6419DA0}"/>
                  </a:ext>
                </a:extLst>
              </p:cNvPr>
              <p:cNvSpPr/>
              <p:nvPr/>
            </p:nvSpPr>
            <p:spPr>
              <a:xfrm>
                <a:off x="6124572" y="1583684"/>
                <a:ext cx="1544759" cy="1934383"/>
              </a:xfrm>
              <a:custGeom>
                <a:avLst/>
                <a:gdLst/>
                <a:ahLst/>
                <a:cxnLst/>
                <a:rect l="l" t="t" r="r" b="b"/>
                <a:pathLst>
                  <a:path w="116191" h="145497" extrusionOk="0">
                    <a:moveTo>
                      <a:pt x="58575" y="3677"/>
                    </a:moveTo>
                    <a:cubicBezTo>
                      <a:pt x="63221" y="3677"/>
                      <a:pt x="64910" y="9057"/>
                      <a:pt x="64910" y="13277"/>
                    </a:cubicBezTo>
                    <a:lnTo>
                      <a:pt x="64910" y="17838"/>
                    </a:lnTo>
                    <a:cubicBezTo>
                      <a:pt x="62937" y="17714"/>
                      <a:pt x="60842" y="17345"/>
                      <a:pt x="58870" y="17345"/>
                    </a:cubicBezTo>
                    <a:cubicBezTo>
                      <a:pt x="58516" y="17328"/>
                      <a:pt x="58162" y="17320"/>
                      <a:pt x="57808" y="17320"/>
                    </a:cubicBezTo>
                    <a:cubicBezTo>
                      <a:pt x="55569" y="17320"/>
                      <a:pt x="53305" y="17625"/>
                      <a:pt x="50857" y="17838"/>
                    </a:cubicBezTo>
                    <a:lnTo>
                      <a:pt x="50857" y="13523"/>
                    </a:lnTo>
                    <a:cubicBezTo>
                      <a:pt x="50857" y="8593"/>
                      <a:pt x="51844" y="4648"/>
                      <a:pt x="57390" y="3786"/>
                    </a:cubicBezTo>
                    <a:cubicBezTo>
                      <a:pt x="57805" y="3712"/>
                      <a:pt x="58200" y="3677"/>
                      <a:pt x="58575" y="3677"/>
                    </a:cubicBezTo>
                    <a:close/>
                    <a:moveTo>
                      <a:pt x="58102" y="20968"/>
                    </a:moveTo>
                    <a:cubicBezTo>
                      <a:pt x="78238" y="20968"/>
                      <a:pt x="95921" y="37832"/>
                      <a:pt x="97821" y="57899"/>
                    </a:cubicBezTo>
                    <a:cubicBezTo>
                      <a:pt x="98437" y="64678"/>
                      <a:pt x="97698" y="71458"/>
                      <a:pt x="98684" y="78361"/>
                    </a:cubicBezTo>
                    <a:cubicBezTo>
                      <a:pt x="99670" y="86126"/>
                      <a:pt x="102505" y="93029"/>
                      <a:pt x="105463" y="100179"/>
                    </a:cubicBezTo>
                    <a:lnTo>
                      <a:pt x="10550" y="100179"/>
                    </a:lnTo>
                    <a:cubicBezTo>
                      <a:pt x="18069" y="82305"/>
                      <a:pt x="17946" y="78977"/>
                      <a:pt x="18192" y="60487"/>
                    </a:cubicBezTo>
                    <a:cubicBezTo>
                      <a:pt x="18685" y="39286"/>
                      <a:pt x="34833" y="22892"/>
                      <a:pt x="55788" y="21043"/>
                    </a:cubicBezTo>
                    <a:cubicBezTo>
                      <a:pt x="56562" y="20993"/>
                      <a:pt x="57334" y="20968"/>
                      <a:pt x="58102" y="20968"/>
                    </a:cubicBezTo>
                    <a:close/>
                    <a:moveTo>
                      <a:pt x="107559" y="104000"/>
                    </a:moveTo>
                    <a:cubicBezTo>
                      <a:pt x="108915" y="108437"/>
                      <a:pt x="114831" y="116326"/>
                      <a:pt x="109901" y="119285"/>
                    </a:cubicBezTo>
                    <a:cubicBezTo>
                      <a:pt x="109285" y="119565"/>
                      <a:pt x="89516" y="119641"/>
                      <a:pt x="68123" y="119641"/>
                    </a:cubicBezTo>
                    <a:cubicBezTo>
                      <a:pt x="42451" y="119641"/>
                      <a:pt x="14438" y="119531"/>
                      <a:pt x="14371" y="119531"/>
                    </a:cubicBezTo>
                    <a:cubicBezTo>
                      <a:pt x="13508" y="119531"/>
                      <a:pt x="12353" y="119593"/>
                      <a:pt x="11122" y="119593"/>
                    </a:cubicBezTo>
                    <a:cubicBezTo>
                      <a:pt x="7430" y="119593"/>
                      <a:pt x="3062" y="119038"/>
                      <a:pt x="3894" y="114601"/>
                    </a:cubicBezTo>
                    <a:cubicBezTo>
                      <a:pt x="4140" y="112875"/>
                      <a:pt x="7715" y="105849"/>
                      <a:pt x="8701" y="104000"/>
                    </a:cubicBezTo>
                    <a:close/>
                    <a:moveTo>
                      <a:pt x="74154" y="123599"/>
                    </a:moveTo>
                    <a:cubicBezTo>
                      <a:pt x="74278" y="129269"/>
                      <a:pt x="73415" y="132844"/>
                      <a:pt x="69347" y="136911"/>
                    </a:cubicBezTo>
                    <a:cubicBezTo>
                      <a:pt x="65900" y="140282"/>
                      <a:pt x="61799" y="141784"/>
                      <a:pt x="57820" y="141784"/>
                    </a:cubicBezTo>
                    <a:cubicBezTo>
                      <a:pt x="48991" y="141784"/>
                      <a:pt x="40763" y="134390"/>
                      <a:pt x="41613" y="123599"/>
                    </a:cubicBezTo>
                    <a:close/>
                    <a:moveTo>
                      <a:pt x="58922" y="0"/>
                    </a:moveTo>
                    <a:cubicBezTo>
                      <a:pt x="58470" y="0"/>
                      <a:pt x="58001" y="29"/>
                      <a:pt x="57514" y="88"/>
                    </a:cubicBezTo>
                    <a:cubicBezTo>
                      <a:pt x="49748" y="457"/>
                      <a:pt x="47283" y="6744"/>
                      <a:pt x="47283" y="13400"/>
                    </a:cubicBezTo>
                    <a:lnTo>
                      <a:pt x="47283" y="18577"/>
                    </a:lnTo>
                    <a:cubicBezTo>
                      <a:pt x="45311" y="18947"/>
                      <a:pt x="43338" y="19687"/>
                      <a:pt x="41366" y="20673"/>
                    </a:cubicBezTo>
                    <a:cubicBezTo>
                      <a:pt x="25342" y="27452"/>
                      <a:pt x="14864" y="43107"/>
                      <a:pt x="14494" y="60487"/>
                    </a:cubicBezTo>
                    <a:cubicBezTo>
                      <a:pt x="14371" y="64925"/>
                      <a:pt x="14618" y="69486"/>
                      <a:pt x="14371" y="73923"/>
                    </a:cubicBezTo>
                    <a:cubicBezTo>
                      <a:pt x="13385" y="85633"/>
                      <a:pt x="8331" y="95864"/>
                      <a:pt x="3401" y="106342"/>
                    </a:cubicBezTo>
                    <a:cubicBezTo>
                      <a:pt x="935" y="111396"/>
                      <a:pt x="-2886" y="117682"/>
                      <a:pt x="3524" y="122120"/>
                    </a:cubicBezTo>
                    <a:cubicBezTo>
                      <a:pt x="5447" y="123508"/>
                      <a:pt x="7555" y="123601"/>
                      <a:pt x="9768" y="123601"/>
                    </a:cubicBezTo>
                    <a:cubicBezTo>
                      <a:pt x="10108" y="123601"/>
                      <a:pt x="10451" y="123599"/>
                      <a:pt x="10797" y="123599"/>
                    </a:cubicBezTo>
                    <a:lnTo>
                      <a:pt x="38038" y="123599"/>
                    </a:lnTo>
                    <a:cubicBezTo>
                      <a:pt x="38038" y="125201"/>
                      <a:pt x="38038" y="126927"/>
                      <a:pt x="38284" y="128529"/>
                    </a:cubicBezTo>
                    <a:cubicBezTo>
                      <a:pt x="39566" y="137619"/>
                      <a:pt x="47899" y="145497"/>
                      <a:pt x="57138" y="145497"/>
                    </a:cubicBezTo>
                    <a:cubicBezTo>
                      <a:pt x="57671" y="145497"/>
                      <a:pt x="58208" y="145471"/>
                      <a:pt x="58746" y="145417"/>
                    </a:cubicBezTo>
                    <a:cubicBezTo>
                      <a:pt x="68238" y="145417"/>
                      <a:pt x="78345" y="138021"/>
                      <a:pt x="78345" y="123599"/>
                    </a:cubicBezTo>
                    <a:cubicBezTo>
                      <a:pt x="79133" y="123541"/>
                      <a:pt x="81192" y="123524"/>
                      <a:pt x="83908" y="123524"/>
                    </a:cubicBezTo>
                    <a:cubicBezTo>
                      <a:pt x="87656" y="123524"/>
                      <a:pt x="92656" y="123556"/>
                      <a:pt x="97298" y="123556"/>
                    </a:cubicBezTo>
                    <a:cubicBezTo>
                      <a:pt x="103504" y="123556"/>
                      <a:pt x="109071" y="123498"/>
                      <a:pt x="110147" y="123229"/>
                    </a:cubicBezTo>
                    <a:cubicBezTo>
                      <a:pt x="114215" y="122366"/>
                      <a:pt x="116804" y="118175"/>
                      <a:pt x="116064" y="114107"/>
                    </a:cubicBezTo>
                    <a:cubicBezTo>
                      <a:pt x="115448" y="111642"/>
                      <a:pt x="113476" y="108314"/>
                      <a:pt x="112366" y="105972"/>
                    </a:cubicBezTo>
                    <a:cubicBezTo>
                      <a:pt x="107559" y="95371"/>
                      <a:pt x="102505" y="84894"/>
                      <a:pt x="101889" y="73060"/>
                    </a:cubicBezTo>
                    <a:cubicBezTo>
                      <a:pt x="101765" y="68869"/>
                      <a:pt x="102012" y="64555"/>
                      <a:pt x="101889" y="60364"/>
                    </a:cubicBezTo>
                    <a:cubicBezTo>
                      <a:pt x="101149" y="40765"/>
                      <a:pt x="87590" y="23754"/>
                      <a:pt x="68731" y="18824"/>
                    </a:cubicBezTo>
                    <a:lnTo>
                      <a:pt x="68731" y="13523"/>
                    </a:lnTo>
                    <a:cubicBezTo>
                      <a:pt x="68731" y="7034"/>
                      <a:pt x="66007" y="0"/>
                      <a:pt x="58922" y="0"/>
                    </a:cubicBezTo>
                    <a:close/>
                  </a:path>
                </a:pathLst>
              </a:custGeom>
              <a:solidFill>
                <a:srgbClr val="FFFFFF"/>
              </a:solidFill>
              <a:ln w="6350">
                <a:solidFill>
                  <a:schemeClr val="bg1"/>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1236;p36">
                <a:extLst>
                  <a:ext uri="{FF2B5EF4-FFF2-40B4-BE49-F238E27FC236}">
                    <a16:creationId xmlns:a16="http://schemas.microsoft.com/office/drawing/2014/main" id="{A95163F2-8312-2AE8-6486-8A0CFBED78D6}"/>
                  </a:ext>
                </a:extLst>
              </p:cNvPr>
              <p:cNvSpPr/>
              <p:nvPr/>
            </p:nvSpPr>
            <p:spPr>
              <a:xfrm>
                <a:off x="5973062" y="1904293"/>
                <a:ext cx="284167" cy="627657"/>
              </a:xfrm>
              <a:custGeom>
                <a:avLst/>
                <a:gdLst/>
                <a:ahLst/>
                <a:cxnLst/>
                <a:rect l="l" t="t" r="r" b="b"/>
                <a:pathLst>
                  <a:path w="21374" h="47210" extrusionOk="0">
                    <a:moveTo>
                      <a:pt x="19070" y="1"/>
                    </a:moveTo>
                    <a:cubicBezTo>
                      <a:pt x="19001" y="1"/>
                      <a:pt x="18933" y="4"/>
                      <a:pt x="18864" y="9"/>
                    </a:cubicBezTo>
                    <a:cubicBezTo>
                      <a:pt x="15906" y="1612"/>
                      <a:pt x="-118" y="16280"/>
                      <a:pt x="5" y="41796"/>
                    </a:cubicBezTo>
                    <a:cubicBezTo>
                      <a:pt x="5" y="43480"/>
                      <a:pt x="-199" y="47209"/>
                      <a:pt x="2092" y="47209"/>
                    </a:cubicBezTo>
                    <a:cubicBezTo>
                      <a:pt x="2317" y="47209"/>
                      <a:pt x="2565" y="47173"/>
                      <a:pt x="2840" y="47096"/>
                    </a:cubicBezTo>
                    <a:cubicBezTo>
                      <a:pt x="5059" y="46110"/>
                      <a:pt x="3826" y="42166"/>
                      <a:pt x="3826" y="39947"/>
                    </a:cubicBezTo>
                    <a:cubicBezTo>
                      <a:pt x="4073" y="16034"/>
                      <a:pt x="20344" y="4077"/>
                      <a:pt x="21083" y="2844"/>
                    </a:cubicBezTo>
                    <a:cubicBezTo>
                      <a:pt x="22024" y="1198"/>
                      <a:pt x="20497" y="1"/>
                      <a:pt x="19070" y="1"/>
                    </a:cubicBezTo>
                    <a:close/>
                  </a:path>
                </a:pathLst>
              </a:custGeom>
              <a:solidFill>
                <a:srgbClr val="8CE0FF"/>
              </a:solidFill>
              <a:ln w="6350">
                <a:solidFill>
                  <a:schemeClr val="bg1"/>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1237;p36">
                <a:extLst>
                  <a:ext uri="{FF2B5EF4-FFF2-40B4-BE49-F238E27FC236}">
                    <a16:creationId xmlns:a16="http://schemas.microsoft.com/office/drawing/2014/main" id="{BDD16CFB-07AD-3F48-E41E-821D0EE2CAE4}"/>
                  </a:ext>
                </a:extLst>
              </p:cNvPr>
              <p:cNvSpPr/>
              <p:nvPr/>
            </p:nvSpPr>
            <p:spPr>
              <a:xfrm>
                <a:off x="7532871" y="1904306"/>
                <a:ext cx="283064" cy="628521"/>
              </a:xfrm>
              <a:custGeom>
                <a:avLst/>
                <a:gdLst/>
                <a:ahLst/>
                <a:cxnLst/>
                <a:rect l="l" t="t" r="r" b="b"/>
                <a:pathLst>
                  <a:path w="21291" h="47275" extrusionOk="0">
                    <a:moveTo>
                      <a:pt x="1681" y="0"/>
                    </a:moveTo>
                    <a:cubicBezTo>
                      <a:pt x="1624" y="0"/>
                      <a:pt x="1567" y="3"/>
                      <a:pt x="1509" y="8"/>
                    </a:cubicBezTo>
                    <a:cubicBezTo>
                      <a:pt x="-2806" y="1857"/>
                      <a:pt x="3358" y="5925"/>
                      <a:pt x="4837" y="7651"/>
                    </a:cubicBezTo>
                    <a:cubicBezTo>
                      <a:pt x="13095" y="16402"/>
                      <a:pt x="17780" y="28852"/>
                      <a:pt x="17533" y="41055"/>
                    </a:cubicBezTo>
                    <a:cubicBezTo>
                      <a:pt x="17533" y="43023"/>
                      <a:pt x="16337" y="47274"/>
                      <a:pt x="19254" y="47274"/>
                    </a:cubicBezTo>
                    <a:cubicBezTo>
                      <a:pt x="19443" y="47274"/>
                      <a:pt x="19650" y="47256"/>
                      <a:pt x="19875" y="47219"/>
                    </a:cubicBezTo>
                    <a:cubicBezTo>
                      <a:pt x="21724" y="46233"/>
                      <a:pt x="21231" y="43521"/>
                      <a:pt x="21231" y="41795"/>
                    </a:cubicBezTo>
                    <a:cubicBezTo>
                      <a:pt x="21847" y="27003"/>
                      <a:pt x="15561" y="12335"/>
                      <a:pt x="4837" y="2227"/>
                    </a:cubicBezTo>
                    <a:cubicBezTo>
                      <a:pt x="4011" y="1283"/>
                      <a:pt x="2959" y="0"/>
                      <a:pt x="1681" y="0"/>
                    </a:cubicBezTo>
                    <a:close/>
                  </a:path>
                </a:pathLst>
              </a:custGeom>
              <a:solidFill>
                <a:srgbClr val="8CE0FF"/>
              </a:solidFill>
              <a:ln w="6350">
                <a:solidFill>
                  <a:schemeClr val="bg1"/>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1238;p36">
                <a:extLst>
                  <a:ext uri="{FF2B5EF4-FFF2-40B4-BE49-F238E27FC236}">
                    <a16:creationId xmlns:a16="http://schemas.microsoft.com/office/drawing/2014/main" id="{883BAB64-6127-9DEB-202E-3D54B57197B1}"/>
                  </a:ext>
                </a:extLst>
              </p:cNvPr>
              <p:cNvSpPr/>
              <p:nvPr/>
            </p:nvSpPr>
            <p:spPr>
              <a:xfrm>
                <a:off x="6605638" y="1936813"/>
                <a:ext cx="309694" cy="144729"/>
              </a:xfrm>
              <a:custGeom>
                <a:avLst/>
                <a:gdLst/>
                <a:ahLst/>
                <a:cxnLst/>
                <a:rect l="l" t="t" r="r" b="b"/>
                <a:pathLst>
                  <a:path w="23294" h="10886" extrusionOk="0">
                    <a:moveTo>
                      <a:pt x="20770" y="1"/>
                    </a:moveTo>
                    <a:cubicBezTo>
                      <a:pt x="20597" y="1"/>
                      <a:pt x="20414" y="10"/>
                      <a:pt x="20220" y="29"/>
                    </a:cubicBezTo>
                    <a:cubicBezTo>
                      <a:pt x="14057" y="645"/>
                      <a:pt x="8510" y="2371"/>
                      <a:pt x="3333" y="5822"/>
                    </a:cubicBezTo>
                    <a:cubicBezTo>
                      <a:pt x="2224" y="6562"/>
                      <a:pt x="-118" y="7671"/>
                      <a:pt x="5" y="9273"/>
                    </a:cubicBezTo>
                    <a:cubicBezTo>
                      <a:pt x="193" y="10403"/>
                      <a:pt x="1101" y="10886"/>
                      <a:pt x="2069" y="10886"/>
                    </a:cubicBezTo>
                    <a:cubicBezTo>
                      <a:pt x="2368" y="10886"/>
                      <a:pt x="2672" y="10840"/>
                      <a:pt x="2963" y="10753"/>
                    </a:cubicBezTo>
                    <a:cubicBezTo>
                      <a:pt x="7647" y="7424"/>
                      <a:pt x="11099" y="5452"/>
                      <a:pt x="16892" y="4343"/>
                    </a:cubicBezTo>
                    <a:cubicBezTo>
                      <a:pt x="18371" y="4096"/>
                      <a:pt x="20837" y="4096"/>
                      <a:pt x="22193" y="3603"/>
                    </a:cubicBezTo>
                    <a:cubicBezTo>
                      <a:pt x="23714" y="3135"/>
                      <a:pt x="24013" y="1"/>
                      <a:pt x="20770" y="1"/>
                    </a:cubicBezTo>
                    <a:close/>
                  </a:path>
                </a:pathLst>
              </a:custGeom>
              <a:solidFill>
                <a:srgbClr val="FFFFFF"/>
              </a:solidFill>
              <a:ln w="6350">
                <a:solidFill>
                  <a:schemeClr val="bg1"/>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1239;p36">
                <a:extLst>
                  <a:ext uri="{FF2B5EF4-FFF2-40B4-BE49-F238E27FC236}">
                    <a16:creationId xmlns:a16="http://schemas.microsoft.com/office/drawing/2014/main" id="{E02E2531-187F-75E3-2EF8-F293C9E64095}"/>
                  </a:ext>
                </a:extLst>
              </p:cNvPr>
              <p:cNvSpPr/>
              <p:nvPr/>
            </p:nvSpPr>
            <p:spPr>
              <a:xfrm>
                <a:off x="6113191" y="2059486"/>
                <a:ext cx="191568" cy="377897"/>
              </a:xfrm>
              <a:custGeom>
                <a:avLst/>
                <a:gdLst/>
                <a:ahLst/>
                <a:cxnLst/>
                <a:rect l="l" t="t" r="r" b="b"/>
                <a:pathLst>
                  <a:path w="14409" h="28424" extrusionOk="0">
                    <a:moveTo>
                      <a:pt x="12542" y="0"/>
                    </a:moveTo>
                    <a:cubicBezTo>
                      <a:pt x="12367" y="0"/>
                      <a:pt x="12192" y="16"/>
                      <a:pt x="12022" y="46"/>
                    </a:cubicBezTo>
                    <a:cubicBezTo>
                      <a:pt x="8694" y="909"/>
                      <a:pt x="1668" y="12003"/>
                      <a:pt x="312" y="23343"/>
                    </a:cubicBezTo>
                    <a:cubicBezTo>
                      <a:pt x="-40" y="25103"/>
                      <a:pt x="-615" y="28424"/>
                      <a:pt x="1984" y="28424"/>
                    </a:cubicBezTo>
                    <a:cubicBezTo>
                      <a:pt x="2117" y="28424"/>
                      <a:pt x="2258" y="28415"/>
                      <a:pt x="2408" y="28397"/>
                    </a:cubicBezTo>
                    <a:cubicBezTo>
                      <a:pt x="4750" y="27411"/>
                      <a:pt x="3887" y="24576"/>
                      <a:pt x="4257" y="22481"/>
                    </a:cubicBezTo>
                    <a:cubicBezTo>
                      <a:pt x="5982" y="9784"/>
                      <a:pt x="13378" y="3744"/>
                      <a:pt x="14118" y="2265"/>
                    </a:cubicBezTo>
                    <a:cubicBezTo>
                      <a:pt x="14981" y="755"/>
                      <a:pt x="13767" y="0"/>
                      <a:pt x="12542" y="0"/>
                    </a:cubicBezTo>
                    <a:close/>
                  </a:path>
                </a:pathLst>
              </a:custGeom>
              <a:solidFill>
                <a:srgbClr val="8CE0FF"/>
              </a:solidFill>
              <a:ln w="6350">
                <a:solidFill>
                  <a:schemeClr val="bg1"/>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1240;p36">
                <a:extLst>
                  <a:ext uri="{FF2B5EF4-FFF2-40B4-BE49-F238E27FC236}">
                    <a16:creationId xmlns:a16="http://schemas.microsoft.com/office/drawing/2014/main" id="{024984C5-7819-EE9E-C16B-46240C7CDA1F}"/>
                  </a:ext>
                </a:extLst>
              </p:cNvPr>
              <p:cNvSpPr/>
              <p:nvPr/>
            </p:nvSpPr>
            <p:spPr>
              <a:xfrm>
                <a:off x="7491364" y="2058449"/>
                <a:ext cx="183165" cy="378588"/>
              </a:xfrm>
              <a:custGeom>
                <a:avLst/>
                <a:gdLst/>
                <a:ahLst/>
                <a:cxnLst/>
                <a:rect l="l" t="t" r="r" b="b"/>
                <a:pathLst>
                  <a:path w="13777" h="28476" extrusionOk="0">
                    <a:moveTo>
                      <a:pt x="1585" y="1"/>
                    </a:moveTo>
                    <a:cubicBezTo>
                      <a:pt x="1573" y="1"/>
                      <a:pt x="1561" y="1"/>
                      <a:pt x="1549" y="1"/>
                    </a:cubicBezTo>
                    <a:cubicBezTo>
                      <a:pt x="-2149" y="1357"/>
                      <a:pt x="1796" y="4439"/>
                      <a:pt x="2905" y="6041"/>
                    </a:cubicBezTo>
                    <a:cubicBezTo>
                      <a:pt x="6356" y="10848"/>
                      <a:pt x="8822" y="16395"/>
                      <a:pt x="9684" y="22189"/>
                    </a:cubicBezTo>
                    <a:cubicBezTo>
                      <a:pt x="10054" y="24531"/>
                      <a:pt x="9438" y="27859"/>
                      <a:pt x="12273" y="28475"/>
                    </a:cubicBezTo>
                    <a:cubicBezTo>
                      <a:pt x="17807" y="25647"/>
                      <a:pt x="6656" y="1"/>
                      <a:pt x="1585" y="1"/>
                    </a:cubicBezTo>
                    <a:close/>
                  </a:path>
                </a:pathLst>
              </a:custGeom>
              <a:solidFill>
                <a:srgbClr val="8CE0FF"/>
              </a:solidFill>
              <a:ln w="6350">
                <a:solidFill>
                  <a:schemeClr val="bg1"/>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1241;p36">
                <a:extLst>
                  <a:ext uri="{FF2B5EF4-FFF2-40B4-BE49-F238E27FC236}">
                    <a16:creationId xmlns:a16="http://schemas.microsoft.com/office/drawing/2014/main" id="{6F50F1C1-7883-3A2D-FFA5-11FAA5FECD79}"/>
                  </a:ext>
                </a:extLst>
              </p:cNvPr>
              <p:cNvSpPr/>
              <p:nvPr/>
            </p:nvSpPr>
            <p:spPr>
              <a:xfrm>
                <a:off x="6441937" y="2104343"/>
                <a:ext cx="143613" cy="283994"/>
              </a:xfrm>
              <a:custGeom>
                <a:avLst/>
                <a:gdLst/>
                <a:ahLst/>
                <a:cxnLst/>
                <a:rect l="l" t="t" r="r" b="b"/>
                <a:pathLst>
                  <a:path w="10802" h="21361" extrusionOk="0">
                    <a:moveTo>
                      <a:pt x="8374" y="1"/>
                    </a:moveTo>
                    <a:cubicBezTo>
                      <a:pt x="4764" y="2166"/>
                      <a:pt x="-3778" y="21360"/>
                      <a:pt x="1891" y="21360"/>
                    </a:cubicBezTo>
                    <a:cubicBezTo>
                      <a:pt x="2030" y="21360"/>
                      <a:pt x="2177" y="21349"/>
                      <a:pt x="2334" y="21325"/>
                    </a:cubicBezTo>
                    <a:cubicBezTo>
                      <a:pt x="4306" y="20586"/>
                      <a:pt x="3936" y="17997"/>
                      <a:pt x="4183" y="16148"/>
                    </a:cubicBezTo>
                    <a:cubicBezTo>
                      <a:pt x="4799" y="12574"/>
                      <a:pt x="6401" y="8752"/>
                      <a:pt x="8374" y="5671"/>
                    </a:cubicBezTo>
                    <a:cubicBezTo>
                      <a:pt x="8990" y="4561"/>
                      <a:pt x="10099" y="3698"/>
                      <a:pt x="10469" y="2589"/>
                    </a:cubicBezTo>
                    <a:cubicBezTo>
                      <a:pt x="11455" y="987"/>
                      <a:pt x="10099" y="1"/>
                      <a:pt x="8374" y="1"/>
                    </a:cubicBezTo>
                    <a:close/>
                  </a:path>
                </a:pathLst>
              </a:custGeom>
              <a:solidFill>
                <a:srgbClr val="FFFFFF"/>
              </a:solidFill>
              <a:ln w="6350">
                <a:solidFill>
                  <a:schemeClr val="bg1"/>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57" name="Google Shape;1232;p36">
            <a:extLst>
              <a:ext uri="{FF2B5EF4-FFF2-40B4-BE49-F238E27FC236}">
                <a16:creationId xmlns:a16="http://schemas.microsoft.com/office/drawing/2014/main" id="{3EAE479F-A482-73B6-5067-17EC11749260}"/>
              </a:ext>
            </a:extLst>
          </p:cNvPr>
          <p:cNvGrpSpPr/>
          <p:nvPr/>
        </p:nvGrpSpPr>
        <p:grpSpPr>
          <a:xfrm>
            <a:off x="8437818" y="2095866"/>
            <a:ext cx="548630" cy="548630"/>
            <a:chOff x="5360300" y="1016675"/>
            <a:chExt cx="3068400" cy="3068400"/>
          </a:xfrm>
        </p:grpSpPr>
        <p:sp>
          <p:nvSpPr>
            <p:cNvPr id="58" name="Google Shape;1233;p36">
              <a:extLst>
                <a:ext uri="{FF2B5EF4-FFF2-40B4-BE49-F238E27FC236}">
                  <a16:creationId xmlns:a16="http://schemas.microsoft.com/office/drawing/2014/main" id="{D6B76FC3-D5F8-A442-B5DC-BF28FB06BA4E}"/>
                </a:ext>
              </a:extLst>
            </p:cNvPr>
            <p:cNvSpPr/>
            <p:nvPr/>
          </p:nvSpPr>
          <p:spPr>
            <a:xfrm>
              <a:off x="5360300" y="1016675"/>
              <a:ext cx="3068400" cy="3068400"/>
            </a:xfrm>
            <a:prstGeom prst="ellipse">
              <a:avLst/>
            </a:prstGeom>
            <a:solidFill>
              <a:srgbClr val="002664"/>
            </a:solidFill>
            <a:ln w="6350">
              <a:solidFill>
                <a:schemeClr val="bg1"/>
              </a:solid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grpSp>
          <p:nvGrpSpPr>
            <p:cNvPr id="59" name="Google Shape;1234;p36">
              <a:extLst>
                <a:ext uri="{FF2B5EF4-FFF2-40B4-BE49-F238E27FC236}">
                  <a16:creationId xmlns:a16="http://schemas.microsoft.com/office/drawing/2014/main" id="{94C56BDC-BDFE-0C85-CBEE-D7DBFCC11649}"/>
                </a:ext>
              </a:extLst>
            </p:cNvPr>
            <p:cNvGrpSpPr/>
            <p:nvPr/>
          </p:nvGrpSpPr>
          <p:grpSpPr>
            <a:xfrm>
              <a:off x="5973062" y="1583684"/>
              <a:ext cx="1842873" cy="1934383"/>
              <a:chOff x="5973062" y="1583684"/>
              <a:chExt cx="1842873" cy="1934383"/>
            </a:xfrm>
          </p:grpSpPr>
          <p:sp>
            <p:nvSpPr>
              <p:cNvPr id="60" name="Google Shape;1235;p36">
                <a:extLst>
                  <a:ext uri="{FF2B5EF4-FFF2-40B4-BE49-F238E27FC236}">
                    <a16:creationId xmlns:a16="http://schemas.microsoft.com/office/drawing/2014/main" id="{3CFAA05E-FC1C-1F8E-87C4-5BD1D5A51E11}"/>
                  </a:ext>
                </a:extLst>
              </p:cNvPr>
              <p:cNvSpPr/>
              <p:nvPr/>
            </p:nvSpPr>
            <p:spPr>
              <a:xfrm>
                <a:off x="6124572" y="1583684"/>
                <a:ext cx="1544759" cy="1934383"/>
              </a:xfrm>
              <a:custGeom>
                <a:avLst/>
                <a:gdLst/>
                <a:ahLst/>
                <a:cxnLst/>
                <a:rect l="l" t="t" r="r" b="b"/>
                <a:pathLst>
                  <a:path w="116191" h="145497" extrusionOk="0">
                    <a:moveTo>
                      <a:pt x="58575" y="3677"/>
                    </a:moveTo>
                    <a:cubicBezTo>
                      <a:pt x="63221" y="3677"/>
                      <a:pt x="64910" y="9057"/>
                      <a:pt x="64910" y="13277"/>
                    </a:cubicBezTo>
                    <a:lnTo>
                      <a:pt x="64910" y="17838"/>
                    </a:lnTo>
                    <a:cubicBezTo>
                      <a:pt x="62937" y="17714"/>
                      <a:pt x="60842" y="17345"/>
                      <a:pt x="58870" y="17345"/>
                    </a:cubicBezTo>
                    <a:cubicBezTo>
                      <a:pt x="58516" y="17328"/>
                      <a:pt x="58162" y="17320"/>
                      <a:pt x="57808" y="17320"/>
                    </a:cubicBezTo>
                    <a:cubicBezTo>
                      <a:pt x="55569" y="17320"/>
                      <a:pt x="53305" y="17625"/>
                      <a:pt x="50857" y="17838"/>
                    </a:cubicBezTo>
                    <a:lnTo>
                      <a:pt x="50857" y="13523"/>
                    </a:lnTo>
                    <a:cubicBezTo>
                      <a:pt x="50857" y="8593"/>
                      <a:pt x="51844" y="4648"/>
                      <a:pt x="57390" y="3786"/>
                    </a:cubicBezTo>
                    <a:cubicBezTo>
                      <a:pt x="57805" y="3712"/>
                      <a:pt x="58200" y="3677"/>
                      <a:pt x="58575" y="3677"/>
                    </a:cubicBezTo>
                    <a:close/>
                    <a:moveTo>
                      <a:pt x="58102" y="20968"/>
                    </a:moveTo>
                    <a:cubicBezTo>
                      <a:pt x="78238" y="20968"/>
                      <a:pt x="95921" y="37832"/>
                      <a:pt x="97821" y="57899"/>
                    </a:cubicBezTo>
                    <a:cubicBezTo>
                      <a:pt x="98437" y="64678"/>
                      <a:pt x="97698" y="71458"/>
                      <a:pt x="98684" y="78361"/>
                    </a:cubicBezTo>
                    <a:cubicBezTo>
                      <a:pt x="99670" y="86126"/>
                      <a:pt x="102505" y="93029"/>
                      <a:pt x="105463" y="100179"/>
                    </a:cubicBezTo>
                    <a:lnTo>
                      <a:pt x="10550" y="100179"/>
                    </a:lnTo>
                    <a:cubicBezTo>
                      <a:pt x="18069" y="82305"/>
                      <a:pt x="17946" y="78977"/>
                      <a:pt x="18192" y="60487"/>
                    </a:cubicBezTo>
                    <a:cubicBezTo>
                      <a:pt x="18685" y="39286"/>
                      <a:pt x="34833" y="22892"/>
                      <a:pt x="55788" y="21043"/>
                    </a:cubicBezTo>
                    <a:cubicBezTo>
                      <a:pt x="56562" y="20993"/>
                      <a:pt x="57334" y="20968"/>
                      <a:pt x="58102" y="20968"/>
                    </a:cubicBezTo>
                    <a:close/>
                    <a:moveTo>
                      <a:pt x="107559" y="104000"/>
                    </a:moveTo>
                    <a:cubicBezTo>
                      <a:pt x="108915" y="108437"/>
                      <a:pt x="114831" y="116326"/>
                      <a:pt x="109901" y="119285"/>
                    </a:cubicBezTo>
                    <a:cubicBezTo>
                      <a:pt x="109285" y="119565"/>
                      <a:pt x="89516" y="119641"/>
                      <a:pt x="68123" y="119641"/>
                    </a:cubicBezTo>
                    <a:cubicBezTo>
                      <a:pt x="42451" y="119641"/>
                      <a:pt x="14438" y="119531"/>
                      <a:pt x="14371" y="119531"/>
                    </a:cubicBezTo>
                    <a:cubicBezTo>
                      <a:pt x="13508" y="119531"/>
                      <a:pt x="12353" y="119593"/>
                      <a:pt x="11122" y="119593"/>
                    </a:cubicBezTo>
                    <a:cubicBezTo>
                      <a:pt x="7430" y="119593"/>
                      <a:pt x="3062" y="119038"/>
                      <a:pt x="3894" y="114601"/>
                    </a:cubicBezTo>
                    <a:cubicBezTo>
                      <a:pt x="4140" y="112875"/>
                      <a:pt x="7715" y="105849"/>
                      <a:pt x="8701" y="104000"/>
                    </a:cubicBezTo>
                    <a:close/>
                    <a:moveTo>
                      <a:pt x="74154" y="123599"/>
                    </a:moveTo>
                    <a:cubicBezTo>
                      <a:pt x="74278" y="129269"/>
                      <a:pt x="73415" y="132844"/>
                      <a:pt x="69347" y="136911"/>
                    </a:cubicBezTo>
                    <a:cubicBezTo>
                      <a:pt x="65900" y="140282"/>
                      <a:pt x="61799" y="141784"/>
                      <a:pt x="57820" y="141784"/>
                    </a:cubicBezTo>
                    <a:cubicBezTo>
                      <a:pt x="48991" y="141784"/>
                      <a:pt x="40763" y="134390"/>
                      <a:pt x="41613" y="123599"/>
                    </a:cubicBezTo>
                    <a:close/>
                    <a:moveTo>
                      <a:pt x="58922" y="0"/>
                    </a:moveTo>
                    <a:cubicBezTo>
                      <a:pt x="58470" y="0"/>
                      <a:pt x="58001" y="29"/>
                      <a:pt x="57514" y="88"/>
                    </a:cubicBezTo>
                    <a:cubicBezTo>
                      <a:pt x="49748" y="457"/>
                      <a:pt x="47283" y="6744"/>
                      <a:pt x="47283" y="13400"/>
                    </a:cubicBezTo>
                    <a:lnTo>
                      <a:pt x="47283" y="18577"/>
                    </a:lnTo>
                    <a:cubicBezTo>
                      <a:pt x="45311" y="18947"/>
                      <a:pt x="43338" y="19687"/>
                      <a:pt x="41366" y="20673"/>
                    </a:cubicBezTo>
                    <a:cubicBezTo>
                      <a:pt x="25342" y="27452"/>
                      <a:pt x="14864" y="43107"/>
                      <a:pt x="14494" y="60487"/>
                    </a:cubicBezTo>
                    <a:cubicBezTo>
                      <a:pt x="14371" y="64925"/>
                      <a:pt x="14618" y="69486"/>
                      <a:pt x="14371" y="73923"/>
                    </a:cubicBezTo>
                    <a:cubicBezTo>
                      <a:pt x="13385" y="85633"/>
                      <a:pt x="8331" y="95864"/>
                      <a:pt x="3401" y="106342"/>
                    </a:cubicBezTo>
                    <a:cubicBezTo>
                      <a:pt x="935" y="111396"/>
                      <a:pt x="-2886" y="117682"/>
                      <a:pt x="3524" y="122120"/>
                    </a:cubicBezTo>
                    <a:cubicBezTo>
                      <a:pt x="5447" y="123508"/>
                      <a:pt x="7555" y="123601"/>
                      <a:pt x="9768" y="123601"/>
                    </a:cubicBezTo>
                    <a:cubicBezTo>
                      <a:pt x="10108" y="123601"/>
                      <a:pt x="10451" y="123599"/>
                      <a:pt x="10797" y="123599"/>
                    </a:cubicBezTo>
                    <a:lnTo>
                      <a:pt x="38038" y="123599"/>
                    </a:lnTo>
                    <a:cubicBezTo>
                      <a:pt x="38038" y="125201"/>
                      <a:pt x="38038" y="126927"/>
                      <a:pt x="38284" y="128529"/>
                    </a:cubicBezTo>
                    <a:cubicBezTo>
                      <a:pt x="39566" y="137619"/>
                      <a:pt x="47899" y="145497"/>
                      <a:pt x="57138" y="145497"/>
                    </a:cubicBezTo>
                    <a:cubicBezTo>
                      <a:pt x="57671" y="145497"/>
                      <a:pt x="58208" y="145471"/>
                      <a:pt x="58746" y="145417"/>
                    </a:cubicBezTo>
                    <a:cubicBezTo>
                      <a:pt x="68238" y="145417"/>
                      <a:pt x="78345" y="138021"/>
                      <a:pt x="78345" y="123599"/>
                    </a:cubicBezTo>
                    <a:cubicBezTo>
                      <a:pt x="79133" y="123541"/>
                      <a:pt x="81192" y="123524"/>
                      <a:pt x="83908" y="123524"/>
                    </a:cubicBezTo>
                    <a:cubicBezTo>
                      <a:pt x="87656" y="123524"/>
                      <a:pt x="92656" y="123556"/>
                      <a:pt x="97298" y="123556"/>
                    </a:cubicBezTo>
                    <a:cubicBezTo>
                      <a:pt x="103504" y="123556"/>
                      <a:pt x="109071" y="123498"/>
                      <a:pt x="110147" y="123229"/>
                    </a:cubicBezTo>
                    <a:cubicBezTo>
                      <a:pt x="114215" y="122366"/>
                      <a:pt x="116804" y="118175"/>
                      <a:pt x="116064" y="114107"/>
                    </a:cubicBezTo>
                    <a:cubicBezTo>
                      <a:pt x="115448" y="111642"/>
                      <a:pt x="113476" y="108314"/>
                      <a:pt x="112366" y="105972"/>
                    </a:cubicBezTo>
                    <a:cubicBezTo>
                      <a:pt x="107559" y="95371"/>
                      <a:pt x="102505" y="84894"/>
                      <a:pt x="101889" y="73060"/>
                    </a:cubicBezTo>
                    <a:cubicBezTo>
                      <a:pt x="101765" y="68869"/>
                      <a:pt x="102012" y="64555"/>
                      <a:pt x="101889" y="60364"/>
                    </a:cubicBezTo>
                    <a:cubicBezTo>
                      <a:pt x="101149" y="40765"/>
                      <a:pt x="87590" y="23754"/>
                      <a:pt x="68731" y="18824"/>
                    </a:cubicBezTo>
                    <a:lnTo>
                      <a:pt x="68731" y="13523"/>
                    </a:lnTo>
                    <a:cubicBezTo>
                      <a:pt x="68731" y="7034"/>
                      <a:pt x="66007" y="0"/>
                      <a:pt x="58922" y="0"/>
                    </a:cubicBezTo>
                    <a:close/>
                  </a:path>
                </a:pathLst>
              </a:custGeom>
              <a:solidFill>
                <a:srgbClr val="FFFFFF"/>
              </a:solidFill>
              <a:ln w="6350">
                <a:solidFill>
                  <a:schemeClr val="bg1"/>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1236;p36">
                <a:extLst>
                  <a:ext uri="{FF2B5EF4-FFF2-40B4-BE49-F238E27FC236}">
                    <a16:creationId xmlns:a16="http://schemas.microsoft.com/office/drawing/2014/main" id="{DF9881B5-9BD5-E828-2915-C7DD6787F44E}"/>
                  </a:ext>
                </a:extLst>
              </p:cNvPr>
              <p:cNvSpPr/>
              <p:nvPr/>
            </p:nvSpPr>
            <p:spPr>
              <a:xfrm>
                <a:off x="5973062" y="1904293"/>
                <a:ext cx="284167" cy="627657"/>
              </a:xfrm>
              <a:custGeom>
                <a:avLst/>
                <a:gdLst/>
                <a:ahLst/>
                <a:cxnLst/>
                <a:rect l="l" t="t" r="r" b="b"/>
                <a:pathLst>
                  <a:path w="21374" h="47210" extrusionOk="0">
                    <a:moveTo>
                      <a:pt x="19070" y="1"/>
                    </a:moveTo>
                    <a:cubicBezTo>
                      <a:pt x="19001" y="1"/>
                      <a:pt x="18933" y="4"/>
                      <a:pt x="18864" y="9"/>
                    </a:cubicBezTo>
                    <a:cubicBezTo>
                      <a:pt x="15906" y="1612"/>
                      <a:pt x="-118" y="16280"/>
                      <a:pt x="5" y="41796"/>
                    </a:cubicBezTo>
                    <a:cubicBezTo>
                      <a:pt x="5" y="43480"/>
                      <a:pt x="-199" y="47209"/>
                      <a:pt x="2092" y="47209"/>
                    </a:cubicBezTo>
                    <a:cubicBezTo>
                      <a:pt x="2317" y="47209"/>
                      <a:pt x="2565" y="47173"/>
                      <a:pt x="2840" y="47096"/>
                    </a:cubicBezTo>
                    <a:cubicBezTo>
                      <a:pt x="5059" y="46110"/>
                      <a:pt x="3826" y="42166"/>
                      <a:pt x="3826" y="39947"/>
                    </a:cubicBezTo>
                    <a:cubicBezTo>
                      <a:pt x="4073" y="16034"/>
                      <a:pt x="20344" y="4077"/>
                      <a:pt x="21083" y="2844"/>
                    </a:cubicBezTo>
                    <a:cubicBezTo>
                      <a:pt x="22024" y="1198"/>
                      <a:pt x="20497" y="1"/>
                      <a:pt x="19070" y="1"/>
                    </a:cubicBezTo>
                    <a:close/>
                  </a:path>
                </a:pathLst>
              </a:custGeom>
              <a:solidFill>
                <a:srgbClr val="8CE0FF"/>
              </a:solidFill>
              <a:ln w="6350">
                <a:solidFill>
                  <a:schemeClr val="bg1"/>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1237;p36">
                <a:extLst>
                  <a:ext uri="{FF2B5EF4-FFF2-40B4-BE49-F238E27FC236}">
                    <a16:creationId xmlns:a16="http://schemas.microsoft.com/office/drawing/2014/main" id="{BA9FA5B1-D978-EF9D-38BF-C54202FC218A}"/>
                  </a:ext>
                </a:extLst>
              </p:cNvPr>
              <p:cNvSpPr/>
              <p:nvPr/>
            </p:nvSpPr>
            <p:spPr>
              <a:xfrm>
                <a:off x="7532871" y="1904306"/>
                <a:ext cx="283064" cy="628521"/>
              </a:xfrm>
              <a:custGeom>
                <a:avLst/>
                <a:gdLst/>
                <a:ahLst/>
                <a:cxnLst/>
                <a:rect l="l" t="t" r="r" b="b"/>
                <a:pathLst>
                  <a:path w="21291" h="47275" extrusionOk="0">
                    <a:moveTo>
                      <a:pt x="1681" y="0"/>
                    </a:moveTo>
                    <a:cubicBezTo>
                      <a:pt x="1624" y="0"/>
                      <a:pt x="1567" y="3"/>
                      <a:pt x="1509" y="8"/>
                    </a:cubicBezTo>
                    <a:cubicBezTo>
                      <a:pt x="-2806" y="1857"/>
                      <a:pt x="3358" y="5925"/>
                      <a:pt x="4837" y="7651"/>
                    </a:cubicBezTo>
                    <a:cubicBezTo>
                      <a:pt x="13095" y="16402"/>
                      <a:pt x="17780" y="28852"/>
                      <a:pt x="17533" y="41055"/>
                    </a:cubicBezTo>
                    <a:cubicBezTo>
                      <a:pt x="17533" y="43023"/>
                      <a:pt x="16337" y="47274"/>
                      <a:pt x="19254" y="47274"/>
                    </a:cubicBezTo>
                    <a:cubicBezTo>
                      <a:pt x="19443" y="47274"/>
                      <a:pt x="19650" y="47256"/>
                      <a:pt x="19875" y="47219"/>
                    </a:cubicBezTo>
                    <a:cubicBezTo>
                      <a:pt x="21724" y="46233"/>
                      <a:pt x="21231" y="43521"/>
                      <a:pt x="21231" y="41795"/>
                    </a:cubicBezTo>
                    <a:cubicBezTo>
                      <a:pt x="21847" y="27003"/>
                      <a:pt x="15561" y="12335"/>
                      <a:pt x="4837" y="2227"/>
                    </a:cubicBezTo>
                    <a:cubicBezTo>
                      <a:pt x="4011" y="1283"/>
                      <a:pt x="2959" y="0"/>
                      <a:pt x="1681" y="0"/>
                    </a:cubicBezTo>
                    <a:close/>
                  </a:path>
                </a:pathLst>
              </a:custGeom>
              <a:solidFill>
                <a:srgbClr val="8CE0FF"/>
              </a:solidFill>
              <a:ln w="6350">
                <a:solidFill>
                  <a:schemeClr val="bg1"/>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1238;p36">
                <a:extLst>
                  <a:ext uri="{FF2B5EF4-FFF2-40B4-BE49-F238E27FC236}">
                    <a16:creationId xmlns:a16="http://schemas.microsoft.com/office/drawing/2014/main" id="{FC8B8620-7F9F-282B-D05F-D1FA5DADFBA2}"/>
                  </a:ext>
                </a:extLst>
              </p:cNvPr>
              <p:cNvSpPr/>
              <p:nvPr/>
            </p:nvSpPr>
            <p:spPr>
              <a:xfrm>
                <a:off x="6605638" y="1936813"/>
                <a:ext cx="309694" cy="144729"/>
              </a:xfrm>
              <a:custGeom>
                <a:avLst/>
                <a:gdLst/>
                <a:ahLst/>
                <a:cxnLst/>
                <a:rect l="l" t="t" r="r" b="b"/>
                <a:pathLst>
                  <a:path w="23294" h="10886" extrusionOk="0">
                    <a:moveTo>
                      <a:pt x="20770" y="1"/>
                    </a:moveTo>
                    <a:cubicBezTo>
                      <a:pt x="20597" y="1"/>
                      <a:pt x="20414" y="10"/>
                      <a:pt x="20220" y="29"/>
                    </a:cubicBezTo>
                    <a:cubicBezTo>
                      <a:pt x="14057" y="645"/>
                      <a:pt x="8510" y="2371"/>
                      <a:pt x="3333" y="5822"/>
                    </a:cubicBezTo>
                    <a:cubicBezTo>
                      <a:pt x="2224" y="6562"/>
                      <a:pt x="-118" y="7671"/>
                      <a:pt x="5" y="9273"/>
                    </a:cubicBezTo>
                    <a:cubicBezTo>
                      <a:pt x="193" y="10403"/>
                      <a:pt x="1101" y="10886"/>
                      <a:pt x="2069" y="10886"/>
                    </a:cubicBezTo>
                    <a:cubicBezTo>
                      <a:pt x="2368" y="10886"/>
                      <a:pt x="2672" y="10840"/>
                      <a:pt x="2963" y="10753"/>
                    </a:cubicBezTo>
                    <a:cubicBezTo>
                      <a:pt x="7647" y="7424"/>
                      <a:pt x="11099" y="5452"/>
                      <a:pt x="16892" y="4343"/>
                    </a:cubicBezTo>
                    <a:cubicBezTo>
                      <a:pt x="18371" y="4096"/>
                      <a:pt x="20837" y="4096"/>
                      <a:pt x="22193" y="3603"/>
                    </a:cubicBezTo>
                    <a:cubicBezTo>
                      <a:pt x="23714" y="3135"/>
                      <a:pt x="24013" y="1"/>
                      <a:pt x="20770" y="1"/>
                    </a:cubicBezTo>
                    <a:close/>
                  </a:path>
                </a:pathLst>
              </a:custGeom>
              <a:solidFill>
                <a:srgbClr val="FFFFFF"/>
              </a:solidFill>
              <a:ln w="6350">
                <a:solidFill>
                  <a:schemeClr val="bg1"/>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4" name="Google Shape;1239;p36">
                <a:extLst>
                  <a:ext uri="{FF2B5EF4-FFF2-40B4-BE49-F238E27FC236}">
                    <a16:creationId xmlns:a16="http://schemas.microsoft.com/office/drawing/2014/main" id="{E032A478-BC3B-A4EC-47C5-5464A744F362}"/>
                  </a:ext>
                </a:extLst>
              </p:cNvPr>
              <p:cNvSpPr/>
              <p:nvPr/>
            </p:nvSpPr>
            <p:spPr>
              <a:xfrm>
                <a:off x="6113191" y="2059486"/>
                <a:ext cx="191568" cy="377897"/>
              </a:xfrm>
              <a:custGeom>
                <a:avLst/>
                <a:gdLst/>
                <a:ahLst/>
                <a:cxnLst/>
                <a:rect l="l" t="t" r="r" b="b"/>
                <a:pathLst>
                  <a:path w="14409" h="28424" extrusionOk="0">
                    <a:moveTo>
                      <a:pt x="12542" y="0"/>
                    </a:moveTo>
                    <a:cubicBezTo>
                      <a:pt x="12367" y="0"/>
                      <a:pt x="12192" y="16"/>
                      <a:pt x="12022" y="46"/>
                    </a:cubicBezTo>
                    <a:cubicBezTo>
                      <a:pt x="8694" y="909"/>
                      <a:pt x="1668" y="12003"/>
                      <a:pt x="312" y="23343"/>
                    </a:cubicBezTo>
                    <a:cubicBezTo>
                      <a:pt x="-40" y="25103"/>
                      <a:pt x="-615" y="28424"/>
                      <a:pt x="1984" y="28424"/>
                    </a:cubicBezTo>
                    <a:cubicBezTo>
                      <a:pt x="2117" y="28424"/>
                      <a:pt x="2258" y="28415"/>
                      <a:pt x="2408" y="28397"/>
                    </a:cubicBezTo>
                    <a:cubicBezTo>
                      <a:pt x="4750" y="27411"/>
                      <a:pt x="3887" y="24576"/>
                      <a:pt x="4257" y="22481"/>
                    </a:cubicBezTo>
                    <a:cubicBezTo>
                      <a:pt x="5982" y="9784"/>
                      <a:pt x="13378" y="3744"/>
                      <a:pt x="14118" y="2265"/>
                    </a:cubicBezTo>
                    <a:cubicBezTo>
                      <a:pt x="14981" y="755"/>
                      <a:pt x="13767" y="0"/>
                      <a:pt x="12542" y="0"/>
                    </a:cubicBezTo>
                    <a:close/>
                  </a:path>
                </a:pathLst>
              </a:custGeom>
              <a:solidFill>
                <a:srgbClr val="8CE0FF"/>
              </a:solidFill>
              <a:ln w="6350">
                <a:solidFill>
                  <a:schemeClr val="bg1"/>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5" name="Google Shape;1240;p36">
                <a:extLst>
                  <a:ext uri="{FF2B5EF4-FFF2-40B4-BE49-F238E27FC236}">
                    <a16:creationId xmlns:a16="http://schemas.microsoft.com/office/drawing/2014/main" id="{A2F38032-A29F-DD89-4F36-9B2D0C8EBEB5}"/>
                  </a:ext>
                </a:extLst>
              </p:cNvPr>
              <p:cNvSpPr/>
              <p:nvPr/>
            </p:nvSpPr>
            <p:spPr>
              <a:xfrm>
                <a:off x="7491364" y="2058449"/>
                <a:ext cx="183165" cy="378588"/>
              </a:xfrm>
              <a:custGeom>
                <a:avLst/>
                <a:gdLst/>
                <a:ahLst/>
                <a:cxnLst/>
                <a:rect l="l" t="t" r="r" b="b"/>
                <a:pathLst>
                  <a:path w="13777" h="28476" extrusionOk="0">
                    <a:moveTo>
                      <a:pt x="1585" y="1"/>
                    </a:moveTo>
                    <a:cubicBezTo>
                      <a:pt x="1573" y="1"/>
                      <a:pt x="1561" y="1"/>
                      <a:pt x="1549" y="1"/>
                    </a:cubicBezTo>
                    <a:cubicBezTo>
                      <a:pt x="-2149" y="1357"/>
                      <a:pt x="1796" y="4439"/>
                      <a:pt x="2905" y="6041"/>
                    </a:cubicBezTo>
                    <a:cubicBezTo>
                      <a:pt x="6356" y="10848"/>
                      <a:pt x="8822" y="16395"/>
                      <a:pt x="9684" y="22189"/>
                    </a:cubicBezTo>
                    <a:cubicBezTo>
                      <a:pt x="10054" y="24531"/>
                      <a:pt x="9438" y="27859"/>
                      <a:pt x="12273" y="28475"/>
                    </a:cubicBezTo>
                    <a:cubicBezTo>
                      <a:pt x="17807" y="25647"/>
                      <a:pt x="6656" y="1"/>
                      <a:pt x="1585" y="1"/>
                    </a:cubicBezTo>
                    <a:close/>
                  </a:path>
                </a:pathLst>
              </a:custGeom>
              <a:solidFill>
                <a:srgbClr val="8CE0FF"/>
              </a:solidFill>
              <a:ln w="6350">
                <a:solidFill>
                  <a:schemeClr val="bg1"/>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6" name="Google Shape;1241;p36">
                <a:extLst>
                  <a:ext uri="{FF2B5EF4-FFF2-40B4-BE49-F238E27FC236}">
                    <a16:creationId xmlns:a16="http://schemas.microsoft.com/office/drawing/2014/main" id="{A76245FA-6651-58B9-5BDC-BC5744E0CAD4}"/>
                  </a:ext>
                </a:extLst>
              </p:cNvPr>
              <p:cNvSpPr/>
              <p:nvPr/>
            </p:nvSpPr>
            <p:spPr>
              <a:xfrm>
                <a:off x="6441937" y="2104343"/>
                <a:ext cx="143613" cy="283994"/>
              </a:xfrm>
              <a:custGeom>
                <a:avLst/>
                <a:gdLst/>
                <a:ahLst/>
                <a:cxnLst/>
                <a:rect l="l" t="t" r="r" b="b"/>
                <a:pathLst>
                  <a:path w="10802" h="21361" extrusionOk="0">
                    <a:moveTo>
                      <a:pt x="8374" y="1"/>
                    </a:moveTo>
                    <a:cubicBezTo>
                      <a:pt x="4764" y="2166"/>
                      <a:pt x="-3778" y="21360"/>
                      <a:pt x="1891" y="21360"/>
                    </a:cubicBezTo>
                    <a:cubicBezTo>
                      <a:pt x="2030" y="21360"/>
                      <a:pt x="2177" y="21349"/>
                      <a:pt x="2334" y="21325"/>
                    </a:cubicBezTo>
                    <a:cubicBezTo>
                      <a:pt x="4306" y="20586"/>
                      <a:pt x="3936" y="17997"/>
                      <a:pt x="4183" y="16148"/>
                    </a:cubicBezTo>
                    <a:cubicBezTo>
                      <a:pt x="4799" y="12574"/>
                      <a:pt x="6401" y="8752"/>
                      <a:pt x="8374" y="5671"/>
                    </a:cubicBezTo>
                    <a:cubicBezTo>
                      <a:pt x="8990" y="4561"/>
                      <a:pt x="10099" y="3698"/>
                      <a:pt x="10469" y="2589"/>
                    </a:cubicBezTo>
                    <a:cubicBezTo>
                      <a:pt x="11455" y="987"/>
                      <a:pt x="10099" y="1"/>
                      <a:pt x="8374" y="1"/>
                    </a:cubicBezTo>
                    <a:close/>
                  </a:path>
                </a:pathLst>
              </a:custGeom>
              <a:solidFill>
                <a:srgbClr val="FFFFFF"/>
              </a:solidFill>
              <a:ln w="6350">
                <a:solidFill>
                  <a:schemeClr val="bg1"/>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5" name="TextBox 4">
            <a:extLst>
              <a:ext uri="{FF2B5EF4-FFF2-40B4-BE49-F238E27FC236}">
                <a16:creationId xmlns:a16="http://schemas.microsoft.com/office/drawing/2014/main" id="{19B58CD7-5CF4-DF83-2452-ABE595B0CB8A}"/>
              </a:ext>
            </a:extLst>
          </p:cNvPr>
          <p:cNvSpPr txBox="1"/>
          <p:nvPr/>
        </p:nvSpPr>
        <p:spPr>
          <a:xfrm>
            <a:off x="6739364" y="1356657"/>
            <a:ext cx="1158725" cy="584775"/>
          </a:xfrm>
          <a:prstGeom prst="rect">
            <a:avLst/>
          </a:prstGeom>
          <a:noFill/>
        </p:spPr>
        <p:txBody>
          <a:bodyPr wrap="square" rtlCol="0">
            <a:spAutoFit/>
          </a:bodyPr>
          <a:lstStyle/>
          <a:p>
            <a:pPr algn="ctr"/>
            <a:r>
              <a:rPr lang="en-AU" sz="1600">
                <a:latin typeface="Public Sans" pitchFamily="2" charset="0"/>
              </a:rPr>
              <a:t>Home time</a:t>
            </a:r>
          </a:p>
        </p:txBody>
      </p:sp>
      <p:sp>
        <p:nvSpPr>
          <p:cNvPr id="2" name="Straight Connector 1">
            <a:extLst>
              <a:ext uri="{FF2B5EF4-FFF2-40B4-BE49-F238E27FC236}">
                <a16:creationId xmlns:a16="http://schemas.microsoft.com/office/drawing/2014/main" id="{0A361EE2-7F39-2685-4138-1B27B34C830E}"/>
              </a:ext>
            </a:extLst>
          </p:cNvPr>
          <p:cNvSpPr/>
          <p:nvPr/>
        </p:nvSpPr>
        <p:spPr>
          <a:xfrm>
            <a:off x="3850501" y="2092388"/>
            <a:ext cx="0" cy="364603"/>
          </a:xfrm>
          <a:prstGeom prst="line">
            <a:avLst/>
          </a:prstGeom>
          <a:noFill/>
          <a:ln w="6350" cap="flat" cmpd="sng" algn="ctr">
            <a:solidFill>
              <a:srgbClr val="002664">
                <a:hueOff val="0"/>
                <a:satOff val="0"/>
                <a:lumOff val="0"/>
                <a:alphaOff val="0"/>
              </a:srgbClr>
            </a:solidFill>
            <a:prstDash val="dash"/>
            <a:miter lim="800000"/>
          </a:ln>
          <a:effectLst/>
        </p:spPr>
        <p:style>
          <a:lnRef idx="1">
            <a:scrgbClr r="0" g="0" b="0"/>
          </a:lnRef>
          <a:fillRef idx="0">
            <a:scrgbClr r="0" g="0" b="0"/>
          </a:fillRef>
          <a:effectRef idx="0">
            <a:scrgbClr r="0" g="0" b="0"/>
          </a:effectRef>
          <a:fontRef idx="minor">
            <a:schemeClr val="tx1">
              <a:hueOff val="0"/>
              <a:satOff val="0"/>
              <a:lumOff val="0"/>
              <a:alphaOff val="0"/>
            </a:schemeClr>
          </a:fontRef>
        </p:style>
        <p:txBody>
          <a:bodyPr/>
          <a:lstStyle/>
          <a:p>
            <a:endParaRPr lang="en-AU"/>
          </a:p>
        </p:txBody>
      </p:sp>
      <p:sp>
        <p:nvSpPr>
          <p:cNvPr id="4" name="Oval 3">
            <a:extLst>
              <a:ext uri="{FF2B5EF4-FFF2-40B4-BE49-F238E27FC236}">
                <a16:creationId xmlns:a16="http://schemas.microsoft.com/office/drawing/2014/main" id="{BE9A210C-AC13-C023-1261-35FFCA0154BB}"/>
              </a:ext>
            </a:extLst>
          </p:cNvPr>
          <p:cNvSpPr/>
          <p:nvPr/>
        </p:nvSpPr>
        <p:spPr>
          <a:xfrm>
            <a:off x="3804926" y="2044336"/>
            <a:ext cx="91150" cy="91150"/>
          </a:xfrm>
          <a:prstGeom prst="ellipse">
            <a:avLst/>
          </a:prstGeom>
          <a:solidFill>
            <a:srgbClr val="002664">
              <a:hueOff val="0"/>
              <a:satOff val="0"/>
              <a:lumOff val="0"/>
              <a:alphaOff val="0"/>
            </a:srgbClr>
          </a:solidFill>
          <a:ln w="12700" cap="flat" cmpd="sng" algn="ctr">
            <a:solidFill>
              <a:srgbClr val="FFFFFF">
                <a:hueOff val="0"/>
                <a:satOff val="0"/>
                <a:lumOff val="0"/>
                <a:alphaOff val="0"/>
              </a:srgbClr>
            </a:solidFill>
            <a:prstDash val="solid"/>
            <a:miter lim="800000"/>
          </a:ln>
          <a:effectLst/>
        </p:spPr>
        <p:style>
          <a:lnRef idx="2">
            <a:scrgbClr r="0" g="0" b="0"/>
          </a:lnRef>
          <a:fillRef idx="1">
            <a:scrgbClr r="0" g="0" b="0"/>
          </a:fillRef>
          <a:effectRef idx="0">
            <a:scrgbClr r="0" g="0" b="0"/>
          </a:effectRef>
          <a:fontRef idx="minor">
            <a:schemeClr val="lt1"/>
          </a:fontRef>
        </p:style>
        <p:txBody>
          <a:bodyPr/>
          <a:lstStyle/>
          <a:p>
            <a:endParaRPr lang="en-AU"/>
          </a:p>
        </p:txBody>
      </p:sp>
      <p:sp>
        <p:nvSpPr>
          <p:cNvPr id="7" name="Straight Connector 6">
            <a:extLst>
              <a:ext uri="{FF2B5EF4-FFF2-40B4-BE49-F238E27FC236}">
                <a16:creationId xmlns:a16="http://schemas.microsoft.com/office/drawing/2014/main" id="{18236D90-8CA3-B553-2EF6-F13EF6A8C03B}"/>
              </a:ext>
            </a:extLst>
          </p:cNvPr>
          <p:cNvSpPr/>
          <p:nvPr/>
        </p:nvSpPr>
        <p:spPr>
          <a:xfrm>
            <a:off x="5869939" y="2973377"/>
            <a:ext cx="0" cy="364603"/>
          </a:xfrm>
          <a:prstGeom prst="line">
            <a:avLst/>
          </a:prstGeom>
          <a:noFill/>
          <a:ln w="6350" cap="flat" cmpd="sng" algn="ctr">
            <a:solidFill>
              <a:srgbClr val="002664">
                <a:hueOff val="0"/>
                <a:satOff val="0"/>
                <a:lumOff val="0"/>
                <a:alphaOff val="0"/>
              </a:srgbClr>
            </a:solidFill>
            <a:prstDash val="dash"/>
            <a:miter lim="800000"/>
          </a:ln>
          <a:effectLst/>
        </p:spPr>
        <p:style>
          <a:lnRef idx="1">
            <a:scrgbClr r="0" g="0" b="0"/>
          </a:lnRef>
          <a:fillRef idx="0">
            <a:scrgbClr r="0" g="0" b="0"/>
          </a:fillRef>
          <a:effectRef idx="0">
            <a:scrgbClr r="0" g="0" b="0"/>
          </a:effectRef>
          <a:fontRef idx="minor">
            <a:schemeClr val="tx1">
              <a:hueOff val="0"/>
              <a:satOff val="0"/>
              <a:lumOff val="0"/>
              <a:alphaOff val="0"/>
            </a:schemeClr>
          </a:fontRef>
        </p:style>
        <p:txBody>
          <a:bodyPr/>
          <a:lstStyle/>
          <a:p>
            <a:endParaRPr lang="en-AU"/>
          </a:p>
        </p:txBody>
      </p:sp>
      <p:sp>
        <p:nvSpPr>
          <p:cNvPr id="8" name="Oval 7">
            <a:extLst>
              <a:ext uri="{FF2B5EF4-FFF2-40B4-BE49-F238E27FC236}">
                <a16:creationId xmlns:a16="http://schemas.microsoft.com/office/drawing/2014/main" id="{A749AE7A-29F1-107F-CD9C-23666920F1D7}"/>
              </a:ext>
            </a:extLst>
          </p:cNvPr>
          <p:cNvSpPr/>
          <p:nvPr/>
        </p:nvSpPr>
        <p:spPr>
          <a:xfrm>
            <a:off x="5830181" y="3393080"/>
            <a:ext cx="91150" cy="91150"/>
          </a:xfrm>
          <a:prstGeom prst="ellipse">
            <a:avLst/>
          </a:prstGeom>
          <a:solidFill>
            <a:srgbClr val="002664">
              <a:hueOff val="0"/>
              <a:satOff val="0"/>
              <a:lumOff val="0"/>
              <a:alphaOff val="0"/>
            </a:srgbClr>
          </a:solidFill>
          <a:ln w="12700" cap="flat" cmpd="sng" algn="ctr">
            <a:solidFill>
              <a:srgbClr val="FFFFFF">
                <a:hueOff val="0"/>
                <a:satOff val="0"/>
                <a:lumOff val="0"/>
                <a:alphaOff val="0"/>
              </a:srgbClr>
            </a:solidFill>
            <a:prstDash val="solid"/>
            <a:miter lim="800000"/>
          </a:ln>
          <a:effectLst/>
        </p:spPr>
        <p:style>
          <a:lnRef idx="2">
            <a:scrgbClr r="0" g="0" b="0"/>
          </a:lnRef>
          <a:fillRef idx="1">
            <a:scrgbClr r="0" g="0" b="0"/>
          </a:fillRef>
          <a:effectRef idx="0">
            <a:scrgbClr r="0" g="0" b="0"/>
          </a:effectRef>
          <a:fontRef idx="minor">
            <a:schemeClr val="lt1"/>
          </a:fontRef>
        </p:style>
        <p:txBody>
          <a:bodyPr/>
          <a:lstStyle/>
          <a:p>
            <a:endParaRPr lang="en-AU"/>
          </a:p>
        </p:txBody>
      </p:sp>
      <p:sp>
        <p:nvSpPr>
          <p:cNvPr id="9" name="Straight Connector 8">
            <a:extLst>
              <a:ext uri="{FF2B5EF4-FFF2-40B4-BE49-F238E27FC236}">
                <a16:creationId xmlns:a16="http://schemas.microsoft.com/office/drawing/2014/main" id="{72519D3F-0BE4-C90C-6735-7A7E129CA2EA}"/>
              </a:ext>
            </a:extLst>
          </p:cNvPr>
          <p:cNvSpPr/>
          <p:nvPr/>
        </p:nvSpPr>
        <p:spPr>
          <a:xfrm>
            <a:off x="7342933" y="2099832"/>
            <a:ext cx="0" cy="364603"/>
          </a:xfrm>
          <a:prstGeom prst="line">
            <a:avLst/>
          </a:prstGeom>
          <a:noFill/>
          <a:ln w="6350" cap="flat" cmpd="sng" algn="ctr">
            <a:solidFill>
              <a:srgbClr val="002664">
                <a:hueOff val="0"/>
                <a:satOff val="0"/>
                <a:lumOff val="0"/>
                <a:alphaOff val="0"/>
              </a:srgbClr>
            </a:solidFill>
            <a:prstDash val="dash"/>
            <a:miter lim="800000"/>
          </a:ln>
          <a:effectLst/>
        </p:spPr>
        <p:style>
          <a:lnRef idx="1">
            <a:scrgbClr r="0" g="0" b="0"/>
          </a:lnRef>
          <a:fillRef idx="0">
            <a:scrgbClr r="0" g="0" b="0"/>
          </a:fillRef>
          <a:effectRef idx="0">
            <a:scrgbClr r="0" g="0" b="0"/>
          </a:effectRef>
          <a:fontRef idx="minor">
            <a:schemeClr val="tx1">
              <a:hueOff val="0"/>
              <a:satOff val="0"/>
              <a:lumOff val="0"/>
              <a:alphaOff val="0"/>
            </a:schemeClr>
          </a:fontRef>
        </p:style>
        <p:txBody>
          <a:bodyPr/>
          <a:lstStyle/>
          <a:p>
            <a:endParaRPr lang="en-AU"/>
          </a:p>
        </p:txBody>
      </p:sp>
      <p:sp>
        <p:nvSpPr>
          <p:cNvPr id="10" name="Oval 9">
            <a:extLst>
              <a:ext uri="{FF2B5EF4-FFF2-40B4-BE49-F238E27FC236}">
                <a16:creationId xmlns:a16="http://schemas.microsoft.com/office/drawing/2014/main" id="{063DA9EA-90B7-8419-36C2-16B13AA65815}"/>
              </a:ext>
            </a:extLst>
          </p:cNvPr>
          <p:cNvSpPr/>
          <p:nvPr/>
        </p:nvSpPr>
        <p:spPr>
          <a:xfrm>
            <a:off x="7297358" y="1989766"/>
            <a:ext cx="91150" cy="91150"/>
          </a:xfrm>
          <a:prstGeom prst="ellipse">
            <a:avLst/>
          </a:prstGeom>
          <a:solidFill>
            <a:srgbClr val="002664">
              <a:hueOff val="0"/>
              <a:satOff val="0"/>
              <a:lumOff val="0"/>
              <a:alphaOff val="0"/>
            </a:srgbClr>
          </a:solidFill>
          <a:ln w="12700" cap="flat" cmpd="sng" algn="ctr">
            <a:solidFill>
              <a:srgbClr val="FFFFFF">
                <a:hueOff val="0"/>
                <a:satOff val="0"/>
                <a:lumOff val="0"/>
                <a:alphaOff val="0"/>
              </a:srgbClr>
            </a:solidFill>
            <a:prstDash val="solid"/>
            <a:miter lim="800000"/>
          </a:ln>
          <a:effectLst/>
        </p:spPr>
        <p:style>
          <a:lnRef idx="2">
            <a:scrgbClr r="0" g="0" b="0"/>
          </a:lnRef>
          <a:fillRef idx="1">
            <a:scrgbClr r="0" g="0" b="0"/>
          </a:fillRef>
          <a:effectRef idx="0">
            <a:scrgbClr r="0" g="0" b="0"/>
          </a:effectRef>
          <a:fontRef idx="minor">
            <a:schemeClr val="lt1"/>
          </a:fontRef>
        </p:style>
        <p:txBody>
          <a:bodyPr/>
          <a:lstStyle/>
          <a:p>
            <a:endParaRPr lang="en-AU"/>
          </a:p>
        </p:txBody>
      </p:sp>
    </p:spTree>
    <p:extLst>
      <p:ext uri="{BB962C8B-B14F-4D97-AF65-F5344CB8AC3E}">
        <p14:creationId xmlns:p14="http://schemas.microsoft.com/office/powerpoint/2010/main" val="34895541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D5F4FF"/>
        </a:solidFill>
        <a:effectLst/>
      </p:bgPr>
    </p:bg>
    <p:spTree>
      <p:nvGrpSpPr>
        <p:cNvPr id="1" name="Shape 1256">
          <a:extLst>
            <a:ext uri="{FF2B5EF4-FFF2-40B4-BE49-F238E27FC236}">
              <a16:creationId xmlns:a16="http://schemas.microsoft.com/office/drawing/2014/main" id="{86A4FFE7-ED94-62B0-EA4F-60D8B0DC8CFC}"/>
            </a:ext>
          </a:extLst>
        </p:cNvPr>
        <p:cNvGrpSpPr/>
        <p:nvPr/>
      </p:nvGrpSpPr>
      <p:grpSpPr>
        <a:xfrm>
          <a:off x="0" y="0"/>
          <a:ext cx="0" cy="0"/>
          <a:chOff x="0" y="0"/>
          <a:chExt cx="0" cy="0"/>
        </a:xfrm>
      </p:grpSpPr>
      <p:sp>
        <p:nvSpPr>
          <p:cNvPr id="1257" name="Google Shape;1257;p38">
            <a:extLst>
              <a:ext uri="{FF2B5EF4-FFF2-40B4-BE49-F238E27FC236}">
                <a16:creationId xmlns:a16="http://schemas.microsoft.com/office/drawing/2014/main" id="{1023C1E2-D8D1-C501-A09B-2BE241194EC9}"/>
              </a:ext>
            </a:extLst>
          </p:cNvPr>
          <p:cNvSpPr txBox="1">
            <a:spLocks noGrp="1"/>
          </p:cNvSpPr>
          <p:nvPr>
            <p:ph type="sldNum" idx="12"/>
          </p:nvPr>
        </p:nvSpPr>
        <p:spPr>
          <a:xfrm>
            <a:off x="8548858" y="4702699"/>
            <a:ext cx="548700" cy="3936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fld id="{00000000-1234-1234-1234-123412341234}" type="slidenum">
              <a:rPr lang="en"/>
              <a:t>13</a:t>
            </a:fld>
            <a:endParaRPr/>
          </a:p>
        </p:txBody>
      </p:sp>
      <p:sp>
        <p:nvSpPr>
          <p:cNvPr id="1258" name="Google Shape;1258;p38">
            <a:extLst>
              <a:ext uri="{FF2B5EF4-FFF2-40B4-BE49-F238E27FC236}">
                <a16:creationId xmlns:a16="http://schemas.microsoft.com/office/drawing/2014/main" id="{A93A9BAC-DB03-498F-0426-291F100F3602}"/>
              </a:ext>
            </a:extLst>
          </p:cNvPr>
          <p:cNvSpPr txBox="1">
            <a:spLocks noGrp="1"/>
          </p:cNvSpPr>
          <p:nvPr>
            <p:ph type="body" idx="1"/>
          </p:nvPr>
        </p:nvSpPr>
        <p:spPr>
          <a:xfrm>
            <a:off x="385825" y="2857500"/>
            <a:ext cx="3636000" cy="1797924"/>
          </a:xfrm>
          <a:prstGeom prst="rect">
            <a:avLst/>
          </a:prstGeom>
        </p:spPr>
        <p:txBody>
          <a:bodyPr spcFirstLastPara="1" wrap="square" lIns="91425" tIns="91425" rIns="91425" bIns="91425" anchor="t" anchorCtr="0">
            <a:noAutofit/>
          </a:bodyPr>
          <a:lstStyle/>
          <a:p>
            <a:pPr marL="0" lvl="0" indent="0" algn="l" rtl="0">
              <a:spcBef>
                <a:spcPts val="0"/>
              </a:spcBef>
              <a:spcAft>
                <a:spcPts val="1200"/>
              </a:spcAft>
              <a:buNone/>
            </a:pPr>
            <a:br>
              <a:rPr lang="en" sz="1000">
                <a:solidFill>
                  <a:schemeClr val="lt1"/>
                </a:solidFill>
              </a:rPr>
            </a:br>
            <a:r>
              <a:rPr lang="en" sz="1000">
                <a:solidFill>
                  <a:schemeClr val="lt1"/>
                </a:solidFill>
              </a:rPr>
              <a:t> </a:t>
            </a:r>
          </a:p>
        </p:txBody>
      </p:sp>
      <p:sp>
        <p:nvSpPr>
          <p:cNvPr id="4" name="Google Shape;230;p18">
            <a:extLst>
              <a:ext uri="{FF2B5EF4-FFF2-40B4-BE49-F238E27FC236}">
                <a16:creationId xmlns:a16="http://schemas.microsoft.com/office/drawing/2014/main" id="{35A55923-8F23-E82B-D2A0-66DC0BC87B61}"/>
              </a:ext>
            </a:extLst>
          </p:cNvPr>
          <p:cNvSpPr/>
          <p:nvPr/>
        </p:nvSpPr>
        <p:spPr>
          <a:xfrm rot="6299612">
            <a:off x="8479187" y="3186770"/>
            <a:ext cx="1337019" cy="1337019"/>
          </a:xfrm>
          <a:prstGeom prst="ellipse">
            <a:avLst/>
          </a:prstGeom>
          <a:noFill/>
          <a:ln w="114300" cap="flat" cmpd="sng">
            <a:solidFill>
              <a:srgbClr val="FFB8C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 name="Google Shape;231;p18">
            <a:extLst>
              <a:ext uri="{FF2B5EF4-FFF2-40B4-BE49-F238E27FC236}">
                <a16:creationId xmlns:a16="http://schemas.microsoft.com/office/drawing/2014/main" id="{8D3783C2-2E1B-90EB-8CD6-84FF8E6E121C}"/>
              </a:ext>
            </a:extLst>
          </p:cNvPr>
          <p:cNvSpPr/>
          <p:nvPr/>
        </p:nvSpPr>
        <p:spPr>
          <a:xfrm rot="6299392">
            <a:off x="8920369" y="3627962"/>
            <a:ext cx="454672" cy="454672"/>
          </a:xfrm>
          <a:prstGeom prst="ellipse">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grpSp>
        <p:nvGrpSpPr>
          <p:cNvPr id="6" name="Google Shape;262;p18">
            <a:extLst>
              <a:ext uri="{FF2B5EF4-FFF2-40B4-BE49-F238E27FC236}">
                <a16:creationId xmlns:a16="http://schemas.microsoft.com/office/drawing/2014/main" id="{2140C047-588E-9C86-37D9-F0B990A00555}"/>
              </a:ext>
            </a:extLst>
          </p:cNvPr>
          <p:cNvGrpSpPr/>
          <p:nvPr/>
        </p:nvGrpSpPr>
        <p:grpSpPr>
          <a:xfrm>
            <a:off x="893810" y="886176"/>
            <a:ext cx="3888602" cy="3483893"/>
            <a:chOff x="1517475" y="789875"/>
            <a:chExt cx="4585825" cy="4135650"/>
          </a:xfrm>
        </p:grpSpPr>
        <p:sp>
          <p:nvSpPr>
            <p:cNvPr id="7" name="Google Shape;263;p18">
              <a:extLst>
                <a:ext uri="{FF2B5EF4-FFF2-40B4-BE49-F238E27FC236}">
                  <a16:creationId xmlns:a16="http://schemas.microsoft.com/office/drawing/2014/main" id="{27ABEA26-EBA5-45F2-DEF4-F86ADF9042FC}"/>
                </a:ext>
              </a:extLst>
            </p:cNvPr>
            <p:cNvSpPr/>
            <p:nvPr/>
          </p:nvSpPr>
          <p:spPr>
            <a:xfrm>
              <a:off x="1893975" y="871300"/>
              <a:ext cx="4054625" cy="4054225"/>
            </a:xfrm>
            <a:custGeom>
              <a:avLst/>
              <a:gdLst/>
              <a:ahLst/>
              <a:cxnLst/>
              <a:rect l="l" t="t" r="r" b="b"/>
              <a:pathLst>
                <a:path w="162185" h="162169" extrusionOk="0">
                  <a:moveTo>
                    <a:pt x="13633" y="0"/>
                  </a:moveTo>
                  <a:lnTo>
                    <a:pt x="0" y="148535"/>
                  </a:lnTo>
                  <a:lnTo>
                    <a:pt x="148536" y="162168"/>
                  </a:lnTo>
                  <a:lnTo>
                    <a:pt x="162184" y="13633"/>
                  </a:lnTo>
                  <a:lnTo>
                    <a:pt x="13633" y="0"/>
                  </a:ln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264;p18">
              <a:extLst>
                <a:ext uri="{FF2B5EF4-FFF2-40B4-BE49-F238E27FC236}">
                  <a16:creationId xmlns:a16="http://schemas.microsoft.com/office/drawing/2014/main" id="{C952CAA8-C967-9A12-5D40-5A1803B4FA36}"/>
                </a:ext>
              </a:extLst>
            </p:cNvPr>
            <p:cNvSpPr/>
            <p:nvPr/>
          </p:nvSpPr>
          <p:spPr>
            <a:xfrm>
              <a:off x="1830000" y="807700"/>
              <a:ext cx="4054625" cy="4054625"/>
            </a:xfrm>
            <a:custGeom>
              <a:avLst/>
              <a:gdLst/>
              <a:ahLst/>
              <a:cxnLst/>
              <a:rect l="l" t="t" r="r" b="b"/>
              <a:pathLst>
                <a:path w="162185" h="162185" extrusionOk="0">
                  <a:moveTo>
                    <a:pt x="13633" y="1"/>
                  </a:moveTo>
                  <a:lnTo>
                    <a:pt x="0" y="148536"/>
                  </a:lnTo>
                  <a:lnTo>
                    <a:pt x="148536" y="162184"/>
                  </a:lnTo>
                  <a:lnTo>
                    <a:pt x="162184" y="13634"/>
                  </a:lnTo>
                  <a:lnTo>
                    <a:pt x="1363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265;p18">
              <a:extLst>
                <a:ext uri="{FF2B5EF4-FFF2-40B4-BE49-F238E27FC236}">
                  <a16:creationId xmlns:a16="http://schemas.microsoft.com/office/drawing/2014/main" id="{00EAD39C-9810-A471-8F2F-AA06CDEFA64F}"/>
                </a:ext>
              </a:extLst>
            </p:cNvPr>
            <p:cNvSpPr/>
            <p:nvPr/>
          </p:nvSpPr>
          <p:spPr>
            <a:xfrm>
              <a:off x="2411900" y="1257400"/>
              <a:ext cx="31225" cy="31225"/>
            </a:xfrm>
            <a:custGeom>
              <a:avLst/>
              <a:gdLst/>
              <a:ahLst/>
              <a:cxnLst/>
              <a:rect l="l" t="t" r="r" b="b"/>
              <a:pathLst>
                <a:path w="1249" h="1249" extrusionOk="0">
                  <a:moveTo>
                    <a:pt x="615" y="0"/>
                  </a:moveTo>
                  <a:cubicBezTo>
                    <a:pt x="484" y="0"/>
                    <a:pt x="355" y="38"/>
                    <a:pt x="237" y="143"/>
                  </a:cubicBezTo>
                  <a:cubicBezTo>
                    <a:pt x="97" y="252"/>
                    <a:pt x="20" y="391"/>
                    <a:pt x="4" y="562"/>
                  </a:cubicBezTo>
                  <a:cubicBezTo>
                    <a:pt x="-11" y="717"/>
                    <a:pt x="20" y="872"/>
                    <a:pt x="144" y="1012"/>
                  </a:cubicBezTo>
                  <a:cubicBezTo>
                    <a:pt x="252" y="1151"/>
                    <a:pt x="392" y="1229"/>
                    <a:pt x="563" y="1244"/>
                  </a:cubicBezTo>
                  <a:cubicBezTo>
                    <a:pt x="587" y="1247"/>
                    <a:pt x="611" y="1248"/>
                    <a:pt x="634" y="1248"/>
                  </a:cubicBezTo>
                  <a:cubicBezTo>
                    <a:pt x="765" y="1248"/>
                    <a:pt x="894" y="1210"/>
                    <a:pt x="1012" y="1105"/>
                  </a:cubicBezTo>
                  <a:cubicBezTo>
                    <a:pt x="1152" y="996"/>
                    <a:pt x="1229" y="857"/>
                    <a:pt x="1245" y="686"/>
                  </a:cubicBezTo>
                  <a:cubicBezTo>
                    <a:pt x="1260" y="531"/>
                    <a:pt x="1229" y="376"/>
                    <a:pt x="1105" y="236"/>
                  </a:cubicBezTo>
                  <a:cubicBezTo>
                    <a:pt x="997" y="97"/>
                    <a:pt x="857" y="19"/>
                    <a:pt x="687" y="4"/>
                  </a:cubicBezTo>
                  <a:cubicBezTo>
                    <a:pt x="663" y="1"/>
                    <a:pt x="639" y="0"/>
                    <a:pt x="61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266;p18">
              <a:extLst>
                <a:ext uri="{FF2B5EF4-FFF2-40B4-BE49-F238E27FC236}">
                  <a16:creationId xmlns:a16="http://schemas.microsoft.com/office/drawing/2014/main" id="{073AF451-7189-19C5-A99E-ADA5C4B8426C}"/>
                </a:ext>
              </a:extLst>
            </p:cNvPr>
            <p:cNvSpPr/>
            <p:nvPr/>
          </p:nvSpPr>
          <p:spPr>
            <a:xfrm>
              <a:off x="2607700" y="1275225"/>
              <a:ext cx="31225" cy="31225"/>
            </a:xfrm>
            <a:custGeom>
              <a:avLst/>
              <a:gdLst/>
              <a:ahLst/>
              <a:cxnLst/>
              <a:rect l="l" t="t" r="r" b="b"/>
              <a:pathLst>
                <a:path w="1249" h="1249" extrusionOk="0">
                  <a:moveTo>
                    <a:pt x="615" y="0"/>
                  </a:moveTo>
                  <a:cubicBezTo>
                    <a:pt x="484" y="0"/>
                    <a:pt x="355" y="39"/>
                    <a:pt x="237" y="144"/>
                  </a:cubicBezTo>
                  <a:cubicBezTo>
                    <a:pt x="98" y="252"/>
                    <a:pt x="20" y="392"/>
                    <a:pt x="5" y="562"/>
                  </a:cubicBezTo>
                  <a:cubicBezTo>
                    <a:pt x="-11" y="718"/>
                    <a:pt x="20" y="873"/>
                    <a:pt x="144" y="1012"/>
                  </a:cubicBezTo>
                  <a:cubicBezTo>
                    <a:pt x="253" y="1152"/>
                    <a:pt x="392" y="1229"/>
                    <a:pt x="563" y="1245"/>
                  </a:cubicBezTo>
                  <a:cubicBezTo>
                    <a:pt x="587" y="1247"/>
                    <a:pt x="611" y="1249"/>
                    <a:pt x="635" y="1249"/>
                  </a:cubicBezTo>
                  <a:cubicBezTo>
                    <a:pt x="766" y="1249"/>
                    <a:pt x="895" y="1210"/>
                    <a:pt x="1013" y="1105"/>
                  </a:cubicBezTo>
                  <a:cubicBezTo>
                    <a:pt x="1152" y="997"/>
                    <a:pt x="1230" y="857"/>
                    <a:pt x="1245" y="687"/>
                  </a:cubicBezTo>
                  <a:cubicBezTo>
                    <a:pt x="1261" y="531"/>
                    <a:pt x="1230" y="376"/>
                    <a:pt x="1106" y="237"/>
                  </a:cubicBezTo>
                  <a:cubicBezTo>
                    <a:pt x="997" y="97"/>
                    <a:pt x="858" y="20"/>
                    <a:pt x="687" y="4"/>
                  </a:cubicBezTo>
                  <a:cubicBezTo>
                    <a:pt x="663" y="2"/>
                    <a:pt x="639" y="0"/>
                    <a:pt x="61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267;p18">
              <a:extLst>
                <a:ext uri="{FF2B5EF4-FFF2-40B4-BE49-F238E27FC236}">
                  <a16:creationId xmlns:a16="http://schemas.microsoft.com/office/drawing/2014/main" id="{1FE0260F-2BD3-1D31-DA14-7F1E0EA1929A}"/>
                </a:ext>
              </a:extLst>
            </p:cNvPr>
            <p:cNvSpPr/>
            <p:nvPr/>
          </p:nvSpPr>
          <p:spPr>
            <a:xfrm>
              <a:off x="2803925" y="1293075"/>
              <a:ext cx="31350" cy="31350"/>
            </a:xfrm>
            <a:custGeom>
              <a:avLst/>
              <a:gdLst/>
              <a:ahLst/>
              <a:cxnLst/>
              <a:rect l="l" t="t" r="r" b="b"/>
              <a:pathLst>
                <a:path w="1254" h="1254" extrusionOk="0">
                  <a:moveTo>
                    <a:pt x="628" y="1"/>
                  </a:moveTo>
                  <a:cubicBezTo>
                    <a:pt x="492" y="1"/>
                    <a:pt x="358" y="48"/>
                    <a:pt x="236" y="143"/>
                  </a:cubicBezTo>
                  <a:cubicBezTo>
                    <a:pt x="112" y="267"/>
                    <a:pt x="34" y="391"/>
                    <a:pt x="3" y="577"/>
                  </a:cubicBezTo>
                  <a:cubicBezTo>
                    <a:pt x="-12" y="733"/>
                    <a:pt x="34" y="888"/>
                    <a:pt x="143" y="1012"/>
                  </a:cubicBezTo>
                  <a:cubicBezTo>
                    <a:pt x="267" y="1151"/>
                    <a:pt x="391" y="1229"/>
                    <a:pt x="577" y="1244"/>
                  </a:cubicBezTo>
                  <a:cubicBezTo>
                    <a:pt x="609" y="1251"/>
                    <a:pt x="641" y="1254"/>
                    <a:pt x="672" y="1254"/>
                  </a:cubicBezTo>
                  <a:cubicBezTo>
                    <a:pt x="794" y="1254"/>
                    <a:pt x="913" y="1207"/>
                    <a:pt x="1012" y="1120"/>
                  </a:cubicBezTo>
                  <a:cubicBezTo>
                    <a:pt x="1136" y="1012"/>
                    <a:pt x="1213" y="857"/>
                    <a:pt x="1244" y="686"/>
                  </a:cubicBezTo>
                  <a:cubicBezTo>
                    <a:pt x="1275" y="531"/>
                    <a:pt x="1229" y="376"/>
                    <a:pt x="1120" y="236"/>
                  </a:cubicBezTo>
                  <a:cubicBezTo>
                    <a:pt x="996" y="112"/>
                    <a:pt x="856" y="35"/>
                    <a:pt x="686" y="4"/>
                  </a:cubicBezTo>
                  <a:cubicBezTo>
                    <a:pt x="666" y="2"/>
                    <a:pt x="647" y="1"/>
                    <a:pt x="628"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268;p18">
              <a:extLst>
                <a:ext uri="{FF2B5EF4-FFF2-40B4-BE49-F238E27FC236}">
                  <a16:creationId xmlns:a16="http://schemas.microsoft.com/office/drawing/2014/main" id="{634D61D3-A506-CE73-7586-8EE4490855F1}"/>
                </a:ext>
              </a:extLst>
            </p:cNvPr>
            <p:cNvSpPr/>
            <p:nvPr/>
          </p:nvSpPr>
          <p:spPr>
            <a:xfrm>
              <a:off x="2999725" y="1311150"/>
              <a:ext cx="31350" cy="31350"/>
            </a:xfrm>
            <a:custGeom>
              <a:avLst/>
              <a:gdLst/>
              <a:ahLst/>
              <a:cxnLst/>
              <a:rect l="l" t="t" r="r" b="b"/>
              <a:pathLst>
                <a:path w="1254" h="1254" extrusionOk="0">
                  <a:moveTo>
                    <a:pt x="591" y="0"/>
                  </a:moveTo>
                  <a:cubicBezTo>
                    <a:pt x="468" y="0"/>
                    <a:pt x="347" y="47"/>
                    <a:pt x="236" y="134"/>
                  </a:cubicBezTo>
                  <a:cubicBezTo>
                    <a:pt x="112" y="258"/>
                    <a:pt x="35" y="382"/>
                    <a:pt x="4" y="568"/>
                  </a:cubicBezTo>
                  <a:cubicBezTo>
                    <a:pt x="-12" y="723"/>
                    <a:pt x="35" y="878"/>
                    <a:pt x="143" y="1018"/>
                  </a:cubicBezTo>
                  <a:cubicBezTo>
                    <a:pt x="267" y="1142"/>
                    <a:pt x="391" y="1219"/>
                    <a:pt x="578" y="1250"/>
                  </a:cubicBezTo>
                  <a:cubicBezTo>
                    <a:pt x="597" y="1252"/>
                    <a:pt x="616" y="1253"/>
                    <a:pt x="636" y="1253"/>
                  </a:cubicBezTo>
                  <a:cubicBezTo>
                    <a:pt x="771" y="1253"/>
                    <a:pt x="903" y="1206"/>
                    <a:pt x="1012" y="1111"/>
                  </a:cubicBezTo>
                  <a:cubicBezTo>
                    <a:pt x="1151" y="1018"/>
                    <a:pt x="1213" y="863"/>
                    <a:pt x="1244" y="676"/>
                  </a:cubicBezTo>
                  <a:cubicBezTo>
                    <a:pt x="1276" y="521"/>
                    <a:pt x="1229" y="366"/>
                    <a:pt x="1120" y="242"/>
                  </a:cubicBezTo>
                  <a:cubicBezTo>
                    <a:pt x="996" y="103"/>
                    <a:pt x="857" y="25"/>
                    <a:pt x="686" y="10"/>
                  </a:cubicBezTo>
                  <a:cubicBezTo>
                    <a:pt x="654" y="3"/>
                    <a:pt x="623" y="0"/>
                    <a:pt x="591"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269;p18">
              <a:extLst>
                <a:ext uri="{FF2B5EF4-FFF2-40B4-BE49-F238E27FC236}">
                  <a16:creationId xmlns:a16="http://schemas.microsoft.com/office/drawing/2014/main" id="{9F6A9391-E1BA-5C35-854B-466C57425F38}"/>
                </a:ext>
              </a:extLst>
            </p:cNvPr>
            <p:cNvSpPr/>
            <p:nvPr/>
          </p:nvSpPr>
          <p:spPr>
            <a:xfrm>
              <a:off x="3195525" y="1329125"/>
              <a:ext cx="31375" cy="31225"/>
            </a:xfrm>
            <a:custGeom>
              <a:avLst/>
              <a:gdLst/>
              <a:ahLst/>
              <a:cxnLst/>
              <a:rect l="l" t="t" r="r" b="b"/>
              <a:pathLst>
                <a:path w="1255" h="1249" extrusionOk="0">
                  <a:moveTo>
                    <a:pt x="615" y="0"/>
                  </a:moveTo>
                  <a:cubicBezTo>
                    <a:pt x="484" y="0"/>
                    <a:pt x="355" y="39"/>
                    <a:pt x="237" y="144"/>
                  </a:cubicBezTo>
                  <a:cubicBezTo>
                    <a:pt x="113" y="252"/>
                    <a:pt x="35" y="392"/>
                    <a:pt x="4" y="562"/>
                  </a:cubicBezTo>
                  <a:cubicBezTo>
                    <a:pt x="-11" y="717"/>
                    <a:pt x="20" y="873"/>
                    <a:pt x="144" y="1012"/>
                  </a:cubicBezTo>
                  <a:cubicBezTo>
                    <a:pt x="252" y="1152"/>
                    <a:pt x="392" y="1229"/>
                    <a:pt x="578" y="1245"/>
                  </a:cubicBezTo>
                  <a:cubicBezTo>
                    <a:pt x="602" y="1247"/>
                    <a:pt x="626" y="1248"/>
                    <a:pt x="650" y="1248"/>
                  </a:cubicBezTo>
                  <a:cubicBezTo>
                    <a:pt x="780" y="1248"/>
                    <a:pt x="907" y="1210"/>
                    <a:pt x="1012" y="1105"/>
                  </a:cubicBezTo>
                  <a:cubicBezTo>
                    <a:pt x="1152" y="1012"/>
                    <a:pt x="1229" y="857"/>
                    <a:pt x="1245" y="686"/>
                  </a:cubicBezTo>
                  <a:cubicBezTo>
                    <a:pt x="1276" y="531"/>
                    <a:pt x="1229" y="376"/>
                    <a:pt x="1121" y="237"/>
                  </a:cubicBezTo>
                  <a:cubicBezTo>
                    <a:pt x="997" y="97"/>
                    <a:pt x="857" y="19"/>
                    <a:pt x="686" y="4"/>
                  </a:cubicBezTo>
                  <a:cubicBezTo>
                    <a:pt x="662" y="2"/>
                    <a:pt x="639" y="0"/>
                    <a:pt x="61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270;p18">
              <a:extLst>
                <a:ext uri="{FF2B5EF4-FFF2-40B4-BE49-F238E27FC236}">
                  <a16:creationId xmlns:a16="http://schemas.microsoft.com/office/drawing/2014/main" id="{D3D69050-9DA8-C69B-F7A5-20C42F9FCD93}"/>
                </a:ext>
              </a:extLst>
            </p:cNvPr>
            <p:cNvSpPr/>
            <p:nvPr/>
          </p:nvSpPr>
          <p:spPr>
            <a:xfrm>
              <a:off x="3391350" y="1347375"/>
              <a:ext cx="31350" cy="31350"/>
            </a:xfrm>
            <a:custGeom>
              <a:avLst/>
              <a:gdLst/>
              <a:ahLst/>
              <a:cxnLst/>
              <a:rect l="l" t="t" r="r" b="b"/>
              <a:pathLst>
                <a:path w="1254" h="1254" extrusionOk="0">
                  <a:moveTo>
                    <a:pt x="628" y="0"/>
                  </a:moveTo>
                  <a:cubicBezTo>
                    <a:pt x="492" y="0"/>
                    <a:pt x="358" y="48"/>
                    <a:pt x="236" y="143"/>
                  </a:cubicBezTo>
                  <a:cubicBezTo>
                    <a:pt x="112" y="267"/>
                    <a:pt x="34" y="391"/>
                    <a:pt x="3" y="577"/>
                  </a:cubicBezTo>
                  <a:cubicBezTo>
                    <a:pt x="-12" y="732"/>
                    <a:pt x="34" y="887"/>
                    <a:pt x="143" y="1011"/>
                  </a:cubicBezTo>
                  <a:cubicBezTo>
                    <a:pt x="267" y="1151"/>
                    <a:pt x="391" y="1228"/>
                    <a:pt x="577" y="1244"/>
                  </a:cubicBezTo>
                  <a:cubicBezTo>
                    <a:pt x="609" y="1250"/>
                    <a:pt x="641" y="1253"/>
                    <a:pt x="672" y="1253"/>
                  </a:cubicBezTo>
                  <a:cubicBezTo>
                    <a:pt x="794" y="1253"/>
                    <a:pt x="913" y="1206"/>
                    <a:pt x="1012" y="1120"/>
                  </a:cubicBezTo>
                  <a:cubicBezTo>
                    <a:pt x="1151" y="996"/>
                    <a:pt x="1229" y="856"/>
                    <a:pt x="1244" y="685"/>
                  </a:cubicBezTo>
                  <a:cubicBezTo>
                    <a:pt x="1275" y="530"/>
                    <a:pt x="1229" y="375"/>
                    <a:pt x="1120" y="236"/>
                  </a:cubicBezTo>
                  <a:cubicBezTo>
                    <a:pt x="996" y="111"/>
                    <a:pt x="856" y="34"/>
                    <a:pt x="686" y="3"/>
                  </a:cubicBezTo>
                  <a:cubicBezTo>
                    <a:pt x="666" y="1"/>
                    <a:pt x="647"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271;p18">
              <a:extLst>
                <a:ext uri="{FF2B5EF4-FFF2-40B4-BE49-F238E27FC236}">
                  <a16:creationId xmlns:a16="http://schemas.microsoft.com/office/drawing/2014/main" id="{12AE56E7-33B9-3F64-C45E-EB444F1B3436}"/>
                </a:ext>
              </a:extLst>
            </p:cNvPr>
            <p:cNvSpPr/>
            <p:nvPr/>
          </p:nvSpPr>
          <p:spPr>
            <a:xfrm>
              <a:off x="3587150" y="1365425"/>
              <a:ext cx="31350" cy="31350"/>
            </a:xfrm>
            <a:custGeom>
              <a:avLst/>
              <a:gdLst/>
              <a:ahLst/>
              <a:cxnLst/>
              <a:rect l="l" t="t" r="r" b="b"/>
              <a:pathLst>
                <a:path w="1254" h="1254" extrusionOk="0">
                  <a:moveTo>
                    <a:pt x="591" y="0"/>
                  </a:moveTo>
                  <a:cubicBezTo>
                    <a:pt x="468" y="0"/>
                    <a:pt x="347" y="48"/>
                    <a:pt x="236" y="134"/>
                  </a:cubicBezTo>
                  <a:cubicBezTo>
                    <a:pt x="112" y="258"/>
                    <a:pt x="35" y="398"/>
                    <a:pt x="4" y="568"/>
                  </a:cubicBezTo>
                  <a:cubicBezTo>
                    <a:pt x="-12" y="723"/>
                    <a:pt x="35" y="878"/>
                    <a:pt x="143" y="1018"/>
                  </a:cubicBezTo>
                  <a:cubicBezTo>
                    <a:pt x="252" y="1142"/>
                    <a:pt x="391" y="1220"/>
                    <a:pt x="578" y="1251"/>
                  </a:cubicBezTo>
                  <a:cubicBezTo>
                    <a:pt x="597" y="1253"/>
                    <a:pt x="616" y="1254"/>
                    <a:pt x="636" y="1254"/>
                  </a:cubicBezTo>
                  <a:cubicBezTo>
                    <a:pt x="771" y="1254"/>
                    <a:pt x="903" y="1206"/>
                    <a:pt x="1012" y="1111"/>
                  </a:cubicBezTo>
                  <a:cubicBezTo>
                    <a:pt x="1151" y="987"/>
                    <a:pt x="1229" y="863"/>
                    <a:pt x="1245" y="677"/>
                  </a:cubicBezTo>
                  <a:cubicBezTo>
                    <a:pt x="1276" y="522"/>
                    <a:pt x="1229" y="367"/>
                    <a:pt x="1120" y="243"/>
                  </a:cubicBezTo>
                  <a:cubicBezTo>
                    <a:pt x="996" y="103"/>
                    <a:pt x="857" y="25"/>
                    <a:pt x="686" y="10"/>
                  </a:cubicBezTo>
                  <a:cubicBezTo>
                    <a:pt x="655" y="4"/>
                    <a:pt x="623" y="0"/>
                    <a:pt x="591"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272;p18">
              <a:extLst>
                <a:ext uri="{FF2B5EF4-FFF2-40B4-BE49-F238E27FC236}">
                  <a16:creationId xmlns:a16="http://schemas.microsoft.com/office/drawing/2014/main" id="{370E89BB-7A77-7E03-B9AA-7506635FF642}"/>
                </a:ext>
              </a:extLst>
            </p:cNvPr>
            <p:cNvSpPr/>
            <p:nvPr/>
          </p:nvSpPr>
          <p:spPr>
            <a:xfrm>
              <a:off x="3782975" y="1383400"/>
              <a:ext cx="31350" cy="31225"/>
            </a:xfrm>
            <a:custGeom>
              <a:avLst/>
              <a:gdLst/>
              <a:ahLst/>
              <a:cxnLst/>
              <a:rect l="l" t="t" r="r" b="b"/>
              <a:pathLst>
                <a:path w="1254" h="1249" extrusionOk="0">
                  <a:moveTo>
                    <a:pt x="614" y="1"/>
                  </a:moveTo>
                  <a:cubicBezTo>
                    <a:pt x="483" y="1"/>
                    <a:pt x="354" y="39"/>
                    <a:pt x="236" y="144"/>
                  </a:cubicBezTo>
                  <a:cubicBezTo>
                    <a:pt x="112" y="252"/>
                    <a:pt x="34" y="392"/>
                    <a:pt x="3" y="563"/>
                  </a:cubicBezTo>
                  <a:cubicBezTo>
                    <a:pt x="-12" y="718"/>
                    <a:pt x="34" y="873"/>
                    <a:pt x="143" y="1012"/>
                  </a:cubicBezTo>
                  <a:cubicBezTo>
                    <a:pt x="267" y="1152"/>
                    <a:pt x="391" y="1230"/>
                    <a:pt x="577" y="1245"/>
                  </a:cubicBezTo>
                  <a:cubicBezTo>
                    <a:pt x="601" y="1247"/>
                    <a:pt x="625" y="1249"/>
                    <a:pt x="649" y="1249"/>
                  </a:cubicBezTo>
                  <a:cubicBezTo>
                    <a:pt x="779" y="1249"/>
                    <a:pt x="906" y="1210"/>
                    <a:pt x="1011" y="1105"/>
                  </a:cubicBezTo>
                  <a:cubicBezTo>
                    <a:pt x="1151" y="997"/>
                    <a:pt x="1228" y="857"/>
                    <a:pt x="1244" y="687"/>
                  </a:cubicBezTo>
                  <a:cubicBezTo>
                    <a:pt x="1275" y="532"/>
                    <a:pt x="1228" y="377"/>
                    <a:pt x="1120" y="237"/>
                  </a:cubicBezTo>
                  <a:cubicBezTo>
                    <a:pt x="996" y="97"/>
                    <a:pt x="856"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273;p18">
              <a:extLst>
                <a:ext uri="{FF2B5EF4-FFF2-40B4-BE49-F238E27FC236}">
                  <a16:creationId xmlns:a16="http://schemas.microsoft.com/office/drawing/2014/main" id="{EF7ABF61-BDE5-2F73-9667-DBDAF0CD0FEB}"/>
                </a:ext>
              </a:extLst>
            </p:cNvPr>
            <p:cNvSpPr/>
            <p:nvPr/>
          </p:nvSpPr>
          <p:spPr>
            <a:xfrm>
              <a:off x="3978775" y="1401250"/>
              <a:ext cx="31200" cy="31225"/>
            </a:xfrm>
            <a:custGeom>
              <a:avLst/>
              <a:gdLst/>
              <a:ahLst/>
              <a:cxnLst/>
              <a:rect l="l" t="t" r="r" b="b"/>
              <a:pathLst>
                <a:path w="1248" h="1249" extrusionOk="0">
                  <a:moveTo>
                    <a:pt x="614" y="0"/>
                  </a:moveTo>
                  <a:cubicBezTo>
                    <a:pt x="483" y="0"/>
                    <a:pt x="354" y="38"/>
                    <a:pt x="236" y="143"/>
                  </a:cubicBezTo>
                  <a:cubicBezTo>
                    <a:pt x="96" y="252"/>
                    <a:pt x="34" y="391"/>
                    <a:pt x="3" y="562"/>
                  </a:cubicBezTo>
                  <a:cubicBezTo>
                    <a:pt x="-12" y="717"/>
                    <a:pt x="34" y="872"/>
                    <a:pt x="143" y="1012"/>
                  </a:cubicBezTo>
                  <a:cubicBezTo>
                    <a:pt x="267" y="1151"/>
                    <a:pt x="391" y="1229"/>
                    <a:pt x="577" y="1245"/>
                  </a:cubicBezTo>
                  <a:cubicBezTo>
                    <a:pt x="601" y="1247"/>
                    <a:pt x="625" y="1248"/>
                    <a:pt x="648" y="1248"/>
                  </a:cubicBezTo>
                  <a:cubicBezTo>
                    <a:pt x="776" y="1248"/>
                    <a:pt x="894" y="1210"/>
                    <a:pt x="1012" y="1105"/>
                  </a:cubicBezTo>
                  <a:cubicBezTo>
                    <a:pt x="1151" y="996"/>
                    <a:pt x="1229" y="857"/>
                    <a:pt x="1244" y="686"/>
                  </a:cubicBezTo>
                  <a:cubicBezTo>
                    <a:pt x="1260" y="531"/>
                    <a:pt x="1229" y="376"/>
                    <a:pt x="1120" y="236"/>
                  </a:cubicBezTo>
                  <a:cubicBezTo>
                    <a:pt x="996" y="97"/>
                    <a:pt x="856" y="19"/>
                    <a:pt x="686" y="4"/>
                  </a:cubicBezTo>
                  <a:cubicBezTo>
                    <a:pt x="662" y="1"/>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274;p18">
              <a:extLst>
                <a:ext uri="{FF2B5EF4-FFF2-40B4-BE49-F238E27FC236}">
                  <a16:creationId xmlns:a16="http://schemas.microsoft.com/office/drawing/2014/main" id="{173B9A77-1243-EF4B-4C3A-C4EEFD97FAF9}"/>
                </a:ext>
              </a:extLst>
            </p:cNvPr>
            <p:cNvSpPr/>
            <p:nvPr/>
          </p:nvSpPr>
          <p:spPr>
            <a:xfrm>
              <a:off x="4174975" y="1419100"/>
              <a:ext cx="31575" cy="31350"/>
            </a:xfrm>
            <a:custGeom>
              <a:avLst/>
              <a:gdLst/>
              <a:ahLst/>
              <a:cxnLst/>
              <a:rect l="l" t="t" r="r" b="b"/>
              <a:pathLst>
                <a:path w="1263" h="1254" extrusionOk="0">
                  <a:moveTo>
                    <a:pt x="628" y="0"/>
                  </a:moveTo>
                  <a:cubicBezTo>
                    <a:pt x="492" y="0"/>
                    <a:pt x="360" y="48"/>
                    <a:pt x="251" y="143"/>
                  </a:cubicBezTo>
                  <a:cubicBezTo>
                    <a:pt x="112" y="267"/>
                    <a:pt x="34" y="391"/>
                    <a:pt x="3" y="577"/>
                  </a:cubicBezTo>
                  <a:cubicBezTo>
                    <a:pt x="-12" y="732"/>
                    <a:pt x="34" y="887"/>
                    <a:pt x="143" y="1011"/>
                  </a:cubicBezTo>
                  <a:cubicBezTo>
                    <a:pt x="267" y="1151"/>
                    <a:pt x="407" y="1228"/>
                    <a:pt x="577" y="1244"/>
                  </a:cubicBezTo>
                  <a:cubicBezTo>
                    <a:pt x="609" y="1250"/>
                    <a:pt x="640" y="1253"/>
                    <a:pt x="672" y="1253"/>
                  </a:cubicBezTo>
                  <a:cubicBezTo>
                    <a:pt x="795" y="1253"/>
                    <a:pt x="916" y="1206"/>
                    <a:pt x="1027" y="1120"/>
                  </a:cubicBezTo>
                  <a:cubicBezTo>
                    <a:pt x="1135" y="996"/>
                    <a:pt x="1213" y="856"/>
                    <a:pt x="1260" y="686"/>
                  </a:cubicBezTo>
                  <a:cubicBezTo>
                    <a:pt x="1275" y="531"/>
                    <a:pt x="1229" y="375"/>
                    <a:pt x="1120" y="236"/>
                  </a:cubicBezTo>
                  <a:cubicBezTo>
                    <a:pt x="996" y="112"/>
                    <a:pt x="856" y="34"/>
                    <a:pt x="686" y="3"/>
                  </a:cubicBezTo>
                  <a:cubicBezTo>
                    <a:pt x="666" y="1"/>
                    <a:pt x="647"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275;p18">
              <a:extLst>
                <a:ext uri="{FF2B5EF4-FFF2-40B4-BE49-F238E27FC236}">
                  <a16:creationId xmlns:a16="http://schemas.microsoft.com/office/drawing/2014/main" id="{05B85533-3A15-9320-BD2A-D9FF2145925C}"/>
                </a:ext>
              </a:extLst>
            </p:cNvPr>
            <p:cNvSpPr/>
            <p:nvPr/>
          </p:nvSpPr>
          <p:spPr>
            <a:xfrm>
              <a:off x="4371000" y="1437150"/>
              <a:ext cx="31350" cy="31350"/>
            </a:xfrm>
            <a:custGeom>
              <a:avLst/>
              <a:gdLst/>
              <a:ahLst/>
              <a:cxnLst/>
              <a:rect l="l" t="t" r="r" b="b"/>
              <a:pathLst>
                <a:path w="1254" h="1254" extrusionOk="0">
                  <a:moveTo>
                    <a:pt x="582" y="1"/>
                  </a:moveTo>
                  <a:cubicBezTo>
                    <a:pt x="460" y="1"/>
                    <a:pt x="342" y="48"/>
                    <a:pt x="243" y="134"/>
                  </a:cubicBezTo>
                  <a:cubicBezTo>
                    <a:pt x="103" y="258"/>
                    <a:pt x="26" y="382"/>
                    <a:pt x="10" y="568"/>
                  </a:cubicBezTo>
                  <a:cubicBezTo>
                    <a:pt x="-21" y="724"/>
                    <a:pt x="26" y="879"/>
                    <a:pt x="134" y="1018"/>
                  </a:cubicBezTo>
                  <a:cubicBezTo>
                    <a:pt x="258" y="1142"/>
                    <a:pt x="398" y="1220"/>
                    <a:pt x="568" y="1251"/>
                  </a:cubicBezTo>
                  <a:cubicBezTo>
                    <a:pt x="588" y="1253"/>
                    <a:pt x="607" y="1254"/>
                    <a:pt x="627" y="1254"/>
                  </a:cubicBezTo>
                  <a:cubicBezTo>
                    <a:pt x="762" y="1254"/>
                    <a:pt x="896" y="1206"/>
                    <a:pt x="1018" y="1111"/>
                  </a:cubicBezTo>
                  <a:cubicBezTo>
                    <a:pt x="1142" y="987"/>
                    <a:pt x="1204" y="863"/>
                    <a:pt x="1251" y="677"/>
                  </a:cubicBezTo>
                  <a:cubicBezTo>
                    <a:pt x="1266" y="522"/>
                    <a:pt x="1220" y="367"/>
                    <a:pt x="1111" y="243"/>
                  </a:cubicBezTo>
                  <a:cubicBezTo>
                    <a:pt x="987" y="103"/>
                    <a:pt x="848" y="26"/>
                    <a:pt x="677" y="10"/>
                  </a:cubicBezTo>
                  <a:cubicBezTo>
                    <a:pt x="645" y="4"/>
                    <a:pt x="614" y="1"/>
                    <a:pt x="582"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76;p18">
              <a:extLst>
                <a:ext uri="{FF2B5EF4-FFF2-40B4-BE49-F238E27FC236}">
                  <a16:creationId xmlns:a16="http://schemas.microsoft.com/office/drawing/2014/main" id="{C55DF580-660B-33E2-8A5E-43F42A9E0221}"/>
                </a:ext>
              </a:extLst>
            </p:cNvPr>
            <p:cNvSpPr/>
            <p:nvPr/>
          </p:nvSpPr>
          <p:spPr>
            <a:xfrm>
              <a:off x="4566600" y="1455125"/>
              <a:ext cx="31575" cy="31250"/>
            </a:xfrm>
            <a:custGeom>
              <a:avLst/>
              <a:gdLst/>
              <a:ahLst/>
              <a:cxnLst/>
              <a:rect l="l" t="t" r="r" b="b"/>
              <a:pathLst>
                <a:path w="1263" h="1250" extrusionOk="0">
                  <a:moveTo>
                    <a:pt x="614" y="1"/>
                  </a:moveTo>
                  <a:cubicBezTo>
                    <a:pt x="483" y="1"/>
                    <a:pt x="356" y="39"/>
                    <a:pt x="251" y="144"/>
                  </a:cubicBezTo>
                  <a:cubicBezTo>
                    <a:pt x="112" y="253"/>
                    <a:pt x="34" y="392"/>
                    <a:pt x="3" y="563"/>
                  </a:cubicBezTo>
                  <a:cubicBezTo>
                    <a:pt x="-13" y="718"/>
                    <a:pt x="34" y="873"/>
                    <a:pt x="143" y="1013"/>
                  </a:cubicBezTo>
                  <a:cubicBezTo>
                    <a:pt x="267" y="1152"/>
                    <a:pt x="406" y="1214"/>
                    <a:pt x="577" y="1245"/>
                  </a:cubicBezTo>
                  <a:cubicBezTo>
                    <a:pt x="601" y="1248"/>
                    <a:pt x="625" y="1249"/>
                    <a:pt x="649" y="1249"/>
                  </a:cubicBezTo>
                  <a:cubicBezTo>
                    <a:pt x="780" y="1249"/>
                    <a:pt x="909" y="1211"/>
                    <a:pt x="1027" y="1106"/>
                  </a:cubicBezTo>
                  <a:cubicBezTo>
                    <a:pt x="1151" y="997"/>
                    <a:pt x="1228" y="858"/>
                    <a:pt x="1259" y="687"/>
                  </a:cubicBezTo>
                  <a:cubicBezTo>
                    <a:pt x="1275" y="532"/>
                    <a:pt x="1228" y="377"/>
                    <a:pt x="1120" y="237"/>
                  </a:cubicBezTo>
                  <a:cubicBezTo>
                    <a:pt x="996" y="98"/>
                    <a:pt x="856" y="20"/>
                    <a:pt x="685" y="5"/>
                  </a:cubicBezTo>
                  <a:cubicBezTo>
                    <a:pt x="661" y="2"/>
                    <a:pt x="637"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77;p18">
              <a:extLst>
                <a:ext uri="{FF2B5EF4-FFF2-40B4-BE49-F238E27FC236}">
                  <a16:creationId xmlns:a16="http://schemas.microsoft.com/office/drawing/2014/main" id="{1D4A68A7-1F4B-04F2-CF55-CA72F10940BB}"/>
                </a:ext>
              </a:extLst>
            </p:cNvPr>
            <p:cNvSpPr/>
            <p:nvPr/>
          </p:nvSpPr>
          <p:spPr>
            <a:xfrm>
              <a:off x="4762625" y="1472975"/>
              <a:ext cx="31350" cy="31225"/>
            </a:xfrm>
            <a:custGeom>
              <a:avLst/>
              <a:gdLst/>
              <a:ahLst/>
              <a:cxnLst/>
              <a:rect l="l" t="t" r="r" b="b"/>
              <a:pathLst>
                <a:path w="1254" h="1249" extrusionOk="0">
                  <a:moveTo>
                    <a:pt x="605" y="0"/>
                  </a:moveTo>
                  <a:cubicBezTo>
                    <a:pt x="474" y="0"/>
                    <a:pt x="347" y="39"/>
                    <a:pt x="242" y="144"/>
                  </a:cubicBezTo>
                  <a:cubicBezTo>
                    <a:pt x="103" y="252"/>
                    <a:pt x="25" y="392"/>
                    <a:pt x="10" y="562"/>
                  </a:cubicBezTo>
                  <a:cubicBezTo>
                    <a:pt x="-21" y="717"/>
                    <a:pt x="25" y="873"/>
                    <a:pt x="134" y="1012"/>
                  </a:cubicBezTo>
                  <a:cubicBezTo>
                    <a:pt x="258" y="1152"/>
                    <a:pt x="398" y="1229"/>
                    <a:pt x="568" y="1245"/>
                  </a:cubicBezTo>
                  <a:cubicBezTo>
                    <a:pt x="592" y="1247"/>
                    <a:pt x="616" y="1248"/>
                    <a:pt x="640" y="1248"/>
                  </a:cubicBezTo>
                  <a:cubicBezTo>
                    <a:pt x="771" y="1248"/>
                    <a:pt x="900" y="1210"/>
                    <a:pt x="1018" y="1105"/>
                  </a:cubicBezTo>
                  <a:cubicBezTo>
                    <a:pt x="1142" y="1012"/>
                    <a:pt x="1220" y="857"/>
                    <a:pt x="1251" y="686"/>
                  </a:cubicBezTo>
                  <a:cubicBezTo>
                    <a:pt x="1266" y="531"/>
                    <a:pt x="1220" y="376"/>
                    <a:pt x="1111" y="237"/>
                  </a:cubicBezTo>
                  <a:cubicBezTo>
                    <a:pt x="987" y="97"/>
                    <a:pt x="863" y="20"/>
                    <a:pt x="677" y="4"/>
                  </a:cubicBezTo>
                  <a:cubicBezTo>
                    <a:pt x="653" y="2"/>
                    <a:pt x="629" y="0"/>
                    <a:pt x="60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78;p18">
              <a:extLst>
                <a:ext uri="{FF2B5EF4-FFF2-40B4-BE49-F238E27FC236}">
                  <a16:creationId xmlns:a16="http://schemas.microsoft.com/office/drawing/2014/main" id="{7316C11F-7EE6-96B4-E68A-12ED20133B2A}"/>
                </a:ext>
              </a:extLst>
            </p:cNvPr>
            <p:cNvSpPr/>
            <p:nvPr/>
          </p:nvSpPr>
          <p:spPr>
            <a:xfrm>
              <a:off x="4958425" y="1490800"/>
              <a:ext cx="31350" cy="31375"/>
            </a:xfrm>
            <a:custGeom>
              <a:avLst/>
              <a:gdLst/>
              <a:ahLst/>
              <a:cxnLst/>
              <a:rect l="l" t="t" r="r" b="b"/>
              <a:pathLst>
                <a:path w="1254" h="1255" extrusionOk="0">
                  <a:moveTo>
                    <a:pt x="605" y="1"/>
                  </a:moveTo>
                  <a:cubicBezTo>
                    <a:pt x="475" y="1"/>
                    <a:pt x="348" y="39"/>
                    <a:pt x="243" y="144"/>
                  </a:cubicBezTo>
                  <a:cubicBezTo>
                    <a:pt x="103" y="253"/>
                    <a:pt x="26" y="392"/>
                    <a:pt x="10" y="563"/>
                  </a:cubicBezTo>
                  <a:cubicBezTo>
                    <a:pt x="-21" y="733"/>
                    <a:pt x="26" y="889"/>
                    <a:pt x="134" y="1013"/>
                  </a:cubicBezTo>
                  <a:cubicBezTo>
                    <a:pt x="258" y="1152"/>
                    <a:pt x="398" y="1230"/>
                    <a:pt x="568" y="1245"/>
                  </a:cubicBezTo>
                  <a:cubicBezTo>
                    <a:pt x="600" y="1252"/>
                    <a:pt x="632" y="1255"/>
                    <a:pt x="663" y="1255"/>
                  </a:cubicBezTo>
                  <a:cubicBezTo>
                    <a:pt x="786" y="1255"/>
                    <a:pt x="907" y="1208"/>
                    <a:pt x="1018" y="1121"/>
                  </a:cubicBezTo>
                  <a:cubicBezTo>
                    <a:pt x="1142" y="1013"/>
                    <a:pt x="1220" y="857"/>
                    <a:pt x="1251" y="687"/>
                  </a:cubicBezTo>
                  <a:cubicBezTo>
                    <a:pt x="1266" y="532"/>
                    <a:pt x="1220" y="377"/>
                    <a:pt x="1111" y="237"/>
                  </a:cubicBezTo>
                  <a:cubicBezTo>
                    <a:pt x="987" y="113"/>
                    <a:pt x="863" y="35"/>
                    <a:pt x="677" y="4"/>
                  </a:cubicBezTo>
                  <a:cubicBezTo>
                    <a:pt x="653" y="2"/>
                    <a:pt x="629" y="1"/>
                    <a:pt x="60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79;p18">
              <a:extLst>
                <a:ext uri="{FF2B5EF4-FFF2-40B4-BE49-F238E27FC236}">
                  <a16:creationId xmlns:a16="http://schemas.microsoft.com/office/drawing/2014/main" id="{E6BA21FB-A0A2-1709-B4C8-5C49B8C4AA26}"/>
                </a:ext>
              </a:extLst>
            </p:cNvPr>
            <p:cNvSpPr/>
            <p:nvPr/>
          </p:nvSpPr>
          <p:spPr>
            <a:xfrm>
              <a:off x="5154250" y="1508875"/>
              <a:ext cx="31350" cy="31150"/>
            </a:xfrm>
            <a:custGeom>
              <a:avLst/>
              <a:gdLst/>
              <a:ahLst/>
              <a:cxnLst/>
              <a:rect l="l" t="t" r="r" b="b"/>
              <a:pathLst>
                <a:path w="1254" h="1246" extrusionOk="0">
                  <a:moveTo>
                    <a:pt x="582" y="1"/>
                  </a:moveTo>
                  <a:cubicBezTo>
                    <a:pt x="459" y="1"/>
                    <a:pt x="341" y="48"/>
                    <a:pt x="242" y="134"/>
                  </a:cubicBezTo>
                  <a:cubicBezTo>
                    <a:pt x="103" y="259"/>
                    <a:pt x="25" y="398"/>
                    <a:pt x="9" y="569"/>
                  </a:cubicBezTo>
                  <a:cubicBezTo>
                    <a:pt x="-22" y="724"/>
                    <a:pt x="25" y="879"/>
                    <a:pt x="134" y="1003"/>
                  </a:cubicBezTo>
                  <a:cubicBezTo>
                    <a:pt x="258" y="1143"/>
                    <a:pt x="397" y="1220"/>
                    <a:pt x="568" y="1236"/>
                  </a:cubicBezTo>
                  <a:cubicBezTo>
                    <a:pt x="600" y="1242"/>
                    <a:pt x="631" y="1245"/>
                    <a:pt x="663" y="1245"/>
                  </a:cubicBezTo>
                  <a:cubicBezTo>
                    <a:pt x="786" y="1245"/>
                    <a:pt x="907" y="1198"/>
                    <a:pt x="1018" y="1112"/>
                  </a:cubicBezTo>
                  <a:cubicBezTo>
                    <a:pt x="1142" y="1003"/>
                    <a:pt x="1219" y="863"/>
                    <a:pt x="1250" y="677"/>
                  </a:cubicBezTo>
                  <a:cubicBezTo>
                    <a:pt x="1266" y="522"/>
                    <a:pt x="1219" y="367"/>
                    <a:pt x="1111" y="228"/>
                  </a:cubicBezTo>
                  <a:cubicBezTo>
                    <a:pt x="987" y="103"/>
                    <a:pt x="863" y="26"/>
                    <a:pt x="676" y="10"/>
                  </a:cubicBezTo>
                  <a:cubicBezTo>
                    <a:pt x="645" y="4"/>
                    <a:pt x="613" y="1"/>
                    <a:pt x="582"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80;p18">
              <a:extLst>
                <a:ext uri="{FF2B5EF4-FFF2-40B4-BE49-F238E27FC236}">
                  <a16:creationId xmlns:a16="http://schemas.microsoft.com/office/drawing/2014/main" id="{DDB4495B-6F1F-B77D-B1C1-C1AE12C58684}"/>
                </a:ext>
              </a:extLst>
            </p:cNvPr>
            <p:cNvSpPr/>
            <p:nvPr/>
          </p:nvSpPr>
          <p:spPr>
            <a:xfrm>
              <a:off x="5350050" y="1527250"/>
              <a:ext cx="31350" cy="31225"/>
            </a:xfrm>
            <a:custGeom>
              <a:avLst/>
              <a:gdLst/>
              <a:ahLst/>
              <a:cxnLst/>
              <a:rect l="l" t="t" r="r" b="b"/>
              <a:pathLst>
                <a:path w="1254" h="1249" extrusionOk="0">
                  <a:moveTo>
                    <a:pt x="605" y="1"/>
                  </a:moveTo>
                  <a:cubicBezTo>
                    <a:pt x="474" y="1"/>
                    <a:pt x="347" y="39"/>
                    <a:pt x="242" y="144"/>
                  </a:cubicBezTo>
                  <a:cubicBezTo>
                    <a:pt x="103" y="253"/>
                    <a:pt x="25" y="392"/>
                    <a:pt x="10" y="563"/>
                  </a:cubicBezTo>
                  <a:cubicBezTo>
                    <a:pt x="-21" y="718"/>
                    <a:pt x="25" y="873"/>
                    <a:pt x="134" y="1012"/>
                  </a:cubicBezTo>
                  <a:cubicBezTo>
                    <a:pt x="258" y="1152"/>
                    <a:pt x="398" y="1230"/>
                    <a:pt x="568" y="1245"/>
                  </a:cubicBezTo>
                  <a:cubicBezTo>
                    <a:pt x="592" y="1248"/>
                    <a:pt x="616" y="1249"/>
                    <a:pt x="640" y="1249"/>
                  </a:cubicBezTo>
                  <a:cubicBezTo>
                    <a:pt x="771" y="1249"/>
                    <a:pt x="900" y="1210"/>
                    <a:pt x="1018" y="1106"/>
                  </a:cubicBezTo>
                  <a:cubicBezTo>
                    <a:pt x="1142" y="997"/>
                    <a:pt x="1220" y="857"/>
                    <a:pt x="1251" y="687"/>
                  </a:cubicBezTo>
                  <a:cubicBezTo>
                    <a:pt x="1266" y="532"/>
                    <a:pt x="1220" y="377"/>
                    <a:pt x="1111" y="237"/>
                  </a:cubicBezTo>
                  <a:cubicBezTo>
                    <a:pt x="987" y="97"/>
                    <a:pt x="847" y="20"/>
                    <a:pt x="677" y="4"/>
                  </a:cubicBezTo>
                  <a:cubicBezTo>
                    <a:pt x="653" y="2"/>
                    <a:pt x="629" y="1"/>
                    <a:pt x="60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81;p18">
              <a:extLst>
                <a:ext uri="{FF2B5EF4-FFF2-40B4-BE49-F238E27FC236}">
                  <a16:creationId xmlns:a16="http://schemas.microsoft.com/office/drawing/2014/main" id="{C925E5BE-3FAE-2F49-2F0B-80542B8187B6}"/>
                </a:ext>
              </a:extLst>
            </p:cNvPr>
            <p:cNvSpPr/>
            <p:nvPr/>
          </p:nvSpPr>
          <p:spPr>
            <a:xfrm>
              <a:off x="5546375" y="1545100"/>
              <a:ext cx="31250" cy="31350"/>
            </a:xfrm>
            <a:custGeom>
              <a:avLst/>
              <a:gdLst/>
              <a:ahLst/>
              <a:cxnLst/>
              <a:rect l="l" t="t" r="r" b="b"/>
              <a:pathLst>
                <a:path w="1250" h="1254" extrusionOk="0">
                  <a:moveTo>
                    <a:pt x="615" y="0"/>
                  </a:moveTo>
                  <a:cubicBezTo>
                    <a:pt x="484" y="0"/>
                    <a:pt x="355" y="39"/>
                    <a:pt x="237" y="143"/>
                  </a:cubicBezTo>
                  <a:cubicBezTo>
                    <a:pt x="98" y="252"/>
                    <a:pt x="20" y="392"/>
                    <a:pt x="5" y="562"/>
                  </a:cubicBezTo>
                  <a:cubicBezTo>
                    <a:pt x="-11" y="717"/>
                    <a:pt x="20" y="888"/>
                    <a:pt x="144" y="1012"/>
                  </a:cubicBezTo>
                  <a:cubicBezTo>
                    <a:pt x="253" y="1152"/>
                    <a:pt x="392" y="1229"/>
                    <a:pt x="563" y="1245"/>
                  </a:cubicBezTo>
                  <a:cubicBezTo>
                    <a:pt x="594" y="1251"/>
                    <a:pt x="625" y="1254"/>
                    <a:pt x="656" y="1254"/>
                  </a:cubicBezTo>
                  <a:cubicBezTo>
                    <a:pt x="780" y="1254"/>
                    <a:pt x="901" y="1204"/>
                    <a:pt x="1013" y="1105"/>
                  </a:cubicBezTo>
                  <a:cubicBezTo>
                    <a:pt x="1121" y="996"/>
                    <a:pt x="1199" y="857"/>
                    <a:pt x="1245" y="686"/>
                  </a:cubicBezTo>
                  <a:cubicBezTo>
                    <a:pt x="1261" y="531"/>
                    <a:pt x="1230" y="376"/>
                    <a:pt x="1106" y="236"/>
                  </a:cubicBezTo>
                  <a:cubicBezTo>
                    <a:pt x="997" y="112"/>
                    <a:pt x="858" y="35"/>
                    <a:pt x="687" y="4"/>
                  </a:cubicBezTo>
                  <a:cubicBezTo>
                    <a:pt x="663" y="1"/>
                    <a:pt x="639" y="0"/>
                    <a:pt x="61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82;p18">
              <a:extLst>
                <a:ext uri="{FF2B5EF4-FFF2-40B4-BE49-F238E27FC236}">
                  <a16:creationId xmlns:a16="http://schemas.microsoft.com/office/drawing/2014/main" id="{21512C17-D86B-3462-B213-CE8054DC1655}"/>
                </a:ext>
              </a:extLst>
            </p:cNvPr>
            <p:cNvSpPr/>
            <p:nvPr/>
          </p:nvSpPr>
          <p:spPr>
            <a:xfrm>
              <a:off x="2382825" y="1574175"/>
              <a:ext cx="31225" cy="31375"/>
            </a:xfrm>
            <a:custGeom>
              <a:avLst/>
              <a:gdLst/>
              <a:ahLst/>
              <a:cxnLst/>
              <a:rect l="l" t="t" r="r" b="b"/>
              <a:pathLst>
                <a:path w="1249" h="1255" extrusionOk="0">
                  <a:moveTo>
                    <a:pt x="614" y="0"/>
                  </a:moveTo>
                  <a:cubicBezTo>
                    <a:pt x="484" y="0"/>
                    <a:pt x="355" y="39"/>
                    <a:pt x="237" y="144"/>
                  </a:cubicBezTo>
                  <a:cubicBezTo>
                    <a:pt x="97" y="252"/>
                    <a:pt x="19" y="392"/>
                    <a:pt x="4" y="562"/>
                  </a:cubicBezTo>
                  <a:cubicBezTo>
                    <a:pt x="-12" y="717"/>
                    <a:pt x="19" y="888"/>
                    <a:pt x="144" y="1012"/>
                  </a:cubicBezTo>
                  <a:cubicBezTo>
                    <a:pt x="252" y="1152"/>
                    <a:pt x="392" y="1229"/>
                    <a:pt x="562" y="1245"/>
                  </a:cubicBezTo>
                  <a:cubicBezTo>
                    <a:pt x="593" y="1251"/>
                    <a:pt x="624" y="1254"/>
                    <a:pt x="655" y="1254"/>
                  </a:cubicBezTo>
                  <a:cubicBezTo>
                    <a:pt x="779" y="1254"/>
                    <a:pt x="900" y="1204"/>
                    <a:pt x="1012" y="1105"/>
                  </a:cubicBezTo>
                  <a:cubicBezTo>
                    <a:pt x="1152" y="997"/>
                    <a:pt x="1229" y="857"/>
                    <a:pt x="1245" y="686"/>
                  </a:cubicBezTo>
                  <a:cubicBezTo>
                    <a:pt x="1260" y="531"/>
                    <a:pt x="1229" y="376"/>
                    <a:pt x="1105" y="237"/>
                  </a:cubicBezTo>
                  <a:cubicBezTo>
                    <a:pt x="997" y="113"/>
                    <a:pt x="857" y="35"/>
                    <a:pt x="686" y="4"/>
                  </a:cubicBezTo>
                  <a:cubicBezTo>
                    <a:pt x="662" y="2"/>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83;p18">
              <a:extLst>
                <a:ext uri="{FF2B5EF4-FFF2-40B4-BE49-F238E27FC236}">
                  <a16:creationId xmlns:a16="http://schemas.microsoft.com/office/drawing/2014/main" id="{6713CE6F-BD0D-6650-EE28-24CF41B6F298}"/>
                </a:ext>
              </a:extLst>
            </p:cNvPr>
            <p:cNvSpPr/>
            <p:nvPr/>
          </p:nvSpPr>
          <p:spPr>
            <a:xfrm>
              <a:off x="2578625" y="1592250"/>
              <a:ext cx="31225" cy="31350"/>
            </a:xfrm>
            <a:custGeom>
              <a:avLst/>
              <a:gdLst/>
              <a:ahLst/>
              <a:cxnLst/>
              <a:rect l="l" t="t" r="r" b="b"/>
              <a:pathLst>
                <a:path w="1249" h="1254" extrusionOk="0">
                  <a:moveTo>
                    <a:pt x="592" y="1"/>
                  </a:moveTo>
                  <a:cubicBezTo>
                    <a:pt x="469" y="1"/>
                    <a:pt x="348" y="48"/>
                    <a:pt x="237" y="134"/>
                  </a:cubicBezTo>
                  <a:cubicBezTo>
                    <a:pt x="97" y="258"/>
                    <a:pt x="20" y="398"/>
                    <a:pt x="4" y="568"/>
                  </a:cubicBezTo>
                  <a:cubicBezTo>
                    <a:pt x="-11" y="723"/>
                    <a:pt x="20" y="879"/>
                    <a:pt x="144" y="1018"/>
                  </a:cubicBezTo>
                  <a:cubicBezTo>
                    <a:pt x="252" y="1142"/>
                    <a:pt x="392" y="1220"/>
                    <a:pt x="563" y="1251"/>
                  </a:cubicBezTo>
                  <a:cubicBezTo>
                    <a:pt x="582" y="1253"/>
                    <a:pt x="601" y="1254"/>
                    <a:pt x="621" y="1254"/>
                  </a:cubicBezTo>
                  <a:cubicBezTo>
                    <a:pt x="756" y="1254"/>
                    <a:pt x="890" y="1206"/>
                    <a:pt x="1012" y="1111"/>
                  </a:cubicBezTo>
                  <a:cubicBezTo>
                    <a:pt x="1152" y="987"/>
                    <a:pt x="1230" y="863"/>
                    <a:pt x="1245" y="677"/>
                  </a:cubicBezTo>
                  <a:cubicBezTo>
                    <a:pt x="1261" y="522"/>
                    <a:pt x="1230" y="367"/>
                    <a:pt x="1105" y="243"/>
                  </a:cubicBezTo>
                  <a:cubicBezTo>
                    <a:pt x="997" y="103"/>
                    <a:pt x="857" y="25"/>
                    <a:pt x="687" y="10"/>
                  </a:cubicBezTo>
                  <a:cubicBezTo>
                    <a:pt x="655" y="4"/>
                    <a:pt x="623" y="1"/>
                    <a:pt x="592"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4;p18">
              <a:extLst>
                <a:ext uri="{FF2B5EF4-FFF2-40B4-BE49-F238E27FC236}">
                  <a16:creationId xmlns:a16="http://schemas.microsoft.com/office/drawing/2014/main" id="{8D429BC9-8FC5-36C5-6927-4A0F676BD4AC}"/>
                </a:ext>
              </a:extLst>
            </p:cNvPr>
            <p:cNvSpPr/>
            <p:nvPr/>
          </p:nvSpPr>
          <p:spPr>
            <a:xfrm>
              <a:off x="2774850" y="1610225"/>
              <a:ext cx="31350" cy="31225"/>
            </a:xfrm>
            <a:custGeom>
              <a:avLst/>
              <a:gdLst/>
              <a:ahLst/>
              <a:cxnLst/>
              <a:rect l="l" t="t" r="r" b="b"/>
              <a:pathLst>
                <a:path w="1254" h="1249" extrusionOk="0">
                  <a:moveTo>
                    <a:pt x="614" y="1"/>
                  </a:moveTo>
                  <a:cubicBezTo>
                    <a:pt x="483" y="1"/>
                    <a:pt x="354" y="39"/>
                    <a:pt x="236" y="144"/>
                  </a:cubicBezTo>
                  <a:cubicBezTo>
                    <a:pt x="112" y="253"/>
                    <a:pt x="34" y="392"/>
                    <a:pt x="3" y="563"/>
                  </a:cubicBezTo>
                  <a:cubicBezTo>
                    <a:pt x="-12" y="718"/>
                    <a:pt x="34" y="873"/>
                    <a:pt x="143" y="1013"/>
                  </a:cubicBezTo>
                  <a:cubicBezTo>
                    <a:pt x="267" y="1152"/>
                    <a:pt x="391" y="1214"/>
                    <a:pt x="577" y="1245"/>
                  </a:cubicBezTo>
                  <a:cubicBezTo>
                    <a:pt x="601" y="1248"/>
                    <a:pt x="625" y="1249"/>
                    <a:pt x="649" y="1249"/>
                  </a:cubicBezTo>
                  <a:cubicBezTo>
                    <a:pt x="779" y="1249"/>
                    <a:pt x="906" y="1210"/>
                    <a:pt x="1011" y="1106"/>
                  </a:cubicBezTo>
                  <a:cubicBezTo>
                    <a:pt x="1135" y="997"/>
                    <a:pt x="1213" y="857"/>
                    <a:pt x="1244" y="687"/>
                  </a:cubicBezTo>
                  <a:cubicBezTo>
                    <a:pt x="1275" y="532"/>
                    <a:pt x="1228" y="377"/>
                    <a:pt x="1120" y="237"/>
                  </a:cubicBezTo>
                  <a:cubicBezTo>
                    <a:pt x="996" y="97"/>
                    <a:pt x="856"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85;p18">
              <a:extLst>
                <a:ext uri="{FF2B5EF4-FFF2-40B4-BE49-F238E27FC236}">
                  <a16:creationId xmlns:a16="http://schemas.microsoft.com/office/drawing/2014/main" id="{F04C27BE-7328-7A50-B592-BDAA3DA755CB}"/>
                </a:ext>
              </a:extLst>
            </p:cNvPr>
            <p:cNvSpPr/>
            <p:nvPr/>
          </p:nvSpPr>
          <p:spPr>
            <a:xfrm>
              <a:off x="2970650" y="1628075"/>
              <a:ext cx="31350" cy="31225"/>
            </a:xfrm>
            <a:custGeom>
              <a:avLst/>
              <a:gdLst/>
              <a:ahLst/>
              <a:cxnLst/>
              <a:rect l="l" t="t" r="r" b="b"/>
              <a:pathLst>
                <a:path w="1254" h="1249" extrusionOk="0">
                  <a:moveTo>
                    <a:pt x="614" y="0"/>
                  </a:moveTo>
                  <a:cubicBezTo>
                    <a:pt x="483" y="0"/>
                    <a:pt x="354" y="39"/>
                    <a:pt x="236" y="143"/>
                  </a:cubicBezTo>
                  <a:cubicBezTo>
                    <a:pt x="112" y="252"/>
                    <a:pt x="35" y="392"/>
                    <a:pt x="4" y="562"/>
                  </a:cubicBezTo>
                  <a:cubicBezTo>
                    <a:pt x="-12" y="717"/>
                    <a:pt x="35" y="872"/>
                    <a:pt x="143" y="1012"/>
                  </a:cubicBezTo>
                  <a:cubicBezTo>
                    <a:pt x="267" y="1152"/>
                    <a:pt x="391" y="1229"/>
                    <a:pt x="577" y="1245"/>
                  </a:cubicBezTo>
                  <a:cubicBezTo>
                    <a:pt x="601" y="1247"/>
                    <a:pt x="625" y="1248"/>
                    <a:pt x="649" y="1248"/>
                  </a:cubicBezTo>
                  <a:cubicBezTo>
                    <a:pt x="780" y="1248"/>
                    <a:pt x="907" y="1210"/>
                    <a:pt x="1012" y="1105"/>
                  </a:cubicBezTo>
                  <a:cubicBezTo>
                    <a:pt x="1151" y="1012"/>
                    <a:pt x="1213" y="857"/>
                    <a:pt x="1244" y="686"/>
                  </a:cubicBezTo>
                  <a:cubicBezTo>
                    <a:pt x="1275" y="531"/>
                    <a:pt x="1229" y="376"/>
                    <a:pt x="1120" y="237"/>
                  </a:cubicBezTo>
                  <a:cubicBezTo>
                    <a:pt x="996" y="97"/>
                    <a:pt x="857" y="19"/>
                    <a:pt x="686" y="4"/>
                  </a:cubicBezTo>
                  <a:cubicBezTo>
                    <a:pt x="662" y="1"/>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286;p18">
              <a:extLst>
                <a:ext uri="{FF2B5EF4-FFF2-40B4-BE49-F238E27FC236}">
                  <a16:creationId xmlns:a16="http://schemas.microsoft.com/office/drawing/2014/main" id="{22389C3A-1D54-2D5D-FCDB-2185487542E6}"/>
                </a:ext>
              </a:extLst>
            </p:cNvPr>
            <p:cNvSpPr/>
            <p:nvPr/>
          </p:nvSpPr>
          <p:spPr>
            <a:xfrm>
              <a:off x="3166450" y="1645900"/>
              <a:ext cx="31375" cy="31375"/>
            </a:xfrm>
            <a:custGeom>
              <a:avLst/>
              <a:gdLst/>
              <a:ahLst/>
              <a:cxnLst/>
              <a:rect l="l" t="t" r="r" b="b"/>
              <a:pathLst>
                <a:path w="1255" h="1255" extrusionOk="0">
                  <a:moveTo>
                    <a:pt x="614" y="1"/>
                  </a:moveTo>
                  <a:cubicBezTo>
                    <a:pt x="484" y="1"/>
                    <a:pt x="354" y="39"/>
                    <a:pt x="236" y="144"/>
                  </a:cubicBezTo>
                  <a:cubicBezTo>
                    <a:pt x="112" y="252"/>
                    <a:pt x="35" y="392"/>
                    <a:pt x="4" y="563"/>
                  </a:cubicBezTo>
                  <a:cubicBezTo>
                    <a:pt x="-12" y="733"/>
                    <a:pt x="19" y="888"/>
                    <a:pt x="143" y="1012"/>
                  </a:cubicBezTo>
                  <a:cubicBezTo>
                    <a:pt x="252" y="1152"/>
                    <a:pt x="392" y="1230"/>
                    <a:pt x="578" y="1245"/>
                  </a:cubicBezTo>
                  <a:cubicBezTo>
                    <a:pt x="609" y="1251"/>
                    <a:pt x="641" y="1255"/>
                    <a:pt x="672" y="1255"/>
                  </a:cubicBezTo>
                  <a:cubicBezTo>
                    <a:pt x="795" y="1255"/>
                    <a:pt x="913" y="1207"/>
                    <a:pt x="1012" y="1121"/>
                  </a:cubicBezTo>
                  <a:cubicBezTo>
                    <a:pt x="1152" y="1012"/>
                    <a:pt x="1229" y="857"/>
                    <a:pt x="1245" y="687"/>
                  </a:cubicBezTo>
                  <a:cubicBezTo>
                    <a:pt x="1276" y="532"/>
                    <a:pt x="1229" y="377"/>
                    <a:pt x="1121" y="237"/>
                  </a:cubicBezTo>
                  <a:cubicBezTo>
                    <a:pt x="996" y="113"/>
                    <a:pt x="857" y="35"/>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287;p18">
              <a:extLst>
                <a:ext uri="{FF2B5EF4-FFF2-40B4-BE49-F238E27FC236}">
                  <a16:creationId xmlns:a16="http://schemas.microsoft.com/office/drawing/2014/main" id="{6473829D-3B13-1EE0-94BD-D32ED8342DB5}"/>
                </a:ext>
              </a:extLst>
            </p:cNvPr>
            <p:cNvSpPr/>
            <p:nvPr/>
          </p:nvSpPr>
          <p:spPr>
            <a:xfrm>
              <a:off x="3362275" y="1663975"/>
              <a:ext cx="31350" cy="31125"/>
            </a:xfrm>
            <a:custGeom>
              <a:avLst/>
              <a:gdLst/>
              <a:ahLst/>
              <a:cxnLst/>
              <a:rect l="l" t="t" r="r" b="b"/>
              <a:pathLst>
                <a:path w="1254" h="1245" extrusionOk="0">
                  <a:moveTo>
                    <a:pt x="591" y="1"/>
                  </a:moveTo>
                  <a:cubicBezTo>
                    <a:pt x="468" y="1"/>
                    <a:pt x="347" y="48"/>
                    <a:pt x="236" y="134"/>
                  </a:cubicBezTo>
                  <a:cubicBezTo>
                    <a:pt x="112" y="258"/>
                    <a:pt x="34" y="398"/>
                    <a:pt x="3" y="569"/>
                  </a:cubicBezTo>
                  <a:cubicBezTo>
                    <a:pt x="-12" y="724"/>
                    <a:pt x="34" y="879"/>
                    <a:pt x="143" y="1003"/>
                  </a:cubicBezTo>
                  <a:cubicBezTo>
                    <a:pt x="267" y="1142"/>
                    <a:pt x="391" y="1220"/>
                    <a:pt x="577" y="1236"/>
                  </a:cubicBezTo>
                  <a:cubicBezTo>
                    <a:pt x="609" y="1242"/>
                    <a:pt x="640" y="1245"/>
                    <a:pt x="672" y="1245"/>
                  </a:cubicBezTo>
                  <a:cubicBezTo>
                    <a:pt x="794" y="1245"/>
                    <a:pt x="913" y="1198"/>
                    <a:pt x="1011" y="1111"/>
                  </a:cubicBezTo>
                  <a:cubicBezTo>
                    <a:pt x="1151" y="1003"/>
                    <a:pt x="1228" y="879"/>
                    <a:pt x="1244" y="677"/>
                  </a:cubicBezTo>
                  <a:cubicBezTo>
                    <a:pt x="1275" y="522"/>
                    <a:pt x="1228" y="367"/>
                    <a:pt x="1120" y="227"/>
                  </a:cubicBezTo>
                  <a:cubicBezTo>
                    <a:pt x="996" y="103"/>
                    <a:pt x="856" y="26"/>
                    <a:pt x="686" y="10"/>
                  </a:cubicBezTo>
                  <a:cubicBezTo>
                    <a:pt x="654" y="4"/>
                    <a:pt x="622" y="1"/>
                    <a:pt x="591"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288;p18">
              <a:extLst>
                <a:ext uri="{FF2B5EF4-FFF2-40B4-BE49-F238E27FC236}">
                  <a16:creationId xmlns:a16="http://schemas.microsoft.com/office/drawing/2014/main" id="{079D4A9A-EADD-72CE-1133-02399198DADB}"/>
                </a:ext>
              </a:extLst>
            </p:cNvPr>
            <p:cNvSpPr/>
            <p:nvPr/>
          </p:nvSpPr>
          <p:spPr>
            <a:xfrm>
              <a:off x="3558075" y="1682350"/>
              <a:ext cx="31350" cy="31225"/>
            </a:xfrm>
            <a:custGeom>
              <a:avLst/>
              <a:gdLst/>
              <a:ahLst/>
              <a:cxnLst/>
              <a:rect l="l" t="t" r="r" b="b"/>
              <a:pathLst>
                <a:path w="1254" h="1249" extrusionOk="0">
                  <a:moveTo>
                    <a:pt x="614" y="1"/>
                  </a:moveTo>
                  <a:cubicBezTo>
                    <a:pt x="483" y="1"/>
                    <a:pt x="354" y="39"/>
                    <a:pt x="236" y="144"/>
                  </a:cubicBezTo>
                  <a:cubicBezTo>
                    <a:pt x="112" y="252"/>
                    <a:pt x="35" y="392"/>
                    <a:pt x="4" y="563"/>
                  </a:cubicBezTo>
                  <a:cubicBezTo>
                    <a:pt x="-12" y="718"/>
                    <a:pt x="35" y="873"/>
                    <a:pt x="143" y="1012"/>
                  </a:cubicBezTo>
                  <a:cubicBezTo>
                    <a:pt x="252" y="1152"/>
                    <a:pt x="391" y="1229"/>
                    <a:pt x="577" y="1245"/>
                  </a:cubicBezTo>
                  <a:cubicBezTo>
                    <a:pt x="601" y="1247"/>
                    <a:pt x="625" y="1249"/>
                    <a:pt x="649" y="1249"/>
                  </a:cubicBezTo>
                  <a:cubicBezTo>
                    <a:pt x="780" y="1249"/>
                    <a:pt x="907" y="1210"/>
                    <a:pt x="1012" y="1105"/>
                  </a:cubicBezTo>
                  <a:cubicBezTo>
                    <a:pt x="1151" y="997"/>
                    <a:pt x="1229" y="857"/>
                    <a:pt x="1244" y="687"/>
                  </a:cubicBezTo>
                  <a:cubicBezTo>
                    <a:pt x="1275" y="532"/>
                    <a:pt x="1229" y="376"/>
                    <a:pt x="1120" y="237"/>
                  </a:cubicBezTo>
                  <a:cubicBezTo>
                    <a:pt x="996" y="97"/>
                    <a:pt x="857"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289;p18">
              <a:extLst>
                <a:ext uri="{FF2B5EF4-FFF2-40B4-BE49-F238E27FC236}">
                  <a16:creationId xmlns:a16="http://schemas.microsoft.com/office/drawing/2014/main" id="{6513B612-E89D-4E4A-A122-44E93ADFFADC}"/>
                </a:ext>
              </a:extLst>
            </p:cNvPr>
            <p:cNvSpPr/>
            <p:nvPr/>
          </p:nvSpPr>
          <p:spPr>
            <a:xfrm>
              <a:off x="3753875" y="1700175"/>
              <a:ext cx="31375" cy="31375"/>
            </a:xfrm>
            <a:custGeom>
              <a:avLst/>
              <a:gdLst/>
              <a:ahLst/>
              <a:cxnLst/>
              <a:rect l="l" t="t" r="r" b="b"/>
              <a:pathLst>
                <a:path w="1255" h="1255" extrusionOk="0">
                  <a:moveTo>
                    <a:pt x="614" y="1"/>
                  </a:moveTo>
                  <a:cubicBezTo>
                    <a:pt x="484" y="1"/>
                    <a:pt x="355" y="39"/>
                    <a:pt x="237" y="144"/>
                  </a:cubicBezTo>
                  <a:cubicBezTo>
                    <a:pt x="112" y="253"/>
                    <a:pt x="35" y="392"/>
                    <a:pt x="4" y="563"/>
                  </a:cubicBezTo>
                  <a:cubicBezTo>
                    <a:pt x="-12" y="718"/>
                    <a:pt x="35" y="889"/>
                    <a:pt x="143" y="1013"/>
                  </a:cubicBezTo>
                  <a:cubicBezTo>
                    <a:pt x="268" y="1152"/>
                    <a:pt x="392" y="1230"/>
                    <a:pt x="578" y="1245"/>
                  </a:cubicBezTo>
                  <a:cubicBezTo>
                    <a:pt x="609" y="1252"/>
                    <a:pt x="640" y="1255"/>
                    <a:pt x="671" y="1255"/>
                  </a:cubicBezTo>
                  <a:cubicBezTo>
                    <a:pt x="794" y="1255"/>
                    <a:pt x="913" y="1205"/>
                    <a:pt x="1012" y="1106"/>
                  </a:cubicBezTo>
                  <a:cubicBezTo>
                    <a:pt x="1152" y="997"/>
                    <a:pt x="1229" y="858"/>
                    <a:pt x="1245" y="687"/>
                  </a:cubicBezTo>
                  <a:cubicBezTo>
                    <a:pt x="1276" y="532"/>
                    <a:pt x="1229" y="377"/>
                    <a:pt x="1121" y="237"/>
                  </a:cubicBezTo>
                  <a:cubicBezTo>
                    <a:pt x="996" y="113"/>
                    <a:pt x="857" y="36"/>
                    <a:pt x="686" y="5"/>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290;p18">
              <a:extLst>
                <a:ext uri="{FF2B5EF4-FFF2-40B4-BE49-F238E27FC236}">
                  <a16:creationId xmlns:a16="http://schemas.microsoft.com/office/drawing/2014/main" id="{49D1CABB-2378-0567-9262-D8BAE1B0105B}"/>
                </a:ext>
              </a:extLst>
            </p:cNvPr>
            <p:cNvSpPr/>
            <p:nvPr/>
          </p:nvSpPr>
          <p:spPr>
            <a:xfrm>
              <a:off x="3949700" y="1718275"/>
              <a:ext cx="31200" cy="31350"/>
            </a:xfrm>
            <a:custGeom>
              <a:avLst/>
              <a:gdLst/>
              <a:ahLst/>
              <a:cxnLst/>
              <a:rect l="l" t="t" r="r" b="b"/>
              <a:pathLst>
                <a:path w="1248" h="1254" extrusionOk="0">
                  <a:moveTo>
                    <a:pt x="591" y="0"/>
                  </a:moveTo>
                  <a:cubicBezTo>
                    <a:pt x="468" y="0"/>
                    <a:pt x="347" y="47"/>
                    <a:pt x="236" y="134"/>
                  </a:cubicBezTo>
                  <a:cubicBezTo>
                    <a:pt x="96" y="258"/>
                    <a:pt x="34" y="397"/>
                    <a:pt x="3" y="568"/>
                  </a:cubicBezTo>
                  <a:cubicBezTo>
                    <a:pt x="-12" y="723"/>
                    <a:pt x="34" y="878"/>
                    <a:pt x="143" y="1018"/>
                  </a:cubicBezTo>
                  <a:cubicBezTo>
                    <a:pt x="267" y="1142"/>
                    <a:pt x="391" y="1219"/>
                    <a:pt x="577" y="1250"/>
                  </a:cubicBezTo>
                  <a:cubicBezTo>
                    <a:pt x="596" y="1252"/>
                    <a:pt x="616" y="1253"/>
                    <a:pt x="635" y="1253"/>
                  </a:cubicBezTo>
                  <a:cubicBezTo>
                    <a:pt x="767" y="1253"/>
                    <a:pt x="889" y="1206"/>
                    <a:pt x="1011" y="1111"/>
                  </a:cubicBezTo>
                  <a:cubicBezTo>
                    <a:pt x="1151" y="987"/>
                    <a:pt x="1228" y="863"/>
                    <a:pt x="1244" y="677"/>
                  </a:cubicBezTo>
                  <a:cubicBezTo>
                    <a:pt x="1259" y="521"/>
                    <a:pt x="1228" y="366"/>
                    <a:pt x="1120" y="242"/>
                  </a:cubicBezTo>
                  <a:cubicBezTo>
                    <a:pt x="996" y="103"/>
                    <a:pt x="856" y="25"/>
                    <a:pt x="686" y="10"/>
                  </a:cubicBezTo>
                  <a:cubicBezTo>
                    <a:pt x="654" y="3"/>
                    <a:pt x="622" y="0"/>
                    <a:pt x="591"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291;p18">
              <a:extLst>
                <a:ext uri="{FF2B5EF4-FFF2-40B4-BE49-F238E27FC236}">
                  <a16:creationId xmlns:a16="http://schemas.microsoft.com/office/drawing/2014/main" id="{E568FE02-DEB9-B4EE-A8FB-5C9CBC2976E6}"/>
                </a:ext>
              </a:extLst>
            </p:cNvPr>
            <p:cNvSpPr/>
            <p:nvPr/>
          </p:nvSpPr>
          <p:spPr>
            <a:xfrm>
              <a:off x="4145900" y="1736250"/>
              <a:ext cx="31575" cy="31225"/>
            </a:xfrm>
            <a:custGeom>
              <a:avLst/>
              <a:gdLst/>
              <a:ahLst/>
              <a:cxnLst/>
              <a:rect l="l" t="t" r="r" b="b"/>
              <a:pathLst>
                <a:path w="1263" h="1249" extrusionOk="0">
                  <a:moveTo>
                    <a:pt x="614" y="0"/>
                  </a:moveTo>
                  <a:cubicBezTo>
                    <a:pt x="483" y="0"/>
                    <a:pt x="356" y="39"/>
                    <a:pt x="251" y="144"/>
                  </a:cubicBezTo>
                  <a:cubicBezTo>
                    <a:pt x="112" y="252"/>
                    <a:pt x="34" y="392"/>
                    <a:pt x="3" y="562"/>
                  </a:cubicBezTo>
                  <a:cubicBezTo>
                    <a:pt x="-12" y="717"/>
                    <a:pt x="34" y="873"/>
                    <a:pt x="143" y="1012"/>
                  </a:cubicBezTo>
                  <a:cubicBezTo>
                    <a:pt x="267" y="1152"/>
                    <a:pt x="406" y="1214"/>
                    <a:pt x="577" y="1245"/>
                  </a:cubicBezTo>
                  <a:cubicBezTo>
                    <a:pt x="601" y="1247"/>
                    <a:pt x="625" y="1248"/>
                    <a:pt x="649" y="1248"/>
                  </a:cubicBezTo>
                  <a:cubicBezTo>
                    <a:pt x="780" y="1248"/>
                    <a:pt x="909" y="1210"/>
                    <a:pt x="1027" y="1105"/>
                  </a:cubicBezTo>
                  <a:cubicBezTo>
                    <a:pt x="1135" y="997"/>
                    <a:pt x="1213" y="857"/>
                    <a:pt x="1259" y="686"/>
                  </a:cubicBezTo>
                  <a:cubicBezTo>
                    <a:pt x="1275" y="531"/>
                    <a:pt x="1228" y="376"/>
                    <a:pt x="1120" y="237"/>
                  </a:cubicBezTo>
                  <a:cubicBezTo>
                    <a:pt x="996" y="97"/>
                    <a:pt x="856" y="20"/>
                    <a:pt x="685" y="4"/>
                  </a:cubicBezTo>
                  <a:cubicBezTo>
                    <a:pt x="661" y="2"/>
                    <a:pt x="637"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292;p18">
              <a:extLst>
                <a:ext uri="{FF2B5EF4-FFF2-40B4-BE49-F238E27FC236}">
                  <a16:creationId xmlns:a16="http://schemas.microsoft.com/office/drawing/2014/main" id="{FD03737F-A6F7-46CE-349C-5D0E13F7E4BE}"/>
                </a:ext>
              </a:extLst>
            </p:cNvPr>
            <p:cNvSpPr/>
            <p:nvPr/>
          </p:nvSpPr>
          <p:spPr>
            <a:xfrm>
              <a:off x="4341700" y="1754075"/>
              <a:ext cx="31575" cy="31225"/>
            </a:xfrm>
            <a:custGeom>
              <a:avLst/>
              <a:gdLst/>
              <a:ahLst/>
              <a:cxnLst/>
              <a:rect l="l" t="t" r="r" b="b"/>
              <a:pathLst>
                <a:path w="1263" h="1249" extrusionOk="0">
                  <a:moveTo>
                    <a:pt x="614" y="1"/>
                  </a:moveTo>
                  <a:cubicBezTo>
                    <a:pt x="483" y="1"/>
                    <a:pt x="356" y="39"/>
                    <a:pt x="252" y="144"/>
                  </a:cubicBezTo>
                  <a:cubicBezTo>
                    <a:pt x="112" y="253"/>
                    <a:pt x="34" y="392"/>
                    <a:pt x="3" y="563"/>
                  </a:cubicBezTo>
                  <a:cubicBezTo>
                    <a:pt x="-12" y="718"/>
                    <a:pt x="34" y="873"/>
                    <a:pt x="143" y="1013"/>
                  </a:cubicBezTo>
                  <a:cubicBezTo>
                    <a:pt x="267" y="1152"/>
                    <a:pt x="407" y="1230"/>
                    <a:pt x="577" y="1245"/>
                  </a:cubicBezTo>
                  <a:cubicBezTo>
                    <a:pt x="601" y="1248"/>
                    <a:pt x="625" y="1249"/>
                    <a:pt x="649" y="1249"/>
                  </a:cubicBezTo>
                  <a:cubicBezTo>
                    <a:pt x="780" y="1249"/>
                    <a:pt x="909" y="1211"/>
                    <a:pt x="1027" y="1106"/>
                  </a:cubicBezTo>
                  <a:cubicBezTo>
                    <a:pt x="1151" y="997"/>
                    <a:pt x="1213" y="858"/>
                    <a:pt x="1260" y="687"/>
                  </a:cubicBezTo>
                  <a:cubicBezTo>
                    <a:pt x="1275" y="532"/>
                    <a:pt x="1229" y="377"/>
                    <a:pt x="1120" y="237"/>
                  </a:cubicBezTo>
                  <a:cubicBezTo>
                    <a:pt x="996" y="98"/>
                    <a:pt x="856"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293;p18">
              <a:extLst>
                <a:ext uri="{FF2B5EF4-FFF2-40B4-BE49-F238E27FC236}">
                  <a16:creationId xmlns:a16="http://schemas.microsoft.com/office/drawing/2014/main" id="{A0F5D8B2-FE7E-632B-D390-58F1A5909813}"/>
                </a:ext>
              </a:extLst>
            </p:cNvPr>
            <p:cNvSpPr/>
            <p:nvPr/>
          </p:nvSpPr>
          <p:spPr>
            <a:xfrm>
              <a:off x="4537500" y="1771925"/>
              <a:ext cx="31575" cy="31375"/>
            </a:xfrm>
            <a:custGeom>
              <a:avLst/>
              <a:gdLst/>
              <a:ahLst/>
              <a:cxnLst/>
              <a:rect l="l" t="t" r="r" b="b"/>
              <a:pathLst>
                <a:path w="1263" h="1255" extrusionOk="0">
                  <a:moveTo>
                    <a:pt x="614" y="0"/>
                  </a:moveTo>
                  <a:cubicBezTo>
                    <a:pt x="484" y="0"/>
                    <a:pt x="357" y="39"/>
                    <a:pt x="252" y="144"/>
                  </a:cubicBezTo>
                  <a:cubicBezTo>
                    <a:pt x="112" y="252"/>
                    <a:pt x="35" y="392"/>
                    <a:pt x="4" y="562"/>
                  </a:cubicBezTo>
                  <a:cubicBezTo>
                    <a:pt x="-12" y="733"/>
                    <a:pt x="35" y="888"/>
                    <a:pt x="143" y="1012"/>
                  </a:cubicBezTo>
                  <a:cubicBezTo>
                    <a:pt x="267" y="1152"/>
                    <a:pt x="407" y="1229"/>
                    <a:pt x="578" y="1245"/>
                  </a:cubicBezTo>
                  <a:cubicBezTo>
                    <a:pt x="609" y="1251"/>
                    <a:pt x="641" y="1254"/>
                    <a:pt x="672" y="1254"/>
                  </a:cubicBezTo>
                  <a:cubicBezTo>
                    <a:pt x="795" y="1254"/>
                    <a:pt x="916" y="1207"/>
                    <a:pt x="1027" y="1121"/>
                  </a:cubicBezTo>
                  <a:cubicBezTo>
                    <a:pt x="1151" y="997"/>
                    <a:pt x="1229" y="857"/>
                    <a:pt x="1260" y="686"/>
                  </a:cubicBezTo>
                  <a:cubicBezTo>
                    <a:pt x="1276" y="531"/>
                    <a:pt x="1229" y="376"/>
                    <a:pt x="1120" y="237"/>
                  </a:cubicBezTo>
                  <a:cubicBezTo>
                    <a:pt x="996" y="112"/>
                    <a:pt x="857" y="35"/>
                    <a:pt x="686" y="4"/>
                  </a:cubicBezTo>
                  <a:cubicBezTo>
                    <a:pt x="662" y="2"/>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294;p18">
              <a:extLst>
                <a:ext uri="{FF2B5EF4-FFF2-40B4-BE49-F238E27FC236}">
                  <a16:creationId xmlns:a16="http://schemas.microsoft.com/office/drawing/2014/main" id="{3EB8D23B-8277-83E2-5148-5C098A9E5557}"/>
                </a:ext>
              </a:extLst>
            </p:cNvPr>
            <p:cNvSpPr/>
            <p:nvPr/>
          </p:nvSpPr>
          <p:spPr>
            <a:xfrm>
              <a:off x="4733550" y="1790000"/>
              <a:ext cx="31350" cy="31125"/>
            </a:xfrm>
            <a:custGeom>
              <a:avLst/>
              <a:gdLst/>
              <a:ahLst/>
              <a:cxnLst/>
              <a:rect l="l" t="t" r="r" b="b"/>
              <a:pathLst>
                <a:path w="1254" h="1245" extrusionOk="0">
                  <a:moveTo>
                    <a:pt x="582" y="0"/>
                  </a:moveTo>
                  <a:cubicBezTo>
                    <a:pt x="459" y="0"/>
                    <a:pt x="341" y="48"/>
                    <a:pt x="242" y="134"/>
                  </a:cubicBezTo>
                  <a:cubicBezTo>
                    <a:pt x="103" y="258"/>
                    <a:pt x="25" y="398"/>
                    <a:pt x="10" y="568"/>
                  </a:cubicBezTo>
                  <a:cubicBezTo>
                    <a:pt x="-21" y="723"/>
                    <a:pt x="25" y="878"/>
                    <a:pt x="134" y="1002"/>
                  </a:cubicBezTo>
                  <a:cubicBezTo>
                    <a:pt x="258" y="1142"/>
                    <a:pt x="397" y="1220"/>
                    <a:pt x="568" y="1235"/>
                  </a:cubicBezTo>
                  <a:cubicBezTo>
                    <a:pt x="600" y="1241"/>
                    <a:pt x="631" y="1245"/>
                    <a:pt x="663" y="1245"/>
                  </a:cubicBezTo>
                  <a:cubicBezTo>
                    <a:pt x="786" y="1245"/>
                    <a:pt x="907" y="1197"/>
                    <a:pt x="1018" y="1111"/>
                  </a:cubicBezTo>
                  <a:cubicBezTo>
                    <a:pt x="1142" y="987"/>
                    <a:pt x="1219" y="863"/>
                    <a:pt x="1250" y="677"/>
                  </a:cubicBezTo>
                  <a:cubicBezTo>
                    <a:pt x="1266" y="522"/>
                    <a:pt x="1219" y="367"/>
                    <a:pt x="1111" y="227"/>
                  </a:cubicBezTo>
                  <a:cubicBezTo>
                    <a:pt x="987" y="103"/>
                    <a:pt x="863" y="25"/>
                    <a:pt x="677" y="10"/>
                  </a:cubicBezTo>
                  <a:cubicBezTo>
                    <a:pt x="645" y="4"/>
                    <a:pt x="613" y="0"/>
                    <a:pt x="582"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295;p18">
              <a:extLst>
                <a:ext uri="{FF2B5EF4-FFF2-40B4-BE49-F238E27FC236}">
                  <a16:creationId xmlns:a16="http://schemas.microsoft.com/office/drawing/2014/main" id="{80D11209-5E2B-FC80-8600-575493BB16B3}"/>
                </a:ext>
              </a:extLst>
            </p:cNvPr>
            <p:cNvSpPr/>
            <p:nvPr/>
          </p:nvSpPr>
          <p:spPr>
            <a:xfrm>
              <a:off x="4929350" y="1807975"/>
              <a:ext cx="31350" cy="31225"/>
            </a:xfrm>
            <a:custGeom>
              <a:avLst/>
              <a:gdLst/>
              <a:ahLst/>
              <a:cxnLst/>
              <a:rect l="l" t="t" r="r" b="b"/>
              <a:pathLst>
                <a:path w="1254" h="1249" extrusionOk="0">
                  <a:moveTo>
                    <a:pt x="605" y="1"/>
                  </a:moveTo>
                  <a:cubicBezTo>
                    <a:pt x="475" y="1"/>
                    <a:pt x="347" y="39"/>
                    <a:pt x="243" y="144"/>
                  </a:cubicBezTo>
                  <a:cubicBezTo>
                    <a:pt x="103" y="252"/>
                    <a:pt x="25" y="392"/>
                    <a:pt x="10" y="563"/>
                  </a:cubicBezTo>
                  <a:cubicBezTo>
                    <a:pt x="-21" y="718"/>
                    <a:pt x="25" y="873"/>
                    <a:pt x="134" y="1012"/>
                  </a:cubicBezTo>
                  <a:cubicBezTo>
                    <a:pt x="258" y="1152"/>
                    <a:pt x="398" y="1230"/>
                    <a:pt x="568" y="1245"/>
                  </a:cubicBezTo>
                  <a:cubicBezTo>
                    <a:pt x="592" y="1247"/>
                    <a:pt x="616" y="1249"/>
                    <a:pt x="640" y="1249"/>
                  </a:cubicBezTo>
                  <a:cubicBezTo>
                    <a:pt x="771" y="1249"/>
                    <a:pt x="900" y="1210"/>
                    <a:pt x="1018" y="1105"/>
                  </a:cubicBezTo>
                  <a:cubicBezTo>
                    <a:pt x="1142" y="1012"/>
                    <a:pt x="1220" y="857"/>
                    <a:pt x="1251" y="687"/>
                  </a:cubicBezTo>
                  <a:cubicBezTo>
                    <a:pt x="1266" y="532"/>
                    <a:pt x="1220" y="377"/>
                    <a:pt x="1111" y="237"/>
                  </a:cubicBezTo>
                  <a:cubicBezTo>
                    <a:pt x="987" y="97"/>
                    <a:pt x="863" y="20"/>
                    <a:pt x="677" y="4"/>
                  </a:cubicBezTo>
                  <a:cubicBezTo>
                    <a:pt x="653" y="2"/>
                    <a:pt x="629" y="1"/>
                    <a:pt x="60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296;p18">
              <a:extLst>
                <a:ext uri="{FF2B5EF4-FFF2-40B4-BE49-F238E27FC236}">
                  <a16:creationId xmlns:a16="http://schemas.microsoft.com/office/drawing/2014/main" id="{ABEBB47F-0E9D-C6E1-0AAC-EDD112E92A2E}"/>
                </a:ext>
              </a:extLst>
            </p:cNvPr>
            <p:cNvSpPr/>
            <p:nvPr/>
          </p:nvSpPr>
          <p:spPr>
            <a:xfrm>
              <a:off x="5125150" y="1825825"/>
              <a:ext cx="31350" cy="31225"/>
            </a:xfrm>
            <a:custGeom>
              <a:avLst/>
              <a:gdLst/>
              <a:ahLst/>
              <a:cxnLst/>
              <a:rect l="l" t="t" r="r" b="b"/>
              <a:pathLst>
                <a:path w="1254" h="1249" extrusionOk="0">
                  <a:moveTo>
                    <a:pt x="605" y="0"/>
                  </a:moveTo>
                  <a:cubicBezTo>
                    <a:pt x="475" y="0"/>
                    <a:pt x="348" y="38"/>
                    <a:pt x="243" y="143"/>
                  </a:cubicBezTo>
                  <a:cubicBezTo>
                    <a:pt x="103" y="252"/>
                    <a:pt x="26" y="391"/>
                    <a:pt x="10" y="562"/>
                  </a:cubicBezTo>
                  <a:cubicBezTo>
                    <a:pt x="-21" y="717"/>
                    <a:pt x="26" y="872"/>
                    <a:pt x="134" y="1012"/>
                  </a:cubicBezTo>
                  <a:cubicBezTo>
                    <a:pt x="258" y="1151"/>
                    <a:pt x="398" y="1229"/>
                    <a:pt x="569" y="1245"/>
                  </a:cubicBezTo>
                  <a:cubicBezTo>
                    <a:pt x="593" y="1247"/>
                    <a:pt x="617" y="1248"/>
                    <a:pt x="641" y="1248"/>
                  </a:cubicBezTo>
                  <a:cubicBezTo>
                    <a:pt x="771" y="1248"/>
                    <a:pt x="900" y="1210"/>
                    <a:pt x="1018" y="1105"/>
                  </a:cubicBezTo>
                  <a:cubicBezTo>
                    <a:pt x="1142" y="1012"/>
                    <a:pt x="1220" y="857"/>
                    <a:pt x="1251" y="686"/>
                  </a:cubicBezTo>
                  <a:cubicBezTo>
                    <a:pt x="1267" y="531"/>
                    <a:pt x="1220" y="376"/>
                    <a:pt x="1111" y="236"/>
                  </a:cubicBezTo>
                  <a:cubicBezTo>
                    <a:pt x="987" y="97"/>
                    <a:pt x="863" y="19"/>
                    <a:pt x="677" y="4"/>
                  </a:cubicBezTo>
                  <a:cubicBezTo>
                    <a:pt x="653" y="1"/>
                    <a:pt x="629" y="0"/>
                    <a:pt x="60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297;p18">
              <a:extLst>
                <a:ext uri="{FF2B5EF4-FFF2-40B4-BE49-F238E27FC236}">
                  <a16:creationId xmlns:a16="http://schemas.microsoft.com/office/drawing/2014/main" id="{A9A318AF-1A5B-330C-CD85-B3EB6B457388}"/>
                </a:ext>
              </a:extLst>
            </p:cNvPr>
            <p:cNvSpPr/>
            <p:nvPr/>
          </p:nvSpPr>
          <p:spPr>
            <a:xfrm>
              <a:off x="5320975" y="1844275"/>
              <a:ext cx="31350" cy="31350"/>
            </a:xfrm>
            <a:custGeom>
              <a:avLst/>
              <a:gdLst/>
              <a:ahLst/>
              <a:cxnLst/>
              <a:rect l="l" t="t" r="r" b="b"/>
              <a:pathLst>
                <a:path w="1254" h="1254" extrusionOk="0">
                  <a:moveTo>
                    <a:pt x="582" y="1"/>
                  </a:moveTo>
                  <a:cubicBezTo>
                    <a:pt x="459" y="1"/>
                    <a:pt x="341" y="48"/>
                    <a:pt x="242" y="134"/>
                  </a:cubicBezTo>
                  <a:cubicBezTo>
                    <a:pt x="103" y="258"/>
                    <a:pt x="25" y="398"/>
                    <a:pt x="10" y="569"/>
                  </a:cubicBezTo>
                  <a:cubicBezTo>
                    <a:pt x="-21" y="724"/>
                    <a:pt x="25" y="879"/>
                    <a:pt x="134" y="1018"/>
                  </a:cubicBezTo>
                  <a:cubicBezTo>
                    <a:pt x="258" y="1142"/>
                    <a:pt x="397" y="1220"/>
                    <a:pt x="568" y="1251"/>
                  </a:cubicBezTo>
                  <a:cubicBezTo>
                    <a:pt x="587" y="1253"/>
                    <a:pt x="607" y="1254"/>
                    <a:pt x="626" y="1254"/>
                  </a:cubicBezTo>
                  <a:cubicBezTo>
                    <a:pt x="762" y="1254"/>
                    <a:pt x="896" y="1206"/>
                    <a:pt x="1018" y="1111"/>
                  </a:cubicBezTo>
                  <a:cubicBezTo>
                    <a:pt x="1142" y="987"/>
                    <a:pt x="1219" y="863"/>
                    <a:pt x="1250" y="677"/>
                  </a:cubicBezTo>
                  <a:cubicBezTo>
                    <a:pt x="1266" y="522"/>
                    <a:pt x="1219" y="367"/>
                    <a:pt x="1111" y="243"/>
                  </a:cubicBezTo>
                  <a:cubicBezTo>
                    <a:pt x="987" y="103"/>
                    <a:pt x="847" y="26"/>
                    <a:pt x="677" y="10"/>
                  </a:cubicBezTo>
                  <a:cubicBezTo>
                    <a:pt x="645" y="4"/>
                    <a:pt x="613" y="1"/>
                    <a:pt x="582"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298;p18">
              <a:extLst>
                <a:ext uri="{FF2B5EF4-FFF2-40B4-BE49-F238E27FC236}">
                  <a16:creationId xmlns:a16="http://schemas.microsoft.com/office/drawing/2014/main" id="{8594C3B7-F283-2A6F-F35B-A37D1013BE2E}"/>
                </a:ext>
              </a:extLst>
            </p:cNvPr>
            <p:cNvSpPr/>
            <p:nvPr/>
          </p:nvSpPr>
          <p:spPr>
            <a:xfrm>
              <a:off x="5517300" y="1862250"/>
              <a:ext cx="31225" cy="31250"/>
            </a:xfrm>
            <a:custGeom>
              <a:avLst/>
              <a:gdLst/>
              <a:ahLst/>
              <a:cxnLst/>
              <a:rect l="l" t="t" r="r" b="b"/>
              <a:pathLst>
                <a:path w="1249" h="1250" extrusionOk="0">
                  <a:moveTo>
                    <a:pt x="615" y="1"/>
                  </a:moveTo>
                  <a:cubicBezTo>
                    <a:pt x="484" y="1"/>
                    <a:pt x="355" y="39"/>
                    <a:pt x="237" y="144"/>
                  </a:cubicBezTo>
                  <a:cubicBezTo>
                    <a:pt x="98" y="253"/>
                    <a:pt x="20" y="392"/>
                    <a:pt x="4" y="563"/>
                  </a:cubicBezTo>
                  <a:cubicBezTo>
                    <a:pt x="-11" y="718"/>
                    <a:pt x="20" y="873"/>
                    <a:pt x="144" y="1013"/>
                  </a:cubicBezTo>
                  <a:cubicBezTo>
                    <a:pt x="253" y="1152"/>
                    <a:pt x="392" y="1230"/>
                    <a:pt x="563" y="1245"/>
                  </a:cubicBezTo>
                  <a:cubicBezTo>
                    <a:pt x="587" y="1248"/>
                    <a:pt x="611" y="1249"/>
                    <a:pt x="635" y="1249"/>
                  </a:cubicBezTo>
                  <a:cubicBezTo>
                    <a:pt x="766" y="1249"/>
                    <a:pt x="895" y="1211"/>
                    <a:pt x="1013" y="1106"/>
                  </a:cubicBezTo>
                  <a:cubicBezTo>
                    <a:pt x="1121" y="997"/>
                    <a:pt x="1199" y="858"/>
                    <a:pt x="1245" y="687"/>
                  </a:cubicBezTo>
                  <a:cubicBezTo>
                    <a:pt x="1261" y="532"/>
                    <a:pt x="1230" y="377"/>
                    <a:pt x="1106" y="237"/>
                  </a:cubicBezTo>
                  <a:cubicBezTo>
                    <a:pt x="997" y="98"/>
                    <a:pt x="857" y="20"/>
                    <a:pt x="687" y="5"/>
                  </a:cubicBezTo>
                  <a:cubicBezTo>
                    <a:pt x="663" y="2"/>
                    <a:pt x="639" y="1"/>
                    <a:pt x="61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299;p18">
              <a:extLst>
                <a:ext uri="{FF2B5EF4-FFF2-40B4-BE49-F238E27FC236}">
                  <a16:creationId xmlns:a16="http://schemas.microsoft.com/office/drawing/2014/main" id="{65A20584-E696-CAA7-0D7B-AF23EAA6977A}"/>
                </a:ext>
              </a:extLst>
            </p:cNvPr>
            <p:cNvSpPr/>
            <p:nvPr/>
          </p:nvSpPr>
          <p:spPr>
            <a:xfrm>
              <a:off x="2353750" y="1891350"/>
              <a:ext cx="31225" cy="31225"/>
            </a:xfrm>
            <a:custGeom>
              <a:avLst/>
              <a:gdLst/>
              <a:ahLst/>
              <a:cxnLst/>
              <a:rect l="l" t="t" r="r" b="b"/>
              <a:pathLst>
                <a:path w="1249" h="1249" extrusionOk="0">
                  <a:moveTo>
                    <a:pt x="614" y="0"/>
                  </a:moveTo>
                  <a:cubicBezTo>
                    <a:pt x="483" y="0"/>
                    <a:pt x="354" y="39"/>
                    <a:pt x="236" y="143"/>
                  </a:cubicBezTo>
                  <a:cubicBezTo>
                    <a:pt x="97" y="252"/>
                    <a:pt x="19" y="392"/>
                    <a:pt x="4" y="562"/>
                  </a:cubicBezTo>
                  <a:cubicBezTo>
                    <a:pt x="-12" y="717"/>
                    <a:pt x="19" y="872"/>
                    <a:pt x="143" y="1012"/>
                  </a:cubicBezTo>
                  <a:cubicBezTo>
                    <a:pt x="252" y="1152"/>
                    <a:pt x="391" y="1229"/>
                    <a:pt x="562" y="1245"/>
                  </a:cubicBezTo>
                  <a:cubicBezTo>
                    <a:pt x="586" y="1247"/>
                    <a:pt x="610" y="1248"/>
                    <a:pt x="634" y="1248"/>
                  </a:cubicBezTo>
                  <a:cubicBezTo>
                    <a:pt x="765" y="1248"/>
                    <a:pt x="894" y="1210"/>
                    <a:pt x="1012" y="1105"/>
                  </a:cubicBezTo>
                  <a:cubicBezTo>
                    <a:pt x="1151" y="996"/>
                    <a:pt x="1229" y="857"/>
                    <a:pt x="1245" y="686"/>
                  </a:cubicBezTo>
                  <a:cubicBezTo>
                    <a:pt x="1260" y="531"/>
                    <a:pt x="1229" y="376"/>
                    <a:pt x="1105" y="237"/>
                  </a:cubicBezTo>
                  <a:cubicBezTo>
                    <a:pt x="996" y="97"/>
                    <a:pt x="857" y="19"/>
                    <a:pt x="686" y="4"/>
                  </a:cubicBezTo>
                  <a:cubicBezTo>
                    <a:pt x="662" y="1"/>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300;p18">
              <a:extLst>
                <a:ext uri="{FF2B5EF4-FFF2-40B4-BE49-F238E27FC236}">
                  <a16:creationId xmlns:a16="http://schemas.microsoft.com/office/drawing/2014/main" id="{9F2A9294-37A6-8571-4C1C-8A6D889F6317}"/>
                </a:ext>
              </a:extLst>
            </p:cNvPr>
            <p:cNvSpPr/>
            <p:nvPr/>
          </p:nvSpPr>
          <p:spPr>
            <a:xfrm>
              <a:off x="2549550" y="1909175"/>
              <a:ext cx="31225" cy="31225"/>
            </a:xfrm>
            <a:custGeom>
              <a:avLst/>
              <a:gdLst/>
              <a:ahLst/>
              <a:cxnLst/>
              <a:rect l="l" t="t" r="r" b="b"/>
              <a:pathLst>
                <a:path w="1249" h="1249" extrusionOk="0">
                  <a:moveTo>
                    <a:pt x="615" y="1"/>
                  </a:moveTo>
                  <a:cubicBezTo>
                    <a:pt x="484" y="1"/>
                    <a:pt x="355" y="39"/>
                    <a:pt x="237" y="144"/>
                  </a:cubicBezTo>
                  <a:cubicBezTo>
                    <a:pt x="97" y="252"/>
                    <a:pt x="20" y="392"/>
                    <a:pt x="4" y="563"/>
                  </a:cubicBezTo>
                  <a:cubicBezTo>
                    <a:pt x="-11" y="718"/>
                    <a:pt x="20" y="873"/>
                    <a:pt x="144" y="1012"/>
                  </a:cubicBezTo>
                  <a:cubicBezTo>
                    <a:pt x="252" y="1152"/>
                    <a:pt x="392" y="1230"/>
                    <a:pt x="562" y="1245"/>
                  </a:cubicBezTo>
                  <a:cubicBezTo>
                    <a:pt x="586" y="1247"/>
                    <a:pt x="610" y="1249"/>
                    <a:pt x="634" y="1249"/>
                  </a:cubicBezTo>
                  <a:cubicBezTo>
                    <a:pt x="765" y="1249"/>
                    <a:pt x="894" y="1210"/>
                    <a:pt x="1012" y="1105"/>
                  </a:cubicBezTo>
                  <a:cubicBezTo>
                    <a:pt x="1152" y="997"/>
                    <a:pt x="1229" y="857"/>
                    <a:pt x="1245" y="687"/>
                  </a:cubicBezTo>
                  <a:cubicBezTo>
                    <a:pt x="1260" y="532"/>
                    <a:pt x="1229" y="377"/>
                    <a:pt x="1105" y="237"/>
                  </a:cubicBezTo>
                  <a:cubicBezTo>
                    <a:pt x="997" y="97"/>
                    <a:pt x="857" y="20"/>
                    <a:pt x="687" y="4"/>
                  </a:cubicBezTo>
                  <a:cubicBezTo>
                    <a:pt x="663" y="2"/>
                    <a:pt x="639" y="1"/>
                    <a:pt x="61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301;p18">
              <a:extLst>
                <a:ext uri="{FF2B5EF4-FFF2-40B4-BE49-F238E27FC236}">
                  <a16:creationId xmlns:a16="http://schemas.microsoft.com/office/drawing/2014/main" id="{8B2E553D-B218-E0C5-76E9-03BC6EF032F8}"/>
                </a:ext>
              </a:extLst>
            </p:cNvPr>
            <p:cNvSpPr/>
            <p:nvPr/>
          </p:nvSpPr>
          <p:spPr>
            <a:xfrm>
              <a:off x="2745775" y="1927025"/>
              <a:ext cx="31350" cy="31350"/>
            </a:xfrm>
            <a:custGeom>
              <a:avLst/>
              <a:gdLst/>
              <a:ahLst/>
              <a:cxnLst/>
              <a:rect l="l" t="t" r="r" b="b"/>
              <a:pathLst>
                <a:path w="1254" h="1254" extrusionOk="0">
                  <a:moveTo>
                    <a:pt x="627" y="1"/>
                  </a:moveTo>
                  <a:cubicBezTo>
                    <a:pt x="492" y="1"/>
                    <a:pt x="358" y="48"/>
                    <a:pt x="236" y="143"/>
                  </a:cubicBezTo>
                  <a:cubicBezTo>
                    <a:pt x="112" y="252"/>
                    <a:pt x="34" y="391"/>
                    <a:pt x="3" y="578"/>
                  </a:cubicBezTo>
                  <a:cubicBezTo>
                    <a:pt x="-13" y="733"/>
                    <a:pt x="34" y="888"/>
                    <a:pt x="143" y="1012"/>
                  </a:cubicBezTo>
                  <a:cubicBezTo>
                    <a:pt x="267" y="1151"/>
                    <a:pt x="391" y="1229"/>
                    <a:pt x="577" y="1245"/>
                  </a:cubicBezTo>
                  <a:cubicBezTo>
                    <a:pt x="608" y="1251"/>
                    <a:pt x="640" y="1254"/>
                    <a:pt x="672" y="1254"/>
                  </a:cubicBezTo>
                  <a:cubicBezTo>
                    <a:pt x="794" y="1254"/>
                    <a:pt x="912" y="1207"/>
                    <a:pt x="1011" y="1120"/>
                  </a:cubicBezTo>
                  <a:cubicBezTo>
                    <a:pt x="1135" y="996"/>
                    <a:pt x="1213" y="857"/>
                    <a:pt x="1244" y="686"/>
                  </a:cubicBezTo>
                  <a:cubicBezTo>
                    <a:pt x="1275" y="531"/>
                    <a:pt x="1228" y="376"/>
                    <a:pt x="1120" y="236"/>
                  </a:cubicBezTo>
                  <a:cubicBezTo>
                    <a:pt x="996" y="112"/>
                    <a:pt x="856" y="35"/>
                    <a:pt x="685" y="4"/>
                  </a:cubicBezTo>
                  <a:cubicBezTo>
                    <a:pt x="666" y="2"/>
                    <a:pt x="647" y="1"/>
                    <a:pt x="627"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302;p18">
              <a:extLst>
                <a:ext uri="{FF2B5EF4-FFF2-40B4-BE49-F238E27FC236}">
                  <a16:creationId xmlns:a16="http://schemas.microsoft.com/office/drawing/2014/main" id="{2509C0D4-9563-9C84-13BE-FE1C661FA5C0}"/>
                </a:ext>
              </a:extLst>
            </p:cNvPr>
            <p:cNvSpPr/>
            <p:nvPr/>
          </p:nvSpPr>
          <p:spPr>
            <a:xfrm>
              <a:off x="2941575" y="1945100"/>
              <a:ext cx="31350" cy="31350"/>
            </a:xfrm>
            <a:custGeom>
              <a:avLst/>
              <a:gdLst/>
              <a:ahLst/>
              <a:cxnLst/>
              <a:rect l="l" t="t" r="r" b="b"/>
              <a:pathLst>
                <a:path w="1254" h="1254" extrusionOk="0">
                  <a:moveTo>
                    <a:pt x="591" y="0"/>
                  </a:moveTo>
                  <a:cubicBezTo>
                    <a:pt x="468" y="0"/>
                    <a:pt x="347" y="47"/>
                    <a:pt x="236" y="134"/>
                  </a:cubicBezTo>
                  <a:cubicBezTo>
                    <a:pt x="112" y="258"/>
                    <a:pt x="34" y="397"/>
                    <a:pt x="3" y="568"/>
                  </a:cubicBezTo>
                  <a:cubicBezTo>
                    <a:pt x="-12" y="723"/>
                    <a:pt x="34" y="878"/>
                    <a:pt x="143" y="1018"/>
                  </a:cubicBezTo>
                  <a:cubicBezTo>
                    <a:pt x="267" y="1142"/>
                    <a:pt x="391" y="1219"/>
                    <a:pt x="577" y="1250"/>
                  </a:cubicBezTo>
                  <a:cubicBezTo>
                    <a:pt x="597" y="1252"/>
                    <a:pt x="616" y="1253"/>
                    <a:pt x="635" y="1253"/>
                  </a:cubicBezTo>
                  <a:cubicBezTo>
                    <a:pt x="771" y="1253"/>
                    <a:pt x="903" y="1206"/>
                    <a:pt x="1011" y="1111"/>
                  </a:cubicBezTo>
                  <a:cubicBezTo>
                    <a:pt x="1151" y="1018"/>
                    <a:pt x="1213" y="863"/>
                    <a:pt x="1244" y="677"/>
                  </a:cubicBezTo>
                  <a:cubicBezTo>
                    <a:pt x="1275" y="522"/>
                    <a:pt x="1229" y="366"/>
                    <a:pt x="1120" y="242"/>
                  </a:cubicBezTo>
                  <a:cubicBezTo>
                    <a:pt x="996" y="103"/>
                    <a:pt x="856" y="25"/>
                    <a:pt x="686" y="10"/>
                  </a:cubicBezTo>
                  <a:cubicBezTo>
                    <a:pt x="654" y="3"/>
                    <a:pt x="622" y="0"/>
                    <a:pt x="591"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303;p18">
              <a:extLst>
                <a:ext uri="{FF2B5EF4-FFF2-40B4-BE49-F238E27FC236}">
                  <a16:creationId xmlns:a16="http://schemas.microsoft.com/office/drawing/2014/main" id="{86CB2B36-1373-159E-4EB5-813F374CE41C}"/>
                </a:ext>
              </a:extLst>
            </p:cNvPr>
            <p:cNvSpPr/>
            <p:nvPr/>
          </p:nvSpPr>
          <p:spPr>
            <a:xfrm>
              <a:off x="3137350" y="1963075"/>
              <a:ext cx="31375" cy="31225"/>
            </a:xfrm>
            <a:custGeom>
              <a:avLst/>
              <a:gdLst/>
              <a:ahLst/>
              <a:cxnLst/>
              <a:rect l="l" t="t" r="r" b="b"/>
              <a:pathLst>
                <a:path w="1255" h="1249" extrusionOk="0">
                  <a:moveTo>
                    <a:pt x="615" y="0"/>
                  </a:moveTo>
                  <a:cubicBezTo>
                    <a:pt x="484" y="0"/>
                    <a:pt x="355" y="39"/>
                    <a:pt x="237" y="144"/>
                  </a:cubicBezTo>
                  <a:cubicBezTo>
                    <a:pt x="113" y="252"/>
                    <a:pt x="36" y="392"/>
                    <a:pt x="5" y="562"/>
                  </a:cubicBezTo>
                  <a:cubicBezTo>
                    <a:pt x="-11" y="718"/>
                    <a:pt x="20" y="873"/>
                    <a:pt x="144" y="1012"/>
                  </a:cubicBezTo>
                  <a:cubicBezTo>
                    <a:pt x="253" y="1152"/>
                    <a:pt x="392" y="1229"/>
                    <a:pt x="578" y="1245"/>
                  </a:cubicBezTo>
                  <a:cubicBezTo>
                    <a:pt x="602" y="1247"/>
                    <a:pt x="626" y="1249"/>
                    <a:pt x="650" y="1249"/>
                  </a:cubicBezTo>
                  <a:cubicBezTo>
                    <a:pt x="781" y="1249"/>
                    <a:pt x="908" y="1210"/>
                    <a:pt x="1013" y="1105"/>
                  </a:cubicBezTo>
                  <a:cubicBezTo>
                    <a:pt x="1152" y="1012"/>
                    <a:pt x="1230" y="857"/>
                    <a:pt x="1245" y="687"/>
                  </a:cubicBezTo>
                  <a:cubicBezTo>
                    <a:pt x="1276" y="531"/>
                    <a:pt x="1230" y="376"/>
                    <a:pt x="1121" y="237"/>
                  </a:cubicBezTo>
                  <a:cubicBezTo>
                    <a:pt x="997" y="97"/>
                    <a:pt x="858" y="20"/>
                    <a:pt x="687" y="4"/>
                  </a:cubicBezTo>
                  <a:cubicBezTo>
                    <a:pt x="663" y="2"/>
                    <a:pt x="639" y="0"/>
                    <a:pt x="61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304;p18">
              <a:extLst>
                <a:ext uri="{FF2B5EF4-FFF2-40B4-BE49-F238E27FC236}">
                  <a16:creationId xmlns:a16="http://schemas.microsoft.com/office/drawing/2014/main" id="{8CB084FA-2A72-D1D6-E873-6E71BD878DDA}"/>
                </a:ext>
              </a:extLst>
            </p:cNvPr>
            <p:cNvSpPr/>
            <p:nvPr/>
          </p:nvSpPr>
          <p:spPr>
            <a:xfrm>
              <a:off x="3333200" y="1980900"/>
              <a:ext cx="31350" cy="31250"/>
            </a:xfrm>
            <a:custGeom>
              <a:avLst/>
              <a:gdLst/>
              <a:ahLst/>
              <a:cxnLst/>
              <a:rect l="l" t="t" r="r" b="b"/>
              <a:pathLst>
                <a:path w="1254" h="1250" extrusionOk="0">
                  <a:moveTo>
                    <a:pt x="613" y="1"/>
                  </a:moveTo>
                  <a:cubicBezTo>
                    <a:pt x="483" y="1"/>
                    <a:pt x="354" y="39"/>
                    <a:pt x="236" y="144"/>
                  </a:cubicBezTo>
                  <a:cubicBezTo>
                    <a:pt x="112" y="253"/>
                    <a:pt x="34" y="392"/>
                    <a:pt x="3" y="563"/>
                  </a:cubicBezTo>
                  <a:cubicBezTo>
                    <a:pt x="-13" y="718"/>
                    <a:pt x="34" y="873"/>
                    <a:pt x="143" y="1013"/>
                  </a:cubicBezTo>
                  <a:cubicBezTo>
                    <a:pt x="267" y="1152"/>
                    <a:pt x="391" y="1230"/>
                    <a:pt x="577" y="1245"/>
                  </a:cubicBezTo>
                  <a:cubicBezTo>
                    <a:pt x="601" y="1248"/>
                    <a:pt x="625" y="1249"/>
                    <a:pt x="649" y="1249"/>
                  </a:cubicBezTo>
                  <a:cubicBezTo>
                    <a:pt x="779" y="1249"/>
                    <a:pt x="906" y="1211"/>
                    <a:pt x="1011" y="1106"/>
                  </a:cubicBezTo>
                  <a:cubicBezTo>
                    <a:pt x="1151" y="1013"/>
                    <a:pt x="1228" y="858"/>
                    <a:pt x="1244" y="687"/>
                  </a:cubicBezTo>
                  <a:cubicBezTo>
                    <a:pt x="1275" y="532"/>
                    <a:pt x="1228" y="377"/>
                    <a:pt x="1120" y="237"/>
                  </a:cubicBezTo>
                  <a:cubicBezTo>
                    <a:pt x="996" y="98"/>
                    <a:pt x="856" y="20"/>
                    <a:pt x="685" y="5"/>
                  </a:cubicBezTo>
                  <a:cubicBezTo>
                    <a:pt x="661" y="2"/>
                    <a:pt x="637" y="1"/>
                    <a:pt x="613"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305;p18">
              <a:extLst>
                <a:ext uri="{FF2B5EF4-FFF2-40B4-BE49-F238E27FC236}">
                  <a16:creationId xmlns:a16="http://schemas.microsoft.com/office/drawing/2014/main" id="{E3172059-45BF-A68C-5975-115FC670924B}"/>
                </a:ext>
              </a:extLst>
            </p:cNvPr>
            <p:cNvSpPr/>
            <p:nvPr/>
          </p:nvSpPr>
          <p:spPr>
            <a:xfrm>
              <a:off x="3529000" y="1999375"/>
              <a:ext cx="31350" cy="31350"/>
            </a:xfrm>
            <a:custGeom>
              <a:avLst/>
              <a:gdLst/>
              <a:ahLst/>
              <a:cxnLst/>
              <a:rect l="l" t="t" r="r" b="b"/>
              <a:pathLst>
                <a:path w="1254" h="1254" extrusionOk="0">
                  <a:moveTo>
                    <a:pt x="591" y="1"/>
                  </a:moveTo>
                  <a:cubicBezTo>
                    <a:pt x="468" y="1"/>
                    <a:pt x="347" y="48"/>
                    <a:pt x="236" y="134"/>
                  </a:cubicBezTo>
                  <a:cubicBezTo>
                    <a:pt x="112" y="258"/>
                    <a:pt x="34" y="398"/>
                    <a:pt x="3" y="568"/>
                  </a:cubicBezTo>
                  <a:cubicBezTo>
                    <a:pt x="-12" y="723"/>
                    <a:pt x="34" y="879"/>
                    <a:pt x="143" y="1018"/>
                  </a:cubicBezTo>
                  <a:cubicBezTo>
                    <a:pt x="251" y="1142"/>
                    <a:pt x="391" y="1220"/>
                    <a:pt x="577" y="1251"/>
                  </a:cubicBezTo>
                  <a:cubicBezTo>
                    <a:pt x="597" y="1253"/>
                    <a:pt x="616" y="1254"/>
                    <a:pt x="635" y="1254"/>
                  </a:cubicBezTo>
                  <a:cubicBezTo>
                    <a:pt x="771" y="1254"/>
                    <a:pt x="903" y="1206"/>
                    <a:pt x="1011" y="1111"/>
                  </a:cubicBezTo>
                  <a:cubicBezTo>
                    <a:pt x="1151" y="987"/>
                    <a:pt x="1229" y="863"/>
                    <a:pt x="1244" y="677"/>
                  </a:cubicBezTo>
                  <a:cubicBezTo>
                    <a:pt x="1275" y="522"/>
                    <a:pt x="1229" y="367"/>
                    <a:pt x="1120" y="243"/>
                  </a:cubicBezTo>
                  <a:cubicBezTo>
                    <a:pt x="996" y="103"/>
                    <a:pt x="856" y="26"/>
                    <a:pt x="686" y="10"/>
                  </a:cubicBezTo>
                  <a:cubicBezTo>
                    <a:pt x="654" y="4"/>
                    <a:pt x="622" y="1"/>
                    <a:pt x="591"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306;p18">
              <a:extLst>
                <a:ext uri="{FF2B5EF4-FFF2-40B4-BE49-F238E27FC236}">
                  <a16:creationId xmlns:a16="http://schemas.microsoft.com/office/drawing/2014/main" id="{31D0F0C4-B63B-2564-D5A8-E6A9453F755C}"/>
                </a:ext>
              </a:extLst>
            </p:cNvPr>
            <p:cNvSpPr/>
            <p:nvPr/>
          </p:nvSpPr>
          <p:spPr>
            <a:xfrm>
              <a:off x="3724800" y="2017350"/>
              <a:ext cx="31350" cy="31225"/>
            </a:xfrm>
            <a:custGeom>
              <a:avLst/>
              <a:gdLst/>
              <a:ahLst/>
              <a:cxnLst/>
              <a:rect l="l" t="t" r="r" b="b"/>
              <a:pathLst>
                <a:path w="1254" h="1249" extrusionOk="0">
                  <a:moveTo>
                    <a:pt x="614" y="1"/>
                  </a:moveTo>
                  <a:cubicBezTo>
                    <a:pt x="483" y="1"/>
                    <a:pt x="354" y="39"/>
                    <a:pt x="236" y="144"/>
                  </a:cubicBezTo>
                  <a:cubicBezTo>
                    <a:pt x="112" y="253"/>
                    <a:pt x="35" y="392"/>
                    <a:pt x="4" y="563"/>
                  </a:cubicBezTo>
                  <a:cubicBezTo>
                    <a:pt x="-12" y="718"/>
                    <a:pt x="35" y="873"/>
                    <a:pt x="143" y="1013"/>
                  </a:cubicBezTo>
                  <a:cubicBezTo>
                    <a:pt x="267" y="1152"/>
                    <a:pt x="391" y="1230"/>
                    <a:pt x="578" y="1245"/>
                  </a:cubicBezTo>
                  <a:cubicBezTo>
                    <a:pt x="602" y="1248"/>
                    <a:pt x="625" y="1249"/>
                    <a:pt x="649" y="1249"/>
                  </a:cubicBezTo>
                  <a:cubicBezTo>
                    <a:pt x="780" y="1249"/>
                    <a:pt x="907" y="1211"/>
                    <a:pt x="1012" y="1106"/>
                  </a:cubicBezTo>
                  <a:cubicBezTo>
                    <a:pt x="1151" y="997"/>
                    <a:pt x="1229" y="858"/>
                    <a:pt x="1244" y="687"/>
                  </a:cubicBezTo>
                  <a:cubicBezTo>
                    <a:pt x="1275" y="532"/>
                    <a:pt x="1229" y="377"/>
                    <a:pt x="1120" y="237"/>
                  </a:cubicBezTo>
                  <a:cubicBezTo>
                    <a:pt x="996" y="98"/>
                    <a:pt x="857"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307;p18">
              <a:extLst>
                <a:ext uri="{FF2B5EF4-FFF2-40B4-BE49-F238E27FC236}">
                  <a16:creationId xmlns:a16="http://schemas.microsoft.com/office/drawing/2014/main" id="{DEA0283D-ECCE-84FC-CE43-8915D056BF72}"/>
                </a:ext>
              </a:extLst>
            </p:cNvPr>
            <p:cNvSpPr/>
            <p:nvPr/>
          </p:nvSpPr>
          <p:spPr>
            <a:xfrm>
              <a:off x="3920625" y="2035200"/>
              <a:ext cx="31200" cy="31225"/>
            </a:xfrm>
            <a:custGeom>
              <a:avLst/>
              <a:gdLst/>
              <a:ahLst/>
              <a:cxnLst/>
              <a:rect l="l" t="t" r="r" b="b"/>
              <a:pathLst>
                <a:path w="1248" h="1249" extrusionOk="0">
                  <a:moveTo>
                    <a:pt x="613" y="0"/>
                  </a:moveTo>
                  <a:cubicBezTo>
                    <a:pt x="483" y="0"/>
                    <a:pt x="354" y="39"/>
                    <a:pt x="236" y="144"/>
                  </a:cubicBezTo>
                  <a:cubicBezTo>
                    <a:pt x="96" y="252"/>
                    <a:pt x="34" y="392"/>
                    <a:pt x="3" y="562"/>
                  </a:cubicBezTo>
                  <a:cubicBezTo>
                    <a:pt x="-13" y="717"/>
                    <a:pt x="34" y="872"/>
                    <a:pt x="143" y="1012"/>
                  </a:cubicBezTo>
                  <a:cubicBezTo>
                    <a:pt x="267" y="1152"/>
                    <a:pt x="391" y="1229"/>
                    <a:pt x="577" y="1245"/>
                  </a:cubicBezTo>
                  <a:cubicBezTo>
                    <a:pt x="601" y="1247"/>
                    <a:pt x="624" y="1248"/>
                    <a:pt x="648" y="1248"/>
                  </a:cubicBezTo>
                  <a:cubicBezTo>
                    <a:pt x="775" y="1248"/>
                    <a:pt x="893" y="1210"/>
                    <a:pt x="1011" y="1105"/>
                  </a:cubicBezTo>
                  <a:cubicBezTo>
                    <a:pt x="1151" y="997"/>
                    <a:pt x="1228" y="857"/>
                    <a:pt x="1244" y="686"/>
                  </a:cubicBezTo>
                  <a:cubicBezTo>
                    <a:pt x="1259" y="531"/>
                    <a:pt x="1228" y="376"/>
                    <a:pt x="1120" y="237"/>
                  </a:cubicBezTo>
                  <a:cubicBezTo>
                    <a:pt x="996" y="97"/>
                    <a:pt x="856" y="19"/>
                    <a:pt x="685" y="4"/>
                  </a:cubicBezTo>
                  <a:cubicBezTo>
                    <a:pt x="661" y="2"/>
                    <a:pt x="637" y="0"/>
                    <a:pt x="613"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308;p18">
              <a:extLst>
                <a:ext uri="{FF2B5EF4-FFF2-40B4-BE49-F238E27FC236}">
                  <a16:creationId xmlns:a16="http://schemas.microsoft.com/office/drawing/2014/main" id="{2360A9B9-B580-97F8-484E-E384D107B5BE}"/>
                </a:ext>
              </a:extLst>
            </p:cNvPr>
            <p:cNvSpPr/>
            <p:nvPr/>
          </p:nvSpPr>
          <p:spPr>
            <a:xfrm>
              <a:off x="4116400" y="2053050"/>
              <a:ext cx="31225" cy="31350"/>
            </a:xfrm>
            <a:custGeom>
              <a:avLst/>
              <a:gdLst/>
              <a:ahLst/>
              <a:cxnLst/>
              <a:rect l="l" t="t" r="r" b="b"/>
              <a:pathLst>
                <a:path w="1249" h="1254" extrusionOk="0">
                  <a:moveTo>
                    <a:pt x="629" y="0"/>
                  </a:moveTo>
                  <a:cubicBezTo>
                    <a:pt x="493" y="0"/>
                    <a:pt x="359" y="48"/>
                    <a:pt x="237" y="143"/>
                  </a:cubicBezTo>
                  <a:cubicBezTo>
                    <a:pt x="97" y="252"/>
                    <a:pt x="20" y="391"/>
                    <a:pt x="4" y="577"/>
                  </a:cubicBezTo>
                  <a:cubicBezTo>
                    <a:pt x="-11" y="732"/>
                    <a:pt x="20" y="887"/>
                    <a:pt x="144" y="1011"/>
                  </a:cubicBezTo>
                  <a:cubicBezTo>
                    <a:pt x="268" y="1151"/>
                    <a:pt x="392" y="1229"/>
                    <a:pt x="578" y="1244"/>
                  </a:cubicBezTo>
                  <a:cubicBezTo>
                    <a:pt x="610" y="1250"/>
                    <a:pt x="641" y="1254"/>
                    <a:pt x="671" y="1254"/>
                  </a:cubicBezTo>
                  <a:cubicBezTo>
                    <a:pt x="790" y="1254"/>
                    <a:pt x="901" y="1206"/>
                    <a:pt x="1012" y="1120"/>
                  </a:cubicBezTo>
                  <a:cubicBezTo>
                    <a:pt x="1152" y="996"/>
                    <a:pt x="1230" y="856"/>
                    <a:pt x="1245" y="686"/>
                  </a:cubicBezTo>
                  <a:cubicBezTo>
                    <a:pt x="1261" y="531"/>
                    <a:pt x="1230" y="376"/>
                    <a:pt x="1121" y="236"/>
                  </a:cubicBezTo>
                  <a:cubicBezTo>
                    <a:pt x="997" y="112"/>
                    <a:pt x="857" y="34"/>
                    <a:pt x="687" y="3"/>
                  </a:cubicBezTo>
                  <a:cubicBezTo>
                    <a:pt x="667" y="1"/>
                    <a:pt x="648" y="0"/>
                    <a:pt x="629"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309;p18">
              <a:extLst>
                <a:ext uri="{FF2B5EF4-FFF2-40B4-BE49-F238E27FC236}">
                  <a16:creationId xmlns:a16="http://schemas.microsoft.com/office/drawing/2014/main" id="{330F8C8B-757A-E24E-3EA9-39629D631D8C}"/>
                </a:ext>
              </a:extLst>
            </p:cNvPr>
            <p:cNvSpPr/>
            <p:nvPr/>
          </p:nvSpPr>
          <p:spPr>
            <a:xfrm>
              <a:off x="4312625" y="2071100"/>
              <a:ext cx="31575" cy="31350"/>
            </a:xfrm>
            <a:custGeom>
              <a:avLst/>
              <a:gdLst/>
              <a:ahLst/>
              <a:cxnLst/>
              <a:rect l="l" t="t" r="r" b="b"/>
              <a:pathLst>
                <a:path w="1263" h="1254" extrusionOk="0">
                  <a:moveTo>
                    <a:pt x="591" y="1"/>
                  </a:moveTo>
                  <a:cubicBezTo>
                    <a:pt x="468" y="1"/>
                    <a:pt x="350" y="48"/>
                    <a:pt x="251" y="134"/>
                  </a:cubicBezTo>
                  <a:cubicBezTo>
                    <a:pt x="112" y="258"/>
                    <a:pt x="34" y="398"/>
                    <a:pt x="3" y="569"/>
                  </a:cubicBezTo>
                  <a:cubicBezTo>
                    <a:pt x="-12" y="724"/>
                    <a:pt x="34" y="879"/>
                    <a:pt x="143" y="1018"/>
                  </a:cubicBezTo>
                  <a:cubicBezTo>
                    <a:pt x="267" y="1143"/>
                    <a:pt x="406" y="1220"/>
                    <a:pt x="577" y="1251"/>
                  </a:cubicBezTo>
                  <a:cubicBezTo>
                    <a:pt x="596" y="1253"/>
                    <a:pt x="616" y="1254"/>
                    <a:pt x="635" y="1254"/>
                  </a:cubicBezTo>
                  <a:cubicBezTo>
                    <a:pt x="771" y="1254"/>
                    <a:pt x="905" y="1206"/>
                    <a:pt x="1027" y="1112"/>
                  </a:cubicBezTo>
                  <a:cubicBezTo>
                    <a:pt x="1151" y="987"/>
                    <a:pt x="1213" y="863"/>
                    <a:pt x="1259" y="677"/>
                  </a:cubicBezTo>
                  <a:cubicBezTo>
                    <a:pt x="1275" y="522"/>
                    <a:pt x="1228" y="367"/>
                    <a:pt x="1120" y="243"/>
                  </a:cubicBezTo>
                  <a:cubicBezTo>
                    <a:pt x="996" y="103"/>
                    <a:pt x="856" y="26"/>
                    <a:pt x="686" y="10"/>
                  </a:cubicBezTo>
                  <a:cubicBezTo>
                    <a:pt x="654" y="4"/>
                    <a:pt x="622" y="1"/>
                    <a:pt x="591"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310;p18">
              <a:extLst>
                <a:ext uri="{FF2B5EF4-FFF2-40B4-BE49-F238E27FC236}">
                  <a16:creationId xmlns:a16="http://schemas.microsoft.com/office/drawing/2014/main" id="{EEA763E9-993A-AB17-5484-366A34A04152}"/>
                </a:ext>
              </a:extLst>
            </p:cNvPr>
            <p:cNvSpPr/>
            <p:nvPr/>
          </p:nvSpPr>
          <p:spPr>
            <a:xfrm>
              <a:off x="4508425" y="2089100"/>
              <a:ext cx="31575" cy="31225"/>
            </a:xfrm>
            <a:custGeom>
              <a:avLst/>
              <a:gdLst/>
              <a:ahLst/>
              <a:cxnLst/>
              <a:rect l="l" t="t" r="r" b="b"/>
              <a:pathLst>
                <a:path w="1263" h="1249" extrusionOk="0">
                  <a:moveTo>
                    <a:pt x="614" y="0"/>
                  </a:moveTo>
                  <a:cubicBezTo>
                    <a:pt x="484" y="0"/>
                    <a:pt x="357" y="38"/>
                    <a:pt x="252" y="143"/>
                  </a:cubicBezTo>
                  <a:cubicBezTo>
                    <a:pt x="112" y="252"/>
                    <a:pt x="35" y="392"/>
                    <a:pt x="4" y="562"/>
                  </a:cubicBezTo>
                  <a:cubicBezTo>
                    <a:pt x="-12" y="717"/>
                    <a:pt x="35" y="872"/>
                    <a:pt x="143" y="1012"/>
                  </a:cubicBezTo>
                  <a:cubicBezTo>
                    <a:pt x="267" y="1151"/>
                    <a:pt x="407" y="1229"/>
                    <a:pt x="577" y="1245"/>
                  </a:cubicBezTo>
                  <a:cubicBezTo>
                    <a:pt x="601" y="1247"/>
                    <a:pt x="625" y="1248"/>
                    <a:pt x="649" y="1248"/>
                  </a:cubicBezTo>
                  <a:cubicBezTo>
                    <a:pt x="780" y="1248"/>
                    <a:pt x="909" y="1210"/>
                    <a:pt x="1027" y="1105"/>
                  </a:cubicBezTo>
                  <a:cubicBezTo>
                    <a:pt x="1151" y="996"/>
                    <a:pt x="1229" y="857"/>
                    <a:pt x="1260" y="686"/>
                  </a:cubicBezTo>
                  <a:cubicBezTo>
                    <a:pt x="1275" y="531"/>
                    <a:pt x="1229" y="376"/>
                    <a:pt x="1120" y="236"/>
                  </a:cubicBezTo>
                  <a:cubicBezTo>
                    <a:pt x="996" y="97"/>
                    <a:pt x="857" y="19"/>
                    <a:pt x="686" y="4"/>
                  </a:cubicBezTo>
                  <a:cubicBezTo>
                    <a:pt x="662" y="1"/>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311;p18">
              <a:extLst>
                <a:ext uri="{FF2B5EF4-FFF2-40B4-BE49-F238E27FC236}">
                  <a16:creationId xmlns:a16="http://schemas.microsoft.com/office/drawing/2014/main" id="{7C0BCE3B-45E2-8848-331A-3B47B193B660}"/>
                </a:ext>
              </a:extLst>
            </p:cNvPr>
            <p:cNvSpPr/>
            <p:nvPr/>
          </p:nvSpPr>
          <p:spPr>
            <a:xfrm>
              <a:off x="4704450" y="2106925"/>
              <a:ext cx="31375" cy="31225"/>
            </a:xfrm>
            <a:custGeom>
              <a:avLst/>
              <a:gdLst/>
              <a:ahLst/>
              <a:cxnLst/>
              <a:rect l="l" t="t" r="r" b="b"/>
              <a:pathLst>
                <a:path w="1255" h="1249" extrusionOk="0">
                  <a:moveTo>
                    <a:pt x="605" y="1"/>
                  </a:moveTo>
                  <a:cubicBezTo>
                    <a:pt x="475" y="1"/>
                    <a:pt x="348" y="39"/>
                    <a:pt x="243" y="144"/>
                  </a:cubicBezTo>
                  <a:cubicBezTo>
                    <a:pt x="103" y="252"/>
                    <a:pt x="26" y="392"/>
                    <a:pt x="10" y="563"/>
                  </a:cubicBezTo>
                  <a:cubicBezTo>
                    <a:pt x="-21" y="718"/>
                    <a:pt x="26" y="873"/>
                    <a:pt x="134" y="1012"/>
                  </a:cubicBezTo>
                  <a:cubicBezTo>
                    <a:pt x="259" y="1152"/>
                    <a:pt x="398" y="1229"/>
                    <a:pt x="569" y="1245"/>
                  </a:cubicBezTo>
                  <a:cubicBezTo>
                    <a:pt x="593" y="1247"/>
                    <a:pt x="617" y="1249"/>
                    <a:pt x="641" y="1249"/>
                  </a:cubicBezTo>
                  <a:cubicBezTo>
                    <a:pt x="771" y="1249"/>
                    <a:pt x="901" y="1210"/>
                    <a:pt x="1018" y="1105"/>
                  </a:cubicBezTo>
                  <a:cubicBezTo>
                    <a:pt x="1143" y="997"/>
                    <a:pt x="1220" y="857"/>
                    <a:pt x="1251" y="687"/>
                  </a:cubicBezTo>
                  <a:cubicBezTo>
                    <a:pt x="1267" y="532"/>
                    <a:pt x="1220" y="376"/>
                    <a:pt x="1112" y="237"/>
                  </a:cubicBezTo>
                  <a:cubicBezTo>
                    <a:pt x="987" y="97"/>
                    <a:pt x="863" y="20"/>
                    <a:pt x="677" y="4"/>
                  </a:cubicBezTo>
                  <a:cubicBezTo>
                    <a:pt x="653" y="2"/>
                    <a:pt x="629" y="1"/>
                    <a:pt x="60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312;p18">
              <a:extLst>
                <a:ext uri="{FF2B5EF4-FFF2-40B4-BE49-F238E27FC236}">
                  <a16:creationId xmlns:a16="http://schemas.microsoft.com/office/drawing/2014/main" id="{DF121F0B-2AD2-3AE3-2EA8-9D0133399625}"/>
                </a:ext>
              </a:extLst>
            </p:cNvPr>
            <p:cNvSpPr/>
            <p:nvPr/>
          </p:nvSpPr>
          <p:spPr>
            <a:xfrm>
              <a:off x="4900275" y="2124775"/>
              <a:ext cx="31350" cy="31350"/>
            </a:xfrm>
            <a:custGeom>
              <a:avLst/>
              <a:gdLst/>
              <a:ahLst/>
              <a:cxnLst/>
              <a:rect l="l" t="t" r="r" b="b"/>
              <a:pathLst>
                <a:path w="1254" h="1254" extrusionOk="0">
                  <a:moveTo>
                    <a:pt x="619" y="1"/>
                  </a:moveTo>
                  <a:cubicBezTo>
                    <a:pt x="483" y="1"/>
                    <a:pt x="351" y="48"/>
                    <a:pt x="242" y="143"/>
                  </a:cubicBezTo>
                  <a:cubicBezTo>
                    <a:pt x="103" y="267"/>
                    <a:pt x="25" y="391"/>
                    <a:pt x="10" y="577"/>
                  </a:cubicBezTo>
                  <a:cubicBezTo>
                    <a:pt x="-21" y="733"/>
                    <a:pt x="25" y="888"/>
                    <a:pt x="134" y="1012"/>
                  </a:cubicBezTo>
                  <a:cubicBezTo>
                    <a:pt x="258" y="1151"/>
                    <a:pt x="397" y="1229"/>
                    <a:pt x="568" y="1244"/>
                  </a:cubicBezTo>
                  <a:cubicBezTo>
                    <a:pt x="600" y="1251"/>
                    <a:pt x="631" y="1254"/>
                    <a:pt x="663" y="1254"/>
                  </a:cubicBezTo>
                  <a:cubicBezTo>
                    <a:pt x="786" y="1254"/>
                    <a:pt x="907" y="1207"/>
                    <a:pt x="1018" y="1120"/>
                  </a:cubicBezTo>
                  <a:cubicBezTo>
                    <a:pt x="1142" y="1012"/>
                    <a:pt x="1219" y="857"/>
                    <a:pt x="1250" y="686"/>
                  </a:cubicBezTo>
                  <a:cubicBezTo>
                    <a:pt x="1266" y="531"/>
                    <a:pt x="1219" y="376"/>
                    <a:pt x="1111" y="236"/>
                  </a:cubicBezTo>
                  <a:cubicBezTo>
                    <a:pt x="987" y="112"/>
                    <a:pt x="863" y="35"/>
                    <a:pt x="677" y="4"/>
                  </a:cubicBezTo>
                  <a:cubicBezTo>
                    <a:pt x="657" y="2"/>
                    <a:pt x="638" y="1"/>
                    <a:pt x="619"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313;p18">
              <a:extLst>
                <a:ext uri="{FF2B5EF4-FFF2-40B4-BE49-F238E27FC236}">
                  <a16:creationId xmlns:a16="http://schemas.microsoft.com/office/drawing/2014/main" id="{6F269788-690B-34C7-8FDA-D03FEB9DBAA3}"/>
                </a:ext>
              </a:extLst>
            </p:cNvPr>
            <p:cNvSpPr/>
            <p:nvPr/>
          </p:nvSpPr>
          <p:spPr>
            <a:xfrm>
              <a:off x="5096075" y="2142850"/>
              <a:ext cx="31350" cy="31350"/>
            </a:xfrm>
            <a:custGeom>
              <a:avLst/>
              <a:gdLst/>
              <a:ahLst/>
              <a:cxnLst/>
              <a:rect l="l" t="t" r="r" b="b"/>
              <a:pathLst>
                <a:path w="1254" h="1254" extrusionOk="0">
                  <a:moveTo>
                    <a:pt x="582" y="0"/>
                  </a:moveTo>
                  <a:cubicBezTo>
                    <a:pt x="460" y="0"/>
                    <a:pt x="341" y="47"/>
                    <a:pt x="243" y="134"/>
                  </a:cubicBezTo>
                  <a:cubicBezTo>
                    <a:pt x="103" y="258"/>
                    <a:pt x="26" y="397"/>
                    <a:pt x="10" y="568"/>
                  </a:cubicBezTo>
                  <a:cubicBezTo>
                    <a:pt x="-21" y="723"/>
                    <a:pt x="26" y="878"/>
                    <a:pt x="134" y="1018"/>
                  </a:cubicBezTo>
                  <a:cubicBezTo>
                    <a:pt x="258" y="1142"/>
                    <a:pt x="398" y="1219"/>
                    <a:pt x="568" y="1250"/>
                  </a:cubicBezTo>
                  <a:cubicBezTo>
                    <a:pt x="588" y="1252"/>
                    <a:pt x="607" y="1253"/>
                    <a:pt x="627" y="1253"/>
                  </a:cubicBezTo>
                  <a:cubicBezTo>
                    <a:pt x="762" y="1253"/>
                    <a:pt x="896" y="1206"/>
                    <a:pt x="1018" y="1111"/>
                  </a:cubicBezTo>
                  <a:cubicBezTo>
                    <a:pt x="1142" y="1018"/>
                    <a:pt x="1220" y="863"/>
                    <a:pt x="1251" y="677"/>
                  </a:cubicBezTo>
                  <a:cubicBezTo>
                    <a:pt x="1266" y="521"/>
                    <a:pt x="1220" y="366"/>
                    <a:pt x="1111" y="242"/>
                  </a:cubicBezTo>
                  <a:cubicBezTo>
                    <a:pt x="987" y="103"/>
                    <a:pt x="863" y="25"/>
                    <a:pt x="677" y="10"/>
                  </a:cubicBezTo>
                  <a:cubicBezTo>
                    <a:pt x="645" y="3"/>
                    <a:pt x="614" y="0"/>
                    <a:pt x="582"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314;p18">
              <a:extLst>
                <a:ext uri="{FF2B5EF4-FFF2-40B4-BE49-F238E27FC236}">
                  <a16:creationId xmlns:a16="http://schemas.microsoft.com/office/drawing/2014/main" id="{41A99A25-7ED4-095C-ED2E-BCC50E5D1A0A}"/>
                </a:ext>
              </a:extLst>
            </p:cNvPr>
            <p:cNvSpPr/>
            <p:nvPr/>
          </p:nvSpPr>
          <p:spPr>
            <a:xfrm>
              <a:off x="5291875" y="2160825"/>
              <a:ext cx="31375" cy="31225"/>
            </a:xfrm>
            <a:custGeom>
              <a:avLst/>
              <a:gdLst/>
              <a:ahLst/>
              <a:cxnLst/>
              <a:rect l="l" t="t" r="r" b="b"/>
              <a:pathLst>
                <a:path w="1255" h="1249" extrusionOk="0">
                  <a:moveTo>
                    <a:pt x="605" y="0"/>
                  </a:moveTo>
                  <a:cubicBezTo>
                    <a:pt x="475" y="0"/>
                    <a:pt x="348" y="39"/>
                    <a:pt x="243" y="144"/>
                  </a:cubicBezTo>
                  <a:cubicBezTo>
                    <a:pt x="103" y="252"/>
                    <a:pt x="26" y="392"/>
                    <a:pt x="10" y="562"/>
                  </a:cubicBezTo>
                  <a:cubicBezTo>
                    <a:pt x="-21" y="717"/>
                    <a:pt x="26" y="873"/>
                    <a:pt x="134" y="1012"/>
                  </a:cubicBezTo>
                  <a:cubicBezTo>
                    <a:pt x="259" y="1152"/>
                    <a:pt x="398" y="1214"/>
                    <a:pt x="569" y="1245"/>
                  </a:cubicBezTo>
                  <a:cubicBezTo>
                    <a:pt x="593" y="1247"/>
                    <a:pt x="617" y="1248"/>
                    <a:pt x="641" y="1248"/>
                  </a:cubicBezTo>
                  <a:cubicBezTo>
                    <a:pt x="771" y="1248"/>
                    <a:pt x="901" y="1210"/>
                    <a:pt x="1019" y="1105"/>
                  </a:cubicBezTo>
                  <a:cubicBezTo>
                    <a:pt x="1143" y="1012"/>
                    <a:pt x="1220" y="857"/>
                    <a:pt x="1251" y="686"/>
                  </a:cubicBezTo>
                  <a:cubicBezTo>
                    <a:pt x="1267" y="531"/>
                    <a:pt x="1220" y="376"/>
                    <a:pt x="1112" y="237"/>
                  </a:cubicBezTo>
                  <a:cubicBezTo>
                    <a:pt x="987" y="97"/>
                    <a:pt x="848" y="20"/>
                    <a:pt x="677" y="4"/>
                  </a:cubicBezTo>
                  <a:cubicBezTo>
                    <a:pt x="653" y="2"/>
                    <a:pt x="629" y="0"/>
                    <a:pt x="60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315;p18">
              <a:extLst>
                <a:ext uri="{FF2B5EF4-FFF2-40B4-BE49-F238E27FC236}">
                  <a16:creationId xmlns:a16="http://schemas.microsoft.com/office/drawing/2014/main" id="{55A0CCAB-0063-21A9-C670-A478ADCA55AB}"/>
                </a:ext>
              </a:extLst>
            </p:cNvPr>
            <p:cNvSpPr/>
            <p:nvPr/>
          </p:nvSpPr>
          <p:spPr>
            <a:xfrm>
              <a:off x="5487475" y="2179075"/>
              <a:ext cx="31575" cy="31350"/>
            </a:xfrm>
            <a:custGeom>
              <a:avLst/>
              <a:gdLst/>
              <a:ahLst/>
              <a:cxnLst/>
              <a:rect l="l" t="t" r="r" b="b"/>
              <a:pathLst>
                <a:path w="1263" h="1254" extrusionOk="0">
                  <a:moveTo>
                    <a:pt x="628" y="0"/>
                  </a:moveTo>
                  <a:cubicBezTo>
                    <a:pt x="492" y="0"/>
                    <a:pt x="360" y="48"/>
                    <a:pt x="251" y="143"/>
                  </a:cubicBezTo>
                  <a:cubicBezTo>
                    <a:pt x="112" y="251"/>
                    <a:pt x="34" y="391"/>
                    <a:pt x="3" y="577"/>
                  </a:cubicBezTo>
                  <a:cubicBezTo>
                    <a:pt x="-12" y="732"/>
                    <a:pt x="34" y="887"/>
                    <a:pt x="143" y="1011"/>
                  </a:cubicBezTo>
                  <a:cubicBezTo>
                    <a:pt x="267" y="1151"/>
                    <a:pt x="406" y="1228"/>
                    <a:pt x="577" y="1244"/>
                  </a:cubicBezTo>
                  <a:cubicBezTo>
                    <a:pt x="609" y="1250"/>
                    <a:pt x="640" y="1253"/>
                    <a:pt x="672" y="1253"/>
                  </a:cubicBezTo>
                  <a:cubicBezTo>
                    <a:pt x="795" y="1253"/>
                    <a:pt x="916" y="1206"/>
                    <a:pt x="1027" y="1120"/>
                  </a:cubicBezTo>
                  <a:cubicBezTo>
                    <a:pt x="1151" y="996"/>
                    <a:pt x="1228" y="856"/>
                    <a:pt x="1260" y="685"/>
                  </a:cubicBezTo>
                  <a:cubicBezTo>
                    <a:pt x="1275" y="530"/>
                    <a:pt x="1228" y="375"/>
                    <a:pt x="1120" y="236"/>
                  </a:cubicBezTo>
                  <a:cubicBezTo>
                    <a:pt x="996" y="112"/>
                    <a:pt x="856" y="34"/>
                    <a:pt x="686" y="3"/>
                  </a:cubicBezTo>
                  <a:cubicBezTo>
                    <a:pt x="666" y="1"/>
                    <a:pt x="647"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316;p18">
              <a:extLst>
                <a:ext uri="{FF2B5EF4-FFF2-40B4-BE49-F238E27FC236}">
                  <a16:creationId xmlns:a16="http://schemas.microsoft.com/office/drawing/2014/main" id="{E65651E3-17EB-C516-BD8B-3B166272F292}"/>
                </a:ext>
              </a:extLst>
            </p:cNvPr>
            <p:cNvSpPr/>
            <p:nvPr/>
          </p:nvSpPr>
          <p:spPr>
            <a:xfrm>
              <a:off x="2324650" y="2208150"/>
              <a:ext cx="31225" cy="31350"/>
            </a:xfrm>
            <a:custGeom>
              <a:avLst/>
              <a:gdLst/>
              <a:ahLst/>
              <a:cxnLst/>
              <a:rect l="l" t="t" r="r" b="b"/>
              <a:pathLst>
                <a:path w="1249" h="1254" extrusionOk="0">
                  <a:moveTo>
                    <a:pt x="629" y="0"/>
                  </a:moveTo>
                  <a:cubicBezTo>
                    <a:pt x="493" y="0"/>
                    <a:pt x="359" y="48"/>
                    <a:pt x="237" y="143"/>
                  </a:cubicBezTo>
                  <a:cubicBezTo>
                    <a:pt x="98" y="251"/>
                    <a:pt x="20" y="391"/>
                    <a:pt x="5" y="577"/>
                  </a:cubicBezTo>
                  <a:cubicBezTo>
                    <a:pt x="-11" y="732"/>
                    <a:pt x="20" y="887"/>
                    <a:pt x="144" y="1011"/>
                  </a:cubicBezTo>
                  <a:cubicBezTo>
                    <a:pt x="253" y="1151"/>
                    <a:pt x="392" y="1228"/>
                    <a:pt x="563" y="1244"/>
                  </a:cubicBezTo>
                  <a:cubicBezTo>
                    <a:pt x="595" y="1250"/>
                    <a:pt x="626" y="1253"/>
                    <a:pt x="658" y="1253"/>
                  </a:cubicBezTo>
                  <a:cubicBezTo>
                    <a:pt x="781" y="1253"/>
                    <a:pt x="902" y="1206"/>
                    <a:pt x="1013" y="1120"/>
                  </a:cubicBezTo>
                  <a:cubicBezTo>
                    <a:pt x="1152" y="996"/>
                    <a:pt x="1230" y="856"/>
                    <a:pt x="1245" y="686"/>
                  </a:cubicBezTo>
                  <a:cubicBezTo>
                    <a:pt x="1261" y="531"/>
                    <a:pt x="1230" y="375"/>
                    <a:pt x="1106" y="236"/>
                  </a:cubicBezTo>
                  <a:cubicBezTo>
                    <a:pt x="997" y="112"/>
                    <a:pt x="858" y="34"/>
                    <a:pt x="687" y="3"/>
                  </a:cubicBezTo>
                  <a:cubicBezTo>
                    <a:pt x="668" y="1"/>
                    <a:pt x="648" y="0"/>
                    <a:pt x="629"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317;p18">
              <a:extLst>
                <a:ext uri="{FF2B5EF4-FFF2-40B4-BE49-F238E27FC236}">
                  <a16:creationId xmlns:a16="http://schemas.microsoft.com/office/drawing/2014/main" id="{17F15FE3-CCCE-9A3F-4D7F-2F15B3605803}"/>
                </a:ext>
              </a:extLst>
            </p:cNvPr>
            <p:cNvSpPr/>
            <p:nvPr/>
          </p:nvSpPr>
          <p:spPr>
            <a:xfrm>
              <a:off x="2520475" y="2226200"/>
              <a:ext cx="31225" cy="31350"/>
            </a:xfrm>
            <a:custGeom>
              <a:avLst/>
              <a:gdLst/>
              <a:ahLst/>
              <a:cxnLst/>
              <a:rect l="l" t="t" r="r" b="b"/>
              <a:pathLst>
                <a:path w="1249" h="1254" extrusionOk="0">
                  <a:moveTo>
                    <a:pt x="591" y="1"/>
                  </a:moveTo>
                  <a:cubicBezTo>
                    <a:pt x="469" y="1"/>
                    <a:pt x="348" y="48"/>
                    <a:pt x="237" y="134"/>
                  </a:cubicBezTo>
                  <a:cubicBezTo>
                    <a:pt x="97" y="258"/>
                    <a:pt x="19" y="398"/>
                    <a:pt x="4" y="568"/>
                  </a:cubicBezTo>
                  <a:cubicBezTo>
                    <a:pt x="-12" y="724"/>
                    <a:pt x="19" y="879"/>
                    <a:pt x="143" y="1018"/>
                  </a:cubicBezTo>
                  <a:cubicBezTo>
                    <a:pt x="252" y="1142"/>
                    <a:pt x="392" y="1220"/>
                    <a:pt x="562" y="1251"/>
                  </a:cubicBezTo>
                  <a:cubicBezTo>
                    <a:pt x="582" y="1253"/>
                    <a:pt x="601" y="1254"/>
                    <a:pt x="620" y="1254"/>
                  </a:cubicBezTo>
                  <a:cubicBezTo>
                    <a:pt x="756" y="1254"/>
                    <a:pt x="890" y="1206"/>
                    <a:pt x="1012" y="1111"/>
                  </a:cubicBezTo>
                  <a:cubicBezTo>
                    <a:pt x="1152" y="987"/>
                    <a:pt x="1229" y="863"/>
                    <a:pt x="1245" y="677"/>
                  </a:cubicBezTo>
                  <a:cubicBezTo>
                    <a:pt x="1260" y="522"/>
                    <a:pt x="1229" y="367"/>
                    <a:pt x="1105" y="243"/>
                  </a:cubicBezTo>
                  <a:cubicBezTo>
                    <a:pt x="996" y="103"/>
                    <a:pt x="857" y="26"/>
                    <a:pt x="686" y="10"/>
                  </a:cubicBezTo>
                  <a:cubicBezTo>
                    <a:pt x="655" y="4"/>
                    <a:pt x="623" y="1"/>
                    <a:pt x="591"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318;p18">
              <a:extLst>
                <a:ext uri="{FF2B5EF4-FFF2-40B4-BE49-F238E27FC236}">
                  <a16:creationId xmlns:a16="http://schemas.microsoft.com/office/drawing/2014/main" id="{3616DBD1-49C2-B959-195C-3521F4D3E569}"/>
                </a:ext>
              </a:extLst>
            </p:cNvPr>
            <p:cNvSpPr/>
            <p:nvPr/>
          </p:nvSpPr>
          <p:spPr>
            <a:xfrm>
              <a:off x="2716275" y="2244175"/>
              <a:ext cx="31225" cy="31250"/>
            </a:xfrm>
            <a:custGeom>
              <a:avLst/>
              <a:gdLst/>
              <a:ahLst/>
              <a:cxnLst/>
              <a:rect l="l" t="t" r="r" b="b"/>
              <a:pathLst>
                <a:path w="1249" h="1250" extrusionOk="0">
                  <a:moveTo>
                    <a:pt x="615" y="1"/>
                  </a:moveTo>
                  <a:cubicBezTo>
                    <a:pt x="484" y="1"/>
                    <a:pt x="355" y="39"/>
                    <a:pt x="237" y="144"/>
                  </a:cubicBezTo>
                  <a:cubicBezTo>
                    <a:pt x="97" y="253"/>
                    <a:pt x="20" y="392"/>
                    <a:pt x="4" y="563"/>
                  </a:cubicBezTo>
                  <a:cubicBezTo>
                    <a:pt x="-11" y="718"/>
                    <a:pt x="20" y="873"/>
                    <a:pt x="144" y="1013"/>
                  </a:cubicBezTo>
                  <a:cubicBezTo>
                    <a:pt x="252" y="1152"/>
                    <a:pt x="392" y="1230"/>
                    <a:pt x="563" y="1245"/>
                  </a:cubicBezTo>
                  <a:cubicBezTo>
                    <a:pt x="587" y="1248"/>
                    <a:pt x="611" y="1249"/>
                    <a:pt x="634" y="1249"/>
                  </a:cubicBezTo>
                  <a:cubicBezTo>
                    <a:pt x="765" y="1249"/>
                    <a:pt x="894" y="1211"/>
                    <a:pt x="1012" y="1106"/>
                  </a:cubicBezTo>
                  <a:cubicBezTo>
                    <a:pt x="1152" y="997"/>
                    <a:pt x="1229" y="858"/>
                    <a:pt x="1245" y="687"/>
                  </a:cubicBezTo>
                  <a:cubicBezTo>
                    <a:pt x="1260" y="532"/>
                    <a:pt x="1229" y="377"/>
                    <a:pt x="1105" y="237"/>
                  </a:cubicBezTo>
                  <a:cubicBezTo>
                    <a:pt x="997" y="98"/>
                    <a:pt x="857" y="20"/>
                    <a:pt x="687" y="5"/>
                  </a:cubicBezTo>
                  <a:cubicBezTo>
                    <a:pt x="663" y="2"/>
                    <a:pt x="639" y="1"/>
                    <a:pt x="61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319;p18">
              <a:extLst>
                <a:ext uri="{FF2B5EF4-FFF2-40B4-BE49-F238E27FC236}">
                  <a16:creationId xmlns:a16="http://schemas.microsoft.com/office/drawing/2014/main" id="{9C77B12D-F41B-7760-BD80-E4042D5AFE47}"/>
                </a:ext>
              </a:extLst>
            </p:cNvPr>
            <p:cNvSpPr/>
            <p:nvPr/>
          </p:nvSpPr>
          <p:spPr>
            <a:xfrm>
              <a:off x="2912500" y="2262025"/>
              <a:ext cx="31350" cy="31225"/>
            </a:xfrm>
            <a:custGeom>
              <a:avLst/>
              <a:gdLst/>
              <a:ahLst/>
              <a:cxnLst/>
              <a:rect l="l" t="t" r="r" b="b"/>
              <a:pathLst>
                <a:path w="1254" h="1249" extrusionOk="0">
                  <a:moveTo>
                    <a:pt x="614" y="0"/>
                  </a:moveTo>
                  <a:cubicBezTo>
                    <a:pt x="483" y="0"/>
                    <a:pt x="354" y="39"/>
                    <a:pt x="236" y="144"/>
                  </a:cubicBezTo>
                  <a:cubicBezTo>
                    <a:pt x="112" y="252"/>
                    <a:pt x="34" y="392"/>
                    <a:pt x="3" y="562"/>
                  </a:cubicBezTo>
                  <a:cubicBezTo>
                    <a:pt x="-12" y="717"/>
                    <a:pt x="34" y="873"/>
                    <a:pt x="143" y="1012"/>
                  </a:cubicBezTo>
                  <a:cubicBezTo>
                    <a:pt x="267" y="1152"/>
                    <a:pt x="391" y="1229"/>
                    <a:pt x="577" y="1245"/>
                  </a:cubicBezTo>
                  <a:cubicBezTo>
                    <a:pt x="601" y="1247"/>
                    <a:pt x="625" y="1248"/>
                    <a:pt x="649" y="1248"/>
                  </a:cubicBezTo>
                  <a:cubicBezTo>
                    <a:pt x="779" y="1248"/>
                    <a:pt x="906" y="1210"/>
                    <a:pt x="1011" y="1105"/>
                  </a:cubicBezTo>
                  <a:cubicBezTo>
                    <a:pt x="1151" y="997"/>
                    <a:pt x="1213" y="857"/>
                    <a:pt x="1244" y="686"/>
                  </a:cubicBezTo>
                  <a:cubicBezTo>
                    <a:pt x="1275" y="531"/>
                    <a:pt x="1228" y="376"/>
                    <a:pt x="1120" y="237"/>
                  </a:cubicBezTo>
                  <a:cubicBezTo>
                    <a:pt x="996" y="97"/>
                    <a:pt x="856" y="20"/>
                    <a:pt x="685" y="4"/>
                  </a:cubicBezTo>
                  <a:cubicBezTo>
                    <a:pt x="661" y="2"/>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 name="Google Shape;320;p18">
              <a:extLst>
                <a:ext uri="{FF2B5EF4-FFF2-40B4-BE49-F238E27FC236}">
                  <a16:creationId xmlns:a16="http://schemas.microsoft.com/office/drawing/2014/main" id="{CF17E379-1BAF-5695-6049-90326EFFB5E0}"/>
                </a:ext>
              </a:extLst>
            </p:cNvPr>
            <p:cNvSpPr/>
            <p:nvPr/>
          </p:nvSpPr>
          <p:spPr>
            <a:xfrm>
              <a:off x="3108275" y="2279875"/>
              <a:ext cx="31375" cy="31350"/>
            </a:xfrm>
            <a:custGeom>
              <a:avLst/>
              <a:gdLst/>
              <a:ahLst/>
              <a:cxnLst/>
              <a:rect l="l" t="t" r="r" b="b"/>
              <a:pathLst>
                <a:path w="1255" h="1254" extrusionOk="0">
                  <a:moveTo>
                    <a:pt x="629" y="1"/>
                  </a:moveTo>
                  <a:cubicBezTo>
                    <a:pt x="493" y="1"/>
                    <a:pt x="359" y="48"/>
                    <a:pt x="237" y="143"/>
                  </a:cubicBezTo>
                  <a:cubicBezTo>
                    <a:pt x="113" y="267"/>
                    <a:pt x="35" y="391"/>
                    <a:pt x="4" y="577"/>
                  </a:cubicBezTo>
                  <a:cubicBezTo>
                    <a:pt x="-11" y="732"/>
                    <a:pt x="20" y="888"/>
                    <a:pt x="144" y="1012"/>
                  </a:cubicBezTo>
                  <a:cubicBezTo>
                    <a:pt x="253" y="1151"/>
                    <a:pt x="392" y="1229"/>
                    <a:pt x="578" y="1244"/>
                  </a:cubicBezTo>
                  <a:cubicBezTo>
                    <a:pt x="610" y="1251"/>
                    <a:pt x="642" y="1254"/>
                    <a:pt x="673" y="1254"/>
                  </a:cubicBezTo>
                  <a:cubicBezTo>
                    <a:pt x="795" y="1254"/>
                    <a:pt x="914" y="1207"/>
                    <a:pt x="1013" y="1120"/>
                  </a:cubicBezTo>
                  <a:cubicBezTo>
                    <a:pt x="1152" y="1012"/>
                    <a:pt x="1230" y="857"/>
                    <a:pt x="1245" y="686"/>
                  </a:cubicBezTo>
                  <a:cubicBezTo>
                    <a:pt x="1276" y="531"/>
                    <a:pt x="1230" y="376"/>
                    <a:pt x="1121" y="236"/>
                  </a:cubicBezTo>
                  <a:cubicBezTo>
                    <a:pt x="997" y="112"/>
                    <a:pt x="857" y="34"/>
                    <a:pt x="687" y="3"/>
                  </a:cubicBezTo>
                  <a:cubicBezTo>
                    <a:pt x="667" y="2"/>
                    <a:pt x="648" y="1"/>
                    <a:pt x="629"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 name="Google Shape;321;p18">
              <a:extLst>
                <a:ext uri="{FF2B5EF4-FFF2-40B4-BE49-F238E27FC236}">
                  <a16:creationId xmlns:a16="http://schemas.microsoft.com/office/drawing/2014/main" id="{4BA1C9D0-9739-9423-D00E-92464370EA10}"/>
                </a:ext>
              </a:extLst>
            </p:cNvPr>
            <p:cNvSpPr/>
            <p:nvPr/>
          </p:nvSpPr>
          <p:spPr>
            <a:xfrm>
              <a:off x="3304100" y="2297925"/>
              <a:ext cx="31350" cy="31375"/>
            </a:xfrm>
            <a:custGeom>
              <a:avLst/>
              <a:gdLst/>
              <a:ahLst/>
              <a:cxnLst/>
              <a:rect l="l" t="t" r="r" b="b"/>
              <a:pathLst>
                <a:path w="1254" h="1255" extrusionOk="0">
                  <a:moveTo>
                    <a:pt x="591" y="1"/>
                  </a:moveTo>
                  <a:cubicBezTo>
                    <a:pt x="468" y="1"/>
                    <a:pt x="347" y="48"/>
                    <a:pt x="236" y="135"/>
                  </a:cubicBezTo>
                  <a:cubicBezTo>
                    <a:pt x="112" y="259"/>
                    <a:pt x="35" y="398"/>
                    <a:pt x="4" y="569"/>
                  </a:cubicBezTo>
                  <a:cubicBezTo>
                    <a:pt x="-12" y="724"/>
                    <a:pt x="35" y="879"/>
                    <a:pt x="143" y="1019"/>
                  </a:cubicBezTo>
                  <a:cubicBezTo>
                    <a:pt x="267" y="1143"/>
                    <a:pt x="391" y="1220"/>
                    <a:pt x="578" y="1251"/>
                  </a:cubicBezTo>
                  <a:cubicBezTo>
                    <a:pt x="597" y="1253"/>
                    <a:pt x="616" y="1254"/>
                    <a:pt x="636" y="1254"/>
                  </a:cubicBezTo>
                  <a:cubicBezTo>
                    <a:pt x="771" y="1254"/>
                    <a:pt x="903" y="1207"/>
                    <a:pt x="1012" y="1112"/>
                  </a:cubicBezTo>
                  <a:cubicBezTo>
                    <a:pt x="1151" y="1019"/>
                    <a:pt x="1229" y="863"/>
                    <a:pt x="1245" y="677"/>
                  </a:cubicBezTo>
                  <a:cubicBezTo>
                    <a:pt x="1276" y="522"/>
                    <a:pt x="1229" y="367"/>
                    <a:pt x="1120" y="243"/>
                  </a:cubicBezTo>
                  <a:cubicBezTo>
                    <a:pt x="996" y="103"/>
                    <a:pt x="857" y="26"/>
                    <a:pt x="686" y="10"/>
                  </a:cubicBezTo>
                  <a:cubicBezTo>
                    <a:pt x="655" y="4"/>
                    <a:pt x="623" y="1"/>
                    <a:pt x="591"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 name="Google Shape;322;p18">
              <a:extLst>
                <a:ext uri="{FF2B5EF4-FFF2-40B4-BE49-F238E27FC236}">
                  <a16:creationId xmlns:a16="http://schemas.microsoft.com/office/drawing/2014/main" id="{DBC56300-FDBE-68B4-386F-C1C900244082}"/>
                </a:ext>
              </a:extLst>
            </p:cNvPr>
            <p:cNvSpPr/>
            <p:nvPr/>
          </p:nvSpPr>
          <p:spPr>
            <a:xfrm>
              <a:off x="3499925" y="2316300"/>
              <a:ext cx="31350" cy="31225"/>
            </a:xfrm>
            <a:custGeom>
              <a:avLst/>
              <a:gdLst/>
              <a:ahLst/>
              <a:cxnLst/>
              <a:rect l="l" t="t" r="r" b="b"/>
              <a:pathLst>
                <a:path w="1254" h="1249" extrusionOk="0">
                  <a:moveTo>
                    <a:pt x="614" y="1"/>
                  </a:moveTo>
                  <a:cubicBezTo>
                    <a:pt x="483" y="1"/>
                    <a:pt x="354" y="39"/>
                    <a:pt x="236" y="144"/>
                  </a:cubicBezTo>
                  <a:cubicBezTo>
                    <a:pt x="112" y="253"/>
                    <a:pt x="34" y="392"/>
                    <a:pt x="3" y="563"/>
                  </a:cubicBezTo>
                  <a:cubicBezTo>
                    <a:pt x="-12" y="718"/>
                    <a:pt x="34" y="873"/>
                    <a:pt x="143" y="1013"/>
                  </a:cubicBezTo>
                  <a:cubicBezTo>
                    <a:pt x="251" y="1152"/>
                    <a:pt x="391" y="1230"/>
                    <a:pt x="577" y="1245"/>
                  </a:cubicBezTo>
                  <a:cubicBezTo>
                    <a:pt x="601" y="1248"/>
                    <a:pt x="625" y="1249"/>
                    <a:pt x="649" y="1249"/>
                  </a:cubicBezTo>
                  <a:cubicBezTo>
                    <a:pt x="779" y="1249"/>
                    <a:pt x="906" y="1210"/>
                    <a:pt x="1011" y="1106"/>
                  </a:cubicBezTo>
                  <a:cubicBezTo>
                    <a:pt x="1151" y="997"/>
                    <a:pt x="1228" y="857"/>
                    <a:pt x="1244" y="687"/>
                  </a:cubicBezTo>
                  <a:cubicBezTo>
                    <a:pt x="1275" y="532"/>
                    <a:pt x="1228" y="377"/>
                    <a:pt x="1120" y="237"/>
                  </a:cubicBezTo>
                  <a:cubicBezTo>
                    <a:pt x="996" y="97"/>
                    <a:pt x="856"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 name="Google Shape;323;p18">
              <a:extLst>
                <a:ext uri="{FF2B5EF4-FFF2-40B4-BE49-F238E27FC236}">
                  <a16:creationId xmlns:a16="http://schemas.microsoft.com/office/drawing/2014/main" id="{4A65FCD9-5226-80AD-4F98-4DAB2056FD65}"/>
                </a:ext>
              </a:extLst>
            </p:cNvPr>
            <p:cNvSpPr/>
            <p:nvPr/>
          </p:nvSpPr>
          <p:spPr>
            <a:xfrm>
              <a:off x="3695725" y="2334150"/>
              <a:ext cx="31350" cy="31375"/>
            </a:xfrm>
            <a:custGeom>
              <a:avLst/>
              <a:gdLst/>
              <a:ahLst/>
              <a:cxnLst/>
              <a:rect l="l" t="t" r="r" b="b"/>
              <a:pathLst>
                <a:path w="1254" h="1255" extrusionOk="0">
                  <a:moveTo>
                    <a:pt x="628" y="1"/>
                  </a:moveTo>
                  <a:cubicBezTo>
                    <a:pt x="492" y="1"/>
                    <a:pt x="358" y="48"/>
                    <a:pt x="236" y="143"/>
                  </a:cubicBezTo>
                  <a:cubicBezTo>
                    <a:pt x="112" y="252"/>
                    <a:pt x="34" y="392"/>
                    <a:pt x="3" y="578"/>
                  </a:cubicBezTo>
                  <a:cubicBezTo>
                    <a:pt x="-12" y="733"/>
                    <a:pt x="34" y="888"/>
                    <a:pt x="143" y="1012"/>
                  </a:cubicBezTo>
                  <a:cubicBezTo>
                    <a:pt x="267" y="1152"/>
                    <a:pt x="391" y="1229"/>
                    <a:pt x="577" y="1245"/>
                  </a:cubicBezTo>
                  <a:cubicBezTo>
                    <a:pt x="609" y="1251"/>
                    <a:pt x="641" y="1254"/>
                    <a:pt x="672" y="1254"/>
                  </a:cubicBezTo>
                  <a:cubicBezTo>
                    <a:pt x="794" y="1254"/>
                    <a:pt x="913" y="1207"/>
                    <a:pt x="1012" y="1121"/>
                  </a:cubicBezTo>
                  <a:cubicBezTo>
                    <a:pt x="1151" y="996"/>
                    <a:pt x="1229" y="857"/>
                    <a:pt x="1244" y="686"/>
                  </a:cubicBezTo>
                  <a:cubicBezTo>
                    <a:pt x="1275" y="531"/>
                    <a:pt x="1229" y="376"/>
                    <a:pt x="1120" y="236"/>
                  </a:cubicBezTo>
                  <a:cubicBezTo>
                    <a:pt x="996" y="112"/>
                    <a:pt x="856" y="35"/>
                    <a:pt x="686" y="4"/>
                  </a:cubicBezTo>
                  <a:cubicBezTo>
                    <a:pt x="666" y="2"/>
                    <a:pt x="647" y="1"/>
                    <a:pt x="628"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 name="Google Shape;324;p18">
              <a:extLst>
                <a:ext uri="{FF2B5EF4-FFF2-40B4-BE49-F238E27FC236}">
                  <a16:creationId xmlns:a16="http://schemas.microsoft.com/office/drawing/2014/main" id="{BF05AD4A-9BF2-2C19-7488-73658EBA0FBF}"/>
                </a:ext>
              </a:extLst>
            </p:cNvPr>
            <p:cNvSpPr/>
            <p:nvPr/>
          </p:nvSpPr>
          <p:spPr>
            <a:xfrm>
              <a:off x="3891525" y="2352225"/>
              <a:ext cx="31225" cy="31350"/>
            </a:xfrm>
            <a:custGeom>
              <a:avLst/>
              <a:gdLst/>
              <a:ahLst/>
              <a:cxnLst/>
              <a:rect l="l" t="t" r="r" b="b"/>
              <a:pathLst>
                <a:path w="1249" h="1254" extrusionOk="0">
                  <a:moveTo>
                    <a:pt x="591" y="0"/>
                  </a:moveTo>
                  <a:cubicBezTo>
                    <a:pt x="468" y="0"/>
                    <a:pt x="348" y="47"/>
                    <a:pt x="236" y="134"/>
                  </a:cubicBezTo>
                  <a:cubicBezTo>
                    <a:pt x="97" y="258"/>
                    <a:pt x="35" y="398"/>
                    <a:pt x="4" y="568"/>
                  </a:cubicBezTo>
                  <a:cubicBezTo>
                    <a:pt x="-12" y="723"/>
                    <a:pt x="35" y="878"/>
                    <a:pt x="143" y="1018"/>
                  </a:cubicBezTo>
                  <a:cubicBezTo>
                    <a:pt x="267" y="1142"/>
                    <a:pt x="392" y="1220"/>
                    <a:pt x="578" y="1251"/>
                  </a:cubicBezTo>
                  <a:cubicBezTo>
                    <a:pt x="597" y="1252"/>
                    <a:pt x="616" y="1253"/>
                    <a:pt x="635" y="1253"/>
                  </a:cubicBezTo>
                  <a:cubicBezTo>
                    <a:pt x="768" y="1253"/>
                    <a:pt x="890" y="1206"/>
                    <a:pt x="1012" y="1111"/>
                  </a:cubicBezTo>
                  <a:cubicBezTo>
                    <a:pt x="1151" y="987"/>
                    <a:pt x="1229" y="863"/>
                    <a:pt x="1245" y="677"/>
                  </a:cubicBezTo>
                  <a:cubicBezTo>
                    <a:pt x="1260" y="522"/>
                    <a:pt x="1229" y="366"/>
                    <a:pt x="1120" y="242"/>
                  </a:cubicBezTo>
                  <a:cubicBezTo>
                    <a:pt x="996" y="103"/>
                    <a:pt x="857" y="25"/>
                    <a:pt x="686" y="10"/>
                  </a:cubicBezTo>
                  <a:cubicBezTo>
                    <a:pt x="655" y="3"/>
                    <a:pt x="623" y="0"/>
                    <a:pt x="591"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 name="Google Shape;325;p18">
              <a:extLst>
                <a:ext uri="{FF2B5EF4-FFF2-40B4-BE49-F238E27FC236}">
                  <a16:creationId xmlns:a16="http://schemas.microsoft.com/office/drawing/2014/main" id="{590D4CB5-BB85-1111-8BC2-6393CDB736D8}"/>
                </a:ext>
              </a:extLst>
            </p:cNvPr>
            <p:cNvSpPr/>
            <p:nvPr/>
          </p:nvSpPr>
          <p:spPr>
            <a:xfrm>
              <a:off x="4087325" y="2370200"/>
              <a:ext cx="31225" cy="31225"/>
            </a:xfrm>
            <a:custGeom>
              <a:avLst/>
              <a:gdLst/>
              <a:ahLst/>
              <a:cxnLst/>
              <a:rect l="l" t="t" r="r" b="b"/>
              <a:pathLst>
                <a:path w="1249" h="1249" extrusionOk="0">
                  <a:moveTo>
                    <a:pt x="615" y="1"/>
                  </a:moveTo>
                  <a:cubicBezTo>
                    <a:pt x="484" y="1"/>
                    <a:pt x="355" y="39"/>
                    <a:pt x="237" y="144"/>
                  </a:cubicBezTo>
                  <a:cubicBezTo>
                    <a:pt x="97" y="252"/>
                    <a:pt x="20" y="392"/>
                    <a:pt x="4" y="563"/>
                  </a:cubicBezTo>
                  <a:cubicBezTo>
                    <a:pt x="-11" y="718"/>
                    <a:pt x="20" y="873"/>
                    <a:pt x="144" y="1012"/>
                  </a:cubicBezTo>
                  <a:cubicBezTo>
                    <a:pt x="268" y="1152"/>
                    <a:pt x="392" y="1229"/>
                    <a:pt x="578" y="1245"/>
                  </a:cubicBezTo>
                  <a:cubicBezTo>
                    <a:pt x="602" y="1247"/>
                    <a:pt x="626" y="1249"/>
                    <a:pt x="649" y="1249"/>
                  </a:cubicBezTo>
                  <a:cubicBezTo>
                    <a:pt x="776" y="1249"/>
                    <a:pt x="894" y="1210"/>
                    <a:pt x="1012" y="1105"/>
                  </a:cubicBezTo>
                  <a:cubicBezTo>
                    <a:pt x="1152" y="997"/>
                    <a:pt x="1229" y="857"/>
                    <a:pt x="1245" y="687"/>
                  </a:cubicBezTo>
                  <a:cubicBezTo>
                    <a:pt x="1260" y="532"/>
                    <a:pt x="1229" y="376"/>
                    <a:pt x="1121" y="237"/>
                  </a:cubicBezTo>
                  <a:cubicBezTo>
                    <a:pt x="997" y="97"/>
                    <a:pt x="857" y="20"/>
                    <a:pt x="687" y="4"/>
                  </a:cubicBezTo>
                  <a:cubicBezTo>
                    <a:pt x="663" y="2"/>
                    <a:pt x="639" y="1"/>
                    <a:pt x="61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 name="Google Shape;326;p18">
              <a:extLst>
                <a:ext uri="{FF2B5EF4-FFF2-40B4-BE49-F238E27FC236}">
                  <a16:creationId xmlns:a16="http://schemas.microsoft.com/office/drawing/2014/main" id="{4F80A836-654E-8326-6248-1842986382B8}"/>
                </a:ext>
              </a:extLst>
            </p:cNvPr>
            <p:cNvSpPr/>
            <p:nvPr/>
          </p:nvSpPr>
          <p:spPr>
            <a:xfrm>
              <a:off x="4283550" y="2388025"/>
              <a:ext cx="31575" cy="31250"/>
            </a:xfrm>
            <a:custGeom>
              <a:avLst/>
              <a:gdLst/>
              <a:ahLst/>
              <a:cxnLst/>
              <a:rect l="l" t="t" r="r" b="b"/>
              <a:pathLst>
                <a:path w="1263" h="1250" extrusionOk="0">
                  <a:moveTo>
                    <a:pt x="614" y="1"/>
                  </a:moveTo>
                  <a:cubicBezTo>
                    <a:pt x="483" y="1"/>
                    <a:pt x="356" y="39"/>
                    <a:pt x="251" y="144"/>
                  </a:cubicBezTo>
                  <a:cubicBezTo>
                    <a:pt x="112" y="253"/>
                    <a:pt x="34" y="392"/>
                    <a:pt x="3" y="563"/>
                  </a:cubicBezTo>
                  <a:cubicBezTo>
                    <a:pt x="-13" y="718"/>
                    <a:pt x="34" y="873"/>
                    <a:pt x="143" y="1013"/>
                  </a:cubicBezTo>
                  <a:cubicBezTo>
                    <a:pt x="267" y="1152"/>
                    <a:pt x="406" y="1230"/>
                    <a:pt x="577" y="1245"/>
                  </a:cubicBezTo>
                  <a:cubicBezTo>
                    <a:pt x="601" y="1248"/>
                    <a:pt x="625" y="1249"/>
                    <a:pt x="649" y="1249"/>
                  </a:cubicBezTo>
                  <a:cubicBezTo>
                    <a:pt x="780" y="1249"/>
                    <a:pt x="909" y="1211"/>
                    <a:pt x="1027" y="1106"/>
                  </a:cubicBezTo>
                  <a:cubicBezTo>
                    <a:pt x="1135" y="997"/>
                    <a:pt x="1213" y="858"/>
                    <a:pt x="1259" y="687"/>
                  </a:cubicBezTo>
                  <a:cubicBezTo>
                    <a:pt x="1275" y="532"/>
                    <a:pt x="1228" y="377"/>
                    <a:pt x="1120" y="237"/>
                  </a:cubicBezTo>
                  <a:cubicBezTo>
                    <a:pt x="996" y="98"/>
                    <a:pt x="856" y="20"/>
                    <a:pt x="685" y="5"/>
                  </a:cubicBezTo>
                  <a:cubicBezTo>
                    <a:pt x="661" y="2"/>
                    <a:pt x="637"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3" name="Google Shape;327;p18">
              <a:extLst>
                <a:ext uri="{FF2B5EF4-FFF2-40B4-BE49-F238E27FC236}">
                  <a16:creationId xmlns:a16="http://schemas.microsoft.com/office/drawing/2014/main" id="{E2233563-F737-854B-29D2-13B46621C102}"/>
                </a:ext>
              </a:extLst>
            </p:cNvPr>
            <p:cNvSpPr/>
            <p:nvPr/>
          </p:nvSpPr>
          <p:spPr>
            <a:xfrm>
              <a:off x="4479350" y="2405900"/>
              <a:ext cx="31575" cy="31350"/>
            </a:xfrm>
            <a:custGeom>
              <a:avLst/>
              <a:gdLst/>
              <a:ahLst/>
              <a:cxnLst/>
              <a:rect l="l" t="t" r="r" b="b"/>
              <a:pathLst>
                <a:path w="1263" h="1254" extrusionOk="0">
                  <a:moveTo>
                    <a:pt x="628" y="0"/>
                  </a:moveTo>
                  <a:cubicBezTo>
                    <a:pt x="492" y="0"/>
                    <a:pt x="360" y="48"/>
                    <a:pt x="251" y="143"/>
                  </a:cubicBezTo>
                  <a:cubicBezTo>
                    <a:pt x="112" y="267"/>
                    <a:pt x="34" y="391"/>
                    <a:pt x="3" y="577"/>
                  </a:cubicBezTo>
                  <a:cubicBezTo>
                    <a:pt x="-12" y="732"/>
                    <a:pt x="34" y="887"/>
                    <a:pt x="143" y="1011"/>
                  </a:cubicBezTo>
                  <a:cubicBezTo>
                    <a:pt x="267" y="1151"/>
                    <a:pt x="407" y="1228"/>
                    <a:pt x="577" y="1244"/>
                  </a:cubicBezTo>
                  <a:cubicBezTo>
                    <a:pt x="609" y="1250"/>
                    <a:pt x="640" y="1253"/>
                    <a:pt x="672" y="1253"/>
                  </a:cubicBezTo>
                  <a:cubicBezTo>
                    <a:pt x="795" y="1253"/>
                    <a:pt x="916" y="1206"/>
                    <a:pt x="1027" y="1120"/>
                  </a:cubicBezTo>
                  <a:cubicBezTo>
                    <a:pt x="1151" y="996"/>
                    <a:pt x="1213" y="856"/>
                    <a:pt x="1260" y="686"/>
                  </a:cubicBezTo>
                  <a:cubicBezTo>
                    <a:pt x="1275" y="530"/>
                    <a:pt x="1229" y="375"/>
                    <a:pt x="1120" y="236"/>
                  </a:cubicBezTo>
                  <a:cubicBezTo>
                    <a:pt x="996" y="112"/>
                    <a:pt x="856" y="34"/>
                    <a:pt x="686" y="3"/>
                  </a:cubicBezTo>
                  <a:cubicBezTo>
                    <a:pt x="666" y="1"/>
                    <a:pt x="647"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4" name="Google Shape;328;p18">
              <a:extLst>
                <a:ext uri="{FF2B5EF4-FFF2-40B4-BE49-F238E27FC236}">
                  <a16:creationId xmlns:a16="http://schemas.microsoft.com/office/drawing/2014/main" id="{B1BDD969-1909-57F2-2093-FD9C96DD6223}"/>
                </a:ext>
              </a:extLst>
            </p:cNvPr>
            <p:cNvSpPr/>
            <p:nvPr/>
          </p:nvSpPr>
          <p:spPr>
            <a:xfrm>
              <a:off x="4675375" y="2423950"/>
              <a:ext cx="31350" cy="31350"/>
            </a:xfrm>
            <a:custGeom>
              <a:avLst/>
              <a:gdLst/>
              <a:ahLst/>
              <a:cxnLst/>
              <a:rect l="l" t="t" r="r" b="b"/>
              <a:pathLst>
                <a:path w="1254" h="1254" extrusionOk="0">
                  <a:moveTo>
                    <a:pt x="582" y="1"/>
                  </a:moveTo>
                  <a:cubicBezTo>
                    <a:pt x="460" y="1"/>
                    <a:pt x="342" y="48"/>
                    <a:pt x="243" y="134"/>
                  </a:cubicBezTo>
                  <a:cubicBezTo>
                    <a:pt x="103" y="258"/>
                    <a:pt x="26" y="398"/>
                    <a:pt x="10" y="568"/>
                  </a:cubicBezTo>
                  <a:cubicBezTo>
                    <a:pt x="-21" y="723"/>
                    <a:pt x="26" y="879"/>
                    <a:pt x="134" y="1018"/>
                  </a:cubicBezTo>
                  <a:cubicBezTo>
                    <a:pt x="258" y="1142"/>
                    <a:pt x="398" y="1220"/>
                    <a:pt x="569" y="1251"/>
                  </a:cubicBezTo>
                  <a:cubicBezTo>
                    <a:pt x="588" y="1253"/>
                    <a:pt x="607" y="1254"/>
                    <a:pt x="627" y="1254"/>
                  </a:cubicBezTo>
                  <a:cubicBezTo>
                    <a:pt x="762" y="1254"/>
                    <a:pt x="896" y="1206"/>
                    <a:pt x="1018" y="1111"/>
                  </a:cubicBezTo>
                  <a:cubicBezTo>
                    <a:pt x="1142" y="987"/>
                    <a:pt x="1220" y="863"/>
                    <a:pt x="1251" y="677"/>
                  </a:cubicBezTo>
                  <a:cubicBezTo>
                    <a:pt x="1266" y="522"/>
                    <a:pt x="1220" y="367"/>
                    <a:pt x="1111" y="243"/>
                  </a:cubicBezTo>
                  <a:cubicBezTo>
                    <a:pt x="987" y="103"/>
                    <a:pt x="863" y="26"/>
                    <a:pt x="677" y="10"/>
                  </a:cubicBezTo>
                  <a:cubicBezTo>
                    <a:pt x="645" y="4"/>
                    <a:pt x="614" y="1"/>
                    <a:pt x="582"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 name="Google Shape;329;p18">
              <a:extLst>
                <a:ext uri="{FF2B5EF4-FFF2-40B4-BE49-F238E27FC236}">
                  <a16:creationId xmlns:a16="http://schemas.microsoft.com/office/drawing/2014/main" id="{FE674516-4613-BE0E-A922-E1A34CD47164}"/>
                </a:ext>
              </a:extLst>
            </p:cNvPr>
            <p:cNvSpPr/>
            <p:nvPr/>
          </p:nvSpPr>
          <p:spPr>
            <a:xfrm>
              <a:off x="4871200" y="2441925"/>
              <a:ext cx="31350" cy="31225"/>
            </a:xfrm>
            <a:custGeom>
              <a:avLst/>
              <a:gdLst/>
              <a:ahLst/>
              <a:cxnLst/>
              <a:rect l="l" t="t" r="r" b="b"/>
              <a:pathLst>
                <a:path w="1254" h="1249" extrusionOk="0">
                  <a:moveTo>
                    <a:pt x="605" y="1"/>
                  </a:moveTo>
                  <a:cubicBezTo>
                    <a:pt x="474" y="1"/>
                    <a:pt x="347" y="39"/>
                    <a:pt x="242" y="144"/>
                  </a:cubicBezTo>
                  <a:cubicBezTo>
                    <a:pt x="103" y="253"/>
                    <a:pt x="25" y="392"/>
                    <a:pt x="9" y="563"/>
                  </a:cubicBezTo>
                  <a:cubicBezTo>
                    <a:pt x="-22" y="718"/>
                    <a:pt x="25" y="873"/>
                    <a:pt x="134" y="1013"/>
                  </a:cubicBezTo>
                  <a:cubicBezTo>
                    <a:pt x="258" y="1152"/>
                    <a:pt x="397" y="1214"/>
                    <a:pt x="568" y="1245"/>
                  </a:cubicBezTo>
                  <a:cubicBezTo>
                    <a:pt x="592" y="1248"/>
                    <a:pt x="616" y="1249"/>
                    <a:pt x="640" y="1249"/>
                  </a:cubicBezTo>
                  <a:cubicBezTo>
                    <a:pt x="771" y="1249"/>
                    <a:pt x="900" y="1211"/>
                    <a:pt x="1018" y="1106"/>
                  </a:cubicBezTo>
                  <a:cubicBezTo>
                    <a:pt x="1142" y="997"/>
                    <a:pt x="1219" y="858"/>
                    <a:pt x="1250" y="687"/>
                  </a:cubicBezTo>
                  <a:cubicBezTo>
                    <a:pt x="1266" y="532"/>
                    <a:pt x="1219" y="377"/>
                    <a:pt x="1111" y="237"/>
                  </a:cubicBezTo>
                  <a:cubicBezTo>
                    <a:pt x="987" y="98"/>
                    <a:pt x="863" y="20"/>
                    <a:pt x="676" y="4"/>
                  </a:cubicBezTo>
                  <a:cubicBezTo>
                    <a:pt x="652" y="2"/>
                    <a:pt x="628" y="1"/>
                    <a:pt x="60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 name="Google Shape;330;p18">
              <a:extLst>
                <a:ext uri="{FF2B5EF4-FFF2-40B4-BE49-F238E27FC236}">
                  <a16:creationId xmlns:a16="http://schemas.microsoft.com/office/drawing/2014/main" id="{9357B20E-23F6-72D4-FDFF-DEFFFEB4694C}"/>
                </a:ext>
              </a:extLst>
            </p:cNvPr>
            <p:cNvSpPr/>
            <p:nvPr/>
          </p:nvSpPr>
          <p:spPr>
            <a:xfrm>
              <a:off x="5067000" y="2459775"/>
              <a:ext cx="31350" cy="31225"/>
            </a:xfrm>
            <a:custGeom>
              <a:avLst/>
              <a:gdLst/>
              <a:ahLst/>
              <a:cxnLst/>
              <a:rect l="l" t="t" r="r" b="b"/>
              <a:pathLst>
                <a:path w="1254" h="1249" extrusionOk="0">
                  <a:moveTo>
                    <a:pt x="605" y="0"/>
                  </a:moveTo>
                  <a:cubicBezTo>
                    <a:pt x="474" y="0"/>
                    <a:pt x="347" y="39"/>
                    <a:pt x="242" y="144"/>
                  </a:cubicBezTo>
                  <a:cubicBezTo>
                    <a:pt x="103" y="252"/>
                    <a:pt x="25" y="392"/>
                    <a:pt x="10" y="562"/>
                  </a:cubicBezTo>
                  <a:cubicBezTo>
                    <a:pt x="-21" y="717"/>
                    <a:pt x="25" y="872"/>
                    <a:pt x="134" y="1012"/>
                  </a:cubicBezTo>
                  <a:cubicBezTo>
                    <a:pt x="258" y="1152"/>
                    <a:pt x="398" y="1229"/>
                    <a:pt x="568" y="1245"/>
                  </a:cubicBezTo>
                  <a:cubicBezTo>
                    <a:pt x="592" y="1247"/>
                    <a:pt x="616" y="1248"/>
                    <a:pt x="640" y="1248"/>
                  </a:cubicBezTo>
                  <a:cubicBezTo>
                    <a:pt x="771" y="1248"/>
                    <a:pt x="900" y="1210"/>
                    <a:pt x="1018" y="1105"/>
                  </a:cubicBezTo>
                  <a:cubicBezTo>
                    <a:pt x="1142" y="1012"/>
                    <a:pt x="1220" y="857"/>
                    <a:pt x="1251" y="686"/>
                  </a:cubicBezTo>
                  <a:cubicBezTo>
                    <a:pt x="1266" y="531"/>
                    <a:pt x="1220" y="376"/>
                    <a:pt x="1111" y="237"/>
                  </a:cubicBezTo>
                  <a:cubicBezTo>
                    <a:pt x="987" y="97"/>
                    <a:pt x="863" y="19"/>
                    <a:pt x="677" y="4"/>
                  </a:cubicBezTo>
                  <a:cubicBezTo>
                    <a:pt x="653" y="2"/>
                    <a:pt x="629" y="0"/>
                    <a:pt x="60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 name="Google Shape;331;p18">
              <a:extLst>
                <a:ext uri="{FF2B5EF4-FFF2-40B4-BE49-F238E27FC236}">
                  <a16:creationId xmlns:a16="http://schemas.microsoft.com/office/drawing/2014/main" id="{417071AE-B15E-B558-7E16-FE19175D5EBA}"/>
                </a:ext>
              </a:extLst>
            </p:cNvPr>
            <p:cNvSpPr/>
            <p:nvPr/>
          </p:nvSpPr>
          <p:spPr>
            <a:xfrm>
              <a:off x="5262800" y="2477625"/>
              <a:ext cx="31350" cy="31350"/>
            </a:xfrm>
            <a:custGeom>
              <a:avLst/>
              <a:gdLst/>
              <a:ahLst/>
              <a:cxnLst/>
              <a:rect l="l" t="t" r="r" b="b"/>
              <a:pathLst>
                <a:path w="1254" h="1254" extrusionOk="0">
                  <a:moveTo>
                    <a:pt x="619" y="0"/>
                  </a:moveTo>
                  <a:cubicBezTo>
                    <a:pt x="484" y="0"/>
                    <a:pt x="351" y="48"/>
                    <a:pt x="243" y="143"/>
                  </a:cubicBezTo>
                  <a:cubicBezTo>
                    <a:pt x="103" y="267"/>
                    <a:pt x="26" y="391"/>
                    <a:pt x="10" y="577"/>
                  </a:cubicBezTo>
                  <a:cubicBezTo>
                    <a:pt x="-21" y="732"/>
                    <a:pt x="26" y="887"/>
                    <a:pt x="134" y="1011"/>
                  </a:cubicBezTo>
                  <a:cubicBezTo>
                    <a:pt x="258" y="1151"/>
                    <a:pt x="398" y="1229"/>
                    <a:pt x="569" y="1244"/>
                  </a:cubicBezTo>
                  <a:cubicBezTo>
                    <a:pt x="600" y="1250"/>
                    <a:pt x="632" y="1254"/>
                    <a:pt x="663" y="1254"/>
                  </a:cubicBezTo>
                  <a:cubicBezTo>
                    <a:pt x="786" y="1254"/>
                    <a:pt x="907" y="1206"/>
                    <a:pt x="1018" y="1120"/>
                  </a:cubicBezTo>
                  <a:cubicBezTo>
                    <a:pt x="1142" y="1011"/>
                    <a:pt x="1220" y="856"/>
                    <a:pt x="1251" y="686"/>
                  </a:cubicBezTo>
                  <a:cubicBezTo>
                    <a:pt x="1266" y="531"/>
                    <a:pt x="1220" y="376"/>
                    <a:pt x="1111" y="236"/>
                  </a:cubicBezTo>
                  <a:cubicBezTo>
                    <a:pt x="987" y="112"/>
                    <a:pt x="848" y="34"/>
                    <a:pt x="677" y="3"/>
                  </a:cubicBezTo>
                  <a:cubicBezTo>
                    <a:pt x="658" y="1"/>
                    <a:pt x="638" y="0"/>
                    <a:pt x="619"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 name="Google Shape;332;p18">
              <a:extLst>
                <a:ext uri="{FF2B5EF4-FFF2-40B4-BE49-F238E27FC236}">
                  <a16:creationId xmlns:a16="http://schemas.microsoft.com/office/drawing/2014/main" id="{7C16752E-508B-F327-31D0-069C07CC60B7}"/>
                </a:ext>
              </a:extLst>
            </p:cNvPr>
            <p:cNvSpPr/>
            <p:nvPr/>
          </p:nvSpPr>
          <p:spPr>
            <a:xfrm>
              <a:off x="5458400" y="2496225"/>
              <a:ext cx="31575" cy="31225"/>
            </a:xfrm>
            <a:custGeom>
              <a:avLst/>
              <a:gdLst/>
              <a:ahLst/>
              <a:cxnLst/>
              <a:rect l="l" t="t" r="r" b="b"/>
              <a:pathLst>
                <a:path w="1263" h="1249" extrusionOk="0">
                  <a:moveTo>
                    <a:pt x="614" y="0"/>
                  </a:moveTo>
                  <a:cubicBezTo>
                    <a:pt x="483" y="0"/>
                    <a:pt x="356" y="39"/>
                    <a:pt x="251" y="143"/>
                  </a:cubicBezTo>
                  <a:cubicBezTo>
                    <a:pt x="112" y="252"/>
                    <a:pt x="34" y="392"/>
                    <a:pt x="3" y="562"/>
                  </a:cubicBezTo>
                  <a:cubicBezTo>
                    <a:pt x="-13" y="717"/>
                    <a:pt x="34" y="872"/>
                    <a:pt x="143" y="1012"/>
                  </a:cubicBezTo>
                  <a:cubicBezTo>
                    <a:pt x="267" y="1152"/>
                    <a:pt x="406" y="1229"/>
                    <a:pt x="577" y="1245"/>
                  </a:cubicBezTo>
                  <a:cubicBezTo>
                    <a:pt x="601" y="1247"/>
                    <a:pt x="625" y="1248"/>
                    <a:pt x="649" y="1248"/>
                  </a:cubicBezTo>
                  <a:cubicBezTo>
                    <a:pt x="780" y="1248"/>
                    <a:pt x="909" y="1210"/>
                    <a:pt x="1027" y="1105"/>
                  </a:cubicBezTo>
                  <a:cubicBezTo>
                    <a:pt x="1151" y="996"/>
                    <a:pt x="1228" y="857"/>
                    <a:pt x="1259" y="686"/>
                  </a:cubicBezTo>
                  <a:cubicBezTo>
                    <a:pt x="1275" y="531"/>
                    <a:pt x="1228" y="376"/>
                    <a:pt x="1120" y="236"/>
                  </a:cubicBezTo>
                  <a:cubicBezTo>
                    <a:pt x="996" y="97"/>
                    <a:pt x="856" y="19"/>
                    <a:pt x="685" y="4"/>
                  </a:cubicBezTo>
                  <a:cubicBezTo>
                    <a:pt x="661" y="1"/>
                    <a:pt x="637"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9" name="Google Shape;333;p18">
              <a:extLst>
                <a:ext uri="{FF2B5EF4-FFF2-40B4-BE49-F238E27FC236}">
                  <a16:creationId xmlns:a16="http://schemas.microsoft.com/office/drawing/2014/main" id="{583A437F-873E-74C1-C44E-94AE9FA23256}"/>
                </a:ext>
              </a:extLst>
            </p:cNvPr>
            <p:cNvSpPr/>
            <p:nvPr/>
          </p:nvSpPr>
          <p:spPr>
            <a:xfrm>
              <a:off x="2295575" y="2525300"/>
              <a:ext cx="31225" cy="31225"/>
            </a:xfrm>
            <a:custGeom>
              <a:avLst/>
              <a:gdLst/>
              <a:ahLst/>
              <a:cxnLst/>
              <a:rect l="l" t="t" r="r" b="b"/>
              <a:pathLst>
                <a:path w="1249" h="1249" extrusionOk="0">
                  <a:moveTo>
                    <a:pt x="615" y="0"/>
                  </a:moveTo>
                  <a:cubicBezTo>
                    <a:pt x="484" y="0"/>
                    <a:pt x="355" y="39"/>
                    <a:pt x="237" y="144"/>
                  </a:cubicBezTo>
                  <a:cubicBezTo>
                    <a:pt x="97" y="252"/>
                    <a:pt x="20" y="392"/>
                    <a:pt x="4" y="562"/>
                  </a:cubicBezTo>
                  <a:cubicBezTo>
                    <a:pt x="-11" y="717"/>
                    <a:pt x="20" y="873"/>
                    <a:pt x="144" y="1012"/>
                  </a:cubicBezTo>
                  <a:cubicBezTo>
                    <a:pt x="252" y="1152"/>
                    <a:pt x="392" y="1229"/>
                    <a:pt x="563" y="1245"/>
                  </a:cubicBezTo>
                  <a:cubicBezTo>
                    <a:pt x="587" y="1247"/>
                    <a:pt x="611" y="1248"/>
                    <a:pt x="635" y="1248"/>
                  </a:cubicBezTo>
                  <a:cubicBezTo>
                    <a:pt x="765" y="1248"/>
                    <a:pt x="894" y="1210"/>
                    <a:pt x="1012" y="1105"/>
                  </a:cubicBezTo>
                  <a:cubicBezTo>
                    <a:pt x="1152" y="997"/>
                    <a:pt x="1230" y="857"/>
                    <a:pt x="1245" y="686"/>
                  </a:cubicBezTo>
                  <a:cubicBezTo>
                    <a:pt x="1261" y="531"/>
                    <a:pt x="1230" y="376"/>
                    <a:pt x="1106" y="237"/>
                  </a:cubicBezTo>
                  <a:cubicBezTo>
                    <a:pt x="997" y="97"/>
                    <a:pt x="857" y="20"/>
                    <a:pt x="687" y="4"/>
                  </a:cubicBezTo>
                  <a:cubicBezTo>
                    <a:pt x="663" y="2"/>
                    <a:pt x="639" y="0"/>
                    <a:pt x="61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 name="Google Shape;334;p18">
              <a:extLst>
                <a:ext uri="{FF2B5EF4-FFF2-40B4-BE49-F238E27FC236}">
                  <a16:creationId xmlns:a16="http://schemas.microsoft.com/office/drawing/2014/main" id="{3C65C75C-7CB6-E0F6-605B-B591182FD085}"/>
                </a:ext>
              </a:extLst>
            </p:cNvPr>
            <p:cNvSpPr/>
            <p:nvPr/>
          </p:nvSpPr>
          <p:spPr>
            <a:xfrm>
              <a:off x="2491375" y="2543125"/>
              <a:ext cx="31250" cy="31225"/>
            </a:xfrm>
            <a:custGeom>
              <a:avLst/>
              <a:gdLst/>
              <a:ahLst/>
              <a:cxnLst/>
              <a:rect l="l" t="t" r="r" b="b"/>
              <a:pathLst>
                <a:path w="1250" h="1249" extrusionOk="0">
                  <a:moveTo>
                    <a:pt x="615" y="1"/>
                  </a:moveTo>
                  <a:cubicBezTo>
                    <a:pt x="484" y="1"/>
                    <a:pt x="355" y="39"/>
                    <a:pt x="237" y="144"/>
                  </a:cubicBezTo>
                  <a:cubicBezTo>
                    <a:pt x="98" y="253"/>
                    <a:pt x="20" y="392"/>
                    <a:pt x="5" y="563"/>
                  </a:cubicBezTo>
                  <a:cubicBezTo>
                    <a:pt x="-11" y="718"/>
                    <a:pt x="20" y="873"/>
                    <a:pt x="144" y="1013"/>
                  </a:cubicBezTo>
                  <a:cubicBezTo>
                    <a:pt x="253" y="1152"/>
                    <a:pt x="392" y="1230"/>
                    <a:pt x="563" y="1245"/>
                  </a:cubicBezTo>
                  <a:cubicBezTo>
                    <a:pt x="587" y="1248"/>
                    <a:pt x="611" y="1249"/>
                    <a:pt x="635" y="1249"/>
                  </a:cubicBezTo>
                  <a:cubicBezTo>
                    <a:pt x="766" y="1249"/>
                    <a:pt x="895" y="1211"/>
                    <a:pt x="1013" y="1106"/>
                  </a:cubicBezTo>
                  <a:cubicBezTo>
                    <a:pt x="1152" y="997"/>
                    <a:pt x="1230" y="858"/>
                    <a:pt x="1245" y="687"/>
                  </a:cubicBezTo>
                  <a:cubicBezTo>
                    <a:pt x="1261" y="532"/>
                    <a:pt x="1230" y="377"/>
                    <a:pt x="1106" y="237"/>
                  </a:cubicBezTo>
                  <a:cubicBezTo>
                    <a:pt x="997" y="98"/>
                    <a:pt x="858" y="20"/>
                    <a:pt x="687" y="4"/>
                  </a:cubicBezTo>
                  <a:cubicBezTo>
                    <a:pt x="663" y="2"/>
                    <a:pt x="639" y="1"/>
                    <a:pt x="61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1" name="Google Shape;335;p18">
              <a:extLst>
                <a:ext uri="{FF2B5EF4-FFF2-40B4-BE49-F238E27FC236}">
                  <a16:creationId xmlns:a16="http://schemas.microsoft.com/office/drawing/2014/main" id="{FCF09E63-DC7E-6392-66C6-5BC65F1434F0}"/>
                </a:ext>
              </a:extLst>
            </p:cNvPr>
            <p:cNvSpPr/>
            <p:nvPr/>
          </p:nvSpPr>
          <p:spPr>
            <a:xfrm>
              <a:off x="2687200" y="2561000"/>
              <a:ext cx="31225" cy="31350"/>
            </a:xfrm>
            <a:custGeom>
              <a:avLst/>
              <a:gdLst/>
              <a:ahLst/>
              <a:cxnLst/>
              <a:rect l="l" t="t" r="r" b="b"/>
              <a:pathLst>
                <a:path w="1249" h="1254" extrusionOk="0">
                  <a:moveTo>
                    <a:pt x="628" y="0"/>
                  </a:moveTo>
                  <a:cubicBezTo>
                    <a:pt x="493" y="0"/>
                    <a:pt x="359" y="48"/>
                    <a:pt x="237" y="143"/>
                  </a:cubicBezTo>
                  <a:cubicBezTo>
                    <a:pt x="97" y="267"/>
                    <a:pt x="20" y="391"/>
                    <a:pt x="4" y="577"/>
                  </a:cubicBezTo>
                  <a:cubicBezTo>
                    <a:pt x="-12" y="732"/>
                    <a:pt x="20" y="887"/>
                    <a:pt x="144" y="1011"/>
                  </a:cubicBezTo>
                  <a:cubicBezTo>
                    <a:pt x="252" y="1151"/>
                    <a:pt x="392" y="1228"/>
                    <a:pt x="562" y="1244"/>
                  </a:cubicBezTo>
                  <a:cubicBezTo>
                    <a:pt x="594" y="1250"/>
                    <a:pt x="626" y="1253"/>
                    <a:pt x="657" y="1253"/>
                  </a:cubicBezTo>
                  <a:cubicBezTo>
                    <a:pt x="780" y="1253"/>
                    <a:pt x="901" y="1206"/>
                    <a:pt x="1012" y="1120"/>
                  </a:cubicBezTo>
                  <a:cubicBezTo>
                    <a:pt x="1152" y="996"/>
                    <a:pt x="1229" y="856"/>
                    <a:pt x="1245" y="685"/>
                  </a:cubicBezTo>
                  <a:cubicBezTo>
                    <a:pt x="1260" y="530"/>
                    <a:pt x="1229" y="375"/>
                    <a:pt x="1105" y="236"/>
                  </a:cubicBezTo>
                  <a:cubicBezTo>
                    <a:pt x="997" y="111"/>
                    <a:pt x="857" y="34"/>
                    <a:pt x="686" y="3"/>
                  </a:cubicBezTo>
                  <a:cubicBezTo>
                    <a:pt x="667" y="1"/>
                    <a:pt x="648"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 name="Google Shape;336;p18">
              <a:extLst>
                <a:ext uri="{FF2B5EF4-FFF2-40B4-BE49-F238E27FC236}">
                  <a16:creationId xmlns:a16="http://schemas.microsoft.com/office/drawing/2014/main" id="{AA461464-652A-0DAD-2261-80F43A53FB71}"/>
                </a:ext>
              </a:extLst>
            </p:cNvPr>
            <p:cNvSpPr/>
            <p:nvPr/>
          </p:nvSpPr>
          <p:spPr>
            <a:xfrm>
              <a:off x="2883400" y="2579050"/>
              <a:ext cx="31375" cy="31350"/>
            </a:xfrm>
            <a:custGeom>
              <a:avLst/>
              <a:gdLst/>
              <a:ahLst/>
              <a:cxnLst/>
              <a:rect l="l" t="t" r="r" b="b"/>
              <a:pathLst>
                <a:path w="1255" h="1254" extrusionOk="0">
                  <a:moveTo>
                    <a:pt x="591" y="0"/>
                  </a:moveTo>
                  <a:cubicBezTo>
                    <a:pt x="468" y="0"/>
                    <a:pt x="348" y="48"/>
                    <a:pt x="236" y="134"/>
                  </a:cubicBezTo>
                  <a:cubicBezTo>
                    <a:pt x="112" y="258"/>
                    <a:pt x="35" y="398"/>
                    <a:pt x="4" y="568"/>
                  </a:cubicBezTo>
                  <a:cubicBezTo>
                    <a:pt x="-12" y="723"/>
                    <a:pt x="35" y="878"/>
                    <a:pt x="143" y="1018"/>
                  </a:cubicBezTo>
                  <a:cubicBezTo>
                    <a:pt x="268" y="1142"/>
                    <a:pt x="392" y="1220"/>
                    <a:pt x="578" y="1251"/>
                  </a:cubicBezTo>
                  <a:cubicBezTo>
                    <a:pt x="597" y="1253"/>
                    <a:pt x="616" y="1254"/>
                    <a:pt x="636" y="1254"/>
                  </a:cubicBezTo>
                  <a:cubicBezTo>
                    <a:pt x="771" y="1254"/>
                    <a:pt x="903" y="1206"/>
                    <a:pt x="1012" y="1111"/>
                  </a:cubicBezTo>
                  <a:cubicBezTo>
                    <a:pt x="1136" y="987"/>
                    <a:pt x="1214" y="863"/>
                    <a:pt x="1245" y="677"/>
                  </a:cubicBezTo>
                  <a:cubicBezTo>
                    <a:pt x="1276" y="522"/>
                    <a:pt x="1229" y="367"/>
                    <a:pt x="1121" y="243"/>
                  </a:cubicBezTo>
                  <a:cubicBezTo>
                    <a:pt x="996" y="103"/>
                    <a:pt x="857" y="25"/>
                    <a:pt x="686" y="10"/>
                  </a:cubicBezTo>
                  <a:cubicBezTo>
                    <a:pt x="655" y="4"/>
                    <a:pt x="623" y="0"/>
                    <a:pt x="591"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3" name="Google Shape;337;p18">
              <a:extLst>
                <a:ext uri="{FF2B5EF4-FFF2-40B4-BE49-F238E27FC236}">
                  <a16:creationId xmlns:a16="http://schemas.microsoft.com/office/drawing/2014/main" id="{86B62F83-568F-4833-5BC8-1DF4E70E09A4}"/>
                </a:ext>
              </a:extLst>
            </p:cNvPr>
            <p:cNvSpPr/>
            <p:nvPr/>
          </p:nvSpPr>
          <p:spPr>
            <a:xfrm>
              <a:off x="3079200" y="2597025"/>
              <a:ext cx="31375" cy="31225"/>
            </a:xfrm>
            <a:custGeom>
              <a:avLst/>
              <a:gdLst/>
              <a:ahLst/>
              <a:cxnLst/>
              <a:rect l="l" t="t" r="r" b="b"/>
              <a:pathLst>
                <a:path w="1255" h="1249" extrusionOk="0">
                  <a:moveTo>
                    <a:pt x="615" y="1"/>
                  </a:moveTo>
                  <a:cubicBezTo>
                    <a:pt x="484" y="1"/>
                    <a:pt x="355" y="39"/>
                    <a:pt x="237" y="144"/>
                  </a:cubicBezTo>
                  <a:cubicBezTo>
                    <a:pt x="113" y="252"/>
                    <a:pt x="35" y="392"/>
                    <a:pt x="4" y="563"/>
                  </a:cubicBezTo>
                  <a:cubicBezTo>
                    <a:pt x="-11" y="718"/>
                    <a:pt x="20" y="873"/>
                    <a:pt x="144" y="1012"/>
                  </a:cubicBezTo>
                  <a:cubicBezTo>
                    <a:pt x="252" y="1152"/>
                    <a:pt x="392" y="1214"/>
                    <a:pt x="578" y="1245"/>
                  </a:cubicBezTo>
                  <a:cubicBezTo>
                    <a:pt x="602" y="1247"/>
                    <a:pt x="626" y="1249"/>
                    <a:pt x="650" y="1249"/>
                  </a:cubicBezTo>
                  <a:cubicBezTo>
                    <a:pt x="780" y="1249"/>
                    <a:pt x="907" y="1210"/>
                    <a:pt x="1012" y="1105"/>
                  </a:cubicBezTo>
                  <a:cubicBezTo>
                    <a:pt x="1152" y="1012"/>
                    <a:pt x="1214" y="857"/>
                    <a:pt x="1245" y="687"/>
                  </a:cubicBezTo>
                  <a:cubicBezTo>
                    <a:pt x="1276" y="532"/>
                    <a:pt x="1229" y="377"/>
                    <a:pt x="1121" y="237"/>
                  </a:cubicBezTo>
                  <a:cubicBezTo>
                    <a:pt x="997" y="97"/>
                    <a:pt x="857" y="20"/>
                    <a:pt x="687" y="4"/>
                  </a:cubicBezTo>
                  <a:cubicBezTo>
                    <a:pt x="663" y="2"/>
                    <a:pt x="639" y="1"/>
                    <a:pt x="61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4" name="Google Shape;338;p18">
              <a:extLst>
                <a:ext uri="{FF2B5EF4-FFF2-40B4-BE49-F238E27FC236}">
                  <a16:creationId xmlns:a16="http://schemas.microsoft.com/office/drawing/2014/main" id="{4EF51A0F-83D6-5E25-3D22-7C561AEFEA58}"/>
                </a:ext>
              </a:extLst>
            </p:cNvPr>
            <p:cNvSpPr/>
            <p:nvPr/>
          </p:nvSpPr>
          <p:spPr>
            <a:xfrm>
              <a:off x="3275025" y="2614875"/>
              <a:ext cx="31350" cy="31225"/>
            </a:xfrm>
            <a:custGeom>
              <a:avLst/>
              <a:gdLst/>
              <a:ahLst/>
              <a:cxnLst/>
              <a:rect l="l" t="t" r="r" b="b"/>
              <a:pathLst>
                <a:path w="1254" h="1249" extrusionOk="0">
                  <a:moveTo>
                    <a:pt x="614" y="0"/>
                  </a:moveTo>
                  <a:cubicBezTo>
                    <a:pt x="483" y="0"/>
                    <a:pt x="354" y="38"/>
                    <a:pt x="236" y="143"/>
                  </a:cubicBezTo>
                  <a:cubicBezTo>
                    <a:pt x="112" y="252"/>
                    <a:pt x="35" y="391"/>
                    <a:pt x="4" y="562"/>
                  </a:cubicBezTo>
                  <a:cubicBezTo>
                    <a:pt x="-12" y="717"/>
                    <a:pt x="35" y="872"/>
                    <a:pt x="143" y="1012"/>
                  </a:cubicBezTo>
                  <a:cubicBezTo>
                    <a:pt x="267" y="1151"/>
                    <a:pt x="391" y="1229"/>
                    <a:pt x="577" y="1245"/>
                  </a:cubicBezTo>
                  <a:cubicBezTo>
                    <a:pt x="601" y="1247"/>
                    <a:pt x="625" y="1248"/>
                    <a:pt x="649" y="1248"/>
                  </a:cubicBezTo>
                  <a:cubicBezTo>
                    <a:pt x="780" y="1248"/>
                    <a:pt x="907" y="1210"/>
                    <a:pt x="1012" y="1105"/>
                  </a:cubicBezTo>
                  <a:cubicBezTo>
                    <a:pt x="1151" y="1012"/>
                    <a:pt x="1229" y="857"/>
                    <a:pt x="1244" y="686"/>
                  </a:cubicBezTo>
                  <a:cubicBezTo>
                    <a:pt x="1275" y="531"/>
                    <a:pt x="1229" y="376"/>
                    <a:pt x="1120" y="236"/>
                  </a:cubicBezTo>
                  <a:cubicBezTo>
                    <a:pt x="996" y="97"/>
                    <a:pt x="857" y="19"/>
                    <a:pt x="686" y="4"/>
                  </a:cubicBezTo>
                  <a:cubicBezTo>
                    <a:pt x="662" y="1"/>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5" name="Google Shape;339;p18">
              <a:extLst>
                <a:ext uri="{FF2B5EF4-FFF2-40B4-BE49-F238E27FC236}">
                  <a16:creationId xmlns:a16="http://schemas.microsoft.com/office/drawing/2014/main" id="{D6C3C1F6-E765-A559-111E-6E6565C284B2}"/>
                </a:ext>
              </a:extLst>
            </p:cNvPr>
            <p:cNvSpPr/>
            <p:nvPr/>
          </p:nvSpPr>
          <p:spPr>
            <a:xfrm>
              <a:off x="3470825" y="2632725"/>
              <a:ext cx="31375" cy="31350"/>
            </a:xfrm>
            <a:custGeom>
              <a:avLst/>
              <a:gdLst/>
              <a:ahLst/>
              <a:cxnLst/>
              <a:rect l="l" t="t" r="r" b="b"/>
              <a:pathLst>
                <a:path w="1255" h="1254" extrusionOk="0">
                  <a:moveTo>
                    <a:pt x="628" y="0"/>
                  </a:moveTo>
                  <a:cubicBezTo>
                    <a:pt x="493" y="0"/>
                    <a:pt x="359" y="48"/>
                    <a:pt x="237" y="143"/>
                  </a:cubicBezTo>
                  <a:cubicBezTo>
                    <a:pt x="112" y="267"/>
                    <a:pt x="35" y="391"/>
                    <a:pt x="4" y="577"/>
                  </a:cubicBezTo>
                  <a:cubicBezTo>
                    <a:pt x="-12" y="732"/>
                    <a:pt x="35" y="887"/>
                    <a:pt x="143" y="1011"/>
                  </a:cubicBezTo>
                  <a:cubicBezTo>
                    <a:pt x="252" y="1151"/>
                    <a:pt x="392" y="1228"/>
                    <a:pt x="578" y="1244"/>
                  </a:cubicBezTo>
                  <a:cubicBezTo>
                    <a:pt x="609" y="1250"/>
                    <a:pt x="641" y="1253"/>
                    <a:pt x="672" y="1253"/>
                  </a:cubicBezTo>
                  <a:cubicBezTo>
                    <a:pt x="795" y="1253"/>
                    <a:pt x="913" y="1206"/>
                    <a:pt x="1012" y="1120"/>
                  </a:cubicBezTo>
                  <a:cubicBezTo>
                    <a:pt x="1152" y="1011"/>
                    <a:pt x="1229" y="887"/>
                    <a:pt x="1245" y="686"/>
                  </a:cubicBezTo>
                  <a:cubicBezTo>
                    <a:pt x="1276" y="531"/>
                    <a:pt x="1229" y="375"/>
                    <a:pt x="1121" y="236"/>
                  </a:cubicBezTo>
                  <a:cubicBezTo>
                    <a:pt x="996" y="112"/>
                    <a:pt x="857" y="34"/>
                    <a:pt x="686" y="3"/>
                  </a:cubicBezTo>
                  <a:cubicBezTo>
                    <a:pt x="667" y="1"/>
                    <a:pt x="648"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6" name="Google Shape;340;p18">
              <a:extLst>
                <a:ext uri="{FF2B5EF4-FFF2-40B4-BE49-F238E27FC236}">
                  <a16:creationId xmlns:a16="http://schemas.microsoft.com/office/drawing/2014/main" id="{8CEB878B-B292-6D53-45C9-A3E8EDE0A96D}"/>
                </a:ext>
              </a:extLst>
            </p:cNvPr>
            <p:cNvSpPr/>
            <p:nvPr/>
          </p:nvSpPr>
          <p:spPr>
            <a:xfrm>
              <a:off x="3666650" y="2651300"/>
              <a:ext cx="31350" cy="31250"/>
            </a:xfrm>
            <a:custGeom>
              <a:avLst/>
              <a:gdLst/>
              <a:ahLst/>
              <a:cxnLst/>
              <a:rect l="l" t="t" r="r" b="b"/>
              <a:pathLst>
                <a:path w="1254" h="1250" extrusionOk="0">
                  <a:moveTo>
                    <a:pt x="614" y="1"/>
                  </a:moveTo>
                  <a:cubicBezTo>
                    <a:pt x="483" y="1"/>
                    <a:pt x="354" y="39"/>
                    <a:pt x="236" y="144"/>
                  </a:cubicBezTo>
                  <a:cubicBezTo>
                    <a:pt x="112" y="253"/>
                    <a:pt x="34" y="392"/>
                    <a:pt x="3" y="563"/>
                  </a:cubicBezTo>
                  <a:cubicBezTo>
                    <a:pt x="-12" y="718"/>
                    <a:pt x="34" y="873"/>
                    <a:pt x="143" y="1013"/>
                  </a:cubicBezTo>
                  <a:cubicBezTo>
                    <a:pt x="267" y="1152"/>
                    <a:pt x="391" y="1230"/>
                    <a:pt x="577" y="1245"/>
                  </a:cubicBezTo>
                  <a:cubicBezTo>
                    <a:pt x="601" y="1248"/>
                    <a:pt x="625" y="1249"/>
                    <a:pt x="649" y="1249"/>
                  </a:cubicBezTo>
                  <a:cubicBezTo>
                    <a:pt x="779" y="1249"/>
                    <a:pt x="906" y="1211"/>
                    <a:pt x="1011" y="1106"/>
                  </a:cubicBezTo>
                  <a:cubicBezTo>
                    <a:pt x="1151" y="997"/>
                    <a:pt x="1228" y="858"/>
                    <a:pt x="1244" y="687"/>
                  </a:cubicBezTo>
                  <a:cubicBezTo>
                    <a:pt x="1275" y="532"/>
                    <a:pt x="1228" y="377"/>
                    <a:pt x="1120" y="237"/>
                  </a:cubicBezTo>
                  <a:cubicBezTo>
                    <a:pt x="996" y="98"/>
                    <a:pt x="856" y="20"/>
                    <a:pt x="686" y="5"/>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7" name="Google Shape;341;p18">
              <a:extLst>
                <a:ext uri="{FF2B5EF4-FFF2-40B4-BE49-F238E27FC236}">
                  <a16:creationId xmlns:a16="http://schemas.microsoft.com/office/drawing/2014/main" id="{F16977D9-AB9B-C99E-736F-6DEDA46430BB}"/>
                </a:ext>
              </a:extLst>
            </p:cNvPr>
            <p:cNvSpPr/>
            <p:nvPr/>
          </p:nvSpPr>
          <p:spPr>
            <a:xfrm>
              <a:off x="3862450" y="2669150"/>
              <a:ext cx="31225" cy="31225"/>
            </a:xfrm>
            <a:custGeom>
              <a:avLst/>
              <a:gdLst/>
              <a:ahLst/>
              <a:cxnLst/>
              <a:rect l="l" t="t" r="r" b="b"/>
              <a:pathLst>
                <a:path w="1249" h="1249" extrusionOk="0">
                  <a:moveTo>
                    <a:pt x="614" y="0"/>
                  </a:moveTo>
                  <a:cubicBezTo>
                    <a:pt x="483" y="0"/>
                    <a:pt x="354" y="39"/>
                    <a:pt x="236" y="144"/>
                  </a:cubicBezTo>
                  <a:cubicBezTo>
                    <a:pt x="97" y="252"/>
                    <a:pt x="35" y="392"/>
                    <a:pt x="4" y="562"/>
                  </a:cubicBezTo>
                  <a:cubicBezTo>
                    <a:pt x="-12" y="718"/>
                    <a:pt x="35" y="873"/>
                    <a:pt x="143" y="1012"/>
                  </a:cubicBezTo>
                  <a:cubicBezTo>
                    <a:pt x="267" y="1152"/>
                    <a:pt x="391" y="1229"/>
                    <a:pt x="577" y="1245"/>
                  </a:cubicBezTo>
                  <a:cubicBezTo>
                    <a:pt x="601" y="1247"/>
                    <a:pt x="625" y="1249"/>
                    <a:pt x="648" y="1249"/>
                  </a:cubicBezTo>
                  <a:cubicBezTo>
                    <a:pt x="776" y="1249"/>
                    <a:pt x="894" y="1210"/>
                    <a:pt x="1012" y="1105"/>
                  </a:cubicBezTo>
                  <a:cubicBezTo>
                    <a:pt x="1151" y="997"/>
                    <a:pt x="1229" y="857"/>
                    <a:pt x="1244" y="687"/>
                  </a:cubicBezTo>
                  <a:cubicBezTo>
                    <a:pt x="1260" y="531"/>
                    <a:pt x="1229" y="376"/>
                    <a:pt x="1120" y="237"/>
                  </a:cubicBezTo>
                  <a:cubicBezTo>
                    <a:pt x="996" y="97"/>
                    <a:pt x="857" y="20"/>
                    <a:pt x="686" y="4"/>
                  </a:cubicBezTo>
                  <a:cubicBezTo>
                    <a:pt x="662" y="2"/>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8" name="Google Shape;342;p18">
              <a:extLst>
                <a:ext uri="{FF2B5EF4-FFF2-40B4-BE49-F238E27FC236}">
                  <a16:creationId xmlns:a16="http://schemas.microsoft.com/office/drawing/2014/main" id="{04F8EF93-82AD-7135-F9F9-8B61452F27BE}"/>
                </a:ext>
              </a:extLst>
            </p:cNvPr>
            <p:cNvSpPr/>
            <p:nvPr/>
          </p:nvSpPr>
          <p:spPr>
            <a:xfrm>
              <a:off x="4058250" y="2687000"/>
              <a:ext cx="31225" cy="31350"/>
            </a:xfrm>
            <a:custGeom>
              <a:avLst/>
              <a:gdLst/>
              <a:ahLst/>
              <a:cxnLst/>
              <a:rect l="l" t="t" r="r" b="b"/>
              <a:pathLst>
                <a:path w="1249" h="1254" extrusionOk="0">
                  <a:moveTo>
                    <a:pt x="628" y="1"/>
                  </a:moveTo>
                  <a:cubicBezTo>
                    <a:pt x="493" y="1"/>
                    <a:pt x="359" y="48"/>
                    <a:pt x="237" y="143"/>
                  </a:cubicBezTo>
                  <a:cubicBezTo>
                    <a:pt x="97" y="267"/>
                    <a:pt x="19" y="391"/>
                    <a:pt x="4" y="577"/>
                  </a:cubicBezTo>
                  <a:cubicBezTo>
                    <a:pt x="-12" y="732"/>
                    <a:pt x="19" y="888"/>
                    <a:pt x="143" y="1012"/>
                  </a:cubicBezTo>
                  <a:cubicBezTo>
                    <a:pt x="268" y="1151"/>
                    <a:pt x="392" y="1229"/>
                    <a:pt x="578" y="1244"/>
                  </a:cubicBezTo>
                  <a:cubicBezTo>
                    <a:pt x="609" y="1251"/>
                    <a:pt x="640" y="1254"/>
                    <a:pt x="671" y="1254"/>
                  </a:cubicBezTo>
                  <a:cubicBezTo>
                    <a:pt x="790" y="1254"/>
                    <a:pt x="901" y="1207"/>
                    <a:pt x="1012" y="1120"/>
                  </a:cubicBezTo>
                  <a:cubicBezTo>
                    <a:pt x="1152" y="996"/>
                    <a:pt x="1229" y="857"/>
                    <a:pt x="1245" y="686"/>
                  </a:cubicBezTo>
                  <a:cubicBezTo>
                    <a:pt x="1260" y="531"/>
                    <a:pt x="1229" y="376"/>
                    <a:pt x="1121" y="236"/>
                  </a:cubicBezTo>
                  <a:cubicBezTo>
                    <a:pt x="997" y="112"/>
                    <a:pt x="857" y="35"/>
                    <a:pt x="686" y="4"/>
                  </a:cubicBezTo>
                  <a:cubicBezTo>
                    <a:pt x="667" y="2"/>
                    <a:pt x="648" y="1"/>
                    <a:pt x="628"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9" name="Google Shape;343;p18">
              <a:extLst>
                <a:ext uri="{FF2B5EF4-FFF2-40B4-BE49-F238E27FC236}">
                  <a16:creationId xmlns:a16="http://schemas.microsoft.com/office/drawing/2014/main" id="{585646F8-8DCD-16CC-1FD2-F16C4D99A4D4}"/>
                </a:ext>
              </a:extLst>
            </p:cNvPr>
            <p:cNvSpPr/>
            <p:nvPr/>
          </p:nvSpPr>
          <p:spPr>
            <a:xfrm>
              <a:off x="4254450" y="2705075"/>
              <a:ext cx="31575" cy="31350"/>
            </a:xfrm>
            <a:custGeom>
              <a:avLst/>
              <a:gdLst/>
              <a:ahLst/>
              <a:cxnLst/>
              <a:rect l="l" t="t" r="r" b="b"/>
              <a:pathLst>
                <a:path w="1263" h="1254" extrusionOk="0">
                  <a:moveTo>
                    <a:pt x="591" y="0"/>
                  </a:moveTo>
                  <a:cubicBezTo>
                    <a:pt x="469" y="0"/>
                    <a:pt x="351" y="47"/>
                    <a:pt x="252" y="134"/>
                  </a:cubicBezTo>
                  <a:cubicBezTo>
                    <a:pt x="112" y="258"/>
                    <a:pt x="35" y="397"/>
                    <a:pt x="4" y="568"/>
                  </a:cubicBezTo>
                  <a:cubicBezTo>
                    <a:pt x="-12" y="723"/>
                    <a:pt x="35" y="878"/>
                    <a:pt x="143" y="1018"/>
                  </a:cubicBezTo>
                  <a:cubicBezTo>
                    <a:pt x="267" y="1142"/>
                    <a:pt x="407" y="1219"/>
                    <a:pt x="578" y="1250"/>
                  </a:cubicBezTo>
                  <a:cubicBezTo>
                    <a:pt x="597" y="1252"/>
                    <a:pt x="616" y="1253"/>
                    <a:pt x="636" y="1253"/>
                  </a:cubicBezTo>
                  <a:cubicBezTo>
                    <a:pt x="771" y="1253"/>
                    <a:pt x="905" y="1206"/>
                    <a:pt x="1027" y="1111"/>
                  </a:cubicBezTo>
                  <a:cubicBezTo>
                    <a:pt x="1136" y="987"/>
                    <a:pt x="1213" y="863"/>
                    <a:pt x="1260" y="676"/>
                  </a:cubicBezTo>
                  <a:cubicBezTo>
                    <a:pt x="1276" y="521"/>
                    <a:pt x="1229" y="366"/>
                    <a:pt x="1120" y="242"/>
                  </a:cubicBezTo>
                  <a:cubicBezTo>
                    <a:pt x="996" y="103"/>
                    <a:pt x="857" y="25"/>
                    <a:pt x="686" y="9"/>
                  </a:cubicBezTo>
                  <a:cubicBezTo>
                    <a:pt x="655" y="3"/>
                    <a:pt x="623" y="0"/>
                    <a:pt x="591"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0" name="Google Shape;344;p18">
              <a:extLst>
                <a:ext uri="{FF2B5EF4-FFF2-40B4-BE49-F238E27FC236}">
                  <a16:creationId xmlns:a16="http://schemas.microsoft.com/office/drawing/2014/main" id="{B26B0F6F-0F33-F3C4-2D58-F3A519DB22CA}"/>
                </a:ext>
              </a:extLst>
            </p:cNvPr>
            <p:cNvSpPr/>
            <p:nvPr/>
          </p:nvSpPr>
          <p:spPr>
            <a:xfrm>
              <a:off x="4450275" y="2723050"/>
              <a:ext cx="31575" cy="31225"/>
            </a:xfrm>
            <a:custGeom>
              <a:avLst/>
              <a:gdLst/>
              <a:ahLst/>
              <a:cxnLst/>
              <a:rect l="l" t="t" r="r" b="b"/>
              <a:pathLst>
                <a:path w="1263" h="1249" extrusionOk="0">
                  <a:moveTo>
                    <a:pt x="614" y="0"/>
                  </a:moveTo>
                  <a:cubicBezTo>
                    <a:pt x="483" y="0"/>
                    <a:pt x="356" y="39"/>
                    <a:pt x="251" y="144"/>
                  </a:cubicBezTo>
                  <a:cubicBezTo>
                    <a:pt x="112" y="252"/>
                    <a:pt x="34" y="392"/>
                    <a:pt x="3" y="562"/>
                  </a:cubicBezTo>
                  <a:cubicBezTo>
                    <a:pt x="-12" y="717"/>
                    <a:pt x="34" y="872"/>
                    <a:pt x="143" y="1012"/>
                  </a:cubicBezTo>
                  <a:cubicBezTo>
                    <a:pt x="267" y="1152"/>
                    <a:pt x="406" y="1229"/>
                    <a:pt x="577" y="1245"/>
                  </a:cubicBezTo>
                  <a:cubicBezTo>
                    <a:pt x="601" y="1247"/>
                    <a:pt x="625" y="1248"/>
                    <a:pt x="649" y="1248"/>
                  </a:cubicBezTo>
                  <a:cubicBezTo>
                    <a:pt x="780" y="1248"/>
                    <a:pt x="909" y="1210"/>
                    <a:pt x="1027" y="1105"/>
                  </a:cubicBezTo>
                  <a:cubicBezTo>
                    <a:pt x="1151" y="981"/>
                    <a:pt x="1213" y="857"/>
                    <a:pt x="1259" y="671"/>
                  </a:cubicBezTo>
                  <a:cubicBezTo>
                    <a:pt x="1275" y="531"/>
                    <a:pt x="1228" y="376"/>
                    <a:pt x="1120" y="237"/>
                  </a:cubicBezTo>
                  <a:cubicBezTo>
                    <a:pt x="996" y="97"/>
                    <a:pt x="856" y="19"/>
                    <a:pt x="686" y="4"/>
                  </a:cubicBezTo>
                  <a:cubicBezTo>
                    <a:pt x="662" y="2"/>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1" name="Google Shape;345;p18">
              <a:extLst>
                <a:ext uri="{FF2B5EF4-FFF2-40B4-BE49-F238E27FC236}">
                  <a16:creationId xmlns:a16="http://schemas.microsoft.com/office/drawing/2014/main" id="{72D17D5D-1935-8A29-E41E-C8AFD8BF9C56}"/>
                </a:ext>
              </a:extLst>
            </p:cNvPr>
            <p:cNvSpPr/>
            <p:nvPr/>
          </p:nvSpPr>
          <p:spPr>
            <a:xfrm>
              <a:off x="4646300" y="2740875"/>
              <a:ext cx="31350" cy="31225"/>
            </a:xfrm>
            <a:custGeom>
              <a:avLst/>
              <a:gdLst/>
              <a:ahLst/>
              <a:cxnLst/>
              <a:rect l="l" t="t" r="r" b="b"/>
              <a:pathLst>
                <a:path w="1254" h="1249" extrusionOk="0">
                  <a:moveTo>
                    <a:pt x="605" y="1"/>
                  </a:moveTo>
                  <a:cubicBezTo>
                    <a:pt x="475" y="1"/>
                    <a:pt x="347" y="39"/>
                    <a:pt x="243" y="144"/>
                  </a:cubicBezTo>
                  <a:cubicBezTo>
                    <a:pt x="103" y="253"/>
                    <a:pt x="25" y="392"/>
                    <a:pt x="10" y="563"/>
                  </a:cubicBezTo>
                  <a:cubicBezTo>
                    <a:pt x="-21" y="718"/>
                    <a:pt x="25" y="873"/>
                    <a:pt x="134" y="1012"/>
                  </a:cubicBezTo>
                  <a:cubicBezTo>
                    <a:pt x="258" y="1152"/>
                    <a:pt x="398" y="1230"/>
                    <a:pt x="568" y="1245"/>
                  </a:cubicBezTo>
                  <a:cubicBezTo>
                    <a:pt x="592" y="1248"/>
                    <a:pt x="616" y="1249"/>
                    <a:pt x="640" y="1249"/>
                  </a:cubicBezTo>
                  <a:cubicBezTo>
                    <a:pt x="771" y="1249"/>
                    <a:pt x="900" y="1210"/>
                    <a:pt x="1018" y="1106"/>
                  </a:cubicBezTo>
                  <a:cubicBezTo>
                    <a:pt x="1142" y="997"/>
                    <a:pt x="1220" y="857"/>
                    <a:pt x="1251" y="687"/>
                  </a:cubicBezTo>
                  <a:cubicBezTo>
                    <a:pt x="1266" y="532"/>
                    <a:pt x="1220" y="377"/>
                    <a:pt x="1111" y="237"/>
                  </a:cubicBezTo>
                  <a:cubicBezTo>
                    <a:pt x="987" y="97"/>
                    <a:pt x="863" y="20"/>
                    <a:pt x="677" y="4"/>
                  </a:cubicBezTo>
                  <a:cubicBezTo>
                    <a:pt x="653" y="2"/>
                    <a:pt x="629" y="1"/>
                    <a:pt x="60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2" name="Google Shape;346;p18">
              <a:extLst>
                <a:ext uri="{FF2B5EF4-FFF2-40B4-BE49-F238E27FC236}">
                  <a16:creationId xmlns:a16="http://schemas.microsoft.com/office/drawing/2014/main" id="{4A0D02D1-4C54-09E3-513D-5DB916A8FB65}"/>
                </a:ext>
              </a:extLst>
            </p:cNvPr>
            <p:cNvSpPr/>
            <p:nvPr/>
          </p:nvSpPr>
          <p:spPr>
            <a:xfrm>
              <a:off x="4842100" y="2758725"/>
              <a:ext cx="31350" cy="31225"/>
            </a:xfrm>
            <a:custGeom>
              <a:avLst/>
              <a:gdLst/>
              <a:ahLst/>
              <a:cxnLst/>
              <a:rect l="l" t="t" r="r" b="b"/>
              <a:pathLst>
                <a:path w="1254" h="1249" extrusionOk="0">
                  <a:moveTo>
                    <a:pt x="605" y="0"/>
                  </a:moveTo>
                  <a:cubicBezTo>
                    <a:pt x="475" y="0"/>
                    <a:pt x="348" y="39"/>
                    <a:pt x="243" y="143"/>
                  </a:cubicBezTo>
                  <a:cubicBezTo>
                    <a:pt x="103" y="267"/>
                    <a:pt x="26" y="392"/>
                    <a:pt x="10" y="578"/>
                  </a:cubicBezTo>
                  <a:cubicBezTo>
                    <a:pt x="-21" y="717"/>
                    <a:pt x="26" y="872"/>
                    <a:pt x="134" y="1012"/>
                  </a:cubicBezTo>
                  <a:cubicBezTo>
                    <a:pt x="258" y="1152"/>
                    <a:pt x="398" y="1229"/>
                    <a:pt x="569" y="1245"/>
                  </a:cubicBezTo>
                  <a:cubicBezTo>
                    <a:pt x="593" y="1247"/>
                    <a:pt x="617" y="1248"/>
                    <a:pt x="641" y="1248"/>
                  </a:cubicBezTo>
                  <a:cubicBezTo>
                    <a:pt x="771" y="1248"/>
                    <a:pt x="900" y="1210"/>
                    <a:pt x="1018" y="1105"/>
                  </a:cubicBezTo>
                  <a:cubicBezTo>
                    <a:pt x="1142" y="996"/>
                    <a:pt x="1220" y="857"/>
                    <a:pt x="1251" y="686"/>
                  </a:cubicBezTo>
                  <a:cubicBezTo>
                    <a:pt x="1267" y="531"/>
                    <a:pt x="1220" y="376"/>
                    <a:pt x="1111" y="236"/>
                  </a:cubicBezTo>
                  <a:cubicBezTo>
                    <a:pt x="987" y="97"/>
                    <a:pt x="863" y="19"/>
                    <a:pt x="677" y="4"/>
                  </a:cubicBezTo>
                  <a:cubicBezTo>
                    <a:pt x="653" y="1"/>
                    <a:pt x="629" y="0"/>
                    <a:pt x="60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3" name="Google Shape;347;p18">
              <a:extLst>
                <a:ext uri="{FF2B5EF4-FFF2-40B4-BE49-F238E27FC236}">
                  <a16:creationId xmlns:a16="http://schemas.microsoft.com/office/drawing/2014/main" id="{FC11EACC-09E4-7B23-84FC-65926384B6ED}"/>
                </a:ext>
              </a:extLst>
            </p:cNvPr>
            <p:cNvSpPr/>
            <p:nvPr/>
          </p:nvSpPr>
          <p:spPr>
            <a:xfrm>
              <a:off x="5037925" y="2776575"/>
              <a:ext cx="31350" cy="31575"/>
            </a:xfrm>
            <a:custGeom>
              <a:avLst/>
              <a:gdLst/>
              <a:ahLst/>
              <a:cxnLst/>
              <a:rect l="l" t="t" r="r" b="b"/>
              <a:pathLst>
                <a:path w="1254" h="1263" extrusionOk="0">
                  <a:moveTo>
                    <a:pt x="618" y="0"/>
                  </a:moveTo>
                  <a:cubicBezTo>
                    <a:pt x="483" y="0"/>
                    <a:pt x="351" y="48"/>
                    <a:pt x="242" y="143"/>
                  </a:cubicBezTo>
                  <a:cubicBezTo>
                    <a:pt x="103" y="267"/>
                    <a:pt x="25" y="407"/>
                    <a:pt x="10" y="577"/>
                  </a:cubicBezTo>
                  <a:cubicBezTo>
                    <a:pt x="-21" y="732"/>
                    <a:pt x="25" y="887"/>
                    <a:pt x="134" y="1027"/>
                  </a:cubicBezTo>
                  <a:cubicBezTo>
                    <a:pt x="258" y="1151"/>
                    <a:pt x="397" y="1229"/>
                    <a:pt x="568" y="1260"/>
                  </a:cubicBezTo>
                  <a:cubicBezTo>
                    <a:pt x="587" y="1261"/>
                    <a:pt x="607" y="1262"/>
                    <a:pt x="626" y="1262"/>
                  </a:cubicBezTo>
                  <a:cubicBezTo>
                    <a:pt x="762" y="1262"/>
                    <a:pt x="896" y="1215"/>
                    <a:pt x="1018" y="1120"/>
                  </a:cubicBezTo>
                  <a:cubicBezTo>
                    <a:pt x="1142" y="1027"/>
                    <a:pt x="1219" y="872"/>
                    <a:pt x="1250" y="686"/>
                  </a:cubicBezTo>
                  <a:cubicBezTo>
                    <a:pt x="1266" y="531"/>
                    <a:pt x="1219" y="375"/>
                    <a:pt x="1111" y="251"/>
                  </a:cubicBezTo>
                  <a:cubicBezTo>
                    <a:pt x="987" y="112"/>
                    <a:pt x="863" y="34"/>
                    <a:pt x="677" y="3"/>
                  </a:cubicBezTo>
                  <a:cubicBezTo>
                    <a:pt x="657" y="1"/>
                    <a:pt x="638" y="0"/>
                    <a:pt x="61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4" name="Google Shape;348;p18">
              <a:extLst>
                <a:ext uri="{FF2B5EF4-FFF2-40B4-BE49-F238E27FC236}">
                  <a16:creationId xmlns:a16="http://schemas.microsoft.com/office/drawing/2014/main" id="{5EA49F4B-DB25-35C8-A777-CCB793FA222A}"/>
                </a:ext>
              </a:extLst>
            </p:cNvPr>
            <p:cNvSpPr/>
            <p:nvPr/>
          </p:nvSpPr>
          <p:spPr>
            <a:xfrm>
              <a:off x="5233725" y="2794775"/>
              <a:ext cx="31350" cy="31225"/>
            </a:xfrm>
            <a:custGeom>
              <a:avLst/>
              <a:gdLst/>
              <a:ahLst/>
              <a:cxnLst/>
              <a:rect l="l" t="t" r="r" b="b"/>
              <a:pathLst>
                <a:path w="1254" h="1249" extrusionOk="0">
                  <a:moveTo>
                    <a:pt x="605" y="1"/>
                  </a:moveTo>
                  <a:cubicBezTo>
                    <a:pt x="475" y="1"/>
                    <a:pt x="347" y="39"/>
                    <a:pt x="243" y="144"/>
                  </a:cubicBezTo>
                  <a:cubicBezTo>
                    <a:pt x="103" y="252"/>
                    <a:pt x="25" y="392"/>
                    <a:pt x="10" y="563"/>
                  </a:cubicBezTo>
                  <a:cubicBezTo>
                    <a:pt x="-21" y="718"/>
                    <a:pt x="25" y="873"/>
                    <a:pt x="134" y="1012"/>
                  </a:cubicBezTo>
                  <a:cubicBezTo>
                    <a:pt x="258" y="1152"/>
                    <a:pt x="398" y="1229"/>
                    <a:pt x="568" y="1245"/>
                  </a:cubicBezTo>
                  <a:cubicBezTo>
                    <a:pt x="592" y="1247"/>
                    <a:pt x="616" y="1249"/>
                    <a:pt x="640" y="1249"/>
                  </a:cubicBezTo>
                  <a:cubicBezTo>
                    <a:pt x="771" y="1249"/>
                    <a:pt x="900" y="1210"/>
                    <a:pt x="1018" y="1105"/>
                  </a:cubicBezTo>
                  <a:cubicBezTo>
                    <a:pt x="1142" y="1012"/>
                    <a:pt x="1220" y="857"/>
                    <a:pt x="1251" y="687"/>
                  </a:cubicBezTo>
                  <a:cubicBezTo>
                    <a:pt x="1266" y="532"/>
                    <a:pt x="1220" y="376"/>
                    <a:pt x="1111" y="237"/>
                  </a:cubicBezTo>
                  <a:cubicBezTo>
                    <a:pt x="987" y="97"/>
                    <a:pt x="847" y="20"/>
                    <a:pt x="677" y="4"/>
                  </a:cubicBezTo>
                  <a:cubicBezTo>
                    <a:pt x="653" y="2"/>
                    <a:pt x="629" y="1"/>
                    <a:pt x="60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5" name="Google Shape;349;p18">
              <a:extLst>
                <a:ext uri="{FF2B5EF4-FFF2-40B4-BE49-F238E27FC236}">
                  <a16:creationId xmlns:a16="http://schemas.microsoft.com/office/drawing/2014/main" id="{80B20F38-09B7-CBFE-A512-2AA8639A5EBA}"/>
                </a:ext>
              </a:extLst>
            </p:cNvPr>
            <p:cNvSpPr/>
            <p:nvPr/>
          </p:nvSpPr>
          <p:spPr>
            <a:xfrm>
              <a:off x="5429300" y="2812600"/>
              <a:ext cx="31575" cy="31250"/>
            </a:xfrm>
            <a:custGeom>
              <a:avLst/>
              <a:gdLst/>
              <a:ahLst/>
              <a:cxnLst/>
              <a:rect l="l" t="t" r="r" b="b"/>
              <a:pathLst>
                <a:path w="1263" h="1250" extrusionOk="0">
                  <a:moveTo>
                    <a:pt x="614" y="1"/>
                  </a:moveTo>
                  <a:cubicBezTo>
                    <a:pt x="484" y="1"/>
                    <a:pt x="357" y="39"/>
                    <a:pt x="252" y="144"/>
                  </a:cubicBezTo>
                  <a:cubicBezTo>
                    <a:pt x="112" y="253"/>
                    <a:pt x="35" y="392"/>
                    <a:pt x="4" y="563"/>
                  </a:cubicBezTo>
                  <a:cubicBezTo>
                    <a:pt x="-12" y="718"/>
                    <a:pt x="35" y="873"/>
                    <a:pt x="143" y="1013"/>
                  </a:cubicBezTo>
                  <a:cubicBezTo>
                    <a:pt x="267" y="1152"/>
                    <a:pt x="407" y="1230"/>
                    <a:pt x="578" y="1245"/>
                  </a:cubicBezTo>
                  <a:cubicBezTo>
                    <a:pt x="602" y="1248"/>
                    <a:pt x="626" y="1249"/>
                    <a:pt x="650" y="1249"/>
                  </a:cubicBezTo>
                  <a:cubicBezTo>
                    <a:pt x="780" y="1249"/>
                    <a:pt x="909" y="1211"/>
                    <a:pt x="1027" y="1106"/>
                  </a:cubicBezTo>
                  <a:cubicBezTo>
                    <a:pt x="1151" y="1013"/>
                    <a:pt x="1229" y="873"/>
                    <a:pt x="1260" y="687"/>
                  </a:cubicBezTo>
                  <a:cubicBezTo>
                    <a:pt x="1276" y="532"/>
                    <a:pt x="1229" y="377"/>
                    <a:pt x="1120" y="237"/>
                  </a:cubicBezTo>
                  <a:cubicBezTo>
                    <a:pt x="996" y="98"/>
                    <a:pt x="857" y="20"/>
                    <a:pt x="686" y="5"/>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6" name="Google Shape;350;p18">
              <a:extLst>
                <a:ext uri="{FF2B5EF4-FFF2-40B4-BE49-F238E27FC236}">
                  <a16:creationId xmlns:a16="http://schemas.microsoft.com/office/drawing/2014/main" id="{70BE0F4F-8498-16EF-04AC-4B328CE1F38B}"/>
                </a:ext>
              </a:extLst>
            </p:cNvPr>
            <p:cNvSpPr/>
            <p:nvPr/>
          </p:nvSpPr>
          <p:spPr>
            <a:xfrm>
              <a:off x="2266500" y="2842100"/>
              <a:ext cx="31225" cy="31200"/>
            </a:xfrm>
            <a:custGeom>
              <a:avLst/>
              <a:gdLst/>
              <a:ahLst/>
              <a:cxnLst/>
              <a:rect l="l" t="t" r="r" b="b"/>
              <a:pathLst>
                <a:path w="1249" h="1248" extrusionOk="0">
                  <a:moveTo>
                    <a:pt x="628" y="0"/>
                  </a:moveTo>
                  <a:cubicBezTo>
                    <a:pt x="493" y="0"/>
                    <a:pt x="359" y="48"/>
                    <a:pt x="237" y="143"/>
                  </a:cubicBezTo>
                  <a:cubicBezTo>
                    <a:pt x="97" y="267"/>
                    <a:pt x="20" y="391"/>
                    <a:pt x="4" y="577"/>
                  </a:cubicBezTo>
                  <a:cubicBezTo>
                    <a:pt x="-11" y="732"/>
                    <a:pt x="20" y="872"/>
                    <a:pt x="144" y="1011"/>
                  </a:cubicBezTo>
                  <a:cubicBezTo>
                    <a:pt x="252" y="1151"/>
                    <a:pt x="392" y="1229"/>
                    <a:pt x="562" y="1244"/>
                  </a:cubicBezTo>
                  <a:cubicBezTo>
                    <a:pt x="587" y="1247"/>
                    <a:pt x="612" y="1248"/>
                    <a:pt x="636" y="1248"/>
                  </a:cubicBezTo>
                  <a:cubicBezTo>
                    <a:pt x="766" y="1248"/>
                    <a:pt x="895" y="1211"/>
                    <a:pt x="1012" y="1120"/>
                  </a:cubicBezTo>
                  <a:cubicBezTo>
                    <a:pt x="1152" y="996"/>
                    <a:pt x="1229" y="856"/>
                    <a:pt x="1245" y="686"/>
                  </a:cubicBezTo>
                  <a:cubicBezTo>
                    <a:pt x="1260" y="531"/>
                    <a:pt x="1229" y="376"/>
                    <a:pt x="1105" y="236"/>
                  </a:cubicBezTo>
                  <a:cubicBezTo>
                    <a:pt x="997" y="96"/>
                    <a:pt x="857" y="34"/>
                    <a:pt x="687" y="3"/>
                  </a:cubicBezTo>
                  <a:cubicBezTo>
                    <a:pt x="667" y="1"/>
                    <a:pt x="648"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7" name="Google Shape;351;p18">
              <a:extLst>
                <a:ext uri="{FF2B5EF4-FFF2-40B4-BE49-F238E27FC236}">
                  <a16:creationId xmlns:a16="http://schemas.microsoft.com/office/drawing/2014/main" id="{388CD504-C870-B47E-075D-50B9BC7B60CF}"/>
                </a:ext>
              </a:extLst>
            </p:cNvPr>
            <p:cNvSpPr/>
            <p:nvPr/>
          </p:nvSpPr>
          <p:spPr>
            <a:xfrm>
              <a:off x="2462300" y="2860150"/>
              <a:ext cx="31225" cy="31350"/>
            </a:xfrm>
            <a:custGeom>
              <a:avLst/>
              <a:gdLst/>
              <a:ahLst/>
              <a:cxnLst/>
              <a:rect l="l" t="t" r="r" b="b"/>
              <a:pathLst>
                <a:path w="1249" h="1254" extrusionOk="0">
                  <a:moveTo>
                    <a:pt x="592" y="1"/>
                  </a:moveTo>
                  <a:cubicBezTo>
                    <a:pt x="469" y="1"/>
                    <a:pt x="348" y="48"/>
                    <a:pt x="237" y="134"/>
                  </a:cubicBezTo>
                  <a:cubicBezTo>
                    <a:pt x="97" y="258"/>
                    <a:pt x="20" y="398"/>
                    <a:pt x="4" y="569"/>
                  </a:cubicBezTo>
                  <a:cubicBezTo>
                    <a:pt x="-11" y="724"/>
                    <a:pt x="20" y="879"/>
                    <a:pt x="144" y="1018"/>
                  </a:cubicBezTo>
                  <a:cubicBezTo>
                    <a:pt x="253" y="1143"/>
                    <a:pt x="392" y="1220"/>
                    <a:pt x="563" y="1251"/>
                  </a:cubicBezTo>
                  <a:cubicBezTo>
                    <a:pt x="582" y="1253"/>
                    <a:pt x="602" y="1254"/>
                    <a:pt x="621" y="1254"/>
                  </a:cubicBezTo>
                  <a:cubicBezTo>
                    <a:pt x="756" y="1254"/>
                    <a:pt x="890" y="1207"/>
                    <a:pt x="1013" y="1112"/>
                  </a:cubicBezTo>
                  <a:cubicBezTo>
                    <a:pt x="1152" y="987"/>
                    <a:pt x="1230" y="863"/>
                    <a:pt x="1245" y="677"/>
                  </a:cubicBezTo>
                  <a:cubicBezTo>
                    <a:pt x="1261" y="522"/>
                    <a:pt x="1230" y="367"/>
                    <a:pt x="1106" y="243"/>
                  </a:cubicBezTo>
                  <a:cubicBezTo>
                    <a:pt x="997" y="103"/>
                    <a:pt x="857" y="26"/>
                    <a:pt x="687" y="10"/>
                  </a:cubicBezTo>
                  <a:cubicBezTo>
                    <a:pt x="655" y="4"/>
                    <a:pt x="624" y="1"/>
                    <a:pt x="592"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8" name="Google Shape;352;p18">
              <a:extLst>
                <a:ext uri="{FF2B5EF4-FFF2-40B4-BE49-F238E27FC236}">
                  <a16:creationId xmlns:a16="http://schemas.microsoft.com/office/drawing/2014/main" id="{48B271F7-AA39-795D-A663-D92E84237D8F}"/>
                </a:ext>
              </a:extLst>
            </p:cNvPr>
            <p:cNvSpPr/>
            <p:nvPr/>
          </p:nvSpPr>
          <p:spPr>
            <a:xfrm>
              <a:off x="2658125" y="2878150"/>
              <a:ext cx="31225" cy="31225"/>
            </a:xfrm>
            <a:custGeom>
              <a:avLst/>
              <a:gdLst/>
              <a:ahLst/>
              <a:cxnLst/>
              <a:rect l="l" t="t" r="r" b="b"/>
              <a:pathLst>
                <a:path w="1249" h="1249" extrusionOk="0">
                  <a:moveTo>
                    <a:pt x="614" y="0"/>
                  </a:moveTo>
                  <a:cubicBezTo>
                    <a:pt x="483" y="0"/>
                    <a:pt x="354" y="38"/>
                    <a:pt x="236" y="143"/>
                  </a:cubicBezTo>
                  <a:cubicBezTo>
                    <a:pt x="97" y="252"/>
                    <a:pt x="19" y="392"/>
                    <a:pt x="4" y="562"/>
                  </a:cubicBezTo>
                  <a:cubicBezTo>
                    <a:pt x="-12" y="717"/>
                    <a:pt x="19" y="872"/>
                    <a:pt x="143" y="1012"/>
                  </a:cubicBezTo>
                  <a:cubicBezTo>
                    <a:pt x="252" y="1151"/>
                    <a:pt x="392" y="1229"/>
                    <a:pt x="562" y="1245"/>
                  </a:cubicBezTo>
                  <a:cubicBezTo>
                    <a:pt x="586" y="1247"/>
                    <a:pt x="610" y="1248"/>
                    <a:pt x="634" y="1248"/>
                  </a:cubicBezTo>
                  <a:cubicBezTo>
                    <a:pt x="765" y="1248"/>
                    <a:pt x="894" y="1210"/>
                    <a:pt x="1012" y="1105"/>
                  </a:cubicBezTo>
                  <a:cubicBezTo>
                    <a:pt x="1151" y="981"/>
                    <a:pt x="1229" y="857"/>
                    <a:pt x="1245" y="671"/>
                  </a:cubicBezTo>
                  <a:cubicBezTo>
                    <a:pt x="1260" y="531"/>
                    <a:pt x="1229" y="376"/>
                    <a:pt x="1105" y="236"/>
                  </a:cubicBezTo>
                  <a:cubicBezTo>
                    <a:pt x="996" y="97"/>
                    <a:pt x="857" y="19"/>
                    <a:pt x="686" y="4"/>
                  </a:cubicBezTo>
                  <a:cubicBezTo>
                    <a:pt x="662" y="1"/>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9" name="Google Shape;353;p18">
              <a:extLst>
                <a:ext uri="{FF2B5EF4-FFF2-40B4-BE49-F238E27FC236}">
                  <a16:creationId xmlns:a16="http://schemas.microsoft.com/office/drawing/2014/main" id="{2406B70B-3ED6-DF17-D834-039E974185DF}"/>
                </a:ext>
              </a:extLst>
            </p:cNvPr>
            <p:cNvSpPr/>
            <p:nvPr/>
          </p:nvSpPr>
          <p:spPr>
            <a:xfrm>
              <a:off x="2854325" y="2895975"/>
              <a:ext cx="31350" cy="31225"/>
            </a:xfrm>
            <a:custGeom>
              <a:avLst/>
              <a:gdLst/>
              <a:ahLst/>
              <a:cxnLst/>
              <a:rect l="l" t="t" r="r" b="b"/>
              <a:pathLst>
                <a:path w="1254" h="1249" extrusionOk="0">
                  <a:moveTo>
                    <a:pt x="614" y="1"/>
                  </a:moveTo>
                  <a:cubicBezTo>
                    <a:pt x="483" y="1"/>
                    <a:pt x="354" y="39"/>
                    <a:pt x="236" y="144"/>
                  </a:cubicBezTo>
                  <a:cubicBezTo>
                    <a:pt x="112" y="252"/>
                    <a:pt x="35" y="392"/>
                    <a:pt x="4" y="563"/>
                  </a:cubicBezTo>
                  <a:cubicBezTo>
                    <a:pt x="-12" y="718"/>
                    <a:pt x="35" y="873"/>
                    <a:pt x="143" y="1012"/>
                  </a:cubicBezTo>
                  <a:cubicBezTo>
                    <a:pt x="267" y="1152"/>
                    <a:pt x="391" y="1229"/>
                    <a:pt x="577" y="1245"/>
                  </a:cubicBezTo>
                  <a:cubicBezTo>
                    <a:pt x="601" y="1247"/>
                    <a:pt x="625" y="1249"/>
                    <a:pt x="649" y="1249"/>
                  </a:cubicBezTo>
                  <a:cubicBezTo>
                    <a:pt x="780" y="1249"/>
                    <a:pt x="907" y="1210"/>
                    <a:pt x="1012" y="1105"/>
                  </a:cubicBezTo>
                  <a:cubicBezTo>
                    <a:pt x="1136" y="997"/>
                    <a:pt x="1213" y="857"/>
                    <a:pt x="1244" y="687"/>
                  </a:cubicBezTo>
                  <a:cubicBezTo>
                    <a:pt x="1275" y="532"/>
                    <a:pt x="1229" y="376"/>
                    <a:pt x="1120" y="237"/>
                  </a:cubicBezTo>
                  <a:cubicBezTo>
                    <a:pt x="996" y="97"/>
                    <a:pt x="857"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0" name="Google Shape;354;p18">
              <a:extLst>
                <a:ext uri="{FF2B5EF4-FFF2-40B4-BE49-F238E27FC236}">
                  <a16:creationId xmlns:a16="http://schemas.microsoft.com/office/drawing/2014/main" id="{C7585ED8-7E7F-2CD0-EC2B-A38CBAF311BA}"/>
                </a:ext>
              </a:extLst>
            </p:cNvPr>
            <p:cNvSpPr/>
            <p:nvPr/>
          </p:nvSpPr>
          <p:spPr>
            <a:xfrm>
              <a:off x="3050125" y="2913800"/>
              <a:ext cx="31375" cy="31250"/>
            </a:xfrm>
            <a:custGeom>
              <a:avLst/>
              <a:gdLst/>
              <a:ahLst/>
              <a:cxnLst/>
              <a:rect l="l" t="t" r="r" b="b"/>
              <a:pathLst>
                <a:path w="1255" h="1250" extrusionOk="0">
                  <a:moveTo>
                    <a:pt x="614" y="1"/>
                  </a:moveTo>
                  <a:cubicBezTo>
                    <a:pt x="484" y="1"/>
                    <a:pt x="355" y="39"/>
                    <a:pt x="237" y="144"/>
                  </a:cubicBezTo>
                  <a:cubicBezTo>
                    <a:pt x="113" y="268"/>
                    <a:pt x="35" y="392"/>
                    <a:pt x="4" y="579"/>
                  </a:cubicBezTo>
                  <a:cubicBezTo>
                    <a:pt x="-12" y="718"/>
                    <a:pt x="19" y="873"/>
                    <a:pt x="144" y="1013"/>
                  </a:cubicBezTo>
                  <a:cubicBezTo>
                    <a:pt x="252" y="1152"/>
                    <a:pt x="392" y="1230"/>
                    <a:pt x="578" y="1245"/>
                  </a:cubicBezTo>
                  <a:cubicBezTo>
                    <a:pt x="602" y="1248"/>
                    <a:pt x="626" y="1249"/>
                    <a:pt x="650" y="1249"/>
                  </a:cubicBezTo>
                  <a:cubicBezTo>
                    <a:pt x="780" y="1249"/>
                    <a:pt x="907" y="1211"/>
                    <a:pt x="1012" y="1106"/>
                  </a:cubicBezTo>
                  <a:cubicBezTo>
                    <a:pt x="1152" y="1013"/>
                    <a:pt x="1214" y="858"/>
                    <a:pt x="1245" y="687"/>
                  </a:cubicBezTo>
                  <a:cubicBezTo>
                    <a:pt x="1276" y="532"/>
                    <a:pt x="1229" y="377"/>
                    <a:pt x="1121" y="237"/>
                  </a:cubicBezTo>
                  <a:cubicBezTo>
                    <a:pt x="997" y="98"/>
                    <a:pt x="857" y="20"/>
                    <a:pt x="686" y="5"/>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1" name="Google Shape;355;p18">
              <a:extLst>
                <a:ext uri="{FF2B5EF4-FFF2-40B4-BE49-F238E27FC236}">
                  <a16:creationId xmlns:a16="http://schemas.microsoft.com/office/drawing/2014/main" id="{63689A25-8E65-8713-2FF2-21D3B09316C0}"/>
                </a:ext>
              </a:extLst>
            </p:cNvPr>
            <p:cNvSpPr/>
            <p:nvPr/>
          </p:nvSpPr>
          <p:spPr>
            <a:xfrm>
              <a:off x="3245950" y="2931675"/>
              <a:ext cx="31350" cy="31575"/>
            </a:xfrm>
            <a:custGeom>
              <a:avLst/>
              <a:gdLst/>
              <a:ahLst/>
              <a:cxnLst/>
              <a:rect l="l" t="t" r="r" b="b"/>
              <a:pathLst>
                <a:path w="1254" h="1263" extrusionOk="0">
                  <a:moveTo>
                    <a:pt x="628" y="0"/>
                  </a:moveTo>
                  <a:cubicBezTo>
                    <a:pt x="492" y="0"/>
                    <a:pt x="358" y="48"/>
                    <a:pt x="236" y="143"/>
                  </a:cubicBezTo>
                  <a:cubicBezTo>
                    <a:pt x="112" y="267"/>
                    <a:pt x="34" y="406"/>
                    <a:pt x="3" y="577"/>
                  </a:cubicBezTo>
                  <a:cubicBezTo>
                    <a:pt x="-12" y="732"/>
                    <a:pt x="34" y="887"/>
                    <a:pt x="143" y="1027"/>
                  </a:cubicBezTo>
                  <a:cubicBezTo>
                    <a:pt x="267" y="1151"/>
                    <a:pt x="391" y="1228"/>
                    <a:pt x="577" y="1259"/>
                  </a:cubicBezTo>
                  <a:cubicBezTo>
                    <a:pt x="597" y="1261"/>
                    <a:pt x="616" y="1262"/>
                    <a:pt x="635" y="1262"/>
                  </a:cubicBezTo>
                  <a:cubicBezTo>
                    <a:pt x="771" y="1262"/>
                    <a:pt x="903" y="1215"/>
                    <a:pt x="1011" y="1120"/>
                  </a:cubicBezTo>
                  <a:cubicBezTo>
                    <a:pt x="1151" y="1027"/>
                    <a:pt x="1229" y="872"/>
                    <a:pt x="1244" y="686"/>
                  </a:cubicBezTo>
                  <a:cubicBezTo>
                    <a:pt x="1275" y="530"/>
                    <a:pt x="1229" y="375"/>
                    <a:pt x="1120" y="251"/>
                  </a:cubicBezTo>
                  <a:cubicBezTo>
                    <a:pt x="996" y="112"/>
                    <a:pt x="856" y="34"/>
                    <a:pt x="686" y="3"/>
                  </a:cubicBezTo>
                  <a:cubicBezTo>
                    <a:pt x="666" y="1"/>
                    <a:pt x="647"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2" name="Google Shape;356;p18">
              <a:extLst>
                <a:ext uri="{FF2B5EF4-FFF2-40B4-BE49-F238E27FC236}">
                  <a16:creationId xmlns:a16="http://schemas.microsoft.com/office/drawing/2014/main" id="{976BB405-A436-EF41-1E87-D830CD4E44E4}"/>
                </a:ext>
              </a:extLst>
            </p:cNvPr>
            <p:cNvSpPr/>
            <p:nvPr/>
          </p:nvSpPr>
          <p:spPr>
            <a:xfrm>
              <a:off x="3441750" y="2949875"/>
              <a:ext cx="31350" cy="31225"/>
            </a:xfrm>
            <a:custGeom>
              <a:avLst/>
              <a:gdLst/>
              <a:ahLst/>
              <a:cxnLst/>
              <a:rect l="l" t="t" r="r" b="b"/>
              <a:pathLst>
                <a:path w="1254" h="1249" extrusionOk="0">
                  <a:moveTo>
                    <a:pt x="614" y="0"/>
                  </a:moveTo>
                  <a:cubicBezTo>
                    <a:pt x="483" y="0"/>
                    <a:pt x="354" y="39"/>
                    <a:pt x="236" y="144"/>
                  </a:cubicBezTo>
                  <a:cubicBezTo>
                    <a:pt x="112" y="252"/>
                    <a:pt x="35" y="392"/>
                    <a:pt x="4" y="562"/>
                  </a:cubicBezTo>
                  <a:cubicBezTo>
                    <a:pt x="-12" y="717"/>
                    <a:pt x="35" y="873"/>
                    <a:pt x="143" y="1012"/>
                  </a:cubicBezTo>
                  <a:cubicBezTo>
                    <a:pt x="252" y="1152"/>
                    <a:pt x="391" y="1229"/>
                    <a:pt x="578" y="1245"/>
                  </a:cubicBezTo>
                  <a:cubicBezTo>
                    <a:pt x="602" y="1247"/>
                    <a:pt x="625" y="1248"/>
                    <a:pt x="649" y="1248"/>
                  </a:cubicBezTo>
                  <a:cubicBezTo>
                    <a:pt x="780" y="1248"/>
                    <a:pt x="907" y="1210"/>
                    <a:pt x="1012" y="1105"/>
                  </a:cubicBezTo>
                  <a:cubicBezTo>
                    <a:pt x="1151" y="1012"/>
                    <a:pt x="1229" y="857"/>
                    <a:pt x="1244" y="686"/>
                  </a:cubicBezTo>
                  <a:cubicBezTo>
                    <a:pt x="1275" y="531"/>
                    <a:pt x="1229" y="376"/>
                    <a:pt x="1120" y="237"/>
                  </a:cubicBezTo>
                  <a:cubicBezTo>
                    <a:pt x="996" y="97"/>
                    <a:pt x="857" y="20"/>
                    <a:pt x="686" y="4"/>
                  </a:cubicBezTo>
                  <a:cubicBezTo>
                    <a:pt x="662" y="2"/>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3" name="Google Shape;357;p18">
              <a:extLst>
                <a:ext uri="{FF2B5EF4-FFF2-40B4-BE49-F238E27FC236}">
                  <a16:creationId xmlns:a16="http://schemas.microsoft.com/office/drawing/2014/main" id="{D0234BD0-6A98-66D7-CBF6-1061D57C6867}"/>
                </a:ext>
              </a:extLst>
            </p:cNvPr>
            <p:cNvSpPr/>
            <p:nvPr/>
          </p:nvSpPr>
          <p:spPr>
            <a:xfrm>
              <a:off x="3637575" y="2968125"/>
              <a:ext cx="31350" cy="31200"/>
            </a:xfrm>
            <a:custGeom>
              <a:avLst/>
              <a:gdLst/>
              <a:ahLst/>
              <a:cxnLst/>
              <a:rect l="l" t="t" r="r" b="b"/>
              <a:pathLst>
                <a:path w="1254" h="1248" extrusionOk="0">
                  <a:moveTo>
                    <a:pt x="627" y="0"/>
                  </a:moveTo>
                  <a:cubicBezTo>
                    <a:pt x="492" y="0"/>
                    <a:pt x="358" y="48"/>
                    <a:pt x="236" y="143"/>
                  </a:cubicBezTo>
                  <a:cubicBezTo>
                    <a:pt x="112" y="267"/>
                    <a:pt x="34" y="391"/>
                    <a:pt x="3" y="577"/>
                  </a:cubicBezTo>
                  <a:cubicBezTo>
                    <a:pt x="-13" y="732"/>
                    <a:pt x="34" y="872"/>
                    <a:pt x="143" y="1011"/>
                  </a:cubicBezTo>
                  <a:cubicBezTo>
                    <a:pt x="267" y="1151"/>
                    <a:pt x="391" y="1228"/>
                    <a:pt x="577" y="1244"/>
                  </a:cubicBezTo>
                  <a:cubicBezTo>
                    <a:pt x="601" y="1246"/>
                    <a:pt x="626" y="1248"/>
                    <a:pt x="650" y="1248"/>
                  </a:cubicBezTo>
                  <a:cubicBezTo>
                    <a:pt x="780" y="1248"/>
                    <a:pt x="907" y="1211"/>
                    <a:pt x="1011" y="1120"/>
                  </a:cubicBezTo>
                  <a:cubicBezTo>
                    <a:pt x="1151" y="996"/>
                    <a:pt x="1228" y="856"/>
                    <a:pt x="1244" y="685"/>
                  </a:cubicBezTo>
                  <a:cubicBezTo>
                    <a:pt x="1275" y="530"/>
                    <a:pt x="1228" y="375"/>
                    <a:pt x="1120" y="236"/>
                  </a:cubicBezTo>
                  <a:cubicBezTo>
                    <a:pt x="996" y="96"/>
                    <a:pt x="856" y="34"/>
                    <a:pt x="685" y="3"/>
                  </a:cubicBezTo>
                  <a:cubicBezTo>
                    <a:pt x="666" y="1"/>
                    <a:pt x="647" y="0"/>
                    <a:pt x="627"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4" name="Google Shape;358;p18">
              <a:extLst>
                <a:ext uri="{FF2B5EF4-FFF2-40B4-BE49-F238E27FC236}">
                  <a16:creationId xmlns:a16="http://schemas.microsoft.com/office/drawing/2014/main" id="{D090CFFA-7A3E-B447-2AF3-4A7AB8F1F452}"/>
                </a:ext>
              </a:extLst>
            </p:cNvPr>
            <p:cNvSpPr/>
            <p:nvPr/>
          </p:nvSpPr>
          <p:spPr>
            <a:xfrm>
              <a:off x="3833375" y="2986175"/>
              <a:ext cx="31200" cy="31350"/>
            </a:xfrm>
            <a:custGeom>
              <a:avLst/>
              <a:gdLst/>
              <a:ahLst/>
              <a:cxnLst/>
              <a:rect l="l" t="t" r="r" b="b"/>
              <a:pathLst>
                <a:path w="1248" h="1254" extrusionOk="0">
                  <a:moveTo>
                    <a:pt x="591" y="1"/>
                  </a:moveTo>
                  <a:cubicBezTo>
                    <a:pt x="468" y="1"/>
                    <a:pt x="347" y="48"/>
                    <a:pt x="236" y="134"/>
                  </a:cubicBezTo>
                  <a:cubicBezTo>
                    <a:pt x="96" y="258"/>
                    <a:pt x="34" y="398"/>
                    <a:pt x="3" y="568"/>
                  </a:cubicBezTo>
                  <a:cubicBezTo>
                    <a:pt x="-12" y="723"/>
                    <a:pt x="34" y="878"/>
                    <a:pt x="143" y="1018"/>
                  </a:cubicBezTo>
                  <a:cubicBezTo>
                    <a:pt x="267" y="1142"/>
                    <a:pt x="391" y="1220"/>
                    <a:pt x="577" y="1251"/>
                  </a:cubicBezTo>
                  <a:cubicBezTo>
                    <a:pt x="597" y="1253"/>
                    <a:pt x="616" y="1254"/>
                    <a:pt x="635" y="1254"/>
                  </a:cubicBezTo>
                  <a:cubicBezTo>
                    <a:pt x="767" y="1254"/>
                    <a:pt x="889" y="1206"/>
                    <a:pt x="1011" y="1111"/>
                  </a:cubicBezTo>
                  <a:cubicBezTo>
                    <a:pt x="1151" y="987"/>
                    <a:pt x="1229" y="863"/>
                    <a:pt x="1244" y="677"/>
                  </a:cubicBezTo>
                  <a:cubicBezTo>
                    <a:pt x="1260" y="522"/>
                    <a:pt x="1229" y="367"/>
                    <a:pt x="1120" y="243"/>
                  </a:cubicBezTo>
                  <a:cubicBezTo>
                    <a:pt x="996" y="103"/>
                    <a:pt x="856" y="25"/>
                    <a:pt x="686" y="10"/>
                  </a:cubicBezTo>
                  <a:cubicBezTo>
                    <a:pt x="654" y="4"/>
                    <a:pt x="622" y="1"/>
                    <a:pt x="591"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5" name="Google Shape;359;p18">
              <a:extLst>
                <a:ext uri="{FF2B5EF4-FFF2-40B4-BE49-F238E27FC236}">
                  <a16:creationId xmlns:a16="http://schemas.microsoft.com/office/drawing/2014/main" id="{F2EC5C68-8B0D-E78B-0935-F871EBCAFD30}"/>
                </a:ext>
              </a:extLst>
            </p:cNvPr>
            <p:cNvSpPr/>
            <p:nvPr/>
          </p:nvSpPr>
          <p:spPr>
            <a:xfrm>
              <a:off x="4029150" y="3004150"/>
              <a:ext cx="31250" cy="31225"/>
            </a:xfrm>
            <a:custGeom>
              <a:avLst/>
              <a:gdLst/>
              <a:ahLst/>
              <a:cxnLst/>
              <a:rect l="l" t="t" r="r" b="b"/>
              <a:pathLst>
                <a:path w="1250" h="1249" extrusionOk="0">
                  <a:moveTo>
                    <a:pt x="615" y="1"/>
                  </a:moveTo>
                  <a:cubicBezTo>
                    <a:pt x="484" y="1"/>
                    <a:pt x="355" y="39"/>
                    <a:pt x="237" y="144"/>
                  </a:cubicBezTo>
                  <a:cubicBezTo>
                    <a:pt x="98" y="253"/>
                    <a:pt x="20" y="392"/>
                    <a:pt x="5" y="563"/>
                  </a:cubicBezTo>
                  <a:cubicBezTo>
                    <a:pt x="-11" y="718"/>
                    <a:pt x="20" y="873"/>
                    <a:pt x="144" y="1013"/>
                  </a:cubicBezTo>
                  <a:cubicBezTo>
                    <a:pt x="268" y="1152"/>
                    <a:pt x="392" y="1230"/>
                    <a:pt x="579" y="1245"/>
                  </a:cubicBezTo>
                  <a:cubicBezTo>
                    <a:pt x="603" y="1248"/>
                    <a:pt x="626" y="1249"/>
                    <a:pt x="649" y="1249"/>
                  </a:cubicBezTo>
                  <a:cubicBezTo>
                    <a:pt x="777" y="1249"/>
                    <a:pt x="895" y="1210"/>
                    <a:pt x="1013" y="1106"/>
                  </a:cubicBezTo>
                  <a:cubicBezTo>
                    <a:pt x="1152" y="981"/>
                    <a:pt x="1230" y="857"/>
                    <a:pt x="1245" y="671"/>
                  </a:cubicBezTo>
                  <a:cubicBezTo>
                    <a:pt x="1261" y="532"/>
                    <a:pt x="1230" y="377"/>
                    <a:pt x="1121" y="237"/>
                  </a:cubicBezTo>
                  <a:cubicBezTo>
                    <a:pt x="997" y="97"/>
                    <a:pt x="858" y="20"/>
                    <a:pt x="687" y="4"/>
                  </a:cubicBezTo>
                  <a:cubicBezTo>
                    <a:pt x="663" y="2"/>
                    <a:pt x="639" y="1"/>
                    <a:pt x="61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6" name="Google Shape;360;p18">
              <a:extLst>
                <a:ext uri="{FF2B5EF4-FFF2-40B4-BE49-F238E27FC236}">
                  <a16:creationId xmlns:a16="http://schemas.microsoft.com/office/drawing/2014/main" id="{87412663-C6E6-0B33-7B4F-CF40E0AA6253}"/>
                </a:ext>
              </a:extLst>
            </p:cNvPr>
            <p:cNvSpPr/>
            <p:nvPr/>
          </p:nvSpPr>
          <p:spPr>
            <a:xfrm>
              <a:off x="4225375" y="3022000"/>
              <a:ext cx="31575" cy="31225"/>
            </a:xfrm>
            <a:custGeom>
              <a:avLst/>
              <a:gdLst/>
              <a:ahLst/>
              <a:cxnLst/>
              <a:rect l="l" t="t" r="r" b="b"/>
              <a:pathLst>
                <a:path w="1263" h="1249" extrusionOk="0">
                  <a:moveTo>
                    <a:pt x="614" y="0"/>
                  </a:moveTo>
                  <a:cubicBezTo>
                    <a:pt x="484" y="0"/>
                    <a:pt x="357" y="39"/>
                    <a:pt x="252" y="143"/>
                  </a:cubicBezTo>
                  <a:cubicBezTo>
                    <a:pt x="112" y="252"/>
                    <a:pt x="35" y="392"/>
                    <a:pt x="4" y="562"/>
                  </a:cubicBezTo>
                  <a:cubicBezTo>
                    <a:pt x="-12" y="717"/>
                    <a:pt x="35" y="872"/>
                    <a:pt x="143" y="1012"/>
                  </a:cubicBezTo>
                  <a:cubicBezTo>
                    <a:pt x="267" y="1152"/>
                    <a:pt x="407" y="1229"/>
                    <a:pt x="577" y="1245"/>
                  </a:cubicBezTo>
                  <a:cubicBezTo>
                    <a:pt x="601" y="1247"/>
                    <a:pt x="625" y="1248"/>
                    <a:pt x="649" y="1248"/>
                  </a:cubicBezTo>
                  <a:cubicBezTo>
                    <a:pt x="780" y="1248"/>
                    <a:pt x="909" y="1210"/>
                    <a:pt x="1027" y="1105"/>
                  </a:cubicBezTo>
                  <a:cubicBezTo>
                    <a:pt x="1136" y="996"/>
                    <a:pt x="1213" y="857"/>
                    <a:pt x="1260" y="686"/>
                  </a:cubicBezTo>
                  <a:cubicBezTo>
                    <a:pt x="1275" y="531"/>
                    <a:pt x="1229" y="376"/>
                    <a:pt x="1120" y="236"/>
                  </a:cubicBezTo>
                  <a:cubicBezTo>
                    <a:pt x="996" y="97"/>
                    <a:pt x="857" y="19"/>
                    <a:pt x="686" y="4"/>
                  </a:cubicBezTo>
                  <a:cubicBezTo>
                    <a:pt x="662" y="1"/>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1" name="Google Shape;361;p18">
              <a:extLst>
                <a:ext uri="{FF2B5EF4-FFF2-40B4-BE49-F238E27FC236}">
                  <a16:creationId xmlns:a16="http://schemas.microsoft.com/office/drawing/2014/main" id="{AB579BEF-6320-1518-9EB7-10978733C12C}"/>
                </a:ext>
              </a:extLst>
            </p:cNvPr>
            <p:cNvSpPr/>
            <p:nvPr/>
          </p:nvSpPr>
          <p:spPr>
            <a:xfrm>
              <a:off x="4421175" y="3039825"/>
              <a:ext cx="31600" cy="31225"/>
            </a:xfrm>
            <a:custGeom>
              <a:avLst/>
              <a:gdLst/>
              <a:ahLst/>
              <a:cxnLst/>
              <a:rect l="l" t="t" r="r" b="b"/>
              <a:pathLst>
                <a:path w="1264" h="1249" extrusionOk="0">
                  <a:moveTo>
                    <a:pt x="614" y="1"/>
                  </a:moveTo>
                  <a:cubicBezTo>
                    <a:pt x="484" y="1"/>
                    <a:pt x="357" y="39"/>
                    <a:pt x="252" y="144"/>
                  </a:cubicBezTo>
                  <a:cubicBezTo>
                    <a:pt x="112" y="268"/>
                    <a:pt x="35" y="392"/>
                    <a:pt x="4" y="578"/>
                  </a:cubicBezTo>
                  <a:cubicBezTo>
                    <a:pt x="-12" y="718"/>
                    <a:pt x="35" y="873"/>
                    <a:pt x="143" y="1012"/>
                  </a:cubicBezTo>
                  <a:cubicBezTo>
                    <a:pt x="268" y="1152"/>
                    <a:pt x="407" y="1230"/>
                    <a:pt x="578" y="1245"/>
                  </a:cubicBezTo>
                  <a:cubicBezTo>
                    <a:pt x="602" y="1247"/>
                    <a:pt x="626" y="1249"/>
                    <a:pt x="650" y="1249"/>
                  </a:cubicBezTo>
                  <a:cubicBezTo>
                    <a:pt x="780" y="1249"/>
                    <a:pt x="910" y="1210"/>
                    <a:pt x="1028" y="1105"/>
                  </a:cubicBezTo>
                  <a:cubicBezTo>
                    <a:pt x="1152" y="997"/>
                    <a:pt x="1214" y="857"/>
                    <a:pt x="1260" y="687"/>
                  </a:cubicBezTo>
                  <a:cubicBezTo>
                    <a:pt x="1276" y="532"/>
                    <a:pt x="1229" y="376"/>
                    <a:pt x="1121" y="237"/>
                  </a:cubicBezTo>
                  <a:cubicBezTo>
                    <a:pt x="996" y="97"/>
                    <a:pt x="857"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2" name="Google Shape;362;p18">
              <a:extLst>
                <a:ext uri="{FF2B5EF4-FFF2-40B4-BE49-F238E27FC236}">
                  <a16:creationId xmlns:a16="http://schemas.microsoft.com/office/drawing/2014/main" id="{304F0A47-18C6-320C-181E-FF8E8A04861B}"/>
                </a:ext>
              </a:extLst>
            </p:cNvPr>
            <p:cNvSpPr/>
            <p:nvPr/>
          </p:nvSpPr>
          <p:spPr>
            <a:xfrm>
              <a:off x="4617225" y="3057675"/>
              <a:ext cx="31350" cy="31575"/>
            </a:xfrm>
            <a:custGeom>
              <a:avLst/>
              <a:gdLst/>
              <a:ahLst/>
              <a:cxnLst/>
              <a:rect l="l" t="t" r="r" b="b"/>
              <a:pathLst>
                <a:path w="1254" h="1263" extrusionOk="0">
                  <a:moveTo>
                    <a:pt x="619" y="1"/>
                  </a:moveTo>
                  <a:cubicBezTo>
                    <a:pt x="483" y="1"/>
                    <a:pt x="351" y="48"/>
                    <a:pt x="242" y="143"/>
                  </a:cubicBezTo>
                  <a:cubicBezTo>
                    <a:pt x="103" y="267"/>
                    <a:pt x="25" y="407"/>
                    <a:pt x="10" y="578"/>
                  </a:cubicBezTo>
                  <a:cubicBezTo>
                    <a:pt x="-21" y="733"/>
                    <a:pt x="25" y="888"/>
                    <a:pt x="134" y="1027"/>
                  </a:cubicBezTo>
                  <a:cubicBezTo>
                    <a:pt x="258" y="1151"/>
                    <a:pt x="397" y="1229"/>
                    <a:pt x="568" y="1260"/>
                  </a:cubicBezTo>
                  <a:cubicBezTo>
                    <a:pt x="587" y="1262"/>
                    <a:pt x="607" y="1263"/>
                    <a:pt x="626" y="1263"/>
                  </a:cubicBezTo>
                  <a:cubicBezTo>
                    <a:pt x="762" y="1263"/>
                    <a:pt x="896" y="1215"/>
                    <a:pt x="1018" y="1120"/>
                  </a:cubicBezTo>
                  <a:cubicBezTo>
                    <a:pt x="1142" y="996"/>
                    <a:pt x="1219" y="872"/>
                    <a:pt x="1250" y="686"/>
                  </a:cubicBezTo>
                  <a:cubicBezTo>
                    <a:pt x="1266" y="531"/>
                    <a:pt x="1219" y="376"/>
                    <a:pt x="1111" y="252"/>
                  </a:cubicBezTo>
                  <a:cubicBezTo>
                    <a:pt x="987" y="112"/>
                    <a:pt x="863" y="35"/>
                    <a:pt x="677" y="4"/>
                  </a:cubicBezTo>
                  <a:cubicBezTo>
                    <a:pt x="657" y="2"/>
                    <a:pt x="638" y="1"/>
                    <a:pt x="619"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3" name="Google Shape;363;p18">
              <a:extLst>
                <a:ext uri="{FF2B5EF4-FFF2-40B4-BE49-F238E27FC236}">
                  <a16:creationId xmlns:a16="http://schemas.microsoft.com/office/drawing/2014/main" id="{94E5D3D9-72AF-7AB8-1419-0526C8CDC649}"/>
                </a:ext>
              </a:extLst>
            </p:cNvPr>
            <p:cNvSpPr/>
            <p:nvPr/>
          </p:nvSpPr>
          <p:spPr>
            <a:xfrm>
              <a:off x="4813025" y="3075875"/>
              <a:ext cx="31350" cy="31250"/>
            </a:xfrm>
            <a:custGeom>
              <a:avLst/>
              <a:gdLst/>
              <a:ahLst/>
              <a:cxnLst/>
              <a:rect l="l" t="t" r="r" b="b"/>
              <a:pathLst>
                <a:path w="1254" h="1250" extrusionOk="0">
                  <a:moveTo>
                    <a:pt x="605" y="1"/>
                  </a:moveTo>
                  <a:cubicBezTo>
                    <a:pt x="475" y="1"/>
                    <a:pt x="348" y="39"/>
                    <a:pt x="243" y="144"/>
                  </a:cubicBezTo>
                  <a:cubicBezTo>
                    <a:pt x="103" y="253"/>
                    <a:pt x="26" y="392"/>
                    <a:pt x="10" y="563"/>
                  </a:cubicBezTo>
                  <a:cubicBezTo>
                    <a:pt x="-21" y="718"/>
                    <a:pt x="26" y="873"/>
                    <a:pt x="134" y="1013"/>
                  </a:cubicBezTo>
                  <a:cubicBezTo>
                    <a:pt x="258" y="1152"/>
                    <a:pt x="398" y="1230"/>
                    <a:pt x="568" y="1245"/>
                  </a:cubicBezTo>
                  <a:cubicBezTo>
                    <a:pt x="592" y="1248"/>
                    <a:pt x="616" y="1249"/>
                    <a:pt x="640" y="1249"/>
                  </a:cubicBezTo>
                  <a:cubicBezTo>
                    <a:pt x="771" y="1249"/>
                    <a:pt x="900" y="1211"/>
                    <a:pt x="1018" y="1106"/>
                  </a:cubicBezTo>
                  <a:cubicBezTo>
                    <a:pt x="1142" y="997"/>
                    <a:pt x="1220" y="858"/>
                    <a:pt x="1251" y="687"/>
                  </a:cubicBezTo>
                  <a:cubicBezTo>
                    <a:pt x="1266" y="532"/>
                    <a:pt x="1220" y="377"/>
                    <a:pt x="1111" y="237"/>
                  </a:cubicBezTo>
                  <a:cubicBezTo>
                    <a:pt x="987" y="98"/>
                    <a:pt x="863" y="20"/>
                    <a:pt x="677" y="5"/>
                  </a:cubicBezTo>
                  <a:cubicBezTo>
                    <a:pt x="653" y="2"/>
                    <a:pt x="629" y="1"/>
                    <a:pt x="60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4" name="Google Shape;364;p18">
              <a:extLst>
                <a:ext uri="{FF2B5EF4-FFF2-40B4-BE49-F238E27FC236}">
                  <a16:creationId xmlns:a16="http://schemas.microsoft.com/office/drawing/2014/main" id="{FECC83C5-FFF7-1B0F-0F3F-BA9BDB6001E6}"/>
                </a:ext>
              </a:extLst>
            </p:cNvPr>
            <p:cNvSpPr/>
            <p:nvPr/>
          </p:nvSpPr>
          <p:spPr>
            <a:xfrm>
              <a:off x="5008825" y="3093725"/>
              <a:ext cx="31375" cy="31225"/>
            </a:xfrm>
            <a:custGeom>
              <a:avLst/>
              <a:gdLst/>
              <a:ahLst/>
              <a:cxnLst/>
              <a:rect l="l" t="t" r="r" b="b"/>
              <a:pathLst>
                <a:path w="1255" h="1249" extrusionOk="0">
                  <a:moveTo>
                    <a:pt x="605" y="0"/>
                  </a:moveTo>
                  <a:cubicBezTo>
                    <a:pt x="475" y="0"/>
                    <a:pt x="348" y="39"/>
                    <a:pt x="243" y="144"/>
                  </a:cubicBezTo>
                  <a:cubicBezTo>
                    <a:pt x="103" y="252"/>
                    <a:pt x="26" y="392"/>
                    <a:pt x="10" y="562"/>
                  </a:cubicBezTo>
                  <a:cubicBezTo>
                    <a:pt x="-21" y="718"/>
                    <a:pt x="26" y="873"/>
                    <a:pt x="134" y="1012"/>
                  </a:cubicBezTo>
                  <a:cubicBezTo>
                    <a:pt x="259" y="1152"/>
                    <a:pt x="398" y="1229"/>
                    <a:pt x="569" y="1245"/>
                  </a:cubicBezTo>
                  <a:cubicBezTo>
                    <a:pt x="593" y="1247"/>
                    <a:pt x="617" y="1249"/>
                    <a:pt x="641" y="1249"/>
                  </a:cubicBezTo>
                  <a:cubicBezTo>
                    <a:pt x="771" y="1249"/>
                    <a:pt x="901" y="1210"/>
                    <a:pt x="1019" y="1105"/>
                  </a:cubicBezTo>
                  <a:cubicBezTo>
                    <a:pt x="1143" y="1012"/>
                    <a:pt x="1220" y="857"/>
                    <a:pt x="1251" y="687"/>
                  </a:cubicBezTo>
                  <a:cubicBezTo>
                    <a:pt x="1267" y="531"/>
                    <a:pt x="1220" y="376"/>
                    <a:pt x="1112" y="237"/>
                  </a:cubicBezTo>
                  <a:cubicBezTo>
                    <a:pt x="988" y="97"/>
                    <a:pt x="863" y="20"/>
                    <a:pt x="677" y="4"/>
                  </a:cubicBezTo>
                  <a:cubicBezTo>
                    <a:pt x="653" y="2"/>
                    <a:pt x="629" y="0"/>
                    <a:pt x="60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5" name="Google Shape;365;p18">
              <a:extLst>
                <a:ext uri="{FF2B5EF4-FFF2-40B4-BE49-F238E27FC236}">
                  <a16:creationId xmlns:a16="http://schemas.microsoft.com/office/drawing/2014/main" id="{502638CC-22A6-33AF-2264-B028FE8E4600}"/>
                </a:ext>
              </a:extLst>
            </p:cNvPr>
            <p:cNvSpPr/>
            <p:nvPr/>
          </p:nvSpPr>
          <p:spPr>
            <a:xfrm>
              <a:off x="5204650" y="3111575"/>
              <a:ext cx="31350" cy="31350"/>
            </a:xfrm>
            <a:custGeom>
              <a:avLst/>
              <a:gdLst/>
              <a:ahLst/>
              <a:cxnLst/>
              <a:rect l="l" t="t" r="r" b="b"/>
              <a:pathLst>
                <a:path w="1254" h="1254" extrusionOk="0">
                  <a:moveTo>
                    <a:pt x="619" y="1"/>
                  </a:moveTo>
                  <a:cubicBezTo>
                    <a:pt x="483" y="1"/>
                    <a:pt x="351" y="48"/>
                    <a:pt x="242" y="143"/>
                  </a:cubicBezTo>
                  <a:cubicBezTo>
                    <a:pt x="103" y="267"/>
                    <a:pt x="25" y="391"/>
                    <a:pt x="10" y="577"/>
                  </a:cubicBezTo>
                  <a:cubicBezTo>
                    <a:pt x="-21" y="732"/>
                    <a:pt x="25" y="888"/>
                    <a:pt x="134" y="1012"/>
                  </a:cubicBezTo>
                  <a:cubicBezTo>
                    <a:pt x="258" y="1151"/>
                    <a:pt x="397" y="1229"/>
                    <a:pt x="568" y="1244"/>
                  </a:cubicBezTo>
                  <a:cubicBezTo>
                    <a:pt x="600" y="1251"/>
                    <a:pt x="631" y="1254"/>
                    <a:pt x="663" y="1254"/>
                  </a:cubicBezTo>
                  <a:cubicBezTo>
                    <a:pt x="786" y="1254"/>
                    <a:pt x="907" y="1207"/>
                    <a:pt x="1018" y="1120"/>
                  </a:cubicBezTo>
                  <a:cubicBezTo>
                    <a:pt x="1142" y="1012"/>
                    <a:pt x="1219" y="857"/>
                    <a:pt x="1251" y="686"/>
                  </a:cubicBezTo>
                  <a:cubicBezTo>
                    <a:pt x="1266" y="531"/>
                    <a:pt x="1219" y="376"/>
                    <a:pt x="1111" y="236"/>
                  </a:cubicBezTo>
                  <a:cubicBezTo>
                    <a:pt x="987" y="112"/>
                    <a:pt x="847" y="35"/>
                    <a:pt x="677" y="4"/>
                  </a:cubicBezTo>
                  <a:cubicBezTo>
                    <a:pt x="657" y="2"/>
                    <a:pt x="638" y="1"/>
                    <a:pt x="619"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6" name="Google Shape;366;p18">
              <a:extLst>
                <a:ext uri="{FF2B5EF4-FFF2-40B4-BE49-F238E27FC236}">
                  <a16:creationId xmlns:a16="http://schemas.microsoft.com/office/drawing/2014/main" id="{893BD74D-0821-AC16-8AC3-44DDE61025E8}"/>
                </a:ext>
              </a:extLst>
            </p:cNvPr>
            <p:cNvSpPr/>
            <p:nvPr/>
          </p:nvSpPr>
          <p:spPr>
            <a:xfrm>
              <a:off x="5400225" y="3129425"/>
              <a:ext cx="31575" cy="31575"/>
            </a:xfrm>
            <a:custGeom>
              <a:avLst/>
              <a:gdLst/>
              <a:ahLst/>
              <a:cxnLst/>
              <a:rect l="l" t="t" r="r" b="b"/>
              <a:pathLst>
                <a:path w="1263" h="1263" extrusionOk="0">
                  <a:moveTo>
                    <a:pt x="628" y="0"/>
                  </a:moveTo>
                  <a:cubicBezTo>
                    <a:pt x="493" y="0"/>
                    <a:pt x="360" y="48"/>
                    <a:pt x="252" y="143"/>
                  </a:cubicBezTo>
                  <a:cubicBezTo>
                    <a:pt x="112" y="267"/>
                    <a:pt x="35" y="406"/>
                    <a:pt x="4" y="577"/>
                  </a:cubicBezTo>
                  <a:cubicBezTo>
                    <a:pt x="-12" y="732"/>
                    <a:pt x="35" y="887"/>
                    <a:pt x="143" y="1011"/>
                  </a:cubicBezTo>
                  <a:cubicBezTo>
                    <a:pt x="267" y="1151"/>
                    <a:pt x="407" y="1228"/>
                    <a:pt x="577" y="1259"/>
                  </a:cubicBezTo>
                  <a:cubicBezTo>
                    <a:pt x="597" y="1261"/>
                    <a:pt x="616" y="1262"/>
                    <a:pt x="636" y="1262"/>
                  </a:cubicBezTo>
                  <a:cubicBezTo>
                    <a:pt x="771" y="1262"/>
                    <a:pt x="905" y="1215"/>
                    <a:pt x="1027" y="1120"/>
                  </a:cubicBezTo>
                  <a:cubicBezTo>
                    <a:pt x="1151" y="1011"/>
                    <a:pt x="1229" y="872"/>
                    <a:pt x="1260" y="685"/>
                  </a:cubicBezTo>
                  <a:cubicBezTo>
                    <a:pt x="1275" y="530"/>
                    <a:pt x="1229" y="375"/>
                    <a:pt x="1120" y="236"/>
                  </a:cubicBezTo>
                  <a:cubicBezTo>
                    <a:pt x="996" y="112"/>
                    <a:pt x="857" y="34"/>
                    <a:pt x="686" y="3"/>
                  </a:cubicBezTo>
                  <a:cubicBezTo>
                    <a:pt x="667" y="1"/>
                    <a:pt x="647"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7" name="Google Shape;367;p18">
              <a:extLst>
                <a:ext uri="{FF2B5EF4-FFF2-40B4-BE49-F238E27FC236}">
                  <a16:creationId xmlns:a16="http://schemas.microsoft.com/office/drawing/2014/main" id="{F65521A0-6B8B-E026-0CD8-E1D2FFF62964}"/>
                </a:ext>
              </a:extLst>
            </p:cNvPr>
            <p:cNvSpPr/>
            <p:nvPr/>
          </p:nvSpPr>
          <p:spPr>
            <a:xfrm>
              <a:off x="2237425" y="3159250"/>
              <a:ext cx="31225" cy="31225"/>
            </a:xfrm>
            <a:custGeom>
              <a:avLst/>
              <a:gdLst/>
              <a:ahLst/>
              <a:cxnLst/>
              <a:rect l="l" t="t" r="r" b="b"/>
              <a:pathLst>
                <a:path w="1249" h="1249" extrusionOk="0">
                  <a:moveTo>
                    <a:pt x="614" y="1"/>
                  </a:moveTo>
                  <a:cubicBezTo>
                    <a:pt x="484" y="1"/>
                    <a:pt x="355" y="39"/>
                    <a:pt x="237" y="144"/>
                  </a:cubicBezTo>
                  <a:cubicBezTo>
                    <a:pt x="97" y="252"/>
                    <a:pt x="19" y="392"/>
                    <a:pt x="4" y="563"/>
                  </a:cubicBezTo>
                  <a:cubicBezTo>
                    <a:pt x="-12" y="718"/>
                    <a:pt x="19" y="873"/>
                    <a:pt x="143" y="1012"/>
                  </a:cubicBezTo>
                  <a:cubicBezTo>
                    <a:pt x="252" y="1152"/>
                    <a:pt x="392" y="1229"/>
                    <a:pt x="562" y="1245"/>
                  </a:cubicBezTo>
                  <a:cubicBezTo>
                    <a:pt x="586" y="1247"/>
                    <a:pt x="610" y="1249"/>
                    <a:pt x="634" y="1249"/>
                  </a:cubicBezTo>
                  <a:cubicBezTo>
                    <a:pt x="765" y="1249"/>
                    <a:pt x="894" y="1210"/>
                    <a:pt x="1012" y="1105"/>
                  </a:cubicBezTo>
                  <a:cubicBezTo>
                    <a:pt x="1152" y="981"/>
                    <a:pt x="1229" y="857"/>
                    <a:pt x="1245" y="671"/>
                  </a:cubicBezTo>
                  <a:cubicBezTo>
                    <a:pt x="1260" y="532"/>
                    <a:pt x="1229" y="376"/>
                    <a:pt x="1105" y="237"/>
                  </a:cubicBezTo>
                  <a:cubicBezTo>
                    <a:pt x="996" y="97"/>
                    <a:pt x="857"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8" name="Google Shape;368;p18">
              <a:extLst>
                <a:ext uri="{FF2B5EF4-FFF2-40B4-BE49-F238E27FC236}">
                  <a16:creationId xmlns:a16="http://schemas.microsoft.com/office/drawing/2014/main" id="{3D5188B9-BA36-7BA9-E9D0-C035AD942F72}"/>
                </a:ext>
              </a:extLst>
            </p:cNvPr>
            <p:cNvSpPr/>
            <p:nvPr/>
          </p:nvSpPr>
          <p:spPr>
            <a:xfrm>
              <a:off x="2433225" y="3177075"/>
              <a:ext cx="31225" cy="31250"/>
            </a:xfrm>
            <a:custGeom>
              <a:avLst/>
              <a:gdLst/>
              <a:ahLst/>
              <a:cxnLst/>
              <a:rect l="l" t="t" r="r" b="b"/>
              <a:pathLst>
                <a:path w="1249" h="1250" extrusionOk="0">
                  <a:moveTo>
                    <a:pt x="615" y="1"/>
                  </a:moveTo>
                  <a:cubicBezTo>
                    <a:pt x="484" y="1"/>
                    <a:pt x="355" y="39"/>
                    <a:pt x="237" y="144"/>
                  </a:cubicBezTo>
                  <a:cubicBezTo>
                    <a:pt x="97" y="253"/>
                    <a:pt x="20" y="392"/>
                    <a:pt x="4" y="563"/>
                  </a:cubicBezTo>
                  <a:cubicBezTo>
                    <a:pt x="-11" y="718"/>
                    <a:pt x="20" y="873"/>
                    <a:pt x="144" y="1013"/>
                  </a:cubicBezTo>
                  <a:cubicBezTo>
                    <a:pt x="252" y="1152"/>
                    <a:pt x="392" y="1230"/>
                    <a:pt x="563" y="1245"/>
                  </a:cubicBezTo>
                  <a:cubicBezTo>
                    <a:pt x="587" y="1248"/>
                    <a:pt x="611" y="1249"/>
                    <a:pt x="634" y="1249"/>
                  </a:cubicBezTo>
                  <a:cubicBezTo>
                    <a:pt x="765" y="1249"/>
                    <a:pt x="894" y="1211"/>
                    <a:pt x="1012" y="1106"/>
                  </a:cubicBezTo>
                  <a:cubicBezTo>
                    <a:pt x="1152" y="997"/>
                    <a:pt x="1229" y="858"/>
                    <a:pt x="1245" y="687"/>
                  </a:cubicBezTo>
                  <a:cubicBezTo>
                    <a:pt x="1260" y="532"/>
                    <a:pt x="1229" y="377"/>
                    <a:pt x="1105" y="237"/>
                  </a:cubicBezTo>
                  <a:cubicBezTo>
                    <a:pt x="997" y="98"/>
                    <a:pt x="857" y="20"/>
                    <a:pt x="687" y="5"/>
                  </a:cubicBezTo>
                  <a:cubicBezTo>
                    <a:pt x="663" y="2"/>
                    <a:pt x="639" y="1"/>
                    <a:pt x="61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9" name="Google Shape;369;p18">
              <a:extLst>
                <a:ext uri="{FF2B5EF4-FFF2-40B4-BE49-F238E27FC236}">
                  <a16:creationId xmlns:a16="http://schemas.microsoft.com/office/drawing/2014/main" id="{168A35ED-BE42-5A78-6176-04AC2866561F}"/>
                </a:ext>
              </a:extLst>
            </p:cNvPr>
            <p:cNvSpPr/>
            <p:nvPr/>
          </p:nvSpPr>
          <p:spPr>
            <a:xfrm>
              <a:off x="2629025" y="3194925"/>
              <a:ext cx="31250" cy="31225"/>
            </a:xfrm>
            <a:custGeom>
              <a:avLst/>
              <a:gdLst/>
              <a:ahLst/>
              <a:cxnLst/>
              <a:rect l="l" t="t" r="r" b="b"/>
              <a:pathLst>
                <a:path w="1250" h="1249" extrusionOk="0">
                  <a:moveTo>
                    <a:pt x="615" y="0"/>
                  </a:moveTo>
                  <a:cubicBezTo>
                    <a:pt x="484" y="0"/>
                    <a:pt x="355" y="39"/>
                    <a:pt x="237" y="144"/>
                  </a:cubicBezTo>
                  <a:cubicBezTo>
                    <a:pt x="98" y="268"/>
                    <a:pt x="20" y="392"/>
                    <a:pt x="5" y="578"/>
                  </a:cubicBezTo>
                  <a:cubicBezTo>
                    <a:pt x="-11" y="718"/>
                    <a:pt x="20" y="873"/>
                    <a:pt x="144" y="1012"/>
                  </a:cubicBezTo>
                  <a:cubicBezTo>
                    <a:pt x="253" y="1152"/>
                    <a:pt x="392" y="1229"/>
                    <a:pt x="563" y="1245"/>
                  </a:cubicBezTo>
                  <a:cubicBezTo>
                    <a:pt x="587" y="1247"/>
                    <a:pt x="611" y="1249"/>
                    <a:pt x="635" y="1249"/>
                  </a:cubicBezTo>
                  <a:cubicBezTo>
                    <a:pt x="766" y="1249"/>
                    <a:pt x="895" y="1210"/>
                    <a:pt x="1013" y="1105"/>
                  </a:cubicBezTo>
                  <a:cubicBezTo>
                    <a:pt x="1152" y="997"/>
                    <a:pt x="1230" y="857"/>
                    <a:pt x="1245" y="687"/>
                  </a:cubicBezTo>
                  <a:cubicBezTo>
                    <a:pt x="1261" y="531"/>
                    <a:pt x="1230" y="376"/>
                    <a:pt x="1106" y="237"/>
                  </a:cubicBezTo>
                  <a:cubicBezTo>
                    <a:pt x="997" y="97"/>
                    <a:pt x="858" y="20"/>
                    <a:pt x="687" y="4"/>
                  </a:cubicBezTo>
                  <a:cubicBezTo>
                    <a:pt x="663" y="2"/>
                    <a:pt x="639" y="0"/>
                    <a:pt x="61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0" name="Google Shape;370;p18">
              <a:extLst>
                <a:ext uri="{FF2B5EF4-FFF2-40B4-BE49-F238E27FC236}">
                  <a16:creationId xmlns:a16="http://schemas.microsoft.com/office/drawing/2014/main" id="{E550381E-2534-4137-C74C-D3B7A2CF40BC}"/>
                </a:ext>
              </a:extLst>
            </p:cNvPr>
            <p:cNvSpPr/>
            <p:nvPr/>
          </p:nvSpPr>
          <p:spPr>
            <a:xfrm>
              <a:off x="2825250" y="3212775"/>
              <a:ext cx="31350" cy="31575"/>
            </a:xfrm>
            <a:custGeom>
              <a:avLst/>
              <a:gdLst/>
              <a:ahLst/>
              <a:cxnLst/>
              <a:rect l="l" t="t" r="r" b="b"/>
              <a:pathLst>
                <a:path w="1254" h="1263" extrusionOk="0">
                  <a:moveTo>
                    <a:pt x="628" y="1"/>
                  </a:moveTo>
                  <a:cubicBezTo>
                    <a:pt x="492" y="1"/>
                    <a:pt x="358" y="48"/>
                    <a:pt x="236" y="143"/>
                  </a:cubicBezTo>
                  <a:cubicBezTo>
                    <a:pt x="112" y="267"/>
                    <a:pt x="34" y="407"/>
                    <a:pt x="3" y="577"/>
                  </a:cubicBezTo>
                  <a:cubicBezTo>
                    <a:pt x="-12" y="732"/>
                    <a:pt x="34" y="888"/>
                    <a:pt x="143" y="1027"/>
                  </a:cubicBezTo>
                  <a:cubicBezTo>
                    <a:pt x="267" y="1151"/>
                    <a:pt x="391" y="1229"/>
                    <a:pt x="577" y="1260"/>
                  </a:cubicBezTo>
                  <a:cubicBezTo>
                    <a:pt x="597" y="1262"/>
                    <a:pt x="616" y="1263"/>
                    <a:pt x="635" y="1263"/>
                  </a:cubicBezTo>
                  <a:cubicBezTo>
                    <a:pt x="771" y="1263"/>
                    <a:pt x="903" y="1215"/>
                    <a:pt x="1012" y="1120"/>
                  </a:cubicBezTo>
                  <a:cubicBezTo>
                    <a:pt x="1136" y="996"/>
                    <a:pt x="1213" y="872"/>
                    <a:pt x="1244" y="686"/>
                  </a:cubicBezTo>
                  <a:cubicBezTo>
                    <a:pt x="1275" y="531"/>
                    <a:pt x="1229" y="376"/>
                    <a:pt x="1120" y="252"/>
                  </a:cubicBezTo>
                  <a:cubicBezTo>
                    <a:pt x="996" y="112"/>
                    <a:pt x="856" y="35"/>
                    <a:pt x="686" y="4"/>
                  </a:cubicBezTo>
                  <a:cubicBezTo>
                    <a:pt x="666" y="2"/>
                    <a:pt x="647" y="1"/>
                    <a:pt x="628"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1" name="Google Shape;371;p18">
              <a:extLst>
                <a:ext uri="{FF2B5EF4-FFF2-40B4-BE49-F238E27FC236}">
                  <a16:creationId xmlns:a16="http://schemas.microsoft.com/office/drawing/2014/main" id="{F1392AD7-3AE8-1007-374E-90C830360430}"/>
                </a:ext>
              </a:extLst>
            </p:cNvPr>
            <p:cNvSpPr/>
            <p:nvPr/>
          </p:nvSpPr>
          <p:spPr>
            <a:xfrm>
              <a:off x="3021050" y="3230975"/>
              <a:ext cx="31350" cy="31225"/>
            </a:xfrm>
            <a:custGeom>
              <a:avLst/>
              <a:gdLst/>
              <a:ahLst/>
              <a:cxnLst/>
              <a:rect l="l" t="t" r="r" b="b"/>
              <a:pathLst>
                <a:path w="1254" h="1249" extrusionOk="0">
                  <a:moveTo>
                    <a:pt x="614" y="1"/>
                  </a:moveTo>
                  <a:cubicBezTo>
                    <a:pt x="483" y="1"/>
                    <a:pt x="354" y="39"/>
                    <a:pt x="236" y="144"/>
                  </a:cubicBezTo>
                  <a:cubicBezTo>
                    <a:pt x="112" y="253"/>
                    <a:pt x="35" y="392"/>
                    <a:pt x="4" y="563"/>
                  </a:cubicBezTo>
                  <a:cubicBezTo>
                    <a:pt x="-12" y="718"/>
                    <a:pt x="19" y="873"/>
                    <a:pt x="143" y="1013"/>
                  </a:cubicBezTo>
                  <a:cubicBezTo>
                    <a:pt x="252" y="1152"/>
                    <a:pt x="391" y="1230"/>
                    <a:pt x="578" y="1245"/>
                  </a:cubicBezTo>
                  <a:cubicBezTo>
                    <a:pt x="602" y="1248"/>
                    <a:pt x="626" y="1249"/>
                    <a:pt x="649" y="1249"/>
                  </a:cubicBezTo>
                  <a:cubicBezTo>
                    <a:pt x="780" y="1249"/>
                    <a:pt x="907" y="1211"/>
                    <a:pt x="1012" y="1106"/>
                  </a:cubicBezTo>
                  <a:cubicBezTo>
                    <a:pt x="1151" y="997"/>
                    <a:pt x="1214" y="858"/>
                    <a:pt x="1245" y="687"/>
                  </a:cubicBezTo>
                  <a:cubicBezTo>
                    <a:pt x="1276" y="532"/>
                    <a:pt x="1229" y="377"/>
                    <a:pt x="1120" y="237"/>
                  </a:cubicBezTo>
                  <a:cubicBezTo>
                    <a:pt x="996" y="98"/>
                    <a:pt x="857"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2" name="Google Shape;372;p18">
              <a:extLst>
                <a:ext uri="{FF2B5EF4-FFF2-40B4-BE49-F238E27FC236}">
                  <a16:creationId xmlns:a16="http://schemas.microsoft.com/office/drawing/2014/main" id="{F3373AF7-060B-4D26-3EDB-D121FFC8FE49}"/>
                </a:ext>
              </a:extLst>
            </p:cNvPr>
            <p:cNvSpPr/>
            <p:nvPr/>
          </p:nvSpPr>
          <p:spPr>
            <a:xfrm>
              <a:off x="3216875" y="3248825"/>
              <a:ext cx="31350" cy="31225"/>
            </a:xfrm>
            <a:custGeom>
              <a:avLst/>
              <a:gdLst/>
              <a:ahLst/>
              <a:cxnLst/>
              <a:rect l="l" t="t" r="r" b="b"/>
              <a:pathLst>
                <a:path w="1254" h="1249" extrusionOk="0">
                  <a:moveTo>
                    <a:pt x="614" y="0"/>
                  </a:moveTo>
                  <a:cubicBezTo>
                    <a:pt x="483" y="0"/>
                    <a:pt x="354" y="39"/>
                    <a:pt x="236" y="144"/>
                  </a:cubicBezTo>
                  <a:cubicBezTo>
                    <a:pt x="112" y="252"/>
                    <a:pt x="34" y="392"/>
                    <a:pt x="3" y="562"/>
                  </a:cubicBezTo>
                  <a:cubicBezTo>
                    <a:pt x="-12" y="717"/>
                    <a:pt x="34" y="872"/>
                    <a:pt x="143" y="1012"/>
                  </a:cubicBezTo>
                  <a:cubicBezTo>
                    <a:pt x="267" y="1152"/>
                    <a:pt x="391" y="1229"/>
                    <a:pt x="577" y="1245"/>
                  </a:cubicBezTo>
                  <a:cubicBezTo>
                    <a:pt x="601" y="1247"/>
                    <a:pt x="625" y="1248"/>
                    <a:pt x="649" y="1248"/>
                  </a:cubicBezTo>
                  <a:cubicBezTo>
                    <a:pt x="779" y="1248"/>
                    <a:pt x="906" y="1210"/>
                    <a:pt x="1011" y="1105"/>
                  </a:cubicBezTo>
                  <a:cubicBezTo>
                    <a:pt x="1151" y="1012"/>
                    <a:pt x="1228" y="857"/>
                    <a:pt x="1244" y="686"/>
                  </a:cubicBezTo>
                  <a:cubicBezTo>
                    <a:pt x="1275" y="531"/>
                    <a:pt x="1228" y="376"/>
                    <a:pt x="1120" y="237"/>
                  </a:cubicBezTo>
                  <a:cubicBezTo>
                    <a:pt x="996" y="97"/>
                    <a:pt x="856" y="19"/>
                    <a:pt x="686" y="4"/>
                  </a:cubicBezTo>
                  <a:cubicBezTo>
                    <a:pt x="662" y="2"/>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3" name="Google Shape;373;p18">
              <a:extLst>
                <a:ext uri="{FF2B5EF4-FFF2-40B4-BE49-F238E27FC236}">
                  <a16:creationId xmlns:a16="http://schemas.microsoft.com/office/drawing/2014/main" id="{82DDFAFA-2F0B-527F-E370-6BBAEC821481}"/>
                </a:ext>
              </a:extLst>
            </p:cNvPr>
            <p:cNvSpPr/>
            <p:nvPr/>
          </p:nvSpPr>
          <p:spPr>
            <a:xfrm>
              <a:off x="3412675" y="3266675"/>
              <a:ext cx="31350" cy="31350"/>
            </a:xfrm>
            <a:custGeom>
              <a:avLst/>
              <a:gdLst/>
              <a:ahLst/>
              <a:cxnLst/>
              <a:rect l="l" t="t" r="r" b="b"/>
              <a:pathLst>
                <a:path w="1254" h="1254" extrusionOk="0">
                  <a:moveTo>
                    <a:pt x="628" y="0"/>
                  </a:moveTo>
                  <a:cubicBezTo>
                    <a:pt x="492" y="0"/>
                    <a:pt x="358" y="48"/>
                    <a:pt x="236" y="143"/>
                  </a:cubicBezTo>
                  <a:cubicBezTo>
                    <a:pt x="112" y="267"/>
                    <a:pt x="34" y="391"/>
                    <a:pt x="3" y="577"/>
                  </a:cubicBezTo>
                  <a:cubicBezTo>
                    <a:pt x="-12" y="732"/>
                    <a:pt x="34" y="887"/>
                    <a:pt x="143" y="1011"/>
                  </a:cubicBezTo>
                  <a:cubicBezTo>
                    <a:pt x="252" y="1151"/>
                    <a:pt x="391" y="1229"/>
                    <a:pt x="577" y="1244"/>
                  </a:cubicBezTo>
                  <a:cubicBezTo>
                    <a:pt x="609" y="1250"/>
                    <a:pt x="641" y="1254"/>
                    <a:pt x="672" y="1254"/>
                  </a:cubicBezTo>
                  <a:cubicBezTo>
                    <a:pt x="794" y="1254"/>
                    <a:pt x="913" y="1206"/>
                    <a:pt x="1012" y="1120"/>
                  </a:cubicBezTo>
                  <a:cubicBezTo>
                    <a:pt x="1151" y="1011"/>
                    <a:pt x="1229" y="856"/>
                    <a:pt x="1244" y="686"/>
                  </a:cubicBezTo>
                  <a:cubicBezTo>
                    <a:pt x="1275" y="531"/>
                    <a:pt x="1229" y="376"/>
                    <a:pt x="1120" y="236"/>
                  </a:cubicBezTo>
                  <a:cubicBezTo>
                    <a:pt x="996" y="112"/>
                    <a:pt x="856" y="34"/>
                    <a:pt x="686" y="3"/>
                  </a:cubicBezTo>
                  <a:cubicBezTo>
                    <a:pt x="666" y="1"/>
                    <a:pt x="647"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4" name="Google Shape;374;p18">
              <a:extLst>
                <a:ext uri="{FF2B5EF4-FFF2-40B4-BE49-F238E27FC236}">
                  <a16:creationId xmlns:a16="http://schemas.microsoft.com/office/drawing/2014/main" id="{578D736C-BFC3-DE1F-86AE-A5A2BB604072}"/>
                </a:ext>
              </a:extLst>
            </p:cNvPr>
            <p:cNvSpPr/>
            <p:nvPr/>
          </p:nvSpPr>
          <p:spPr>
            <a:xfrm>
              <a:off x="3608475" y="3285275"/>
              <a:ext cx="31350" cy="31225"/>
            </a:xfrm>
            <a:custGeom>
              <a:avLst/>
              <a:gdLst/>
              <a:ahLst/>
              <a:cxnLst/>
              <a:rect l="l" t="t" r="r" b="b"/>
              <a:pathLst>
                <a:path w="1254" h="1249" extrusionOk="0">
                  <a:moveTo>
                    <a:pt x="614" y="0"/>
                  </a:moveTo>
                  <a:cubicBezTo>
                    <a:pt x="483" y="0"/>
                    <a:pt x="354" y="39"/>
                    <a:pt x="236" y="143"/>
                  </a:cubicBezTo>
                  <a:cubicBezTo>
                    <a:pt x="112" y="252"/>
                    <a:pt x="35" y="392"/>
                    <a:pt x="4" y="562"/>
                  </a:cubicBezTo>
                  <a:cubicBezTo>
                    <a:pt x="-12" y="717"/>
                    <a:pt x="35" y="872"/>
                    <a:pt x="143" y="1012"/>
                  </a:cubicBezTo>
                  <a:cubicBezTo>
                    <a:pt x="267" y="1152"/>
                    <a:pt x="392" y="1229"/>
                    <a:pt x="578" y="1245"/>
                  </a:cubicBezTo>
                  <a:cubicBezTo>
                    <a:pt x="602" y="1247"/>
                    <a:pt x="626" y="1248"/>
                    <a:pt x="649" y="1248"/>
                  </a:cubicBezTo>
                  <a:cubicBezTo>
                    <a:pt x="780" y="1248"/>
                    <a:pt x="907" y="1210"/>
                    <a:pt x="1012" y="1105"/>
                  </a:cubicBezTo>
                  <a:cubicBezTo>
                    <a:pt x="1151" y="981"/>
                    <a:pt x="1229" y="857"/>
                    <a:pt x="1245" y="671"/>
                  </a:cubicBezTo>
                  <a:cubicBezTo>
                    <a:pt x="1276" y="531"/>
                    <a:pt x="1229" y="376"/>
                    <a:pt x="1120" y="236"/>
                  </a:cubicBezTo>
                  <a:cubicBezTo>
                    <a:pt x="996" y="97"/>
                    <a:pt x="857" y="19"/>
                    <a:pt x="686" y="4"/>
                  </a:cubicBezTo>
                  <a:cubicBezTo>
                    <a:pt x="662" y="1"/>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5" name="Google Shape;375;p18">
              <a:extLst>
                <a:ext uri="{FF2B5EF4-FFF2-40B4-BE49-F238E27FC236}">
                  <a16:creationId xmlns:a16="http://schemas.microsoft.com/office/drawing/2014/main" id="{3693475B-0545-71CF-B55D-3FEEBFC40D80}"/>
                </a:ext>
              </a:extLst>
            </p:cNvPr>
            <p:cNvSpPr/>
            <p:nvPr/>
          </p:nvSpPr>
          <p:spPr>
            <a:xfrm>
              <a:off x="3804300" y="3303100"/>
              <a:ext cx="31200" cy="31225"/>
            </a:xfrm>
            <a:custGeom>
              <a:avLst/>
              <a:gdLst/>
              <a:ahLst/>
              <a:cxnLst/>
              <a:rect l="l" t="t" r="r" b="b"/>
              <a:pathLst>
                <a:path w="1248" h="1249" extrusionOk="0">
                  <a:moveTo>
                    <a:pt x="614" y="1"/>
                  </a:moveTo>
                  <a:cubicBezTo>
                    <a:pt x="483" y="1"/>
                    <a:pt x="354" y="39"/>
                    <a:pt x="236" y="144"/>
                  </a:cubicBezTo>
                  <a:cubicBezTo>
                    <a:pt x="96" y="252"/>
                    <a:pt x="34" y="392"/>
                    <a:pt x="3" y="563"/>
                  </a:cubicBezTo>
                  <a:cubicBezTo>
                    <a:pt x="-12" y="718"/>
                    <a:pt x="34" y="873"/>
                    <a:pt x="143" y="1012"/>
                  </a:cubicBezTo>
                  <a:cubicBezTo>
                    <a:pt x="267" y="1152"/>
                    <a:pt x="391" y="1230"/>
                    <a:pt x="577" y="1245"/>
                  </a:cubicBezTo>
                  <a:cubicBezTo>
                    <a:pt x="601" y="1247"/>
                    <a:pt x="625" y="1249"/>
                    <a:pt x="648" y="1249"/>
                  </a:cubicBezTo>
                  <a:cubicBezTo>
                    <a:pt x="775" y="1249"/>
                    <a:pt x="893" y="1210"/>
                    <a:pt x="1011" y="1105"/>
                  </a:cubicBezTo>
                  <a:cubicBezTo>
                    <a:pt x="1151" y="997"/>
                    <a:pt x="1228" y="857"/>
                    <a:pt x="1244" y="687"/>
                  </a:cubicBezTo>
                  <a:cubicBezTo>
                    <a:pt x="1259" y="532"/>
                    <a:pt x="1228" y="377"/>
                    <a:pt x="1120" y="237"/>
                  </a:cubicBezTo>
                  <a:cubicBezTo>
                    <a:pt x="996" y="97"/>
                    <a:pt x="856"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6" name="Google Shape;376;p18">
              <a:extLst>
                <a:ext uri="{FF2B5EF4-FFF2-40B4-BE49-F238E27FC236}">
                  <a16:creationId xmlns:a16="http://schemas.microsoft.com/office/drawing/2014/main" id="{CCC32E45-E78D-EDEC-43C4-2647D7F74DD7}"/>
                </a:ext>
              </a:extLst>
            </p:cNvPr>
            <p:cNvSpPr/>
            <p:nvPr/>
          </p:nvSpPr>
          <p:spPr>
            <a:xfrm>
              <a:off x="4000075" y="3320950"/>
              <a:ext cx="31225" cy="31225"/>
            </a:xfrm>
            <a:custGeom>
              <a:avLst/>
              <a:gdLst/>
              <a:ahLst/>
              <a:cxnLst/>
              <a:rect l="l" t="t" r="r" b="b"/>
              <a:pathLst>
                <a:path w="1249" h="1249" extrusionOk="0">
                  <a:moveTo>
                    <a:pt x="615" y="0"/>
                  </a:moveTo>
                  <a:cubicBezTo>
                    <a:pt x="484" y="0"/>
                    <a:pt x="355" y="38"/>
                    <a:pt x="237" y="143"/>
                  </a:cubicBezTo>
                  <a:cubicBezTo>
                    <a:pt x="98" y="267"/>
                    <a:pt x="20" y="391"/>
                    <a:pt x="4" y="578"/>
                  </a:cubicBezTo>
                  <a:cubicBezTo>
                    <a:pt x="-11" y="717"/>
                    <a:pt x="20" y="872"/>
                    <a:pt x="144" y="1012"/>
                  </a:cubicBezTo>
                  <a:cubicBezTo>
                    <a:pt x="268" y="1151"/>
                    <a:pt x="392" y="1229"/>
                    <a:pt x="578" y="1244"/>
                  </a:cubicBezTo>
                  <a:cubicBezTo>
                    <a:pt x="602" y="1247"/>
                    <a:pt x="626" y="1248"/>
                    <a:pt x="649" y="1248"/>
                  </a:cubicBezTo>
                  <a:cubicBezTo>
                    <a:pt x="777" y="1248"/>
                    <a:pt x="895" y="1210"/>
                    <a:pt x="1013" y="1105"/>
                  </a:cubicBezTo>
                  <a:cubicBezTo>
                    <a:pt x="1152" y="996"/>
                    <a:pt x="1230" y="857"/>
                    <a:pt x="1245" y="686"/>
                  </a:cubicBezTo>
                  <a:cubicBezTo>
                    <a:pt x="1261" y="531"/>
                    <a:pt x="1230" y="376"/>
                    <a:pt x="1121" y="236"/>
                  </a:cubicBezTo>
                  <a:cubicBezTo>
                    <a:pt x="997" y="97"/>
                    <a:pt x="857" y="19"/>
                    <a:pt x="687" y="4"/>
                  </a:cubicBezTo>
                  <a:cubicBezTo>
                    <a:pt x="663" y="1"/>
                    <a:pt x="639" y="0"/>
                    <a:pt x="61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7" name="Google Shape;377;p18">
              <a:extLst>
                <a:ext uri="{FF2B5EF4-FFF2-40B4-BE49-F238E27FC236}">
                  <a16:creationId xmlns:a16="http://schemas.microsoft.com/office/drawing/2014/main" id="{BFE5788C-2B7E-9B96-F98D-F616D6E51D6C}"/>
                </a:ext>
              </a:extLst>
            </p:cNvPr>
            <p:cNvSpPr/>
            <p:nvPr/>
          </p:nvSpPr>
          <p:spPr>
            <a:xfrm>
              <a:off x="4195900" y="3338800"/>
              <a:ext cx="31225" cy="31575"/>
            </a:xfrm>
            <a:custGeom>
              <a:avLst/>
              <a:gdLst/>
              <a:ahLst/>
              <a:cxnLst/>
              <a:rect l="l" t="t" r="r" b="b"/>
              <a:pathLst>
                <a:path w="1249" h="1263" extrusionOk="0">
                  <a:moveTo>
                    <a:pt x="628" y="0"/>
                  </a:moveTo>
                  <a:cubicBezTo>
                    <a:pt x="493" y="0"/>
                    <a:pt x="359" y="48"/>
                    <a:pt x="236" y="143"/>
                  </a:cubicBezTo>
                  <a:cubicBezTo>
                    <a:pt x="97" y="267"/>
                    <a:pt x="19" y="406"/>
                    <a:pt x="4" y="577"/>
                  </a:cubicBezTo>
                  <a:cubicBezTo>
                    <a:pt x="-12" y="732"/>
                    <a:pt x="19" y="887"/>
                    <a:pt x="143" y="1027"/>
                  </a:cubicBezTo>
                  <a:cubicBezTo>
                    <a:pt x="267" y="1151"/>
                    <a:pt x="392" y="1228"/>
                    <a:pt x="578" y="1259"/>
                  </a:cubicBezTo>
                  <a:cubicBezTo>
                    <a:pt x="595" y="1261"/>
                    <a:pt x="613" y="1262"/>
                    <a:pt x="631" y="1262"/>
                  </a:cubicBezTo>
                  <a:cubicBezTo>
                    <a:pt x="756" y="1262"/>
                    <a:pt x="890" y="1215"/>
                    <a:pt x="1012" y="1120"/>
                  </a:cubicBezTo>
                  <a:cubicBezTo>
                    <a:pt x="1152" y="996"/>
                    <a:pt x="1229" y="872"/>
                    <a:pt x="1245" y="686"/>
                  </a:cubicBezTo>
                  <a:cubicBezTo>
                    <a:pt x="1260" y="530"/>
                    <a:pt x="1229" y="375"/>
                    <a:pt x="1105" y="251"/>
                  </a:cubicBezTo>
                  <a:cubicBezTo>
                    <a:pt x="996" y="112"/>
                    <a:pt x="857" y="34"/>
                    <a:pt x="686" y="3"/>
                  </a:cubicBezTo>
                  <a:cubicBezTo>
                    <a:pt x="667" y="1"/>
                    <a:pt x="647"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8" name="Google Shape;378;p18">
              <a:extLst>
                <a:ext uri="{FF2B5EF4-FFF2-40B4-BE49-F238E27FC236}">
                  <a16:creationId xmlns:a16="http://schemas.microsoft.com/office/drawing/2014/main" id="{A797A9A1-827B-7F15-004A-2367E97A5ABE}"/>
                </a:ext>
              </a:extLst>
            </p:cNvPr>
            <p:cNvSpPr/>
            <p:nvPr/>
          </p:nvSpPr>
          <p:spPr>
            <a:xfrm>
              <a:off x="4392100" y="3357000"/>
              <a:ext cx="31575" cy="31225"/>
            </a:xfrm>
            <a:custGeom>
              <a:avLst/>
              <a:gdLst/>
              <a:ahLst/>
              <a:cxnLst/>
              <a:rect l="l" t="t" r="r" b="b"/>
              <a:pathLst>
                <a:path w="1263" h="1249" extrusionOk="0">
                  <a:moveTo>
                    <a:pt x="614" y="0"/>
                  </a:moveTo>
                  <a:cubicBezTo>
                    <a:pt x="484" y="0"/>
                    <a:pt x="357" y="39"/>
                    <a:pt x="252" y="144"/>
                  </a:cubicBezTo>
                  <a:cubicBezTo>
                    <a:pt x="112" y="252"/>
                    <a:pt x="35" y="392"/>
                    <a:pt x="4" y="562"/>
                  </a:cubicBezTo>
                  <a:cubicBezTo>
                    <a:pt x="-12" y="718"/>
                    <a:pt x="35" y="873"/>
                    <a:pt x="143" y="1012"/>
                  </a:cubicBezTo>
                  <a:cubicBezTo>
                    <a:pt x="267" y="1152"/>
                    <a:pt x="407" y="1229"/>
                    <a:pt x="578" y="1245"/>
                  </a:cubicBezTo>
                  <a:cubicBezTo>
                    <a:pt x="601" y="1247"/>
                    <a:pt x="625" y="1249"/>
                    <a:pt x="649" y="1249"/>
                  </a:cubicBezTo>
                  <a:cubicBezTo>
                    <a:pt x="780" y="1249"/>
                    <a:pt x="909" y="1210"/>
                    <a:pt x="1027" y="1105"/>
                  </a:cubicBezTo>
                  <a:cubicBezTo>
                    <a:pt x="1151" y="997"/>
                    <a:pt x="1213" y="857"/>
                    <a:pt x="1260" y="687"/>
                  </a:cubicBezTo>
                  <a:cubicBezTo>
                    <a:pt x="1275" y="531"/>
                    <a:pt x="1229" y="376"/>
                    <a:pt x="1120" y="237"/>
                  </a:cubicBezTo>
                  <a:cubicBezTo>
                    <a:pt x="996" y="97"/>
                    <a:pt x="857" y="20"/>
                    <a:pt x="686" y="4"/>
                  </a:cubicBezTo>
                  <a:cubicBezTo>
                    <a:pt x="662" y="2"/>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9" name="Google Shape;379;p18">
              <a:extLst>
                <a:ext uri="{FF2B5EF4-FFF2-40B4-BE49-F238E27FC236}">
                  <a16:creationId xmlns:a16="http://schemas.microsoft.com/office/drawing/2014/main" id="{36D9DA97-AF8E-272A-7DBE-05469E6529D6}"/>
                </a:ext>
              </a:extLst>
            </p:cNvPr>
            <p:cNvSpPr/>
            <p:nvPr/>
          </p:nvSpPr>
          <p:spPr>
            <a:xfrm>
              <a:off x="4588150" y="3374825"/>
              <a:ext cx="31350" cy="31225"/>
            </a:xfrm>
            <a:custGeom>
              <a:avLst/>
              <a:gdLst/>
              <a:ahLst/>
              <a:cxnLst/>
              <a:rect l="l" t="t" r="r" b="b"/>
              <a:pathLst>
                <a:path w="1254" h="1249" extrusionOk="0">
                  <a:moveTo>
                    <a:pt x="605" y="1"/>
                  </a:moveTo>
                  <a:cubicBezTo>
                    <a:pt x="474" y="1"/>
                    <a:pt x="347" y="39"/>
                    <a:pt x="242" y="144"/>
                  </a:cubicBezTo>
                  <a:cubicBezTo>
                    <a:pt x="103" y="253"/>
                    <a:pt x="25" y="392"/>
                    <a:pt x="9" y="563"/>
                  </a:cubicBezTo>
                  <a:cubicBezTo>
                    <a:pt x="-22" y="718"/>
                    <a:pt x="25" y="873"/>
                    <a:pt x="134" y="1013"/>
                  </a:cubicBezTo>
                  <a:cubicBezTo>
                    <a:pt x="258" y="1152"/>
                    <a:pt x="397" y="1230"/>
                    <a:pt x="568" y="1245"/>
                  </a:cubicBezTo>
                  <a:cubicBezTo>
                    <a:pt x="592" y="1248"/>
                    <a:pt x="616" y="1249"/>
                    <a:pt x="640" y="1249"/>
                  </a:cubicBezTo>
                  <a:cubicBezTo>
                    <a:pt x="771" y="1249"/>
                    <a:pt x="900" y="1211"/>
                    <a:pt x="1018" y="1106"/>
                  </a:cubicBezTo>
                  <a:cubicBezTo>
                    <a:pt x="1142" y="997"/>
                    <a:pt x="1219" y="858"/>
                    <a:pt x="1250" y="687"/>
                  </a:cubicBezTo>
                  <a:cubicBezTo>
                    <a:pt x="1266" y="532"/>
                    <a:pt x="1219" y="377"/>
                    <a:pt x="1111" y="237"/>
                  </a:cubicBezTo>
                  <a:cubicBezTo>
                    <a:pt x="987" y="98"/>
                    <a:pt x="863" y="20"/>
                    <a:pt x="676" y="5"/>
                  </a:cubicBezTo>
                  <a:cubicBezTo>
                    <a:pt x="652" y="2"/>
                    <a:pt x="628" y="1"/>
                    <a:pt x="60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0" name="Google Shape;380;p18">
              <a:extLst>
                <a:ext uri="{FF2B5EF4-FFF2-40B4-BE49-F238E27FC236}">
                  <a16:creationId xmlns:a16="http://schemas.microsoft.com/office/drawing/2014/main" id="{DAB9B6D7-EA74-3D44-A244-921AC6400868}"/>
                </a:ext>
              </a:extLst>
            </p:cNvPr>
            <p:cNvSpPr/>
            <p:nvPr/>
          </p:nvSpPr>
          <p:spPr>
            <a:xfrm>
              <a:off x="4783950" y="3392700"/>
              <a:ext cx="31350" cy="31350"/>
            </a:xfrm>
            <a:custGeom>
              <a:avLst/>
              <a:gdLst/>
              <a:ahLst/>
              <a:cxnLst/>
              <a:rect l="l" t="t" r="r" b="b"/>
              <a:pathLst>
                <a:path w="1254" h="1254" extrusionOk="0">
                  <a:moveTo>
                    <a:pt x="619" y="0"/>
                  </a:moveTo>
                  <a:cubicBezTo>
                    <a:pt x="483" y="0"/>
                    <a:pt x="351" y="48"/>
                    <a:pt x="242" y="143"/>
                  </a:cubicBezTo>
                  <a:cubicBezTo>
                    <a:pt x="103" y="267"/>
                    <a:pt x="25" y="391"/>
                    <a:pt x="10" y="577"/>
                  </a:cubicBezTo>
                  <a:cubicBezTo>
                    <a:pt x="-21" y="732"/>
                    <a:pt x="25" y="887"/>
                    <a:pt x="134" y="1011"/>
                  </a:cubicBezTo>
                  <a:cubicBezTo>
                    <a:pt x="258" y="1151"/>
                    <a:pt x="398" y="1228"/>
                    <a:pt x="568" y="1244"/>
                  </a:cubicBezTo>
                  <a:cubicBezTo>
                    <a:pt x="600" y="1250"/>
                    <a:pt x="632" y="1253"/>
                    <a:pt x="663" y="1253"/>
                  </a:cubicBezTo>
                  <a:cubicBezTo>
                    <a:pt x="786" y="1253"/>
                    <a:pt x="907" y="1206"/>
                    <a:pt x="1018" y="1120"/>
                  </a:cubicBezTo>
                  <a:cubicBezTo>
                    <a:pt x="1142" y="996"/>
                    <a:pt x="1220" y="856"/>
                    <a:pt x="1251" y="685"/>
                  </a:cubicBezTo>
                  <a:cubicBezTo>
                    <a:pt x="1266" y="530"/>
                    <a:pt x="1220" y="375"/>
                    <a:pt x="1111" y="236"/>
                  </a:cubicBezTo>
                  <a:cubicBezTo>
                    <a:pt x="987" y="112"/>
                    <a:pt x="863" y="34"/>
                    <a:pt x="677" y="3"/>
                  </a:cubicBezTo>
                  <a:cubicBezTo>
                    <a:pt x="657" y="1"/>
                    <a:pt x="638" y="0"/>
                    <a:pt x="619"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1" name="Google Shape;381;p18">
              <a:extLst>
                <a:ext uri="{FF2B5EF4-FFF2-40B4-BE49-F238E27FC236}">
                  <a16:creationId xmlns:a16="http://schemas.microsoft.com/office/drawing/2014/main" id="{666AA34D-3648-A1C0-42F2-0D8C1D8AEB2A}"/>
                </a:ext>
              </a:extLst>
            </p:cNvPr>
            <p:cNvSpPr/>
            <p:nvPr/>
          </p:nvSpPr>
          <p:spPr>
            <a:xfrm>
              <a:off x="4979750" y="3410525"/>
              <a:ext cx="31350" cy="31575"/>
            </a:xfrm>
            <a:custGeom>
              <a:avLst/>
              <a:gdLst/>
              <a:ahLst/>
              <a:cxnLst/>
              <a:rect l="l" t="t" r="r" b="b"/>
              <a:pathLst>
                <a:path w="1254" h="1263" extrusionOk="0">
                  <a:moveTo>
                    <a:pt x="619" y="1"/>
                  </a:moveTo>
                  <a:cubicBezTo>
                    <a:pt x="484" y="1"/>
                    <a:pt x="351" y="48"/>
                    <a:pt x="243" y="143"/>
                  </a:cubicBezTo>
                  <a:cubicBezTo>
                    <a:pt x="103" y="267"/>
                    <a:pt x="26" y="407"/>
                    <a:pt x="10" y="577"/>
                  </a:cubicBezTo>
                  <a:cubicBezTo>
                    <a:pt x="-21" y="732"/>
                    <a:pt x="26" y="887"/>
                    <a:pt x="134" y="1027"/>
                  </a:cubicBezTo>
                  <a:cubicBezTo>
                    <a:pt x="258" y="1151"/>
                    <a:pt x="398" y="1229"/>
                    <a:pt x="569" y="1260"/>
                  </a:cubicBezTo>
                  <a:cubicBezTo>
                    <a:pt x="588" y="1262"/>
                    <a:pt x="607" y="1263"/>
                    <a:pt x="627" y="1263"/>
                  </a:cubicBezTo>
                  <a:cubicBezTo>
                    <a:pt x="762" y="1263"/>
                    <a:pt x="896" y="1215"/>
                    <a:pt x="1018" y="1120"/>
                  </a:cubicBezTo>
                  <a:cubicBezTo>
                    <a:pt x="1142" y="996"/>
                    <a:pt x="1220" y="872"/>
                    <a:pt x="1251" y="686"/>
                  </a:cubicBezTo>
                  <a:cubicBezTo>
                    <a:pt x="1266" y="531"/>
                    <a:pt x="1220" y="376"/>
                    <a:pt x="1111" y="252"/>
                  </a:cubicBezTo>
                  <a:cubicBezTo>
                    <a:pt x="987" y="112"/>
                    <a:pt x="863" y="34"/>
                    <a:pt x="677" y="3"/>
                  </a:cubicBezTo>
                  <a:cubicBezTo>
                    <a:pt x="658" y="1"/>
                    <a:pt x="638" y="1"/>
                    <a:pt x="619"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2" name="Google Shape;382;p18">
              <a:extLst>
                <a:ext uri="{FF2B5EF4-FFF2-40B4-BE49-F238E27FC236}">
                  <a16:creationId xmlns:a16="http://schemas.microsoft.com/office/drawing/2014/main" id="{634C8890-D616-E02E-C2A3-65DB0685F9A3}"/>
                </a:ext>
              </a:extLst>
            </p:cNvPr>
            <p:cNvSpPr/>
            <p:nvPr/>
          </p:nvSpPr>
          <p:spPr>
            <a:xfrm>
              <a:off x="5175575" y="3428725"/>
              <a:ext cx="31350" cy="31225"/>
            </a:xfrm>
            <a:custGeom>
              <a:avLst/>
              <a:gdLst/>
              <a:ahLst/>
              <a:cxnLst/>
              <a:rect l="l" t="t" r="r" b="b"/>
              <a:pathLst>
                <a:path w="1254" h="1249" extrusionOk="0">
                  <a:moveTo>
                    <a:pt x="605" y="1"/>
                  </a:moveTo>
                  <a:cubicBezTo>
                    <a:pt x="474" y="1"/>
                    <a:pt x="347" y="39"/>
                    <a:pt x="242" y="144"/>
                  </a:cubicBezTo>
                  <a:cubicBezTo>
                    <a:pt x="103" y="253"/>
                    <a:pt x="25" y="392"/>
                    <a:pt x="10" y="563"/>
                  </a:cubicBezTo>
                  <a:cubicBezTo>
                    <a:pt x="-21" y="718"/>
                    <a:pt x="25" y="873"/>
                    <a:pt x="134" y="1013"/>
                  </a:cubicBezTo>
                  <a:cubicBezTo>
                    <a:pt x="258" y="1152"/>
                    <a:pt x="397" y="1230"/>
                    <a:pt x="568" y="1245"/>
                  </a:cubicBezTo>
                  <a:cubicBezTo>
                    <a:pt x="592" y="1248"/>
                    <a:pt x="616" y="1249"/>
                    <a:pt x="640" y="1249"/>
                  </a:cubicBezTo>
                  <a:cubicBezTo>
                    <a:pt x="771" y="1249"/>
                    <a:pt x="900" y="1210"/>
                    <a:pt x="1018" y="1106"/>
                  </a:cubicBezTo>
                  <a:cubicBezTo>
                    <a:pt x="1142" y="1013"/>
                    <a:pt x="1219" y="857"/>
                    <a:pt x="1250" y="687"/>
                  </a:cubicBezTo>
                  <a:cubicBezTo>
                    <a:pt x="1266" y="532"/>
                    <a:pt x="1219" y="377"/>
                    <a:pt x="1111" y="237"/>
                  </a:cubicBezTo>
                  <a:cubicBezTo>
                    <a:pt x="987" y="97"/>
                    <a:pt x="847" y="20"/>
                    <a:pt x="676" y="4"/>
                  </a:cubicBezTo>
                  <a:cubicBezTo>
                    <a:pt x="652" y="2"/>
                    <a:pt x="628" y="1"/>
                    <a:pt x="60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3" name="Google Shape;383;p18">
              <a:extLst>
                <a:ext uri="{FF2B5EF4-FFF2-40B4-BE49-F238E27FC236}">
                  <a16:creationId xmlns:a16="http://schemas.microsoft.com/office/drawing/2014/main" id="{10DACE1D-6CB7-A2D9-B583-CAB907103752}"/>
                </a:ext>
              </a:extLst>
            </p:cNvPr>
            <p:cNvSpPr/>
            <p:nvPr/>
          </p:nvSpPr>
          <p:spPr>
            <a:xfrm>
              <a:off x="5371150" y="3446575"/>
              <a:ext cx="31575" cy="31225"/>
            </a:xfrm>
            <a:custGeom>
              <a:avLst/>
              <a:gdLst/>
              <a:ahLst/>
              <a:cxnLst/>
              <a:rect l="l" t="t" r="r" b="b"/>
              <a:pathLst>
                <a:path w="1263" h="1249" extrusionOk="0">
                  <a:moveTo>
                    <a:pt x="614" y="0"/>
                  </a:moveTo>
                  <a:cubicBezTo>
                    <a:pt x="483" y="0"/>
                    <a:pt x="356" y="39"/>
                    <a:pt x="252" y="143"/>
                  </a:cubicBezTo>
                  <a:cubicBezTo>
                    <a:pt x="112" y="252"/>
                    <a:pt x="34" y="392"/>
                    <a:pt x="3" y="562"/>
                  </a:cubicBezTo>
                  <a:cubicBezTo>
                    <a:pt x="-12" y="717"/>
                    <a:pt x="34" y="872"/>
                    <a:pt x="143" y="1012"/>
                  </a:cubicBezTo>
                  <a:cubicBezTo>
                    <a:pt x="267" y="1152"/>
                    <a:pt x="407" y="1229"/>
                    <a:pt x="577" y="1245"/>
                  </a:cubicBezTo>
                  <a:cubicBezTo>
                    <a:pt x="601" y="1247"/>
                    <a:pt x="625" y="1248"/>
                    <a:pt x="649" y="1248"/>
                  </a:cubicBezTo>
                  <a:cubicBezTo>
                    <a:pt x="780" y="1248"/>
                    <a:pt x="909" y="1210"/>
                    <a:pt x="1027" y="1105"/>
                  </a:cubicBezTo>
                  <a:cubicBezTo>
                    <a:pt x="1151" y="1012"/>
                    <a:pt x="1229" y="857"/>
                    <a:pt x="1260" y="686"/>
                  </a:cubicBezTo>
                  <a:cubicBezTo>
                    <a:pt x="1275" y="531"/>
                    <a:pt x="1229" y="376"/>
                    <a:pt x="1120" y="236"/>
                  </a:cubicBezTo>
                  <a:cubicBezTo>
                    <a:pt x="996" y="97"/>
                    <a:pt x="856" y="19"/>
                    <a:pt x="686" y="4"/>
                  </a:cubicBezTo>
                  <a:cubicBezTo>
                    <a:pt x="662" y="1"/>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4" name="Google Shape;384;p18">
              <a:extLst>
                <a:ext uri="{FF2B5EF4-FFF2-40B4-BE49-F238E27FC236}">
                  <a16:creationId xmlns:a16="http://schemas.microsoft.com/office/drawing/2014/main" id="{13D68C34-F79C-F81E-BBB5-36C54AEA86A8}"/>
                </a:ext>
              </a:extLst>
            </p:cNvPr>
            <p:cNvSpPr/>
            <p:nvPr/>
          </p:nvSpPr>
          <p:spPr>
            <a:xfrm>
              <a:off x="2208325" y="3476050"/>
              <a:ext cx="31250" cy="31225"/>
            </a:xfrm>
            <a:custGeom>
              <a:avLst/>
              <a:gdLst/>
              <a:ahLst/>
              <a:cxnLst/>
              <a:rect l="l" t="t" r="r" b="b"/>
              <a:pathLst>
                <a:path w="1250" h="1249" extrusionOk="0">
                  <a:moveTo>
                    <a:pt x="629" y="1"/>
                  </a:moveTo>
                  <a:cubicBezTo>
                    <a:pt x="493" y="1"/>
                    <a:pt x="359" y="48"/>
                    <a:pt x="237" y="143"/>
                  </a:cubicBezTo>
                  <a:cubicBezTo>
                    <a:pt x="98" y="267"/>
                    <a:pt x="20" y="391"/>
                    <a:pt x="5" y="577"/>
                  </a:cubicBezTo>
                  <a:cubicBezTo>
                    <a:pt x="-11" y="733"/>
                    <a:pt x="20" y="872"/>
                    <a:pt x="144" y="1012"/>
                  </a:cubicBezTo>
                  <a:cubicBezTo>
                    <a:pt x="253" y="1151"/>
                    <a:pt x="392" y="1229"/>
                    <a:pt x="563" y="1244"/>
                  </a:cubicBezTo>
                  <a:cubicBezTo>
                    <a:pt x="588" y="1247"/>
                    <a:pt x="612" y="1248"/>
                    <a:pt x="637" y="1248"/>
                  </a:cubicBezTo>
                  <a:cubicBezTo>
                    <a:pt x="767" y="1248"/>
                    <a:pt x="895" y="1212"/>
                    <a:pt x="1013" y="1120"/>
                  </a:cubicBezTo>
                  <a:cubicBezTo>
                    <a:pt x="1152" y="996"/>
                    <a:pt x="1230" y="857"/>
                    <a:pt x="1245" y="686"/>
                  </a:cubicBezTo>
                  <a:cubicBezTo>
                    <a:pt x="1261" y="531"/>
                    <a:pt x="1230" y="376"/>
                    <a:pt x="1106" y="236"/>
                  </a:cubicBezTo>
                  <a:cubicBezTo>
                    <a:pt x="997" y="97"/>
                    <a:pt x="858" y="35"/>
                    <a:pt x="687" y="4"/>
                  </a:cubicBezTo>
                  <a:cubicBezTo>
                    <a:pt x="668" y="2"/>
                    <a:pt x="648" y="1"/>
                    <a:pt x="629"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5" name="Google Shape;385;p18">
              <a:extLst>
                <a:ext uri="{FF2B5EF4-FFF2-40B4-BE49-F238E27FC236}">
                  <a16:creationId xmlns:a16="http://schemas.microsoft.com/office/drawing/2014/main" id="{3CB89557-ED7E-6825-DC6D-C6C74B7BD891}"/>
                </a:ext>
              </a:extLst>
            </p:cNvPr>
            <p:cNvSpPr/>
            <p:nvPr/>
          </p:nvSpPr>
          <p:spPr>
            <a:xfrm>
              <a:off x="2404150" y="3494125"/>
              <a:ext cx="31225" cy="31350"/>
            </a:xfrm>
            <a:custGeom>
              <a:avLst/>
              <a:gdLst/>
              <a:ahLst/>
              <a:cxnLst/>
              <a:rect l="l" t="t" r="r" b="b"/>
              <a:pathLst>
                <a:path w="1249" h="1254" extrusionOk="0">
                  <a:moveTo>
                    <a:pt x="592" y="0"/>
                  </a:moveTo>
                  <a:cubicBezTo>
                    <a:pt x="469" y="0"/>
                    <a:pt x="348" y="47"/>
                    <a:pt x="237" y="134"/>
                  </a:cubicBezTo>
                  <a:cubicBezTo>
                    <a:pt x="97" y="258"/>
                    <a:pt x="20" y="397"/>
                    <a:pt x="4" y="568"/>
                  </a:cubicBezTo>
                  <a:cubicBezTo>
                    <a:pt x="-12" y="723"/>
                    <a:pt x="20" y="878"/>
                    <a:pt x="144" y="1018"/>
                  </a:cubicBezTo>
                  <a:cubicBezTo>
                    <a:pt x="252" y="1142"/>
                    <a:pt x="392" y="1219"/>
                    <a:pt x="562" y="1250"/>
                  </a:cubicBezTo>
                  <a:cubicBezTo>
                    <a:pt x="582" y="1252"/>
                    <a:pt x="601" y="1253"/>
                    <a:pt x="620" y="1253"/>
                  </a:cubicBezTo>
                  <a:cubicBezTo>
                    <a:pt x="756" y="1253"/>
                    <a:pt x="890" y="1206"/>
                    <a:pt x="1012" y="1111"/>
                  </a:cubicBezTo>
                  <a:cubicBezTo>
                    <a:pt x="1152" y="987"/>
                    <a:pt x="1229" y="863"/>
                    <a:pt x="1245" y="676"/>
                  </a:cubicBezTo>
                  <a:cubicBezTo>
                    <a:pt x="1260" y="521"/>
                    <a:pt x="1229" y="366"/>
                    <a:pt x="1105" y="242"/>
                  </a:cubicBezTo>
                  <a:cubicBezTo>
                    <a:pt x="997" y="103"/>
                    <a:pt x="857" y="25"/>
                    <a:pt x="686" y="10"/>
                  </a:cubicBezTo>
                  <a:cubicBezTo>
                    <a:pt x="655" y="3"/>
                    <a:pt x="623" y="0"/>
                    <a:pt x="592"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6" name="Google Shape;386;p18">
              <a:extLst>
                <a:ext uri="{FF2B5EF4-FFF2-40B4-BE49-F238E27FC236}">
                  <a16:creationId xmlns:a16="http://schemas.microsoft.com/office/drawing/2014/main" id="{1E879AD9-FB96-8452-F2DE-C082D18EB145}"/>
                </a:ext>
              </a:extLst>
            </p:cNvPr>
            <p:cNvSpPr/>
            <p:nvPr/>
          </p:nvSpPr>
          <p:spPr>
            <a:xfrm>
              <a:off x="2599950" y="3512100"/>
              <a:ext cx="31225" cy="31225"/>
            </a:xfrm>
            <a:custGeom>
              <a:avLst/>
              <a:gdLst/>
              <a:ahLst/>
              <a:cxnLst/>
              <a:rect l="l" t="t" r="r" b="b"/>
              <a:pathLst>
                <a:path w="1249" h="1249" extrusionOk="0">
                  <a:moveTo>
                    <a:pt x="615" y="0"/>
                  </a:moveTo>
                  <a:cubicBezTo>
                    <a:pt x="484" y="0"/>
                    <a:pt x="355" y="39"/>
                    <a:pt x="237" y="144"/>
                  </a:cubicBezTo>
                  <a:cubicBezTo>
                    <a:pt x="97" y="252"/>
                    <a:pt x="20" y="392"/>
                    <a:pt x="4" y="562"/>
                  </a:cubicBezTo>
                  <a:cubicBezTo>
                    <a:pt x="-11" y="717"/>
                    <a:pt x="20" y="872"/>
                    <a:pt x="144" y="1012"/>
                  </a:cubicBezTo>
                  <a:cubicBezTo>
                    <a:pt x="252" y="1152"/>
                    <a:pt x="392" y="1229"/>
                    <a:pt x="563" y="1245"/>
                  </a:cubicBezTo>
                  <a:cubicBezTo>
                    <a:pt x="587" y="1247"/>
                    <a:pt x="611" y="1248"/>
                    <a:pt x="635" y="1248"/>
                  </a:cubicBezTo>
                  <a:cubicBezTo>
                    <a:pt x="765" y="1248"/>
                    <a:pt x="894" y="1210"/>
                    <a:pt x="1012" y="1105"/>
                  </a:cubicBezTo>
                  <a:cubicBezTo>
                    <a:pt x="1152" y="997"/>
                    <a:pt x="1230" y="857"/>
                    <a:pt x="1245" y="686"/>
                  </a:cubicBezTo>
                  <a:cubicBezTo>
                    <a:pt x="1261" y="531"/>
                    <a:pt x="1230" y="376"/>
                    <a:pt x="1106" y="237"/>
                  </a:cubicBezTo>
                  <a:cubicBezTo>
                    <a:pt x="997" y="97"/>
                    <a:pt x="857" y="19"/>
                    <a:pt x="687" y="4"/>
                  </a:cubicBezTo>
                  <a:cubicBezTo>
                    <a:pt x="663" y="2"/>
                    <a:pt x="639" y="0"/>
                    <a:pt x="61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7" name="Google Shape;387;p18">
              <a:extLst>
                <a:ext uri="{FF2B5EF4-FFF2-40B4-BE49-F238E27FC236}">
                  <a16:creationId xmlns:a16="http://schemas.microsoft.com/office/drawing/2014/main" id="{0DA28304-8B78-1981-F223-8DECFCEC352F}"/>
                </a:ext>
              </a:extLst>
            </p:cNvPr>
            <p:cNvSpPr/>
            <p:nvPr/>
          </p:nvSpPr>
          <p:spPr>
            <a:xfrm>
              <a:off x="2795750" y="3529925"/>
              <a:ext cx="31250" cy="31225"/>
            </a:xfrm>
            <a:custGeom>
              <a:avLst/>
              <a:gdLst/>
              <a:ahLst/>
              <a:cxnLst/>
              <a:rect l="l" t="t" r="r" b="b"/>
              <a:pathLst>
                <a:path w="1250" h="1249" extrusionOk="0">
                  <a:moveTo>
                    <a:pt x="615" y="1"/>
                  </a:moveTo>
                  <a:cubicBezTo>
                    <a:pt x="484" y="1"/>
                    <a:pt x="355" y="39"/>
                    <a:pt x="237" y="144"/>
                  </a:cubicBezTo>
                  <a:cubicBezTo>
                    <a:pt x="98" y="253"/>
                    <a:pt x="20" y="392"/>
                    <a:pt x="5" y="563"/>
                  </a:cubicBezTo>
                  <a:cubicBezTo>
                    <a:pt x="-11" y="718"/>
                    <a:pt x="20" y="873"/>
                    <a:pt x="144" y="1013"/>
                  </a:cubicBezTo>
                  <a:cubicBezTo>
                    <a:pt x="253" y="1152"/>
                    <a:pt x="392" y="1230"/>
                    <a:pt x="563" y="1245"/>
                  </a:cubicBezTo>
                  <a:cubicBezTo>
                    <a:pt x="587" y="1248"/>
                    <a:pt x="611" y="1249"/>
                    <a:pt x="635" y="1249"/>
                  </a:cubicBezTo>
                  <a:cubicBezTo>
                    <a:pt x="766" y="1249"/>
                    <a:pt x="895" y="1210"/>
                    <a:pt x="1013" y="1106"/>
                  </a:cubicBezTo>
                  <a:cubicBezTo>
                    <a:pt x="1152" y="997"/>
                    <a:pt x="1230" y="857"/>
                    <a:pt x="1245" y="687"/>
                  </a:cubicBezTo>
                  <a:cubicBezTo>
                    <a:pt x="1261" y="532"/>
                    <a:pt x="1230" y="377"/>
                    <a:pt x="1106" y="237"/>
                  </a:cubicBezTo>
                  <a:cubicBezTo>
                    <a:pt x="997" y="97"/>
                    <a:pt x="858" y="20"/>
                    <a:pt x="687" y="4"/>
                  </a:cubicBezTo>
                  <a:cubicBezTo>
                    <a:pt x="663" y="2"/>
                    <a:pt x="639" y="1"/>
                    <a:pt x="61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8" name="Google Shape;388;p18">
              <a:extLst>
                <a:ext uri="{FF2B5EF4-FFF2-40B4-BE49-F238E27FC236}">
                  <a16:creationId xmlns:a16="http://schemas.microsoft.com/office/drawing/2014/main" id="{E95FBE43-FAE7-FD6C-28CA-8CCCF8C3159A}"/>
                </a:ext>
              </a:extLst>
            </p:cNvPr>
            <p:cNvSpPr/>
            <p:nvPr/>
          </p:nvSpPr>
          <p:spPr>
            <a:xfrm>
              <a:off x="2991950" y="3547775"/>
              <a:ext cx="31375" cy="31375"/>
            </a:xfrm>
            <a:custGeom>
              <a:avLst/>
              <a:gdLst/>
              <a:ahLst/>
              <a:cxnLst/>
              <a:rect l="l" t="t" r="r" b="b"/>
              <a:pathLst>
                <a:path w="1255" h="1255" extrusionOk="0">
                  <a:moveTo>
                    <a:pt x="629" y="1"/>
                  </a:moveTo>
                  <a:cubicBezTo>
                    <a:pt x="493" y="1"/>
                    <a:pt x="359" y="48"/>
                    <a:pt x="237" y="143"/>
                  </a:cubicBezTo>
                  <a:cubicBezTo>
                    <a:pt x="113" y="267"/>
                    <a:pt x="36" y="392"/>
                    <a:pt x="5" y="578"/>
                  </a:cubicBezTo>
                  <a:cubicBezTo>
                    <a:pt x="-11" y="733"/>
                    <a:pt x="20" y="888"/>
                    <a:pt x="144" y="1012"/>
                  </a:cubicBezTo>
                  <a:cubicBezTo>
                    <a:pt x="253" y="1152"/>
                    <a:pt x="392" y="1229"/>
                    <a:pt x="578" y="1245"/>
                  </a:cubicBezTo>
                  <a:cubicBezTo>
                    <a:pt x="610" y="1251"/>
                    <a:pt x="642" y="1254"/>
                    <a:pt x="673" y="1254"/>
                  </a:cubicBezTo>
                  <a:cubicBezTo>
                    <a:pt x="796" y="1254"/>
                    <a:pt x="914" y="1207"/>
                    <a:pt x="1013" y="1121"/>
                  </a:cubicBezTo>
                  <a:cubicBezTo>
                    <a:pt x="1152" y="996"/>
                    <a:pt x="1214" y="857"/>
                    <a:pt x="1245" y="686"/>
                  </a:cubicBezTo>
                  <a:cubicBezTo>
                    <a:pt x="1276" y="531"/>
                    <a:pt x="1230" y="376"/>
                    <a:pt x="1121" y="236"/>
                  </a:cubicBezTo>
                  <a:cubicBezTo>
                    <a:pt x="997" y="112"/>
                    <a:pt x="858" y="35"/>
                    <a:pt x="687" y="4"/>
                  </a:cubicBezTo>
                  <a:cubicBezTo>
                    <a:pt x="668" y="2"/>
                    <a:pt x="648" y="1"/>
                    <a:pt x="629"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9" name="Google Shape;389;p18">
              <a:extLst>
                <a:ext uri="{FF2B5EF4-FFF2-40B4-BE49-F238E27FC236}">
                  <a16:creationId xmlns:a16="http://schemas.microsoft.com/office/drawing/2014/main" id="{BA229952-4477-D4B7-0B20-876089A90194}"/>
                </a:ext>
              </a:extLst>
            </p:cNvPr>
            <p:cNvSpPr/>
            <p:nvPr/>
          </p:nvSpPr>
          <p:spPr>
            <a:xfrm>
              <a:off x="3187775" y="3565625"/>
              <a:ext cx="31375" cy="31575"/>
            </a:xfrm>
            <a:custGeom>
              <a:avLst/>
              <a:gdLst/>
              <a:ahLst/>
              <a:cxnLst/>
              <a:rect l="l" t="t" r="r" b="b"/>
              <a:pathLst>
                <a:path w="1255" h="1263" extrusionOk="0">
                  <a:moveTo>
                    <a:pt x="628" y="0"/>
                  </a:moveTo>
                  <a:cubicBezTo>
                    <a:pt x="493" y="0"/>
                    <a:pt x="359" y="48"/>
                    <a:pt x="237" y="143"/>
                  </a:cubicBezTo>
                  <a:cubicBezTo>
                    <a:pt x="112" y="267"/>
                    <a:pt x="35" y="407"/>
                    <a:pt x="4" y="577"/>
                  </a:cubicBezTo>
                  <a:cubicBezTo>
                    <a:pt x="-12" y="732"/>
                    <a:pt x="35" y="887"/>
                    <a:pt x="143" y="1027"/>
                  </a:cubicBezTo>
                  <a:cubicBezTo>
                    <a:pt x="268" y="1151"/>
                    <a:pt x="392" y="1229"/>
                    <a:pt x="578" y="1260"/>
                  </a:cubicBezTo>
                  <a:cubicBezTo>
                    <a:pt x="597" y="1261"/>
                    <a:pt x="617" y="1262"/>
                    <a:pt x="636" y="1262"/>
                  </a:cubicBezTo>
                  <a:cubicBezTo>
                    <a:pt x="771" y="1262"/>
                    <a:pt x="903" y="1215"/>
                    <a:pt x="1012" y="1120"/>
                  </a:cubicBezTo>
                  <a:cubicBezTo>
                    <a:pt x="1152" y="1027"/>
                    <a:pt x="1229" y="872"/>
                    <a:pt x="1245" y="686"/>
                  </a:cubicBezTo>
                  <a:cubicBezTo>
                    <a:pt x="1276" y="531"/>
                    <a:pt x="1229" y="375"/>
                    <a:pt x="1121" y="251"/>
                  </a:cubicBezTo>
                  <a:cubicBezTo>
                    <a:pt x="996" y="112"/>
                    <a:pt x="857" y="34"/>
                    <a:pt x="686" y="3"/>
                  </a:cubicBezTo>
                  <a:cubicBezTo>
                    <a:pt x="667" y="1"/>
                    <a:pt x="648"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0" name="Google Shape;390;p18">
              <a:extLst>
                <a:ext uri="{FF2B5EF4-FFF2-40B4-BE49-F238E27FC236}">
                  <a16:creationId xmlns:a16="http://schemas.microsoft.com/office/drawing/2014/main" id="{3FDC3D03-8463-AA05-CFBA-CE35E056353E}"/>
                </a:ext>
              </a:extLst>
            </p:cNvPr>
            <p:cNvSpPr/>
            <p:nvPr/>
          </p:nvSpPr>
          <p:spPr>
            <a:xfrm>
              <a:off x="3383600" y="3583825"/>
              <a:ext cx="31350" cy="31225"/>
            </a:xfrm>
            <a:custGeom>
              <a:avLst/>
              <a:gdLst/>
              <a:ahLst/>
              <a:cxnLst/>
              <a:rect l="l" t="t" r="r" b="b"/>
              <a:pathLst>
                <a:path w="1254" h="1249" extrusionOk="0">
                  <a:moveTo>
                    <a:pt x="614" y="1"/>
                  </a:moveTo>
                  <a:cubicBezTo>
                    <a:pt x="483" y="1"/>
                    <a:pt x="354" y="39"/>
                    <a:pt x="236" y="144"/>
                  </a:cubicBezTo>
                  <a:cubicBezTo>
                    <a:pt x="112" y="252"/>
                    <a:pt x="34" y="392"/>
                    <a:pt x="3" y="563"/>
                  </a:cubicBezTo>
                  <a:cubicBezTo>
                    <a:pt x="-12" y="718"/>
                    <a:pt x="34" y="873"/>
                    <a:pt x="143" y="1012"/>
                  </a:cubicBezTo>
                  <a:cubicBezTo>
                    <a:pt x="251" y="1152"/>
                    <a:pt x="391" y="1229"/>
                    <a:pt x="577" y="1245"/>
                  </a:cubicBezTo>
                  <a:cubicBezTo>
                    <a:pt x="601" y="1247"/>
                    <a:pt x="625" y="1249"/>
                    <a:pt x="649" y="1249"/>
                  </a:cubicBezTo>
                  <a:cubicBezTo>
                    <a:pt x="779" y="1249"/>
                    <a:pt x="906" y="1210"/>
                    <a:pt x="1011" y="1105"/>
                  </a:cubicBezTo>
                  <a:cubicBezTo>
                    <a:pt x="1151" y="1012"/>
                    <a:pt x="1228" y="857"/>
                    <a:pt x="1244" y="687"/>
                  </a:cubicBezTo>
                  <a:cubicBezTo>
                    <a:pt x="1275" y="532"/>
                    <a:pt x="1228" y="376"/>
                    <a:pt x="1120" y="237"/>
                  </a:cubicBezTo>
                  <a:cubicBezTo>
                    <a:pt x="996" y="97"/>
                    <a:pt x="856"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1" name="Google Shape;391;p18">
              <a:extLst>
                <a:ext uri="{FF2B5EF4-FFF2-40B4-BE49-F238E27FC236}">
                  <a16:creationId xmlns:a16="http://schemas.microsoft.com/office/drawing/2014/main" id="{6632D808-03EC-4831-CC47-41213259D7CA}"/>
                </a:ext>
              </a:extLst>
            </p:cNvPr>
            <p:cNvSpPr/>
            <p:nvPr/>
          </p:nvSpPr>
          <p:spPr>
            <a:xfrm>
              <a:off x="3579400" y="3601650"/>
              <a:ext cx="31350" cy="31250"/>
            </a:xfrm>
            <a:custGeom>
              <a:avLst/>
              <a:gdLst/>
              <a:ahLst/>
              <a:cxnLst/>
              <a:rect l="l" t="t" r="r" b="b"/>
              <a:pathLst>
                <a:path w="1254" h="1250" extrusionOk="0">
                  <a:moveTo>
                    <a:pt x="614" y="1"/>
                  </a:moveTo>
                  <a:cubicBezTo>
                    <a:pt x="483" y="1"/>
                    <a:pt x="354" y="39"/>
                    <a:pt x="236" y="144"/>
                  </a:cubicBezTo>
                  <a:cubicBezTo>
                    <a:pt x="112" y="253"/>
                    <a:pt x="35" y="392"/>
                    <a:pt x="4" y="563"/>
                  </a:cubicBezTo>
                  <a:cubicBezTo>
                    <a:pt x="-12" y="718"/>
                    <a:pt x="35" y="873"/>
                    <a:pt x="143" y="1013"/>
                  </a:cubicBezTo>
                  <a:cubicBezTo>
                    <a:pt x="267" y="1152"/>
                    <a:pt x="391" y="1230"/>
                    <a:pt x="577" y="1245"/>
                  </a:cubicBezTo>
                  <a:cubicBezTo>
                    <a:pt x="601" y="1248"/>
                    <a:pt x="625" y="1249"/>
                    <a:pt x="649" y="1249"/>
                  </a:cubicBezTo>
                  <a:cubicBezTo>
                    <a:pt x="780" y="1249"/>
                    <a:pt x="907" y="1211"/>
                    <a:pt x="1012" y="1106"/>
                  </a:cubicBezTo>
                  <a:cubicBezTo>
                    <a:pt x="1151" y="1013"/>
                    <a:pt x="1229" y="873"/>
                    <a:pt x="1244" y="687"/>
                  </a:cubicBezTo>
                  <a:cubicBezTo>
                    <a:pt x="1275" y="532"/>
                    <a:pt x="1229" y="377"/>
                    <a:pt x="1120" y="237"/>
                  </a:cubicBezTo>
                  <a:cubicBezTo>
                    <a:pt x="996" y="98"/>
                    <a:pt x="857" y="20"/>
                    <a:pt x="686" y="5"/>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2" name="Google Shape;392;p18">
              <a:extLst>
                <a:ext uri="{FF2B5EF4-FFF2-40B4-BE49-F238E27FC236}">
                  <a16:creationId xmlns:a16="http://schemas.microsoft.com/office/drawing/2014/main" id="{1A969929-B04B-8DA9-D2BB-FA85A53CEAE1}"/>
                </a:ext>
              </a:extLst>
            </p:cNvPr>
            <p:cNvSpPr/>
            <p:nvPr/>
          </p:nvSpPr>
          <p:spPr>
            <a:xfrm>
              <a:off x="3775200" y="3620125"/>
              <a:ext cx="31225" cy="31350"/>
            </a:xfrm>
            <a:custGeom>
              <a:avLst/>
              <a:gdLst/>
              <a:ahLst/>
              <a:cxnLst/>
              <a:rect l="l" t="t" r="r" b="b"/>
              <a:pathLst>
                <a:path w="1249" h="1254" extrusionOk="0">
                  <a:moveTo>
                    <a:pt x="591" y="1"/>
                  </a:moveTo>
                  <a:cubicBezTo>
                    <a:pt x="469" y="1"/>
                    <a:pt x="348" y="48"/>
                    <a:pt x="237" y="134"/>
                  </a:cubicBezTo>
                  <a:cubicBezTo>
                    <a:pt x="97" y="258"/>
                    <a:pt x="35" y="398"/>
                    <a:pt x="4" y="568"/>
                  </a:cubicBezTo>
                  <a:cubicBezTo>
                    <a:pt x="-12" y="724"/>
                    <a:pt x="35" y="879"/>
                    <a:pt x="143" y="1018"/>
                  </a:cubicBezTo>
                  <a:cubicBezTo>
                    <a:pt x="268" y="1142"/>
                    <a:pt x="392" y="1220"/>
                    <a:pt x="578" y="1251"/>
                  </a:cubicBezTo>
                  <a:cubicBezTo>
                    <a:pt x="597" y="1253"/>
                    <a:pt x="616" y="1254"/>
                    <a:pt x="635" y="1254"/>
                  </a:cubicBezTo>
                  <a:cubicBezTo>
                    <a:pt x="768" y="1254"/>
                    <a:pt x="890" y="1206"/>
                    <a:pt x="1012" y="1111"/>
                  </a:cubicBezTo>
                  <a:cubicBezTo>
                    <a:pt x="1152" y="987"/>
                    <a:pt x="1229" y="863"/>
                    <a:pt x="1245" y="677"/>
                  </a:cubicBezTo>
                  <a:cubicBezTo>
                    <a:pt x="1260" y="522"/>
                    <a:pt x="1229" y="367"/>
                    <a:pt x="1121" y="243"/>
                  </a:cubicBezTo>
                  <a:cubicBezTo>
                    <a:pt x="997" y="103"/>
                    <a:pt x="857" y="26"/>
                    <a:pt x="686" y="10"/>
                  </a:cubicBezTo>
                  <a:cubicBezTo>
                    <a:pt x="655" y="4"/>
                    <a:pt x="623" y="1"/>
                    <a:pt x="591"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3" name="Google Shape;393;p18">
              <a:extLst>
                <a:ext uri="{FF2B5EF4-FFF2-40B4-BE49-F238E27FC236}">
                  <a16:creationId xmlns:a16="http://schemas.microsoft.com/office/drawing/2014/main" id="{1880FD4E-F5C3-78C0-9826-FBD28B416EE9}"/>
                </a:ext>
              </a:extLst>
            </p:cNvPr>
            <p:cNvSpPr/>
            <p:nvPr/>
          </p:nvSpPr>
          <p:spPr>
            <a:xfrm>
              <a:off x="3971000" y="3638100"/>
              <a:ext cx="31225" cy="31225"/>
            </a:xfrm>
            <a:custGeom>
              <a:avLst/>
              <a:gdLst/>
              <a:ahLst/>
              <a:cxnLst/>
              <a:rect l="l" t="t" r="r" b="b"/>
              <a:pathLst>
                <a:path w="1249" h="1249" extrusionOk="0">
                  <a:moveTo>
                    <a:pt x="615" y="1"/>
                  </a:moveTo>
                  <a:cubicBezTo>
                    <a:pt x="484" y="1"/>
                    <a:pt x="355" y="39"/>
                    <a:pt x="237" y="144"/>
                  </a:cubicBezTo>
                  <a:cubicBezTo>
                    <a:pt x="97" y="253"/>
                    <a:pt x="20" y="392"/>
                    <a:pt x="4" y="563"/>
                  </a:cubicBezTo>
                  <a:cubicBezTo>
                    <a:pt x="-11" y="718"/>
                    <a:pt x="20" y="873"/>
                    <a:pt x="144" y="1013"/>
                  </a:cubicBezTo>
                  <a:cubicBezTo>
                    <a:pt x="268" y="1152"/>
                    <a:pt x="392" y="1230"/>
                    <a:pt x="578" y="1245"/>
                  </a:cubicBezTo>
                  <a:cubicBezTo>
                    <a:pt x="602" y="1248"/>
                    <a:pt x="626" y="1249"/>
                    <a:pt x="649" y="1249"/>
                  </a:cubicBezTo>
                  <a:cubicBezTo>
                    <a:pt x="776" y="1249"/>
                    <a:pt x="894" y="1211"/>
                    <a:pt x="1012" y="1106"/>
                  </a:cubicBezTo>
                  <a:cubicBezTo>
                    <a:pt x="1152" y="997"/>
                    <a:pt x="1229" y="858"/>
                    <a:pt x="1245" y="687"/>
                  </a:cubicBezTo>
                  <a:cubicBezTo>
                    <a:pt x="1261" y="532"/>
                    <a:pt x="1229" y="377"/>
                    <a:pt x="1121" y="237"/>
                  </a:cubicBezTo>
                  <a:cubicBezTo>
                    <a:pt x="997" y="98"/>
                    <a:pt x="857" y="20"/>
                    <a:pt x="687" y="5"/>
                  </a:cubicBezTo>
                  <a:cubicBezTo>
                    <a:pt x="663" y="2"/>
                    <a:pt x="639" y="1"/>
                    <a:pt x="61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4" name="Google Shape;394;p18">
              <a:extLst>
                <a:ext uri="{FF2B5EF4-FFF2-40B4-BE49-F238E27FC236}">
                  <a16:creationId xmlns:a16="http://schemas.microsoft.com/office/drawing/2014/main" id="{FD7E1DB6-4259-ADBE-2CF4-581BB108F8C9}"/>
                </a:ext>
              </a:extLst>
            </p:cNvPr>
            <p:cNvSpPr/>
            <p:nvPr/>
          </p:nvSpPr>
          <p:spPr>
            <a:xfrm>
              <a:off x="4166800" y="3655950"/>
              <a:ext cx="31250" cy="31225"/>
            </a:xfrm>
            <a:custGeom>
              <a:avLst/>
              <a:gdLst/>
              <a:ahLst/>
              <a:cxnLst/>
              <a:rect l="l" t="t" r="r" b="b"/>
              <a:pathLst>
                <a:path w="1250" h="1249" extrusionOk="0">
                  <a:moveTo>
                    <a:pt x="615" y="0"/>
                  </a:moveTo>
                  <a:cubicBezTo>
                    <a:pt x="484" y="0"/>
                    <a:pt x="355" y="39"/>
                    <a:pt x="237" y="144"/>
                  </a:cubicBezTo>
                  <a:cubicBezTo>
                    <a:pt x="98" y="252"/>
                    <a:pt x="20" y="392"/>
                    <a:pt x="5" y="562"/>
                  </a:cubicBezTo>
                  <a:cubicBezTo>
                    <a:pt x="-11" y="717"/>
                    <a:pt x="20" y="873"/>
                    <a:pt x="144" y="1012"/>
                  </a:cubicBezTo>
                  <a:cubicBezTo>
                    <a:pt x="268" y="1152"/>
                    <a:pt x="392" y="1229"/>
                    <a:pt x="578" y="1245"/>
                  </a:cubicBezTo>
                  <a:cubicBezTo>
                    <a:pt x="600" y="1247"/>
                    <a:pt x="622" y="1248"/>
                    <a:pt x="644" y="1248"/>
                  </a:cubicBezTo>
                  <a:cubicBezTo>
                    <a:pt x="766" y="1248"/>
                    <a:pt x="895" y="1210"/>
                    <a:pt x="1013" y="1105"/>
                  </a:cubicBezTo>
                  <a:cubicBezTo>
                    <a:pt x="1152" y="997"/>
                    <a:pt x="1230" y="857"/>
                    <a:pt x="1245" y="686"/>
                  </a:cubicBezTo>
                  <a:cubicBezTo>
                    <a:pt x="1261" y="531"/>
                    <a:pt x="1230" y="376"/>
                    <a:pt x="1106" y="237"/>
                  </a:cubicBezTo>
                  <a:cubicBezTo>
                    <a:pt x="997" y="97"/>
                    <a:pt x="858" y="20"/>
                    <a:pt x="687" y="4"/>
                  </a:cubicBezTo>
                  <a:cubicBezTo>
                    <a:pt x="663" y="2"/>
                    <a:pt x="639" y="0"/>
                    <a:pt x="61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5" name="Google Shape;395;p18">
              <a:extLst>
                <a:ext uri="{FF2B5EF4-FFF2-40B4-BE49-F238E27FC236}">
                  <a16:creationId xmlns:a16="http://schemas.microsoft.com/office/drawing/2014/main" id="{F747D52C-2D25-0A6D-B3F9-4B4E75F2AF7F}"/>
                </a:ext>
              </a:extLst>
            </p:cNvPr>
            <p:cNvSpPr/>
            <p:nvPr/>
          </p:nvSpPr>
          <p:spPr>
            <a:xfrm>
              <a:off x="4363025" y="3673800"/>
              <a:ext cx="31575" cy="31350"/>
            </a:xfrm>
            <a:custGeom>
              <a:avLst/>
              <a:gdLst/>
              <a:ahLst/>
              <a:cxnLst/>
              <a:rect l="l" t="t" r="r" b="b"/>
              <a:pathLst>
                <a:path w="1263" h="1254" extrusionOk="0">
                  <a:moveTo>
                    <a:pt x="628" y="1"/>
                  </a:moveTo>
                  <a:cubicBezTo>
                    <a:pt x="492" y="1"/>
                    <a:pt x="360" y="48"/>
                    <a:pt x="252" y="143"/>
                  </a:cubicBezTo>
                  <a:cubicBezTo>
                    <a:pt x="112" y="267"/>
                    <a:pt x="34" y="391"/>
                    <a:pt x="3" y="577"/>
                  </a:cubicBezTo>
                  <a:cubicBezTo>
                    <a:pt x="-12" y="732"/>
                    <a:pt x="34" y="887"/>
                    <a:pt x="143" y="1012"/>
                  </a:cubicBezTo>
                  <a:cubicBezTo>
                    <a:pt x="267" y="1151"/>
                    <a:pt x="407" y="1229"/>
                    <a:pt x="577" y="1244"/>
                  </a:cubicBezTo>
                  <a:cubicBezTo>
                    <a:pt x="609" y="1251"/>
                    <a:pt x="641" y="1254"/>
                    <a:pt x="672" y="1254"/>
                  </a:cubicBezTo>
                  <a:cubicBezTo>
                    <a:pt x="795" y="1254"/>
                    <a:pt x="916" y="1207"/>
                    <a:pt x="1027" y="1120"/>
                  </a:cubicBezTo>
                  <a:cubicBezTo>
                    <a:pt x="1136" y="996"/>
                    <a:pt x="1213" y="856"/>
                    <a:pt x="1260" y="686"/>
                  </a:cubicBezTo>
                  <a:cubicBezTo>
                    <a:pt x="1275" y="531"/>
                    <a:pt x="1229" y="376"/>
                    <a:pt x="1120" y="236"/>
                  </a:cubicBezTo>
                  <a:cubicBezTo>
                    <a:pt x="996" y="112"/>
                    <a:pt x="856" y="34"/>
                    <a:pt x="686" y="3"/>
                  </a:cubicBezTo>
                  <a:cubicBezTo>
                    <a:pt x="666" y="1"/>
                    <a:pt x="647" y="1"/>
                    <a:pt x="628"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6" name="Google Shape;396;p18">
              <a:extLst>
                <a:ext uri="{FF2B5EF4-FFF2-40B4-BE49-F238E27FC236}">
                  <a16:creationId xmlns:a16="http://schemas.microsoft.com/office/drawing/2014/main" id="{7AB0AE9E-6467-B7E8-10C0-BC07C44B6EF5}"/>
                </a:ext>
              </a:extLst>
            </p:cNvPr>
            <p:cNvSpPr/>
            <p:nvPr/>
          </p:nvSpPr>
          <p:spPr>
            <a:xfrm>
              <a:off x="4559050" y="3691625"/>
              <a:ext cx="31350" cy="31600"/>
            </a:xfrm>
            <a:custGeom>
              <a:avLst/>
              <a:gdLst/>
              <a:ahLst/>
              <a:cxnLst/>
              <a:rect l="l" t="t" r="r" b="b"/>
              <a:pathLst>
                <a:path w="1254" h="1264" extrusionOk="0">
                  <a:moveTo>
                    <a:pt x="619" y="1"/>
                  </a:moveTo>
                  <a:cubicBezTo>
                    <a:pt x="484" y="1"/>
                    <a:pt x="351" y="48"/>
                    <a:pt x="243" y="143"/>
                  </a:cubicBezTo>
                  <a:cubicBezTo>
                    <a:pt x="103" y="268"/>
                    <a:pt x="26" y="407"/>
                    <a:pt x="10" y="578"/>
                  </a:cubicBezTo>
                  <a:cubicBezTo>
                    <a:pt x="-21" y="733"/>
                    <a:pt x="26" y="888"/>
                    <a:pt x="134" y="1028"/>
                  </a:cubicBezTo>
                  <a:cubicBezTo>
                    <a:pt x="258" y="1152"/>
                    <a:pt x="398" y="1229"/>
                    <a:pt x="569" y="1260"/>
                  </a:cubicBezTo>
                  <a:cubicBezTo>
                    <a:pt x="588" y="1262"/>
                    <a:pt x="607" y="1263"/>
                    <a:pt x="627" y="1263"/>
                  </a:cubicBezTo>
                  <a:cubicBezTo>
                    <a:pt x="762" y="1263"/>
                    <a:pt x="896" y="1216"/>
                    <a:pt x="1018" y="1121"/>
                  </a:cubicBezTo>
                  <a:cubicBezTo>
                    <a:pt x="1142" y="996"/>
                    <a:pt x="1205" y="872"/>
                    <a:pt x="1251" y="686"/>
                  </a:cubicBezTo>
                  <a:cubicBezTo>
                    <a:pt x="1267" y="531"/>
                    <a:pt x="1220" y="376"/>
                    <a:pt x="1111" y="252"/>
                  </a:cubicBezTo>
                  <a:cubicBezTo>
                    <a:pt x="987" y="112"/>
                    <a:pt x="863" y="35"/>
                    <a:pt x="677" y="4"/>
                  </a:cubicBezTo>
                  <a:cubicBezTo>
                    <a:pt x="658" y="2"/>
                    <a:pt x="638" y="1"/>
                    <a:pt x="619"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7" name="Google Shape;397;p18">
              <a:extLst>
                <a:ext uri="{FF2B5EF4-FFF2-40B4-BE49-F238E27FC236}">
                  <a16:creationId xmlns:a16="http://schemas.microsoft.com/office/drawing/2014/main" id="{D3E250B5-660E-2560-C90C-5F388FF4AB02}"/>
                </a:ext>
              </a:extLst>
            </p:cNvPr>
            <p:cNvSpPr/>
            <p:nvPr/>
          </p:nvSpPr>
          <p:spPr>
            <a:xfrm>
              <a:off x="4754875" y="3709850"/>
              <a:ext cx="31350" cy="31225"/>
            </a:xfrm>
            <a:custGeom>
              <a:avLst/>
              <a:gdLst/>
              <a:ahLst/>
              <a:cxnLst/>
              <a:rect l="l" t="t" r="r" b="b"/>
              <a:pathLst>
                <a:path w="1254" h="1249" extrusionOk="0">
                  <a:moveTo>
                    <a:pt x="605" y="0"/>
                  </a:moveTo>
                  <a:cubicBezTo>
                    <a:pt x="474" y="0"/>
                    <a:pt x="347" y="39"/>
                    <a:pt x="242" y="143"/>
                  </a:cubicBezTo>
                  <a:cubicBezTo>
                    <a:pt x="103" y="252"/>
                    <a:pt x="25" y="392"/>
                    <a:pt x="10" y="562"/>
                  </a:cubicBezTo>
                  <a:cubicBezTo>
                    <a:pt x="-21" y="717"/>
                    <a:pt x="25" y="872"/>
                    <a:pt x="134" y="1012"/>
                  </a:cubicBezTo>
                  <a:cubicBezTo>
                    <a:pt x="258" y="1152"/>
                    <a:pt x="397" y="1229"/>
                    <a:pt x="568" y="1245"/>
                  </a:cubicBezTo>
                  <a:cubicBezTo>
                    <a:pt x="592" y="1247"/>
                    <a:pt x="616" y="1248"/>
                    <a:pt x="640" y="1248"/>
                  </a:cubicBezTo>
                  <a:cubicBezTo>
                    <a:pt x="771" y="1248"/>
                    <a:pt x="900" y="1210"/>
                    <a:pt x="1018" y="1105"/>
                  </a:cubicBezTo>
                  <a:cubicBezTo>
                    <a:pt x="1142" y="996"/>
                    <a:pt x="1219" y="857"/>
                    <a:pt x="1250" y="686"/>
                  </a:cubicBezTo>
                  <a:cubicBezTo>
                    <a:pt x="1266" y="531"/>
                    <a:pt x="1219" y="376"/>
                    <a:pt x="1111" y="236"/>
                  </a:cubicBezTo>
                  <a:cubicBezTo>
                    <a:pt x="987" y="97"/>
                    <a:pt x="863" y="19"/>
                    <a:pt x="677" y="4"/>
                  </a:cubicBezTo>
                  <a:cubicBezTo>
                    <a:pt x="653" y="1"/>
                    <a:pt x="629" y="0"/>
                    <a:pt x="60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8" name="Google Shape;398;p18">
              <a:extLst>
                <a:ext uri="{FF2B5EF4-FFF2-40B4-BE49-F238E27FC236}">
                  <a16:creationId xmlns:a16="http://schemas.microsoft.com/office/drawing/2014/main" id="{9D359703-4AC6-3B7F-A6BC-79737511E0B4}"/>
                </a:ext>
              </a:extLst>
            </p:cNvPr>
            <p:cNvSpPr/>
            <p:nvPr/>
          </p:nvSpPr>
          <p:spPr>
            <a:xfrm>
              <a:off x="4950675" y="3727675"/>
              <a:ext cx="31350" cy="31225"/>
            </a:xfrm>
            <a:custGeom>
              <a:avLst/>
              <a:gdLst/>
              <a:ahLst/>
              <a:cxnLst/>
              <a:rect l="l" t="t" r="r" b="b"/>
              <a:pathLst>
                <a:path w="1254" h="1249" extrusionOk="0">
                  <a:moveTo>
                    <a:pt x="605" y="1"/>
                  </a:moveTo>
                  <a:cubicBezTo>
                    <a:pt x="475" y="1"/>
                    <a:pt x="347" y="39"/>
                    <a:pt x="243" y="144"/>
                  </a:cubicBezTo>
                  <a:cubicBezTo>
                    <a:pt x="103" y="252"/>
                    <a:pt x="25" y="392"/>
                    <a:pt x="10" y="563"/>
                  </a:cubicBezTo>
                  <a:cubicBezTo>
                    <a:pt x="-21" y="718"/>
                    <a:pt x="25" y="873"/>
                    <a:pt x="134" y="1012"/>
                  </a:cubicBezTo>
                  <a:cubicBezTo>
                    <a:pt x="258" y="1152"/>
                    <a:pt x="398" y="1230"/>
                    <a:pt x="568" y="1245"/>
                  </a:cubicBezTo>
                  <a:cubicBezTo>
                    <a:pt x="592" y="1247"/>
                    <a:pt x="616" y="1249"/>
                    <a:pt x="640" y="1249"/>
                  </a:cubicBezTo>
                  <a:cubicBezTo>
                    <a:pt x="771" y="1249"/>
                    <a:pt x="900" y="1210"/>
                    <a:pt x="1018" y="1105"/>
                  </a:cubicBezTo>
                  <a:cubicBezTo>
                    <a:pt x="1142" y="997"/>
                    <a:pt x="1220" y="857"/>
                    <a:pt x="1251" y="687"/>
                  </a:cubicBezTo>
                  <a:cubicBezTo>
                    <a:pt x="1266" y="532"/>
                    <a:pt x="1220" y="377"/>
                    <a:pt x="1111" y="237"/>
                  </a:cubicBezTo>
                  <a:cubicBezTo>
                    <a:pt x="987" y="97"/>
                    <a:pt x="863" y="20"/>
                    <a:pt x="677" y="4"/>
                  </a:cubicBezTo>
                  <a:cubicBezTo>
                    <a:pt x="653" y="2"/>
                    <a:pt x="629" y="1"/>
                    <a:pt x="60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9" name="Google Shape;399;p18">
              <a:extLst>
                <a:ext uri="{FF2B5EF4-FFF2-40B4-BE49-F238E27FC236}">
                  <a16:creationId xmlns:a16="http://schemas.microsoft.com/office/drawing/2014/main" id="{FE4ED4A1-F141-7848-6841-F1F772650238}"/>
                </a:ext>
              </a:extLst>
            </p:cNvPr>
            <p:cNvSpPr/>
            <p:nvPr/>
          </p:nvSpPr>
          <p:spPr>
            <a:xfrm>
              <a:off x="5146475" y="3745525"/>
              <a:ext cx="31350" cy="31350"/>
            </a:xfrm>
            <a:custGeom>
              <a:avLst/>
              <a:gdLst/>
              <a:ahLst/>
              <a:cxnLst/>
              <a:rect l="l" t="t" r="r" b="b"/>
              <a:pathLst>
                <a:path w="1254" h="1254" extrusionOk="0">
                  <a:moveTo>
                    <a:pt x="619" y="1"/>
                  </a:moveTo>
                  <a:cubicBezTo>
                    <a:pt x="484" y="1"/>
                    <a:pt x="352" y="48"/>
                    <a:pt x="243" y="143"/>
                  </a:cubicBezTo>
                  <a:cubicBezTo>
                    <a:pt x="103" y="267"/>
                    <a:pt x="26" y="391"/>
                    <a:pt x="10" y="578"/>
                  </a:cubicBezTo>
                  <a:cubicBezTo>
                    <a:pt x="-21" y="733"/>
                    <a:pt x="26" y="888"/>
                    <a:pt x="134" y="1012"/>
                  </a:cubicBezTo>
                  <a:cubicBezTo>
                    <a:pt x="258" y="1151"/>
                    <a:pt x="398" y="1229"/>
                    <a:pt x="569" y="1244"/>
                  </a:cubicBezTo>
                  <a:cubicBezTo>
                    <a:pt x="600" y="1251"/>
                    <a:pt x="632" y="1254"/>
                    <a:pt x="664" y="1254"/>
                  </a:cubicBezTo>
                  <a:cubicBezTo>
                    <a:pt x="786" y="1254"/>
                    <a:pt x="907" y="1207"/>
                    <a:pt x="1018" y="1120"/>
                  </a:cubicBezTo>
                  <a:cubicBezTo>
                    <a:pt x="1143" y="1012"/>
                    <a:pt x="1220" y="857"/>
                    <a:pt x="1251" y="686"/>
                  </a:cubicBezTo>
                  <a:cubicBezTo>
                    <a:pt x="1267" y="531"/>
                    <a:pt x="1220" y="376"/>
                    <a:pt x="1111" y="236"/>
                  </a:cubicBezTo>
                  <a:cubicBezTo>
                    <a:pt x="987" y="112"/>
                    <a:pt x="848" y="35"/>
                    <a:pt x="677" y="4"/>
                  </a:cubicBezTo>
                  <a:cubicBezTo>
                    <a:pt x="658" y="2"/>
                    <a:pt x="638" y="1"/>
                    <a:pt x="619"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0" name="Google Shape;400;p18">
              <a:extLst>
                <a:ext uri="{FF2B5EF4-FFF2-40B4-BE49-F238E27FC236}">
                  <a16:creationId xmlns:a16="http://schemas.microsoft.com/office/drawing/2014/main" id="{9DC70B99-F69B-CA85-9CA2-7F6CFB022F51}"/>
                </a:ext>
              </a:extLst>
            </p:cNvPr>
            <p:cNvSpPr/>
            <p:nvPr/>
          </p:nvSpPr>
          <p:spPr>
            <a:xfrm>
              <a:off x="5342075" y="3763600"/>
              <a:ext cx="31575" cy="31350"/>
            </a:xfrm>
            <a:custGeom>
              <a:avLst/>
              <a:gdLst/>
              <a:ahLst/>
              <a:cxnLst/>
              <a:rect l="l" t="t" r="r" b="b"/>
              <a:pathLst>
                <a:path w="1263" h="1254" extrusionOk="0">
                  <a:moveTo>
                    <a:pt x="591" y="0"/>
                  </a:moveTo>
                  <a:cubicBezTo>
                    <a:pt x="468" y="0"/>
                    <a:pt x="350" y="47"/>
                    <a:pt x="251" y="134"/>
                  </a:cubicBezTo>
                  <a:cubicBezTo>
                    <a:pt x="112" y="258"/>
                    <a:pt x="34" y="397"/>
                    <a:pt x="3" y="568"/>
                  </a:cubicBezTo>
                  <a:cubicBezTo>
                    <a:pt x="-12" y="723"/>
                    <a:pt x="34" y="878"/>
                    <a:pt x="143" y="1018"/>
                  </a:cubicBezTo>
                  <a:cubicBezTo>
                    <a:pt x="267" y="1142"/>
                    <a:pt x="406" y="1219"/>
                    <a:pt x="577" y="1250"/>
                  </a:cubicBezTo>
                  <a:cubicBezTo>
                    <a:pt x="596" y="1252"/>
                    <a:pt x="616" y="1253"/>
                    <a:pt x="635" y="1253"/>
                  </a:cubicBezTo>
                  <a:cubicBezTo>
                    <a:pt x="771" y="1253"/>
                    <a:pt x="905" y="1206"/>
                    <a:pt x="1027" y="1111"/>
                  </a:cubicBezTo>
                  <a:cubicBezTo>
                    <a:pt x="1151" y="1018"/>
                    <a:pt x="1228" y="863"/>
                    <a:pt x="1259" y="677"/>
                  </a:cubicBezTo>
                  <a:cubicBezTo>
                    <a:pt x="1275" y="521"/>
                    <a:pt x="1228" y="366"/>
                    <a:pt x="1120" y="242"/>
                  </a:cubicBezTo>
                  <a:cubicBezTo>
                    <a:pt x="996" y="103"/>
                    <a:pt x="856" y="25"/>
                    <a:pt x="686" y="10"/>
                  </a:cubicBezTo>
                  <a:cubicBezTo>
                    <a:pt x="654" y="3"/>
                    <a:pt x="622" y="0"/>
                    <a:pt x="591"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1" name="Google Shape;401;p18">
              <a:extLst>
                <a:ext uri="{FF2B5EF4-FFF2-40B4-BE49-F238E27FC236}">
                  <a16:creationId xmlns:a16="http://schemas.microsoft.com/office/drawing/2014/main" id="{33F233D8-84F1-362A-CE1B-28E792A18C60}"/>
                </a:ext>
              </a:extLst>
            </p:cNvPr>
            <p:cNvSpPr/>
            <p:nvPr/>
          </p:nvSpPr>
          <p:spPr>
            <a:xfrm>
              <a:off x="2179250" y="3793200"/>
              <a:ext cx="31225" cy="31225"/>
            </a:xfrm>
            <a:custGeom>
              <a:avLst/>
              <a:gdLst/>
              <a:ahLst/>
              <a:cxnLst/>
              <a:rect l="l" t="t" r="r" b="b"/>
              <a:pathLst>
                <a:path w="1249" h="1249" extrusionOk="0">
                  <a:moveTo>
                    <a:pt x="615" y="1"/>
                  </a:moveTo>
                  <a:cubicBezTo>
                    <a:pt x="484" y="1"/>
                    <a:pt x="355" y="39"/>
                    <a:pt x="237" y="144"/>
                  </a:cubicBezTo>
                  <a:cubicBezTo>
                    <a:pt x="98" y="253"/>
                    <a:pt x="20" y="392"/>
                    <a:pt x="4" y="563"/>
                  </a:cubicBezTo>
                  <a:cubicBezTo>
                    <a:pt x="-11" y="718"/>
                    <a:pt x="20" y="873"/>
                    <a:pt x="144" y="1013"/>
                  </a:cubicBezTo>
                  <a:cubicBezTo>
                    <a:pt x="253" y="1152"/>
                    <a:pt x="392" y="1230"/>
                    <a:pt x="563" y="1245"/>
                  </a:cubicBezTo>
                  <a:cubicBezTo>
                    <a:pt x="587" y="1248"/>
                    <a:pt x="611" y="1249"/>
                    <a:pt x="635" y="1249"/>
                  </a:cubicBezTo>
                  <a:cubicBezTo>
                    <a:pt x="766" y="1249"/>
                    <a:pt x="895" y="1210"/>
                    <a:pt x="1013" y="1106"/>
                  </a:cubicBezTo>
                  <a:cubicBezTo>
                    <a:pt x="1152" y="997"/>
                    <a:pt x="1230" y="857"/>
                    <a:pt x="1245" y="687"/>
                  </a:cubicBezTo>
                  <a:cubicBezTo>
                    <a:pt x="1261" y="532"/>
                    <a:pt x="1230" y="377"/>
                    <a:pt x="1106" y="237"/>
                  </a:cubicBezTo>
                  <a:cubicBezTo>
                    <a:pt x="997" y="97"/>
                    <a:pt x="857" y="20"/>
                    <a:pt x="687" y="4"/>
                  </a:cubicBezTo>
                  <a:cubicBezTo>
                    <a:pt x="663" y="2"/>
                    <a:pt x="639" y="1"/>
                    <a:pt x="61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2" name="Google Shape;402;p18">
              <a:extLst>
                <a:ext uri="{FF2B5EF4-FFF2-40B4-BE49-F238E27FC236}">
                  <a16:creationId xmlns:a16="http://schemas.microsoft.com/office/drawing/2014/main" id="{06161713-EAD9-2B84-6DFD-6AECD4372884}"/>
                </a:ext>
              </a:extLst>
            </p:cNvPr>
            <p:cNvSpPr/>
            <p:nvPr/>
          </p:nvSpPr>
          <p:spPr>
            <a:xfrm>
              <a:off x="2375075" y="3811050"/>
              <a:ext cx="31225" cy="31225"/>
            </a:xfrm>
            <a:custGeom>
              <a:avLst/>
              <a:gdLst/>
              <a:ahLst/>
              <a:cxnLst/>
              <a:rect l="l" t="t" r="r" b="b"/>
              <a:pathLst>
                <a:path w="1249" h="1249" extrusionOk="0">
                  <a:moveTo>
                    <a:pt x="614" y="0"/>
                  </a:moveTo>
                  <a:cubicBezTo>
                    <a:pt x="483" y="0"/>
                    <a:pt x="354" y="39"/>
                    <a:pt x="236" y="143"/>
                  </a:cubicBezTo>
                  <a:cubicBezTo>
                    <a:pt x="97" y="252"/>
                    <a:pt x="19" y="392"/>
                    <a:pt x="4" y="562"/>
                  </a:cubicBezTo>
                  <a:cubicBezTo>
                    <a:pt x="-12" y="717"/>
                    <a:pt x="19" y="872"/>
                    <a:pt x="143" y="1012"/>
                  </a:cubicBezTo>
                  <a:cubicBezTo>
                    <a:pt x="252" y="1152"/>
                    <a:pt x="392" y="1229"/>
                    <a:pt x="562" y="1245"/>
                  </a:cubicBezTo>
                  <a:cubicBezTo>
                    <a:pt x="586" y="1247"/>
                    <a:pt x="610" y="1248"/>
                    <a:pt x="634" y="1248"/>
                  </a:cubicBezTo>
                  <a:cubicBezTo>
                    <a:pt x="765" y="1248"/>
                    <a:pt x="894" y="1210"/>
                    <a:pt x="1012" y="1105"/>
                  </a:cubicBezTo>
                  <a:cubicBezTo>
                    <a:pt x="1151" y="996"/>
                    <a:pt x="1229" y="857"/>
                    <a:pt x="1245" y="686"/>
                  </a:cubicBezTo>
                  <a:cubicBezTo>
                    <a:pt x="1260" y="531"/>
                    <a:pt x="1229" y="376"/>
                    <a:pt x="1105" y="236"/>
                  </a:cubicBezTo>
                  <a:cubicBezTo>
                    <a:pt x="996" y="97"/>
                    <a:pt x="857" y="19"/>
                    <a:pt x="686" y="4"/>
                  </a:cubicBezTo>
                  <a:cubicBezTo>
                    <a:pt x="662" y="1"/>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3" name="Google Shape;403;p18">
              <a:extLst>
                <a:ext uri="{FF2B5EF4-FFF2-40B4-BE49-F238E27FC236}">
                  <a16:creationId xmlns:a16="http://schemas.microsoft.com/office/drawing/2014/main" id="{8E3389A1-0EE3-9D6C-F256-FA5127093C7F}"/>
                </a:ext>
              </a:extLst>
            </p:cNvPr>
            <p:cNvSpPr/>
            <p:nvPr/>
          </p:nvSpPr>
          <p:spPr>
            <a:xfrm>
              <a:off x="2570875" y="3828900"/>
              <a:ext cx="31225" cy="31350"/>
            </a:xfrm>
            <a:custGeom>
              <a:avLst/>
              <a:gdLst/>
              <a:ahLst/>
              <a:cxnLst/>
              <a:rect l="l" t="t" r="r" b="b"/>
              <a:pathLst>
                <a:path w="1249" h="1254" extrusionOk="0">
                  <a:moveTo>
                    <a:pt x="628" y="0"/>
                  </a:moveTo>
                  <a:cubicBezTo>
                    <a:pt x="493" y="0"/>
                    <a:pt x="359" y="48"/>
                    <a:pt x="237" y="143"/>
                  </a:cubicBezTo>
                  <a:cubicBezTo>
                    <a:pt x="97" y="267"/>
                    <a:pt x="20" y="391"/>
                    <a:pt x="4" y="577"/>
                  </a:cubicBezTo>
                  <a:cubicBezTo>
                    <a:pt x="-11" y="732"/>
                    <a:pt x="20" y="887"/>
                    <a:pt x="144" y="1011"/>
                  </a:cubicBezTo>
                  <a:cubicBezTo>
                    <a:pt x="252" y="1151"/>
                    <a:pt x="392" y="1229"/>
                    <a:pt x="562" y="1244"/>
                  </a:cubicBezTo>
                  <a:cubicBezTo>
                    <a:pt x="594" y="1250"/>
                    <a:pt x="626" y="1253"/>
                    <a:pt x="657" y="1253"/>
                  </a:cubicBezTo>
                  <a:cubicBezTo>
                    <a:pt x="780" y="1253"/>
                    <a:pt x="901" y="1206"/>
                    <a:pt x="1012" y="1120"/>
                  </a:cubicBezTo>
                  <a:cubicBezTo>
                    <a:pt x="1152" y="996"/>
                    <a:pt x="1229" y="856"/>
                    <a:pt x="1245" y="686"/>
                  </a:cubicBezTo>
                  <a:cubicBezTo>
                    <a:pt x="1260" y="531"/>
                    <a:pt x="1229" y="376"/>
                    <a:pt x="1105" y="236"/>
                  </a:cubicBezTo>
                  <a:cubicBezTo>
                    <a:pt x="997" y="112"/>
                    <a:pt x="857" y="34"/>
                    <a:pt x="687" y="3"/>
                  </a:cubicBezTo>
                  <a:cubicBezTo>
                    <a:pt x="667" y="1"/>
                    <a:pt x="648"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4" name="Google Shape;404;p18">
              <a:extLst>
                <a:ext uri="{FF2B5EF4-FFF2-40B4-BE49-F238E27FC236}">
                  <a16:creationId xmlns:a16="http://schemas.microsoft.com/office/drawing/2014/main" id="{4ABF6D4B-23D7-BB66-E8F2-3362DAB7F02D}"/>
                </a:ext>
              </a:extLst>
            </p:cNvPr>
            <p:cNvSpPr/>
            <p:nvPr/>
          </p:nvSpPr>
          <p:spPr>
            <a:xfrm>
              <a:off x="2766675" y="3846725"/>
              <a:ext cx="31225" cy="31575"/>
            </a:xfrm>
            <a:custGeom>
              <a:avLst/>
              <a:gdLst/>
              <a:ahLst/>
              <a:cxnLst/>
              <a:rect l="l" t="t" r="r" b="b"/>
              <a:pathLst>
                <a:path w="1249" h="1263" extrusionOk="0">
                  <a:moveTo>
                    <a:pt x="629" y="1"/>
                  </a:moveTo>
                  <a:cubicBezTo>
                    <a:pt x="493" y="1"/>
                    <a:pt x="359" y="48"/>
                    <a:pt x="237" y="143"/>
                  </a:cubicBezTo>
                  <a:cubicBezTo>
                    <a:pt x="98" y="267"/>
                    <a:pt x="20" y="407"/>
                    <a:pt x="4" y="578"/>
                  </a:cubicBezTo>
                  <a:cubicBezTo>
                    <a:pt x="-11" y="733"/>
                    <a:pt x="20" y="888"/>
                    <a:pt x="144" y="1027"/>
                  </a:cubicBezTo>
                  <a:cubicBezTo>
                    <a:pt x="253" y="1151"/>
                    <a:pt x="392" y="1229"/>
                    <a:pt x="563" y="1260"/>
                  </a:cubicBezTo>
                  <a:cubicBezTo>
                    <a:pt x="582" y="1262"/>
                    <a:pt x="602" y="1263"/>
                    <a:pt x="621" y="1263"/>
                  </a:cubicBezTo>
                  <a:cubicBezTo>
                    <a:pt x="756" y="1263"/>
                    <a:pt x="890" y="1215"/>
                    <a:pt x="1013" y="1120"/>
                  </a:cubicBezTo>
                  <a:cubicBezTo>
                    <a:pt x="1152" y="996"/>
                    <a:pt x="1230" y="872"/>
                    <a:pt x="1245" y="686"/>
                  </a:cubicBezTo>
                  <a:cubicBezTo>
                    <a:pt x="1261" y="531"/>
                    <a:pt x="1230" y="376"/>
                    <a:pt x="1106" y="252"/>
                  </a:cubicBezTo>
                  <a:cubicBezTo>
                    <a:pt x="997" y="112"/>
                    <a:pt x="857" y="35"/>
                    <a:pt x="687" y="4"/>
                  </a:cubicBezTo>
                  <a:cubicBezTo>
                    <a:pt x="668" y="2"/>
                    <a:pt x="648" y="1"/>
                    <a:pt x="629"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5" name="Google Shape;405;p18">
              <a:extLst>
                <a:ext uri="{FF2B5EF4-FFF2-40B4-BE49-F238E27FC236}">
                  <a16:creationId xmlns:a16="http://schemas.microsoft.com/office/drawing/2014/main" id="{508B8CF2-55D5-691B-4037-83B5D4D271CC}"/>
                </a:ext>
              </a:extLst>
            </p:cNvPr>
            <p:cNvSpPr/>
            <p:nvPr/>
          </p:nvSpPr>
          <p:spPr>
            <a:xfrm>
              <a:off x="2962875" y="3864925"/>
              <a:ext cx="31375" cy="31250"/>
            </a:xfrm>
            <a:custGeom>
              <a:avLst/>
              <a:gdLst/>
              <a:ahLst/>
              <a:cxnLst/>
              <a:rect l="l" t="t" r="r" b="b"/>
              <a:pathLst>
                <a:path w="1255" h="1250" extrusionOk="0">
                  <a:moveTo>
                    <a:pt x="615" y="1"/>
                  </a:moveTo>
                  <a:cubicBezTo>
                    <a:pt x="484" y="1"/>
                    <a:pt x="355" y="39"/>
                    <a:pt x="237" y="144"/>
                  </a:cubicBezTo>
                  <a:cubicBezTo>
                    <a:pt x="113" y="253"/>
                    <a:pt x="35" y="392"/>
                    <a:pt x="4" y="563"/>
                  </a:cubicBezTo>
                  <a:cubicBezTo>
                    <a:pt x="-11" y="718"/>
                    <a:pt x="20" y="873"/>
                    <a:pt x="144" y="1013"/>
                  </a:cubicBezTo>
                  <a:cubicBezTo>
                    <a:pt x="252" y="1152"/>
                    <a:pt x="392" y="1230"/>
                    <a:pt x="578" y="1245"/>
                  </a:cubicBezTo>
                  <a:cubicBezTo>
                    <a:pt x="602" y="1248"/>
                    <a:pt x="626" y="1249"/>
                    <a:pt x="650" y="1249"/>
                  </a:cubicBezTo>
                  <a:cubicBezTo>
                    <a:pt x="781" y="1249"/>
                    <a:pt x="908" y="1211"/>
                    <a:pt x="1012" y="1106"/>
                  </a:cubicBezTo>
                  <a:cubicBezTo>
                    <a:pt x="1137" y="997"/>
                    <a:pt x="1214" y="858"/>
                    <a:pt x="1245" y="687"/>
                  </a:cubicBezTo>
                  <a:cubicBezTo>
                    <a:pt x="1276" y="532"/>
                    <a:pt x="1230" y="377"/>
                    <a:pt x="1121" y="237"/>
                  </a:cubicBezTo>
                  <a:cubicBezTo>
                    <a:pt x="997" y="98"/>
                    <a:pt x="857" y="20"/>
                    <a:pt x="687" y="5"/>
                  </a:cubicBezTo>
                  <a:cubicBezTo>
                    <a:pt x="663" y="2"/>
                    <a:pt x="639" y="1"/>
                    <a:pt x="61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6" name="Google Shape;406;p18">
              <a:extLst>
                <a:ext uri="{FF2B5EF4-FFF2-40B4-BE49-F238E27FC236}">
                  <a16:creationId xmlns:a16="http://schemas.microsoft.com/office/drawing/2014/main" id="{608F3464-F06A-2287-4E9F-466FDE0F3E09}"/>
                </a:ext>
              </a:extLst>
            </p:cNvPr>
            <p:cNvSpPr/>
            <p:nvPr/>
          </p:nvSpPr>
          <p:spPr>
            <a:xfrm>
              <a:off x="3158700" y="3882775"/>
              <a:ext cx="31350" cy="31225"/>
            </a:xfrm>
            <a:custGeom>
              <a:avLst/>
              <a:gdLst/>
              <a:ahLst/>
              <a:cxnLst/>
              <a:rect l="l" t="t" r="r" b="b"/>
              <a:pathLst>
                <a:path w="1254" h="1249" extrusionOk="0">
                  <a:moveTo>
                    <a:pt x="614" y="0"/>
                  </a:moveTo>
                  <a:cubicBezTo>
                    <a:pt x="483" y="0"/>
                    <a:pt x="354" y="39"/>
                    <a:pt x="236" y="144"/>
                  </a:cubicBezTo>
                  <a:cubicBezTo>
                    <a:pt x="112" y="252"/>
                    <a:pt x="35" y="392"/>
                    <a:pt x="4" y="562"/>
                  </a:cubicBezTo>
                  <a:cubicBezTo>
                    <a:pt x="-12" y="718"/>
                    <a:pt x="35" y="873"/>
                    <a:pt x="143" y="1012"/>
                  </a:cubicBezTo>
                  <a:cubicBezTo>
                    <a:pt x="267" y="1152"/>
                    <a:pt x="391" y="1229"/>
                    <a:pt x="578" y="1245"/>
                  </a:cubicBezTo>
                  <a:cubicBezTo>
                    <a:pt x="602" y="1247"/>
                    <a:pt x="625" y="1249"/>
                    <a:pt x="649" y="1249"/>
                  </a:cubicBezTo>
                  <a:cubicBezTo>
                    <a:pt x="780" y="1249"/>
                    <a:pt x="907" y="1210"/>
                    <a:pt x="1012" y="1105"/>
                  </a:cubicBezTo>
                  <a:cubicBezTo>
                    <a:pt x="1151" y="1012"/>
                    <a:pt x="1213" y="857"/>
                    <a:pt x="1244" y="687"/>
                  </a:cubicBezTo>
                  <a:cubicBezTo>
                    <a:pt x="1275" y="531"/>
                    <a:pt x="1229" y="376"/>
                    <a:pt x="1120" y="237"/>
                  </a:cubicBezTo>
                  <a:cubicBezTo>
                    <a:pt x="996" y="97"/>
                    <a:pt x="857" y="20"/>
                    <a:pt x="686" y="4"/>
                  </a:cubicBezTo>
                  <a:cubicBezTo>
                    <a:pt x="662" y="2"/>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7" name="Google Shape;407;p18">
              <a:extLst>
                <a:ext uri="{FF2B5EF4-FFF2-40B4-BE49-F238E27FC236}">
                  <a16:creationId xmlns:a16="http://schemas.microsoft.com/office/drawing/2014/main" id="{42F11E25-60F4-31D2-15C3-98FC597B742B}"/>
                </a:ext>
              </a:extLst>
            </p:cNvPr>
            <p:cNvSpPr/>
            <p:nvPr/>
          </p:nvSpPr>
          <p:spPr>
            <a:xfrm>
              <a:off x="3354525" y="3900625"/>
              <a:ext cx="31350" cy="31350"/>
            </a:xfrm>
            <a:custGeom>
              <a:avLst/>
              <a:gdLst/>
              <a:ahLst/>
              <a:cxnLst/>
              <a:rect l="l" t="t" r="r" b="b"/>
              <a:pathLst>
                <a:path w="1254" h="1254" extrusionOk="0">
                  <a:moveTo>
                    <a:pt x="627" y="1"/>
                  </a:moveTo>
                  <a:cubicBezTo>
                    <a:pt x="492" y="1"/>
                    <a:pt x="358" y="48"/>
                    <a:pt x="236" y="143"/>
                  </a:cubicBezTo>
                  <a:cubicBezTo>
                    <a:pt x="112" y="267"/>
                    <a:pt x="34" y="391"/>
                    <a:pt x="3" y="577"/>
                  </a:cubicBezTo>
                  <a:cubicBezTo>
                    <a:pt x="-13" y="732"/>
                    <a:pt x="34" y="888"/>
                    <a:pt x="143" y="1012"/>
                  </a:cubicBezTo>
                  <a:cubicBezTo>
                    <a:pt x="251" y="1151"/>
                    <a:pt x="391" y="1229"/>
                    <a:pt x="577" y="1244"/>
                  </a:cubicBezTo>
                  <a:cubicBezTo>
                    <a:pt x="609" y="1251"/>
                    <a:pt x="640" y="1254"/>
                    <a:pt x="672" y="1254"/>
                  </a:cubicBezTo>
                  <a:cubicBezTo>
                    <a:pt x="794" y="1254"/>
                    <a:pt x="912" y="1207"/>
                    <a:pt x="1011" y="1120"/>
                  </a:cubicBezTo>
                  <a:cubicBezTo>
                    <a:pt x="1151" y="1012"/>
                    <a:pt x="1228" y="857"/>
                    <a:pt x="1244" y="686"/>
                  </a:cubicBezTo>
                  <a:cubicBezTo>
                    <a:pt x="1275" y="531"/>
                    <a:pt x="1228" y="376"/>
                    <a:pt x="1120" y="236"/>
                  </a:cubicBezTo>
                  <a:cubicBezTo>
                    <a:pt x="996" y="112"/>
                    <a:pt x="856" y="35"/>
                    <a:pt x="685" y="4"/>
                  </a:cubicBezTo>
                  <a:cubicBezTo>
                    <a:pt x="666" y="2"/>
                    <a:pt x="647" y="1"/>
                    <a:pt x="627"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8" name="Google Shape;408;p18">
              <a:extLst>
                <a:ext uri="{FF2B5EF4-FFF2-40B4-BE49-F238E27FC236}">
                  <a16:creationId xmlns:a16="http://schemas.microsoft.com/office/drawing/2014/main" id="{A1294EED-2B0D-4620-358F-C390986C23E5}"/>
                </a:ext>
              </a:extLst>
            </p:cNvPr>
            <p:cNvSpPr/>
            <p:nvPr/>
          </p:nvSpPr>
          <p:spPr>
            <a:xfrm>
              <a:off x="3550325" y="3918700"/>
              <a:ext cx="31350" cy="31350"/>
            </a:xfrm>
            <a:custGeom>
              <a:avLst/>
              <a:gdLst/>
              <a:ahLst/>
              <a:cxnLst/>
              <a:rect l="l" t="t" r="r" b="b"/>
              <a:pathLst>
                <a:path w="1254" h="1254" extrusionOk="0">
                  <a:moveTo>
                    <a:pt x="591" y="0"/>
                  </a:moveTo>
                  <a:cubicBezTo>
                    <a:pt x="468" y="0"/>
                    <a:pt x="347" y="47"/>
                    <a:pt x="236" y="134"/>
                  </a:cubicBezTo>
                  <a:cubicBezTo>
                    <a:pt x="112" y="258"/>
                    <a:pt x="34" y="397"/>
                    <a:pt x="3" y="568"/>
                  </a:cubicBezTo>
                  <a:cubicBezTo>
                    <a:pt x="-12" y="723"/>
                    <a:pt x="34" y="878"/>
                    <a:pt x="143" y="1018"/>
                  </a:cubicBezTo>
                  <a:cubicBezTo>
                    <a:pt x="267" y="1142"/>
                    <a:pt x="391" y="1219"/>
                    <a:pt x="577" y="1250"/>
                  </a:cubicBezTo>
                  <a:cubicBezTo>
                    <a:pt x="597" y="1252"/>
                    <a:pt x="616" y="1253"/>
                    <a:pt x="635" y="1253"/>
                  </a:cubicBezTo>
                  <a:cubicBezTo>
                    <a:pt x="771" y="1253"/>
                    <a:pt x="903" y="1206"/>
                    <a:pt x="1011" y="1111"/>
                  </a:cubicBezTo>
                  <a:cubicBezTo>
                    <a:pt x="1151" y="1018"/>
                    <a:pt x="1229" y="863"/>
                    <a:pt x="1244" y="676"/>
                  </a:cubicBezTo>
                  <a:cubicBezTo>
                    <a:pt x="1275" y="521"/>
                    <a:pt x="1229" y="366"/>
                    <a:pt x="1120" y="242"/>
                  </a:cubicBezTo>
                  <a:cubicBezTo>
                    <a:pt x="996" y="103"/>
                    <a:pt x="856" y="25"/>
                    <a:pt x="686" y="9"/>
                  </a:cubicBezTo>
                  <a:cubicBezTo>
                    <a:pt x="654" y="3"/>
                    <a:pt x="622" y="0"/>
                    <a:pt x="591"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9" name="Google Shape;409;p18">
              <a:extLst>
                <a:ext uri="{FF2B5EF4-FFF2-40B4-BE49-F238E27FC236}">
                  <a16:creationId xmlns:a16="http://schemas.microsoft.com/office/drawing/2014/main" id="{888E8D1F-3B17-12BC-1F5B-A80116D6672F}"/>
                </a:ext>
              </a:extLst>
            </p:cNvPr>
            <p:cNvSpPr/>
            <p:nvPr/>
          </p:nvSpPr>
          <p:spPr>
            <a:xfrm>
              <a:off x="3746125" y="3937050"/>
              <a:ext cx="31225" cy="31225"/>
            </a:xfrm>
            <a:custGeom>
              <a:avLst/>
              <a:gdLst/>
              <a:ahLst/>
              <a:cxnLst/>
              <a:rect l="l" t="t" r="r" b="b"/>
              <a:pathLst>
                <a:path w="1249" h="1249" extrusionOk="0">
                  <a:moveTo>
                    <a:pt x="614" y="1"/>
                  </a:moveTo>
                  <a:cubicBezTo>
                    <a:pt x="483" y="1"/>
                    <a:pt x="354" y="39"/>
                    <a:pt x="236" y="144"/>
                  </a:cubicBezTo>
                  <a:cubicBezTo>
                    <a:pt x="97" y="253"/>
                    <a:pt x="35" y="392"/>
                    <a:pt x="4" y="563"/>
                  </a:cubicBezTo>
                  <a:cubicBezTo>
                    <a:pt x="-12" y="718"/>
                    <a:pt x="35" y="873"/>
                    <a:pt x="143" y="1013"/>
                  </a:cubicBezTo>
                  <a:cubicBezTo>
                    <a:pt x="267" y="1152"/>
                    <a:pt x="391" y="1230"/>
                    <a:pt x="578" y="1245"/>
                  </a:cubicBezTo>
                  <a:cubicBezTo>
                    <a:pt x="602" y="1248"/>
                    <a:pt x="625" y="1249"/>
                    <a:pt x="648" y="1249"/>
                  </a:cubicBezTo>
                  <a:cubicBezTo>
                    <a:pt x="776" y="1249"/>
                    <a:pt x="894" y="1211"/>
                    <a:pt x="1012" y="1106"/>
                  </a:cubicBezTo>
                  <a:cubicBezTo>
                    <a:pt x="1151" y="997"/>
                    <a:pt x="1229" y="857"/>
                    <a:pt x="1244" y="687"/>
                  </a:cubicBezTo>
                  <a:cubicBezTo>
                    <a:pt x="1260" y="532"/>
                    <a:pt x="1229" y="377"/>
                    <a:pt x="1120" y="237"/>
                  </a:cubicBezTo>
                  <a:cubicBezTo>
                    <a:pt x="996" y="98"/>
                    <a:pt x="857"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0" name="Google Shape;410;p18">
              <a:extLst>
                <a:ext uri="{FF2B5EF4-FFF2-40B4-BE49-F238E27FC236}">
                  <a16:creationId xmlns:a16="http://schemas.microsoft.com/office/drawing/2014/main" id="{866209EC-9E8F-57E4-2408-EE822F4E31D6}"/>
                </a:ext>
              </a:extLst>
            </p:cNvPr>
            <p:cNvSpPr/>
            <p:nvPr/>
          </p:nvSpPr>
          <p:spPr>
            <a:xfrm>
              <a:off x="3941925" y="3954900"/>
              <a:ext cx="31225" cy="31375"/>
            </a:xfrm>
            <a:custGeom>
              <a:avLst/>
              <a:gdLst/>
              <a:ahLst/>
              <a:cxnLst/>
              <a:rect l="l" t="t" r="r" b="b"/>
              <a:pathLst>
                <a:path w="1249" h="1255" extrusionOk="0">
                  <a:moveTo>
                    <a:pt x="628" y="1"/>
                  </a:moveTo>
                  <a:cubicBezTo>
                    <a:pt x="493" y="1"/>
                    <a:pt x="359" y="48"/>
                    <a:pt x="237" y="143"/>
                  </a:cubicBezTo>
                  <a:cubicBezTo>
                    <a:pt x="97" y="268"/>
                    <a:pt x="20" y="392"/>
                    <a:pt x="4" y="578"/>
                  </a:cubicBezTo>
                  <a:cubicBezTo>
                    <a:pt x="-11" y="733"/>
                    <a:pt x="20" y="888"/>
                    <a:pt x="144" y="1012"/>
                  </a:cubicBezTo>
                  <a:cubicBezTo>
                    <a:pt x="268" y="1152"/>
                    <a:pt x="392" y="1229"/>
                    <a:pt x="578" y="1245"/>
                  </a:cubicBezTo>
                  <a:cubicBezTo>
                    <a:pt x="610" y="1251"/>
                    <a:pt x="641" y="1254"/>
                    <a:pt x="671" y="1254"/>
                  </a:cubicBezTo>
                  <a:cubicBezTo>
                    <a:pt x="790" y="1254"/>
                    <a:pt x="901" y="1207"/>
                    <a:pt x="1012" y="1121"/>
                  </a:cubicBezTo>
                  <a:cubicBezTo>
                    <a:pt x="1152" y="997"/>
                    <a:pt x="1229" y="857"/>
                    <a:pt x="1245" y="686"/>
                  </a:cubicBezTo>
                  <a:cubicBezTo>
                    <a:pt x="1260" y="531"/>
                    <a:pt x="1229" y="376"/>
                    <a:pt x="1121" y="237"/>
                  </a:cubicBezTo>
                  <a:cubicBezTo>
                    <a:pt x="997" y="112"/>
                    <a:pt x="857" y="35"/>
                    <a:pt x="686" y="4"/>
                  </a:cubicBezTo>
                  <a:cubicBezTo>
                    <a:pt x="667" y="2"/>
                    <a:pt x="648" y="1"/>
                    <a:pt x="628"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1" name="Google Shape;411;p18">
              <a:extLst>
                <a:ext uri="{FF2B5EF4-FFF2-40B4-BE49-F238E27FC236}">
                  <a16:creationId xmlns:a16="http://schemas.microsoft.com/office/drawing/2014/main" id="{58489503-7BAB-10D9-1569-B38102E9068A}"/>
                </a:ext>
              </a:extLst>
            </p:cNvPr>
            <p:cNvSpPr/>
            <p:nvPr/>
          </p:nvSpPr>
          <p:spPr>
            <a:xfrm>
              <a:off x="4137725" y="3972750"/>
              <a:ext cx="31225" cy="31575"/>
            </a:xfrm>
            <a:custGeom>
              <a:avLst/>
              <a:gdLst/>
              <a:ahLst/>
              <a:cxnLst/>
              <a:rect l="l" t="t" r="r" b="b"/>
              <a:pathLst>
                <a:path w="1249" h="1263" extrusionOk="0">
                  <a:moveTo>
                    <a:pt x="629" y="0"/>
                  </a:moveTo>
                  <a:cubicBezTo>
                    <a:pt x="493" y="0"/>
                    <a:pt x="359" y="48"/>
                    <a:pt x="237" y="143"/>
                  </a:cubicBezTo>
                  <a:cubicBezTo>
                    <a:pt x="97" y="267"/>
                    <a:pt x="20" y="407"/>
                    <a:pt x="4" y="577"/>
                  </a:cubicBezTo>
                  <a:cubicBezTo>
                    <a:pt x="-11" y="732"/>
                    <a:pt x="20" y="887"/>
                    <a:pt x="144" y="1027"/>
                  </a:cubicBezTo>
                  <a:cubicBezTo>
                    <a:pt x="268" y="1151"/>
                    <a:pt x="392" y="1229"/>
                    <a:pt x="578" y="1260"/>
                  </a:cubicBezTo>
                  <a:cubicBezTo>
                    <a:pt x="596" y="1262"/>
                    <a:pt x="613" y="1263"/>
                    <a:pt x="631" y="1263"/>
                  </a:cubicBezTo>
                  <a:cubicBezTo>
                    <a:pt x="756" y="1263"/>
                    <a:pt x="890" y="1215"/>
                    <a:pt x="1012" y="1120"/>
                  </a:cubicBezTo>
                  <a:cubicBezTo>
                    <a:pt x="1152" y="996"/>
                    <a:pt x="1230" y="872"/>
                    <a:pt x="1245" y="686"/>
                  </a:cubicBezTo>
                  <a:cubicBezTo>
                    <a:pt x="1261" y="531"/>
                    <a:pt x="1230" y="376"/>
                    <a:pt x="1106" y="251"/>
                  </a:cubicBezTo>
                  <a:cubicBezTo>
                    <a:pt x="997" y="112"/>
                    <a:pt x="857" y="34"/>
                    <a:pt x="687" y="3"/>
                  </a:cubicBezTo>
                  <a:cubicBezTo>
                    <a:pt x="667" y="1"/>
                    <a:pt x="648" y="0"/>
                    <a:pt x="629"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2" name="Google Shape;412;p18">
              <a:extLst>
                <a:ext uri="{FF2B5EF4-FFF2-40B4-BE49-F238E27FC236}">
                  <a16:creationId xmlns:a16="http://schemas.microsoft.com/office/drawing/2014/main" id="{5E450C98-8A14-3391-E385-8231495B9011}"/>
                </a:ext>
              </a:extLst>
            </p:cNvPr>
            <p:cNvSpPr/>
            <p:nvPr/>
          </p:nvSpPr>
          <p:spPr>
            <a:xfrm>
              <a:off x="4333950" y="3990950"/>
              <a:ext cx="31575" cy="31225"/>
            </a:xfrm>
            <a:custGeom>
              <a:avLst/>
              <a:gdLst/>
              <a:ahLst/>
              <a:cxnLst/>
              <a:rect l="l" t="t" r="r" b="b"/>
              <a:pathLst>
                <a:path w="1263" h="1249" extrusionOk="0">
                  <a:moveTo>
                    <a:pt x="614" y="1"/>
                  </a:moveTo>
                  <a:cubicBezTo>
                    <a:pt x="483" y="1"/>
                    <a:pt x="354" y="39"/>
                    <a:pt x="236" y="144"/>
                  </a:cubicBezTo>
                  <a:cubicBezTo>
                    <a:pt x="112" y="252"/>
                    <a:pt x="34" y="392"/>
                    <a:pt x="3" y="563"/>
                  </a:cubicBezTo>
                  <a:cubicBezTo>
                    <a:pt x="-12" y="718"/>
                    <a:pt x="34" y="873"/>
                    <a:pt x="143" y="1012"/>
                  </a:cubicBezTo>
                  <a:cubicBezTo>
                    <a:pt x="267" y="1152"/>
                    <a:pt x="406" y="1230"/>
                    <a:pt x="577" y="1245"/>
                  </a:cubicBezTo>
                  <a:cubicBezTo>
                    <a:pt x="601" y="1247"/>
                    <a:pt x="625" y="1249"/>
                    <a:pt x="649" y="1249"/>
                  </a:cubicBezTo>
                  <a:cubicBezTo>
                    <a:pt x="779" y="1249"/>
                    <a:pt x="906" y="1210"/>
                    <a:pt x="1011" y="1105"/>
                  </a:cubicBezTo>
                  <a:cubicBezTo>
                    <a:pt x="1135" y="997"/>
                    <a:pt x="1213" y="857"/>
                    <a:pt x="1259" y="687"/>
                  </a:cubicBezTo>
                  <a:cubicBezTo>
                    <a:pt x="1275" y="532"/>
                    <a:pt x="1228" y="377"/>
                    <a:pt x="1120" y="237"/>
                  </a:cubicBezTo>
                  <a:cubicBezTo>
                    <a:pt x="996" y="97"/>
                    <a:pt x="856"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3" name="Google Shape;413;p18">
              <a:extLst>
                <a:ext uri="{FF2B5EF4-FFF2-40B4-BE49-F238E27FC236}">
                  <a16:creationId xmlns:a16="http://schemas.microsoft.com/office/drawing/2014/main" id="{5653C3CE-7B49-EBD8-D886-00E65DC9EB81}"/>
                </a:ext>
              </a:extLst>
            </p:cNvPr>
            <p:cNvSpPr/>
            <p:nvPr/>
          </p:nvSpPr>
          <p:spPr>
            <a:xfrm>
              <a:off x="4529975" y="4008800"/>
              <a:ext cx="31350" cy="31225"/>
            </a:xfrm>
            <a:custGeom>
              <a:avLst/>
              <a:gdLst/>
              <a:ahLst/>
              <a:cxnLst/>
              <a:rect l="l" t="t" r="r" b="b"/>
              <a:pathLst>
                <a:path w="1254" h="1249" extrusionOk="0">
                  <a:moveTo>
                    <a:pt x="605" y="0"/>
                  </a:moveTo>
                  <a:cubicBezTo>
                    <a:pt x="475" y="0"/>
                    <a:pt x="348" y="38"/>
                    <a:pt x="243" y="143"/>
                  </a:cubicBezTo>
                  <a:cubicBezTo>
                    <a:pt x="103" y="252"/>
                    <a:pt x="26" y="391"/>
                    <a:pt x="10" y="562"/>
                  </a:cubicBezTo>
                  <a:cubicBezTo>
                    <a:pt x="-21" y="717"/>
                    <a:pt x="26" y="872"/>
                    <a:pt x="134" y="1012"/>
                  </a:cubicBezTo>
                  <a:cubicBezTo>
                    <a:pt x="258" y="1151"/>
                    <a:pt x="398" y="1229"/>
                    <a:pt x="568" y="1244"/>
                  </a:cubicBezTo>
                  <a:cubicBezTo>
                    <a:pt x="592" y="1247"/>
                    <a:pt x="616" y="1248"/>
                    <a:pt x="640" y="1248"/>
                  </a:cubicBezTo>
                  <a:cubicBezTo>
                    <a:pt x="771" y="1248"/>
                    <a:pt x="900" y="1210"/>
                    <a:pt x="1018" y="1105"/>
                  </a:cubicBezTo>
                  <a:cubicBezTo>
                    <a:pt x="1142" y="996"/>
                    <a:pt x="1204" y="857"/>
                    <a:pt x="1251" y="686"/>
                  </a:cubicBezTo>
                  <a:cubicBezTo>
                    <a:pt x="1266" y="531"/>
                    <a:pt x="1220" y="376"/>
                    <a:pt x="1111" y="236"/>
                  </a:cubicBezTo>
                  <a:cubicBezTo>
                    <a:pt x="987" y="97"/>
                    <a:pt x="863" y="19"/>
                    <a:pt x="677" y="4"/>
                  </a:cubicBezTo>
                  <a:cubicBezTo>
                    <a:pt x="653" y="1"/>
                    <a:pt x="629" y="0"/>
                    <a:pt x="60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4" name="Google Shape;414;p18">
              <a:extLst>
                <a:ext uri="{FF2B5EF4-FFF2-40B4-BE49-F238E27FC236}">
                  <a16:creationId xmlns:a16="http://schemas.microsoft.com/office/drawing/2014/main" id="{811C9122-74A6-DC7E-0A7E-C1DD34059415}"/>
                </a:ext>
              </a:extLst>
            </p:cNvPr>
            <p:cNvSpPr/>
            <p:nvPr/>
          </p:nvSpPr>
          <p:spPr>
            <a:xfrm>
              <a:off x="4725775" y="4026650"/>
              <a:ext cx="31375" cy="31350"/>
            </a:xfrm>
            <a:custGeom>
              <a:avLst/>
              <a:gdLst/>
              <a:ahLst/>
              <a:cxnLst/>
              <a:rect l="l" t="t" r="r" b="b"/>
              <a:pathLst>
                <a:path w="1255" h="1254" extrusionOk="0">
                  <a:moveTo>
                    <a:pt x="619" y="0"/>
                  </a:moveTo>
                  <a:cubicBezTo>
                    <a:pt x="484" y="0"/>
                    <a:pt x="352" y="48"/>
                    <a:pt x="243" y="143"/>
                  </a:cubicBezTo>
                  <a:cubicBezTo>
                    <a:pt x="103" y="267"/>
                    <a:pt x="26" y="391"/>
                    <a:pt x="10" y="577"/>
                  </a:cubicBezTo>
                  <a:cubicBezTo>
                    <a:pt x="-21" y="732"/>
                    <a:pt x="26" y="887"/>
                    <a:pt x="134" y="1011"/>
                  </a:cubicBezTo>
                  <a:cubicBezTo>
                    <a:pt x="259" y="1151"/>
                    <a:pt x="398" y="1228"/>
                    <a:pt x="569" y="1244"/>
                  </a:cubicBezTo>
                  <a:cubicBezTo>
                    <a:pt x="600" y="1250"/>
                    <a:pt x="632" y="1253"/>
                    <a:pt x="664" y="1253"/>
                  </a:cubicBezTo>
                  <a:cubicBezTo>
                    <a:pt x="787" y="1253"/>
                    <a:pt x="907" y="1206"/>
                    <a:pt x="1019" y="1120"/>
                  </a:cubicBezTo>
                  <a:cubicBezTo>
                    <a:pt x="1143" y="996"/>
                    <a:pt x="1220" y="856"/>
                    <a:pt x="1251" y="686"/>
                  </a:cubicBezTo>
                  <a:cubicBezTo>
                    <a:pt x="1267" y="530"/>
                    <a:pt x="1220" y="375"/>
                    <a:pt x="1112" y="236"/>
                  </a:cubicBezTo>
                  <a:cubicBezTo>
                    <a:pt x="988" y="112"/>
                    <a:pt x="863" y="34"/>
                    <a:pt x="677" y="3"/>
                  </a:cubicBezTo>
                  <a:cubicBezTo>
                    <a:pt x="658" y="1"/>
                    <a:pt x="639" y="0"/>
                    <a:pt x="619"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5" name="Google Shape;415;p18">
              <a:extLst>
                <a:ext uri="{FF2B5EF4-FFF2-40B4-BE49-F238E27FC236}">
                  <a16:creationId xmlns:a16="http://schemas.microsoft.com/office/drawing/2014/main" id="{C5E341A2-849A-DDC2-D291-68780AE52DB7}"/>
                </a:ext>
              </a:extLst>
            </p:cNvPr>
            <p:cNvSpPr/>
            <p:nvPr/>
          </p:nvSpPr>
          <p:spPr>
            <a:xfrm>
              <a:off x="4921600" y="4044700"/>
              <a:ext cx="31350" cy="31350"/>
            </a:xfrm>
            <a:custGeom>
              <a:avLst/>
              <a:gdLst/>
              <a:ahLst/>
              <a:cxnLst/>
              <a:rect l="l" t="t" r="r" b="b"/>
              <a:pathLst>
                <a:path w="1254" h="1254" extrusionOk="0">
                  <a:moveTo>
                    <a:pt x="582" y="1"/>
                  </a:moveTo>
                  <a:cubicBezTo>
                    <a:pt x="460" y="1"/>
                    <a:pt x="341" y="48"/>
                    <a:pt x="242" y="134"/>
                  </a:cubicBezTo>
                  <a:cubicBezTo>
                    <a:pt x="103" y="258"/>
                    <a:pt x="25" y="398"/>
                    <a:pt x="10" y="568"/>
                  </a:cubicBezTo>
                  <a:cubicBezTo>
                    <a:pt x="-21" y="724"/>
                    <a:pt x="25" y="879"/>
                    <a:pt x="134" y="1018"/>
                  </a:cubicBezTo>
                  <a:cubicBezTo>
                    <a:pt x="258" y="1142"/>
                    <a:pt x="397" y="1220"/>
                    <a:pt x="568" y="1251"/>
                  </a:cubicBezTo>
                  <a:cubicBezTo>
                    <a:pt x="587" y="1253"/>
                    <a:pt x="607" y="1254"/>
                    <a:pt x="626" y="1254"/>
                  </a:cubicBezTo>
                  <a:cubicBezTo>
                    <a:pt x="762" y="1254"/>
                    <a:pt x="896" y="1206"/>
                    <a:pt x="1018" y="1111"/>
                  </a:cubicBezTo>
                  <a:cubicBezTo>
                    <a:pt x="1142" y="987"/>
                    <a:pt x="1219" y="863"/>
                    <a:pt x="1251" y="677"/>
                  </a:cubicBezTo>
                  <a:cubicBezTo>
                    <a:pt x="1266" y="522"/>
                    <a:pt x="1219" y="367"/>
                    <a:pt x="1111" y="243"/>
                  </a:cubicBezTo>
                  <a:cubicBezTo>
                    <a:pt x="987" y="103"/>
                    <a:pt x="863" y="26"/>
                    <a:pt x="677" y="10"/>
                  </a:cubicBezTo>
                  <a:cubicBezTo>
                    <a:pt x="645" y="4"/>
                    <a:pt x="613" y="1"/>
                    <a:pt x="582"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6" name="Google Shape;416;p18">
              <a:extLst>
                <a:ext uri="{FF2B5EF4-FFF2-40B4-BE49-F238E27FC236}">
                  <a16:creationId xmlns:a16="http://schemas.microsoft.com/office/drawing/2014/main" id="{BA410B50-69A9-0DD4-E693-092A24242D09}"/>
                </a:ext>
              </a:extLst>
            </p:cNvPr>
            <p:cNvSpPr/>
            <p:nvPr/>
          </p:nvSpPr>
          <p:spPr>
            <a:xfrm>
              <a:off x="5117400" y="4062675"/>
              <a:ext cx="31350" cy="31225"/>
            </a:xfrm>
            <a:custGeom>
              <a:avLst/>
              <a:gdLst/>
              <a:ahLst/>
              <a:cxnLst/>
              <a:rect l="l" t="t" r="r" b="b"/>
              <a:pathLst>
                <a:path w="1254" h="1249" extrusionOk="0">
                  <a:moveTo>
                    <a:pt x="605" y="1"/>
                  </a:moveTo>
                  <a:cubicBezTo>
                    <a:pt x="475" y="1"/>
                    <a:pt x="348" y="39"/>
                    <a:pt x="243" y="144"/>
                  </a:cubicBezTo>
                  <a:cubicBezTo>
                    <a:pt x="103" y="253"/>
                    <a:pt x="26" y="392"/>
                    <a:pt x="10" y="563"/>
                  </a:cubicBezTo>
                  <a:cubicBezTo>
                    <a:pt x="-21" y="718"/>
                    <a:pt x="26" y="873"/>
                    <a:pt x="134" y="1013"/>
                  </a:cubicBezTo>
                  <a:cubicBezTo>
                    <a:pt x="258" y="1152"/>
                    <a:pt x="398" y="1230"/>
                    <a:pt x="568" y="1245"/>
                  </a:cubicBezTo>
                  <a:cubicBezTo>
                    <a:pt x="592" y="1248"/>
                    <a:pt x="616" y="1249"/>
                    <a:pt x="640" y="1249"/>
                  </a:cubicBezTo>
                  <a:cubicBezTo>
                    <a:pt x="771" y="1249"/>
                    <a:pt x="900" y="1211"/>
                    <a:pt x="1018" y="1106"/>
                  </a:cubicBezTo>
                  <a:cubicBezTo>
                    <a:pt x="1142" y="1013"/>
                    <a:pt x="1220" y="858"/>
                    <a:pt x="1251" y="671"/>
                  </a:cubicBezTo>
                  <a:cubicBezTo>
                    <a:pt x="1266" y="532"/>
                    <a:pt x="1220" y="377"/>
                    <a:pt x="1111" y="237"/>
                  </a:cubicBezTo>
                  <a:cubicBezTo>
                    <a:pt x="987" y="98"/>
                    <a:pt x="848" y="20"/>
                    <a:pt x="677" y="5"/>
                  </a:cubicBezTo>
                  <a:cubicBezTo>
                    <a:pt x="653" y="2"/>
                    <a:pt x="629" y="1"/>
                    <a:pt x="60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7" name="Google Shape;417;p18">
              <a:extLst>
                <a:ext uri="{FF2B5EF4-FFF2-40B4-BE49-F238E27FC236}">
                  <a16:creationId xmlns:a16="http://schemas.microsoft.com/office/drawing/2014/main" id="{31CDDD36-0AED-CFBB-6381-FBBA7AB47CDA}"/>
                </a:ext>
              </a:extLst>
            </p:cNvPr>
            <p:cNvSpPr/>
            <p:nvPr/>
          </p:nvSpPr>
          <p:spPr>
            <a:xfrm>
              <a:off x="5312975" y="4080525"/>
              <a:ext cx="31600" cy="31225"/>
            </a:xfrm>
            <a:custGeom>
              <a:avLst/>
              <a:gdLst/>
              <a:ahLst/>
              <a:cxnLst/>
              <a:rect l="l" t="t" r="r" b="b"/>
              <a:pathLst>
                <a:path w="1264" h="1249" extrusionOk="0">
                  <a:moveTo>
                    <a:pt x="614" y="0"/>
                  </a:moveTo>
                  <a:cubicBezTo>
                    <a:pt x="484" y="0"/>
                    <a:pt x="357" y="39"/>
                    <a:pt x="252" y="144"/>
                  </a:cubicBezTo>
                  <a:cubicBezTo>
                    <a:pt x="112" y="252"/>
                    <a:pt x="35" y="392"/>
                    <a:pt x="4" y="562"/>
                  </a:cubicBezTo>
                  <a:cubicBezTo>
                    <a:pt x="-12" y="717"/>
                    <a:pt x="35" y="873"/>
                    <a:pt x="143" y="1012"/>
                  </a:cubicBezTo>
                  <a:cubicBezTo>
                    <a:pt x="268" y="1152"/>
                    <a:pt x="407" y="1229"/>
                    <a:pt x="578" y="1245"/>
                  </a:cubicBezTo>
                  <a:cubicBezTo>
                    <a:pt x="602" y="1247"/>
                    <a:pt x="626" y="1248"/>
                    <a:pt x="650" y="1248"/>
                  </a:cubicBezTo>
                  <a:cubicBezTo>
                    <a:pt x="780" y="1248"/>
                    <a:pt x="910" y="1210"/>
                    <a:pt x="1028" y="1105"/>
                  </a:cubicBezTo>
                  <a:cubicBezTo>
                    <a:pt x="1152" y="1012"/>
                    <a:pt x="1229" y="857"/>
                    <a:pt x="1260" y="686"/>
                  </a:cubicBezTo>
                  <a:cubicBezTo>
                    <a:pt x="1276" y="531"/>
                    <a:pt x="1229" y="376"/>
                    <a:pt x="1121" y="237"/>
                  </a:cubicBezTo>
                  <a:cubicBezTo>
                    <a:pt x="997" y="97"/>
                    <a:pt x="857" y="20"/>
                    <a:pt x="686" y="4"/>
                  </a:cubicBezTo>
                  <a:cubicBezTo>
                    <a:pt x="662" y="2"/>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8" name="Google Shape;418;p18">
              <a:extLst>
                <a:ext uri="{FF2B5EF4-FFF2-40B4-BE49-F238E27FC236}">
                  <a16:creationId xmlns:a16="http://schemas.microsoft.com/office/drawing/2014/main" id="{DB661B96-0D1A-F33D-B773-B716701B7825}"/>
                </a:ext>
              </a:extLst>
            </p:cNvPr>
            <p:cNvSpPr/>
            <p:nvPr/>
          </p:nvSpPr>
          <p:spPr>
            <a:xfrm>
              <a:off x="2150175" y="4110000"/>
              <a:ext cx="31225" cy="31350"/>
            </a:xfrm>
            <a:custGeom>
              <a:avLst/>
              <a:gdLst/>
              <a:ahLst/>
              <a:cxnLst/>
              <a:rect l="l" t="t" r="r" b="b"/>
              <a:pathLst>
                <a:path w="1249" h="1254" extrusionOk="0">
                  <a:moveTo>
                    <a:pt x="629" y="1"/>
                  </a:moveTo>
                  <a:cubicBezTo>
                    <a:pt x="493" y="1"/>
                    <a:pt x="359" y="48"/>
                    <a:pt x="237" y="143"/>
                  </a:cubicBezTo>
                  <a:cubicBezTo>
                    <a:pt x="97" y="267"/>
                    <a:pt x="20" y="391"/>
                    <a:pt x="4" y="578"/>
                  </a:cubicBezTo>
                  <a:cubicBezTo>
                    <a:pt x="-11" y="733"/>
                    <a:pt x="20" y="888"/>
                    <a:pt x="144" y="1012"/>
                  </a:cubicBezTo>
                  <a:cubicBezTo>
                    <a:pt x="252" y="1151"/>
                    <a:pt x="392" y="1229"/>
                    <a:pt x="563" y="1244"/>
                  </a:cubicBezTo>
                  <a:cubicBezTo>
                    <a:pt x="594" y="1251"/>
                    <a:pt x="626" y="1254"/>
                    <a:pt x="657" y="1254"/>
                  </a:cubicBezTo>
                  <a:cubicBezTo>
                    <a:pt x="780" y="1254"/>
                    <a:pt x="901" y="1207"/>
                    <a:pt x="1012" y="1120"/>
                  </a:cubicBezTo>
                  <a:cubicBezTo>
                    <a:pt x="1152" y="996"/>
                    <a:pt x="1229" y="857"/>
                    <a:pt x="1245" y="686"/>
                  </a:cubicBezTo>
                  <a:cubicBezTo>
                    <a:pt x="1261" y="531"/>
                    <a:pt x="1229" y="376"/>
                    <a:pt x="1105" y="236"/>
                  </a:cubicBezTo>
                  <a:cubicBezTo>
                    <a:pt x="997" y="112"/>
                    <a:pt x="857" y="35"/>
                    <a:pt x="687" y="4"/>
                  </a:cubicBezTo>
                  <a:cubicBezTo>
                    <a:pt x="667" y="2"/>
                    <a:pt x="648" y="1"/>
                    <a:pt x="629"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9" name="Google Shape;419;p18">
              <a:extLst>
                <a:ext uri="{FF2B5EF4-FFF2-40B4-BE49-F238E27FC236}">
                  <a16:creationId xmlns:a16="http://schemas.microsoft.com/office/drawing/2014/main" id="{D019DAD2-D9BF-2211-2EE7-BA95B03C8FB0}"/>
                </a:ext>
              </a:extLst>
            </p:cNvPr>
            <p:cNvSpPr/>
            <p:nvPr/>
          </p:nvSpPr>
          <p:spPr>
            <a:xfrm>
              <a:off x="2345975" y="4127850"/>
              <a:ext cx="31250" cy="31575"/>
            </a:xfrm>
            <a:custGeom>
              <a:avLst/>
              <a:gdLst/>
              <a:ahLst/>
              <a:cxnLst/>
              <a:rect l="l" t="t" r="r" b="b"/>
              <a:pathLst>
                <a:path w="1250" h="1263" extrusionOk="0">
                  <a:moveTo>
                    <a:pt x="629" y="0"/>
                  </a:moveTo>
                  <a:cubicBezTo>
                    <a:pt x="493" y="0"/>
                    <a:pt x="359" y="48"/>
                    <a:pt x="237" y="143"/>
                  </a:cubicBezTo>
                  <a:cubicBezTo>
                    <a:pt x="98" y="267"/>
                    <a:pt x="20" y="406"/>
                    <a:pt x="5" y="577"/>
                  </a:cubicBezTo>
                  <a:cubicBezTo>
                    <a:pt x="-11" y="732"/>
                    <a:pt x="20" y="887"/>
                    <a:pt x="144" y="1027"/>
                  </a:cubicBezTo>
                  <a:cubicBezTo>
                    <a:pt x="253" y="1151"/>
                    <a:pt x="392" y="1228"/>
                    <a:pt x="563" y="1259"/>
                  </a:cubicBezTo>
                  <a:cubicBezTo>
                    <a:pt x="582" y="1261"/>
                    <a:pt x="602" y="1262"/>
                    <a:pt x="621" y="1262"/>
                  </a:cubicBezTo>
                  <a:cubicBezTo>
                    <a:pt x="757" y="1262"/>
                    <a:pt x="891" y="1215"/>
                    <a:pt x="1013" y="1120"/>
                  </a:cubicBezTo>
                  <a:cubicBezTo>
                    <a:pt x="1152" y="996"/>
                    <a:pt x="1230" y="872"/>
                    <a:pt x="1245" y="686"/>
                  </a:cubicBezTo>
                  <a:cubicBezTo>
                    <a:pt x="1261" y="530"/>
                    <a:pt x="1230" y="375"/>
                    <a:pt x="1106" y="251"/>
                  </a:cubicBezTo>
                  <a:cubicBezTo>
                    <a:pt x="997" y="112"/>
                    <a:pt x="858" y="34"/>
                    <a:pt x="687" y="3"/>
                  </a:cubicBezTo>
                  <a:cubicBezTo>
                    <a:pt x="668" y="1"/>
                    <a:pt x="648" y="0"/>
                    <a:pt x="629"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0" name="Google Shape;420;p18">
              <a:extLst>
                <a:ext uri="{FF2B5EF4-FFF2-40B4-BE49-F238E27FC236}">
                  <a16:creationId xmlns:a16="http://schemas.microsoft.com/office/drawing/2014/main" id="{581340C5-7243-7401-48E9-5E3376D54212}"/>
                </a:ext>
              </a:extLst>
            </p:cNvPr>
            <p:cNvSpPr/>
            <p:nvPr/>
          </p:nvSpPr>
          <p:spPr>
            <a:xfrm>
              <a:off x="2541800" y="4146050"/>
              <a:ext cx="31225" cy="31225"/>
            </a:xfrm>
            <a:custGeom>
              <a:avLst/>
              <a:gdLst/>
              <a:ahLst/>
              <a:cxnLst/>
              <a:rect l="l" t="t" r="r" b="b"/>
              <a:pathLst>
                <a:path w="1249" h="1249" extrusionOk="0">
                  <a:moveTo>
                    <a:pt x="614" y="0"/>
                  </a:moveTo>
                  <a:cubicBezTo>
                    <a:pt x="484" y="0"/>
                    <a:pt x="355" y="39"/>
                    <a:pt x="237" y="144"/>
                  </a:cubicBezTo>
                  <a:cubicBezTo>
                    <a:pt x="97" y="252"/>
                    <a:pt x="19" y="392"/>
                    <a:pt x="4" y="562"/>
                  </a:cubicBezTo>
                  <a:cubicBezTo>
                    <a:pt x="-12" y="718"/>
                    <a:pt x="19" y="873"/>
                    <a:pt x="143" y="1012"/>
                  </a:cubicBezTo>
                  <a:cubicBezTo>
                    <a:pt x="252" y="1152"/>
                    <a:pt x="392" y="1229"/>
                    <a:pt x="562" y="1245"/>
                  </a:cubicBezTo>
                  <a:cubicBezTo>
                    <a:pt x="586" y="1247"/>
                    <a:pt x="610" y="1249"/>
                    <a:pt x="634" y="1249"/>
                  </a:cubicBezTo>
                  <a:cubicBezTo>
                    <a:pt x="765" y="1249"/>
                    <a:pt x="894" y="1210"/>
                    <a:pt x="1012" y="1105"/>
                  </a:cubicBezTo>
                  <a:cubicBezTo>
                    <a:pt x="1152" y="997"/>
                    <a:pt x="1229" y="857"/>
                    <a:pt x="1245" y="687"/>
                  </a:cubicBezTo>
                  <a:cubicBezTo>
                    <a:pt x="1260" y="531"/>
                    <a:pt x="1229" y="376"/>
                    <a:pt x="1105" y="237"/>
                  </a:cubicBezTo>
                  <a:cubicBezTo>
                    <a:pt x="997" y="97"/>
                    <a:pt x="857" y="20"/>
                    <a:pt x="686" y="4"/>
                  </a:cubicBezTo>
                  <a:cubicBezTo>
                    <a:pt x="662" y="2"/>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1" name="Google Shape;421;p18">
              <a:extLst>
                <a:ext uri="{FF2B5EF4-FFF2-40B4-BE49-F238E27FC236}">
                  <a16:creationId xmlns:a16="http://schemas.microsoft.com/office/drawing/2014/main" id="{22C583E8-E7FD-E3D4-197B-28CF87E9FC6C}"/>
                </a:ext>
              </a:extLst>
            </p:cNvPr>
            <p:cNvSpPr/>
            <p:nvPr/>
          </p:nvSpPr>
          <p:spPr>
            <a:xfrm>
              <a:off x="2737600" y="4163875"/>
              <a:ext cx="31225" cy="31225"/>
            </a:xfrm>
            <a:custGeom>
              <a:avLst/>
              <a:gdLst/>
              <a:ahLst/>
              <a:cxnLst/>
              <a:rect l="l" t="t" r="r" b="b"/>
              <a:pathLst>
                <a:path w="1249" h="1249" extrusionOk="0">
                  <a:moveTo>
                    <a:pt x="615" y="1"/>
                  </a:moveTo>
                  <a:cubicBezTo>
                    <a:pt x="484" y="1"/>
                    <a:pt x="355" y="39"/>
                    <a:pt x="237" y="144"/>
                  </a:cubicBezTo>
                  <a:cubicBezTo>
                    <a:pt x="97" y="253"/>
                    <a:pt x="20" y="392"/>
                    <a:pt x="4" y="563"/>
                  </a:cubicBezTo>
                  <a:cubicBezTo>
                    <a:pt x="-11" y="718"/>
                    <a:pt x="20" y="873"/>
                    <a:pt x="144" y="1013"/>
                  </a:cubicBezTo>
                  <a:cubicBezTo>
                    <a:pt x="252" y="1152"/>
                    <a:pt x="392" y="1230"/>
                    <a:pt x="563" y="1245"/>
                  </a:cubicBezTo>
                  <a:cubicBezTo>
                    <a:pt x="587" y="1248"/>
                    <a:pt x="611" y="1249"/>
                    <a:pt x="635" y="1249"/>
                  </a:cubicBezTo>
                  <a:cubicBezTo>
                    <a:pt x="765" y="1249"/>
                    <a:pt x="894" y="1211"/>
                    <a:pt x="1012" y="1106"/>
                  </a:cubicBezTo>
                  <a:cubicBezTo>
                    <a:pt x="1152" y="997"/>
                    <a:pt x="1230" y="858"/>
                    <a:pt x="1245" y="687"/>
                  </a:cubicBezTo>
                  <a:cubicBezTo>
                    <a:pt x="1261" y="532"/>
                    <a:pt x="1230" y="377"/>
                    <a:pt x="1105" y="237"/>
                  </a:cubicBezTo>
                  <a:cubicBezTo>
                    <a:pt x="997" y="98"/>
                    <a:pt x="857" y="20"/>
                    <a:pt x="687" y="5"/>
                  </a:cubicBezTo>
                  <a:cubicBezTo>
                    <a:pt x="663" y="2"/>
                    <a:pt x="639" y="1"/>
                    <a:pt x="61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2" name="Google Shape;422;p18">
              <a:extLst>
                <a:ext uri="{FF2B5EF4-FFF2-40B4-BE49-F238E27FC236}">
                  <a16:creationId xmlns:a16="http://schemas.microsoft.com/office/drawing/2014/main" id="{288EA526-4F7F-ECDE-B3F4-45E912AAFFD8}"/>
                </a:ext>
              </a:extLst>
            </p:cNvPr>
            <p:cNvSpPr/>
            <p:nvPr/>
          </p:nvSpPr>
          <p:spPr>
            <a:xfrm>
              <a:off x="2933800" y="4181750"/>
              <a:ext cx="31375" cy="31350"/>
            </a:xfrm>
            <a:custGeom>
              <a:avLst/>
              <a:gdLst/>
              <a:ahLst/>
              <a:cxnLst/>
              <a:rect l="l" t="t" r="r" b="b"/>
              <a:pathLst>
                <a:path w="1255" h="1254" extrusionOk="0">
                  <a:moveTo>
                    <a:pt x="628" y="0"/>
                  </a:moveTo>
                  <a:cubicBezTo>
                    <a:pt x="493" y="0"/>
                    <a:pt x="359" y="48"/>
                    <a:pt x="237" y="143"/>
                  </a:cubicBezTo>
                  <a:cubicBezTo>
                    <a:pt x="113" y="267"/>
                    <a:pt x="35" y="391"/>
                    <a:pt x="4" y="577"/>
                  </a:cubicBezTo>
                  <a:cubicBezTo>
                    <a:pt x="-11" y="732"/>
                    <a:pt x="20" y="887"/>
                    <a:pt x="144" y="1011"/>
                  </a:cubicBezTo>
                  <a:cubicBezTo>
                    <a:pt x="252" y="1151"/>
                    <a:pt x="392" y="1228"/>
                    <a:pt x="578" y="1244"/>
                  </a:cubicBezTo>
                  <a:cubicBezTo>
                    <a:pt x="610" y="1250"/>
                    <a:pt x="641" y="1253"/>
                    <a:pt x="673" y="1253"/>
                  </a:cubicBezTo>
                  <a:cubicBezTo>
                    <a:pt x="795" y="1253"/>
                    <a:pt x="913" y="1206"/>
                    <a:pt x="1012" y="1120"/>
                  </a:cubicBezTo>
                  <a:cubicBezTo>
                    <a:pt x="1136" y="996"/>
                    <a:pt x="1214" y="856"/>
                    <a:pt x="1245" y="685"/>
                  </a:cubicBezTo>
                  <a:cubicBezTo>
                    <a:pt x="1276" y="530"/>
                    <a:pt x="1229" y="375"/>
                    <a:pt x="1121" y="236"/>
                  </a:cubicBezTo>
                  <a:cubicBezTo>
                    <a:pt x="997" y="112"/>
                    <a:pt x="857" y="34"/>
                    <a:pt x="687" y="3"/>
                  </a:cubicBezTo>
                  <a:cubicBezTo>
                    <a:pt x="667" y="1"/>
                    <a:pt x="648"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3" name="Google Shape;423;p18">
              <a:extLst>
                <a:ext uri="{FF2B5EF4-FFF2-40B4-BE49-F238E27FC236}">
                  <a16:creationId xmlns:a16="http://schemas.microsoft.com/office/drawing/2014/main" id="{4CB774F9-75BD-F4D6-D12F-3E833AB78901}"/>
                </a:ext>
              </a:extLst>
            </p:cNvPr>
            <p:cNvSpPr/>
            <p:nvPr/>
          </p:nvSpPr>
          <p:spPr>
            <a:xfrm>
              <a:off x="3129625" y="4199800"/>
              <a:ext cx="31350" cy="31350"/>
            </a:xfrm>
            <a:custGeom>
              <a:avLst/>
              <a:gdLst/>
              <a:ahLst/>
              <a:cxnLst/>
              <a:rect l="l" t="t" r="r" b="b"/>
              <a:pathLst>
                <a:path w="1254" h="1254" extrusionOk="0">
                  <a:moveTo>
                    <a:pt x="591" y="1"/>
                  </a:moveTo>
                  <a:cubicBezTo>
                    <a:pt x="468" y="1"/>
                    <a:pt x="347" y="48"/>
                    <a:pt x="236" y="134"/>
                  </a:cubicBezTo>
                  <a:cubicBezTo>
                    <a:pt x="112" y="258"/>
                    <a:pt x="34" y="398"/>
                    <a:pt x="3" y="568"/>
                  </a:cubicBezTo>
                  <a:cubicBezTo>
                    <a:pt x="-12" y="723"/>
                    <a:pt x="34" y="878"/>
                    <a:pt x="143" y="1018"/>
                  </a:cubicBezTo>
                  <a:cubicBezTo>
                    <a:pt x="267" y="1142"/>
                    <a:pt x="391" y="1220"/>
                    <a:pt x="577" y="1251"/>
                  </a:cubicBezTo>
                  <a:cubicBezTo>
                    <a:pt x="597" y="1253"/>
                    <a:pt x="616" y="1254"/>
                    <a:pt x="635" y="1254"/>
                  </a:cubicBezTo>
                  <a:cubicBezTo>
                    <a:pt x="771" y="1254"/>
                    <a:pt x="903" y="1206"/>
                    <a:pt x="1012" y="1111"/>
                  </a:cubicBezTo>
                  <a:cubicBezTo>
                    <a:pt x="1151" y="987"/>
                    <a:pt x="1213" y="863"/>
                    <a:pt x="1244" y="677"/>
                  </a:cubicBezTo>
                  <a:cubicBezTo>
                    <a:pt x="1275" y="522"/>
                    <a:pt x="1229" y="367"/>
                    <a:pt x="1120" y="243"/>
                  </a:cubicBezTo>
                  <a:cubicBezTo>
                    <a:pt x="996" y="103"/>
                    <a:pt x="856" y="25"/>
                    <a:pt x="686" y="10"/>
                  </a:cubicBezTo>
                  <a:cubicBezTo>
                    <a:pt x="654" y="4"/>
                    <a:pt x="623" y="1"/>
                    <a:pt x="591"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4" name="Google Shape;424;p18">
              <a:extLst>
                <a:ext uri="{FF2B5EF4-FFF2-40B4-BE49-F238E27FC236}">
                  <a16:creationId xmlns:a16="http://schemas.microsoft.com/office/drawing/2014/main" id="{14AB4DE5-45F7-9C58-D993-F613344DE86B}"/>
                </a:ext>
              </a:extLst>
            </p:cNvPr>
            <p:cNvSpPr/>
            <p:nvPr/>
          </p:nvSpPr>
          <p:spPr>
            <a:xfrm>
              <a:off x="3325425" y="4217775"/>
              <a:ext cx="31350" cy="31225"/>
            </a:xfrm>
            <a:custGeom>
              <a:avLst/>
              <a:gdLst/>
              <a:ahLst/>
              <a:cxnLst/>
              <a:rect l="l" t="t" r="r" b="b"/>
              <a:pathLst>
                <a:path w="1254" h="1249" extrusionOk="0">
                  <a:moveTo>
                    <a:pt x="614" y="1"/>
                  </a:moveTo>
                  <a:cubicBezTo>
                    <a:pt x="483" y="1"/>
                    <a:pt x="354" y="39"/>
                    <a:pt x="236" y="144"/>
                  </a:cubicBezTo>
                  <a:cubicBezTo>
                    <a:pt x="112" y="253"/>
                    <a:pt x="35" y="392"/>
                    <a:pt x="4" y="563"/>
                  </a:cubicBezTo>
                  <a:cubicBezTo>
                    <a:pt x="-12" y="718"/>
                    <a:pt x="35" y="873"/>
                    <a:pt x="143" y="1013"/>
                  </a:cubicBezTo>
                  <a:cubicBezTo>
                    <a:pt x="252" y="1152"/>
                    <a:pt x="392" y="1230"/>
                    <a:pt x="578" y="1245"/>
                  </a:cubicBezTo>
                  <a:cubicBezTo>
                    <a:pt x="602" y="1248"/>
                    <a:pt x="626" y="1249"/>
                    <a:pt x="650" y="1249"/>
                  </a:cubicBezTo>
                  <a:cubicBezTo>
                    <a:pt x="780" y="1249"/>
                    <a:pt x="907" y="1210"/>
                    <a:pt x="1012" y="1106"/>
                  </a:cubicBezTo>
                  <a:cubicBezTo>
                    <a:pt x="1151" y="1013"/>
                    <a:pt x="1229" y="857"/>
                    <a:pt x="1245" y="671"/>
                  </a:cubicBezTo>
                  <a:cubicBezTo>
                    <a:pt x="1276" y="532"/>
                    <a:pt x="1229" y="377"/>
                    <a:pt x="1120" y="237"/>
                  </a:cubicBezTo>
                  <a:cubicBezTo>
                    <a:pt x="996" y="97"/>
                    <a:pt x="857"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5" name="Google Shape;425;p18">
              <a:extLst>
                <a:ext uri="{FF2B5EF4-FFF2-40B4-BE49-F238E27FC236}">
                  <a16:creationId xmlns:a16="http://schemas.microsoft.com/office/drawing/2014/main" id="{2B141F7F-94F2-C02D-44EB-4179139B8514}"/>
                </a:ext>
              </a:extLst>
            </p:cNvPr>
            <p:cNvSpPr/>
            <p:nvPr/>
          </p:nvSpPr>
          <p:spPr>
            <a:xfrm>
              <a:off x="3521250" y="4235625"/>
              <a:ext cx="31350" cy="31225"/>
            </a:xfrm>
            <a:custGeom>
              <a:avLst/>
              <a:gdLst/>
              <a:ahLst/>
              <a:cxnLst/>
              <a:rect l="l" t="t" r="r" b="b"/>
              <a:pathLst>
                <a:path w="1254" h="1249" extrusionOk="0">
                  <a:moveTo>
                    <a:pt x="614" y="0"/>
                  </a:moveTo>
                  <a:cubicBezTo>
                    <a:pt x="483" y="0"/>
                    <a:pt x="354" y="39"/>
                    <a:pt x="236" y="143"/>
                  </a:cubicBezTo>
                  <a:cubicBezTo>
                    <a:pt x="112" y="252"/>
                    <a:pt x="34" y="392"/>
                    <a:pt x="3" y="562"/>
                  </a:cubicBezTo>
                  <a:cubicBezTo>
                    <a:pt x="-12" y="717"/>
                    <a:pt x="34" y="872"/>
                    <a:pt x="143" y="1012"/>
                  </a:cubicBezTo>
                  <a:cubicBezTo>
                    <a:pt x="267" y="1152"/>
                    <a:pt x="391" y="1229"/>
                    <a:pt x="577" y="1245"/>
                  </a:cubicBezTo>
                  <a:cubicBezTo>
                    <a:pt x="601" y="1247"/>
                    <a:pt x="625" y="1248"/>
                    <a:pt x="649" y="1248"/>
                  </a:cubicBezTo>
                  <a:cubicBezTo>
                    <a:pt x="779" y="1248"/>
                    <a:pt x="906" y="1210"/>
                    <a:pt x="1011" y="1105"/>
                  </a:cubicBezTo>
                  <a:cubicBezTo>
                    <a:pt x="1151" y="1012"/>
                    <a:pt x="1228" y="857"/>
                    <a:pt x="1244" y="686"/>
                  </a:cubicBezTo>
                  <a:cubicBezTo>
                    <a:pt x="1275" y="531"/>
                    <a:pt x="1228" y="376"/>
                    <a:pt x="1120" y="236"/>
                  </a:cubicBezTo>
                  <a:cubicBezTo>
                    <a:pt x="996" y="97"/>
                    <a:pt x="856" y="19"/>
                    <a:pt x="686" y="4"/>
                  </a:cubicBezTo>
                  <a:cubicBezTo>
                    <a:pt x="662" y="1"/>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6" name="Google Shape;426;p18">
              <a:extLst>
                <a:ext uri="{FF2B5EF4-FFF2-40B4-BE49-F238E27FC236}">
                  <a16:creationId xmlns:a16="http://schemas.microsoft.com/office/drawing/2014/main" id="{D8CA3524-9BDD-8EC5-A9F7-CA78F0159742}"/>
                </a:ext>
              </a:extLst>
            </p:cNvPr>
            <p:cNvSpPr/>
            <p:nvPr/>
          </p:nvSpPr>
          <p:spPr>
            <a:xfrm>
              <a:off x="3717050" y="4253850"/>
              <a:ext cx="31200" cy="31575"/>
            </a:xfrm>
            <a:custGeom>
              <a:avLst/>
              <a:gdLst/>
              <a:ahLst/>
              <a:cxnLst/>
              <a:rect l="l" t="t" r="r" b="b"/>
              <a:pathLst>
                <a:path w="1248" h="1263" extrusionOk="0">
                  <a:moveTo>
                    <a:pt x="628" y="1"/>
                  </a:moveTo>
                  <a:cubicBezTo>
                    <a:pt x="492" y="1"/>
                    <a:pt x="358" y="48"/>
                    <a:pt x="236" y="143"/>
                  </a:cubicBezTo>
                  <a:cubicBezTo>
                    <a:pt x="97" y="267"/>
                    <a:pt x="34" y="407"/>
                    <a:pt x="3" y="578"/>
                  </a:cubicBezTo>
                  <a:cubicBezTo>
                    <a:pt x="-12" y="733"/>
                    <a:pt x="34" y="888"/>
                    <a:pt x="143" y="1027"/>
                  </a:cubicBezTo>
                  <a:cubicBezTo>
                    <a:pt x="267" y="1151"/>
                    <a:pt x="391" y="1229"/>
                    <a:pt x="577" y="1260"/>
                  </a:cubicBezTo>
                  <a:cubicBezTo>
                    <a:pt x="597" y="1262"/>
                    <a:pt x="616" y="1263"/>
                    <a:pt x="635" y="1263"/>
                  </a:cubicBezTo>
                  <a:cubicBezTo>
                    <a:pt x="767" y="1263"/>
                    <a:pt x="889" y="1215"/>
                    <a:pt x="1012" y="1120"/>
                  </a:cubicBezTo>
                  <a:cubicBezTo>
                    <a:pt x="1151" y="996"/>
                    <a:pt x="1229" y="872"/>
                    <a:pt x="1244" y="686"/>
                  </a:cubicBezTo>
                  <a:cubicBezTo>
                    <a:pt x="1260" y="531"/>
                    <a:pt x="1229" y="376"/>
                    <a:pt x="1120" y="252"/>
                  </a:cubicBezTo>
                  <a:cubicBezTo>
                    <a:pt x="996" y="112"/>
                    <a:pt x="856" y="35"/>
                    <a:pt x="686" y="4"/>
                  </a:cubicBezTo>
                  <a:cubicBezTo>
                    <a:pt x="666" y="2"/>
                    <a:pt x="647" y="1"/>
                    <a:pt x="628"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7" name="Google Shape;427;p18">
              <a:extLst>
                <a:ext uri="{FF2B5EF4-FFF2-40B4-BE49-F238E27FC236}">
                  <a16:creationId xmlns:a16="http://schemas.microsoft.com/office/drawing/2014/main" id="{85BD39E6-85B2-B1EC-77F8-5A734678EDE4}"/>
                </a:ext>
              </a:extLst>
            </p:cNvPr>
            <p:cNvSpPr/>
            <p:nvPr/>
          </p:nvSpPr>
          <p:spPr>
            <a:xfrm>
              <a:off x="3912850" y="4272075"/>
              <a:ext cx="31225" cy="31225"/>
            </a:xfrm>
            <a:custGeom>
              <a:avLst/>
              <a:gdLst/>
              <a:ahLst/>
              <a:cxnLst/>
              <a:rect l="l" t="t" r="r" b="b"/>
              <a:pathLst>
                <a:path w="1249" h="1249" extrusionOk="0">
                  <a:moveTo>
                    <a:pt x="614" y="0"/>
                  </a:moveTo>
                  <a:cubicBezTo>
                    <a:pt x="484" y="0"/>
                    <a:pt x="354" y="38"/>
                    <a:pt x="236" y="143"/>
                  </a:cubicBezTo>
                  <a:cubicBezTo>
                    <a:pt x="97" y="252"/>
                    <a:pt x="19" y="391"/>
                    <a:pt x="4" y="562"/>
                  </a:cubicBezTo>
                  <a:cubicBezTo>
                    <a:pt x="-12" y="717"/>
                    <a:pt x="19" y="872"/>
                    <a:pt x="143" y="1012"/>
                  </a:cubicBezTo>
                  <a:cubicBezTo>
                    <a:pt x="267" y="1151"/>
                    <a:pt x="392" y="1229"/>
                    <a:pt x="578" y="1244"/>
                  </a:cubicBezTo>
                  <a:cubicBezTo>
                    <a:pt x="602" y="1247"/>
                    <a:pt x="625" y="1248"/>
                    <a:pt x="649" y="1248"/>
                  </a:cubicBezTo>
                  <a:cubicBezTo>
                    <a:pt x="776" y="1248"/>
                    <a:pt x="894" y="1210"/>
                    <a:pt x="1012" y="1105"/>
                  </a:cubicBezTo>
                  <a:cubicBezTo>
                    <a:pt x="1152" y="996"/>
                    <a:pt x="1229" y="857"/>
                    <a:pt x="1245" y="686"/>
                  </a:cubicBezTo>
                  <a:cubicBezTo>
                    <a:pt x="1260" y="531"/>
                    <a:pt x="1229" y="376"/>
                    <a:pt x="1120" y="236"/>
                  </a:cubicBezTo>
                  <a:cubicBezTo>
                    <a:pt x="996" y="97"/>
                    <a:pt x="857" y="19"/>
                    <a:pt x="686" y="4"/>
                  </a:cubicBezTo>
                  <a:cubicBezTo>
                    <a:pt x="662" y="1"/>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8" name="Google Shape;428;p18">
              <a:extLst>
                <a:ext uri="{FF2B5EF4-FFF2-40B4-BE49-F238E27FC236}">
                  <a16:creationId xmlns:a16="http://schemas.microsoft.com/office/drawing/2014/main" id="{7CE6E90E-61C4-B0CE-4475-D83799B7BF18}"/>
                </a:ext>
              </a:extLst>
            </p:cNvPr>
            <p:cNvSpPr/>
            <p:nvPr/>
          </p:nvSpPr>
          <p:spPr>
            <a:xfrm>
              <a:off x="4108650" y="4289900"/>
              <a:ext cx="31225" cy="31225"/>
            </a:xfrm>
            <a:custGeom>
              <a:avLst/>
              <a:gdLst/>
              <a:ahLst/>
              <a:cxnLst/>
              <a:rect l="l" t="t" r="r" b="b"/>
              <a:pathLst>
                <a:path w="1249" h="1249" extrusionOk="0">
                  <a:moveTo>
                    <a:pt x="615" y="0"/>
                  </a:moveTo>
                  <a:cubicBezTo>
                    <a:pt x="484" y="0"/>
                    <a:pt x="355" y="39"/>
                    <a:pt x="237" y="144"/>
                  </a:cubicBezTo>
                  <a:cubicBezTo>
                    <a:pt x="97" y="252"/>
                    <a:pt x="20" y="392"/>
                    <a:pt x="4" y="563"/>
                  </a:cubicBezTo>
                  <a:cubicBezTo>
                    <a:pt x="-11" y="718"/>
                    <a:pt x="20" y="873"/>
                    <a:pt x="144" y="1012"/>
                  </a:cubicBezTo>
                  <a:cubicBezTo>
                    <a:pt x="268" y="1152"/>
                    <a:pt x="392" y="1229"/>
                    <a:pt x="578" y="1245"/>
                  </a:cubicBezTo>
                  <a:cubicBezTo>
                    <a:pt x="600" y="1247"/>
                    <a:pt x="622" y="1249"/>
                    <a:pt x="644" y="1249"/>
                  </a:cubicBezTo>
                  <a:cubicBezTo>
                    <a:pt x="765" y="1249"/>
                    <a:pt x="894" y="1210"/>
                    <a:pt x="1012" y="1105"/>
                  </a:cubicBezTo>
                  <a:cubicBezTo>
                    <a:pt x="1152" y="997"/>
                    <a:pt x="1229" y="857"/>
                    <a:pt x="1245" y="687"/>
                  </a:cubicBezTo>
                  <a:cubicBezTo>
                    <a:pt x="1260" y="531"/>
                    <a:pt x="1229" y="376"/>
                    <a:pt x="1105" y="237"/>
                  </a:cubicBezTo>
                  <a:cubicBezTo>
                    <a:pt x="997" y="97"/>
                    <a:pt x="857" y="20"/>
                    <a:pt x="687" y="4"/>
                  </a:cubicBezTo>
                  <a:cubicBezTo>
                    <a:pt x="663" y="2"/>
                    <a:pt x="639" y="0"/>
                    <a:pt x="61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9" name="Google Shape;429;p18">
              <a:extLst>
                <a:ext uri="{FF2B5EF4-FFF2-40B4-BE49-F238E27FC236}">
                  <a16:creationId xmlns:a16="http://schemas.microsoft.com/office/drawing/2014/main" id="{CC2449B9-C469-1274-EA49-0C634208B1DC}"/>
                </a:ext>
              </a:extLst>
            </p:cNvPr>
            <p:cNvSpPr/>
            <p:nvPr/>
          </p:nvSpPr>
          <p:spPr>
            <a:xfrm>
              <a:off x="4304875" y="4307750"/>
              <a:ext cx="31575" cy="31350"/>
            </a:xfrm>
            <a:custGeom>
              <a:avLst/>
              <a:gdLst/>
              <a:ahLst/>
              <a:cxnLst/>
              <a:rect l="l" t="t" r="r" b="b"/>
              <a:pathLst>
                <a:path w="1263" h="1254" extrusionOk="0">
                  <a:moveTo>
                    <a:pt x="627" y="1"/>
                  </a:moveTo>
                  <a:cubicBezTo>
                    <a:pt x="492" y="1"/>
                    <a:pt x="358" y="48"/>
                    <a:pt x="236" y="143"/>
                  </a:cubicBezTo>
                  <a:cubicBezTo>
                    <a:pt x="112" y="267"/>
                    <a:pt x="34" y="391"/>
                    <a:pt x="3" y="577"/>
                  </a:cubicBezTo>
                  <a:cubicBezTo>
                    <a:pt x="-13" y="733"/>
                    <a:pt x="34" y="888"/>
                    <a:pt x="143" y="1012"/>
                  </a:cubicBezTo>
                  <a:cubicBezTo>
                    <a:pt x="267" y="1151"/>
                    <a:pt x="406" y="1229"/>
                    <a:pt x="577" y="1244"/>
                  </a:cubicBezTo>
                  <a:cubicBezTo>
                    <a:pt x="609" y="1251"/>
                    <a:pt x="640" y="1254"/>
                    <a:pt x="672" y="1254"/>
                  </a:cubicBezTo>
                  <a:cubicBezTo>
                    <a:pt x="794" y="1254"/>
                    <a:pt x="912" y="1207"/>
                    <a:pt x="1011" y="1120"/>
                  </a:cubicBezTo>
                  <a:cubicBezTo>
                    <a:pt x="1135" y="996"/>
                    <a:pt x="1213" y="857"/>
                    <a:pt x="1259" y="686"/>
                  </a:cubicBezTo>
                  <a:cubicBezTo>
                    <a:pt x="1275" y="531"/>
                    <a:pt x="1228" y="376"/>
                    <a:pt x="1120" y="236"/>
                  </a:cubicBezTo>
                  <a:cubicBezTo>
                    <a:pt x="996" y="112"/>
                    <a:pt x="856" y="35"/>
                    <a:pt x="685" y="4"/>
                  </a:cubicBezTo>
                  <a:cubicBezTo>
                    <a:pt x="666" y="2"/>
                    <a:pt x="647" y="1"/>
                    <a:pt x="627"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0" name="Google Shape;430;p18">
              <a:extLst>
                <a:ext uri="{FF2B5EF4-FFF2-40B4-BE49-F238E27FC236}">
                  <a16:creationId xmlns:a16="http://schemas.microsoft.com/office/drawing/2014/main" id="{3ADB690F-530F-BCB3-C8ED-BFEFEDA42EF0}"/>
                </a:ext>
              </a:extLst>
            </p:cNvPr>
            <p:cNvSpPr/>
            <p:nvPr/>
          </p:nvSpPr>
          <p:spPr>
            <a:xfrm>
              <a:off x="4500900" y="4325825"/>
              <a:ext cx="31350" cy="31350"/>
            </a:xfrm>
            <a:custGeom>
              <a:avLst/>
              <a:gdLst/>
              <a:ahLst/>
              <a:cxnLst/>
              <a:rect l="l" t="t" r="r" b="b"/>
              <a:pathLst>
                <a:path w="1254" h="1254" extrusionOk="0">
                  <a:moveTo>
                    <a:pt x="582" y="0"/>
                  </a:moveTo>
                  <a:cubicBezTo>
                    <a:pt x="460" y="0"/>
                    <a:pt x="341" y="47"/>
                    <a:pt x="242" y="134"/>
                  </a:cubicBezTo>
                  <a:cubicBezTo>
                    <a:pt x="103" y="258"/>
                    <a:pt x="25" y="397"/>
                    <a:pt x="10" y="568"/>
                  </a:cubicBezTo>
                  <a:cubicBezTo>
                    <a:pt x="-21" y="723"/>
                    <a:pt x="25" y="878"/>
                    <a:pt x="134" y="1018"/>
                  </a:cubicBezTo>
                  <a:cubicBezTo>
                    <a:pt x="258" y="1142"/>
                    <a:pt x="398" y="1219"/>
                    <a:pt x="568" y="1250"/>
                  </a:cubicBezTo>
                  <a:cubicBezTo>
                    <a:pt x="588" y="1252"/>
                    <a:pt x="607" y="1253"/>
                    <a:pt x="626" y="1253"/>
                  </a:cubicBezTo>
                  <a:cubicBezTo>
                    <a:pt x="762" y="1253"/>
                    <a:pt x="896" y="1206"/>
                    <a:pt x="1018" y="1111"/>
                  </a:cubicBezTo>
                  <a:cubicBezTo>
                    <a:pt x="1142" y="987"/>
                    <a:pt x="1204" y="863"/>
                    <a:pt x="1251" y="676"/>
                  </a:cubicBezTo>
                  <a:cubicBezTo>
                    <a:pt x="1266" y="521"/>
                    <a:pt x="1220" y="366"/>
                    <a:pt x="1111" y="242"/>
                  </a:cubicBezTo>
                  <a:cubicBezTo>
                    <a:pt x="987" y="103"/>
                    <a:pt x="863" y="25"/>
                    <a:pt x="677" y="10"/>
                  </a:cubicBezTo>
                  <a:cubicBezTo>
                    <a:pt x="645" y="3"/>
                    <a:pt x="613" y="0"/>
                    <a:pt x="582"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1" name="Google Shape;431;p18">
              <a:extLst>
                <a:ext uri="{FF2B5EF4-FFF2-40B4-BE49-F238E27FC236}">
                  <a16:creationId xmlns:a16="http://schemas.microsoft.com/office/drawing/2014/main" id="{24D205F0-5055-B911-6735-5E92C1D90678}"/>
                </a:ext>
              </a:extLst>
            </p:cNvPr>
            <p:cNvSpPr/>
            <p:nvPr/>
          </p:nvSpPr>
          <p:spPr>
            <a:xfrm>
              <a:off x="4696700" y="4343800"/>
              <a:ext cx="31350" cy="31225"/>
            </a:xfrm>
            <a:custGeom>
              <a:avLst/>
              <a:gdLst/>
              <a:ahLst/>
              <a:cxnLst/>
              <a:rect l="l" t="t" r="r" b="b"/>
              <a:pathLst>
                <a:path w="1254" h="1249" extrusionOk="0">
                  <a:moveTo>
                    <a:pt x="605" y="0"/>
                  </a:moveTo>
                  <a:cubicBezTo>
                    <a:pt x="475" y="0"/>
                    <a:pt x="348" y="39"/>
                    <a:pt x="243" y="144"/>
                  </a:cubicBezTo>
                  <a:cubicBezTo>
                    <a:pt x="103" y="252"/>
                    <a:pt x="26" y="392"/>
                    <a:pt x="10" y="562"/>
                  </a:cubicBezTo>
                  <a:cubicBezTo>
                    <a:pt x="-21" y="717"/>
                    <a:pt x="26" y="873"/>
                    <a:pt x="134" y="1012"/>
                  </a:cubicBezTo>
                  <a:cubicBezTo>
                    <a:pt x="258" y="1152"/>
                    <a:pt x="398" y="1229"/>
                    <a:pt x="569" y="1245"/>
                  </a:cubicBezTo>
                  <a:cubicBezTo>
                    <a:pt x="593" y="1247"/>
                    <a:pt x="617" y="1248"/>
                    <a:pt x="640" y="1248"/>
                  </a:cubicBezTo>
                  <a:cubicBezTo>
                    <a:pt x="771" y="1248"/>
                    <a:pt x="900" y="1210"/>
                    <a:pt x="1018" y="1105"/>
                  </a:cubicBezTo>
                  <a:cubicBezTo>
                    <a:pt x="1142" y="997"/>
                    <a:pt x="1220" y="857"/>
                    <a:pt x="1251" y="671"/>
                  </a:cubicBezTo>
                  <a:cubicBezTo>
                    <a:pt x="1266" y="531"/>
                    <a:pt x="1220" y="376"/>
                    <a:pt x="1111" y="237"/>
                  </a:cubicBezTo>
                  <a:cubicBezTo>
                    <a:pt x="987" y="97"/>
                    <a:pt x="863" y="20"/>
                    <a:pt x="677" y="4"/>
                  </a:cubicBezTo>
                  <a:cubicBezTo>
                    <a:pt x="653" y="2"/>
                    <a:pt x="629" y="0"/>
                    <a:pt x="60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2" name="Google Shape;432;p18">
              <a:extLst>
                <a:ext uri="{FF2B5EF4-FFF2-40B4-BE49-F238E27FC236}">
                  <a16:creationId xmlns:a16="http://schemas.microsoft.com/office/drawing/2014/main" id="{2D08E131-F231-7142-6BF8-C29A8357EB16}"/>
                </a:ext>
              </a:extLst>
            </p:cNvPr>
            <p:cNvSpPr/>
            <p:nvPr/>
          </p:nvSpPr>
          <p:spPr>
            <a:xfrm>
              <a:off x="4892525" y="4361625"/>
              <a:ext cx="31350" cy="31225"/>
            </a:xfrm>
            <a:custGeom>
              <a:avLst/>
              <a:gdLst/>
              <a:ahLst/>
              <a:cxnLst/>
              <a:rect l="l" t="t" r="r" b="b"/>
              <a:pathLst>
                <a:path w="1254" h="1249" extrusionOk="0">
                  <a:moveTo>
                    <a:pt x="605" y="1"/>
                  </a:moveTo>
                  <a:cubicBezTo>
                    <a:pt x="474" y="1"/>
                    <a:pt x="347" y="39"/>
                    <a:pt x="242" y="144"/>
                  </a:cubicBezTo>
                  <a:cubicBezTo>
                    <a:pt x="103" y="253"/>
                    <a:pt x="25" y="392"/>
                    <a:pt x="10" y="563"/>
                  </a:cubicBezTo>
                  <a:cubicBezTo>
                    <a:pt x="-21" y="718"/>
                    <a:pt x="25" y="873"/>
                    <a:pt x="134" y="1013"/>
                  </a:cubicBezTo>
                  <a:cubicBezTo>
                    <a:pt x="258" y="1152"/>
                    <a:pt x="397" y="1230"/>
                    <a:pt x="568" y="1245"/>
                  </a:cubicBezTo>
                  <a:cubicBezTo>
                    <a:pt x="592" y="1248"/>
                    <a:pt x="616" y="1249"/>
                    <a:pt x="640" y="1249"/>
                  </a:cubicBezTo>
                  <a:cubicBezTo>
                    <a:pt x="771" y="1249"/>
                    <a:pt x="900" y="1211"/>
                    <a:pt x="1018" y="1106"/>
                  </a:cubicBezTo>
                  <a:cubicBezTo>
                    <a:pt x="1142" y="997"/>
                    <a:pt x="1219" y="857"/>
                    <a:pt x="1250" y="687"/>
                  </a:cubicBezTo>
                  <a:cubicBezTo>
                    <a:pt x="1266" y="532"/>
                    <a:pt x="1219" y="377"/>
                    <a:pt x="1111" y="237"/>
                  </a:cubicBezTo>
                  <a:cubicBezTo>
                    <a:pt x="987" y="97"/>
                    <a:pt x="863" y="20"/>
                    <a:pt x="676" y="4"/>
                  </a:cubicBezTo>
                  <a:cubicBezTo>
                    <a:pt x="652" y="2"/>
                    <a:pt x="628" y="1"/>
                    <a:pt x="60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3" name="Google Shape;433;p18">
              <a:extLst>
                <a:ext uri="{FF2B5EF4-FFF2-40B4-BE49-F238E27FC236}">
                  <a16:creationId xmlns:a16="http://schemas.microsoft.com/office/drawing/2014/main" id="{3F79F85B-ABBE-8831-D8B8-03804BEFA96D}"/>
                </a:ext>
              </a:extLst>
            </p:cNvPr>
            <p:cNvSpPr/>
            <p:nvPr/>
          </p:nvSpPr>
          <p:spPr>
            <a:xfrm>
              <a:off x="5088325" y="4379475"/>
              <a:ext cx="31350" cy="31375"/>
            </a:xfrm>
            <a:custGeom>
              <a:avLst/>
              <a:gdLst/>
              <a:ahLst/>
              <a:cxnLst/>
              <a:rect l="l" t="t" r="r" b="b"/>
              <a:pathLst>
                <a:path w="1254" h="1255" extrusionOk="0">
                  <a:moveTo>
                    <a:pt x="619" y="1"/>
                  </a:moveTo>
                  <a:cubicBezTo>
                    <a:pt x="483" y="1"/>
                    <a:pt x="351" y="48"/>
                    <a:pt x="243" y="143"/>
                  </a:cubicBezTo>
                  <a:cubicBezTo>
                    <a:pt x="103" y="268"/>
                    <a:pt x="25" y="392"/>
                    <a:pt x="10" y="578"/>
                  </a:cubicBezTo>
                  <a:cubicBezTo>
                    <a:pt x="-21" y="733"/>
                    <a:pt x="25" y="888"/>
                    <a:pt x="134" y="1012"/>
                  </a:cubicBezTo>
                  <a:cubicBezTo>
                    <a:pt x="258" y="1152"/>
                    <a:pt x="398" y="1229"/>
                    <a:pt x="568" y="1245"/>
                  </a:cubicBezTo>
                  <a:cubicBezTo>
                    <a:pt x="600" y="1251"/>
                    <a:pt x="632" y="1254"/>
                    <a:pt x="663" y="1254"/>
                  </a:cubicBezTo>
                  <a:cubicBezTo>
                    <a:pt x="786" y="1254"/>
                    <a:pt x="907" y="1207"/>
                    <a:pt x="1018" y="1121"/>
                  </a:cubicBezTo>
                  <a:cubicBezTo>
                    <a:pt x="1142" y="996"/>
                    <a:pt x="1220" y="857"/>
                    <a:pt x="1251" y="686"/>
                  </a:cubicBezTo>
                  <a:cubicBezTo>
                    <a:pt x="1266" y="531"/>
                    <a:pt x="1220" y="376"/>
                    <a:pt x="1111" y="237"/>
                  </a:cubicBezTo>
                  <a:cubicBezTo>
                    <a:pt x="987" y="112"/>
                    <a:pt x="847" y="35"/>
                    <a:pt x="677" y="4"/>
                  </a:cubicBezTo>
                  <a:cubicBezTo>
                    <a:pt x="657" y="2"/>
                    <a:pt x="638" y="1"/>
                    <a:pt x="619"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4" name="Google Shape;434;p18">
              <a:extLst>
                <a:ext uri="{FF2B5EF4-FFF2-40B4-BE49-F238E27FC236}">
                  <a16:creationId xmlns:a16="http://schemas.microsoft.com/office/drawing/2014/main" id="{DF86286B-F720-AB5E-33AA-4EA38410C07F}"/>
                </a:ext>
              </a:extLst>
            </p:cNvPr>
            <p:cNvSpPr/>
            <p:nvPr/>
          </p:nvSpPr>
          <p:spPr>
            <a:xfrm>
              <a:off x="5283900" y="4397550"/>
              <a:ext cx="31575" cy="31350"/>
            </a:xfrm>
            <a:custGeom>
              <a:avLst/>
              <a:gdLst/>
              <a:ahLst/>
              <a:cxnLst/>
              <a:rect l="l" t="t" r="r" b="b"/>
              <a:pathLst>
                <a:path w="1263" h="1254" extrusionOk="0">
                  <a:moveTo>
                    <a:pt x="591" y="0"/>
                  </a:moveTo>
                  <a:cubicBezTo>
                    <a:pt x="469" y="0"/>
                    <a:pt x="351" y="48"/>
                    <a:pt x="252" y="134"/>
                  </a:cubicBezTo>
                  <a:cubicBezTo>
                    <a:pt x="112" y="258"/>
                    <a:pt x="35" y="398"/>
                    <a:pt x="4" y="568"/>
                  </a:cubicBezTo>
                  <a:cubicBezTo>
                    <a:pt x="-12" y="723"/>
                    <a:pt x="35" y="878"/>
                    <a:pt x="143" y="1018"/>
                  </a:cubicBezTo>
                  <a:cubicBezTo>
                    <a:pt x="267" y="1142"/>
                    <a:pt x="407" y="1220"/>
                    <a:pt x="578" y="1251"/>
                  </a:cubicBezTo>
                  <a:cubicBezTo>
                    <a:pt x="597" y="1253"/>
                    <a:pt x="616" y="1254"/>
                    <a:pt x="636" y="1254"/>
                  </a:cubicBezTo>
                  <a:cubicBezTo>
                    <a:pt x="771" y="1254"/>
                    <a:pt x="905" y="1206"/>
                    <a:pt x="1027" y="1111"/>
                  </a:cubicBezTo>
                  <a:cubicBezTo>
                    <a:pt x="1151" y="1018"/>
                    <a:pt x="1229" y="863"/>
                    <a:pt x="1260" y="677"/>
                  </a:cubicBezTo>
                  <a:cubicBezTo>
                    <a:pt x="1275" y="522"/>
                    <a:pt x="1229" y="367"/>
                    <a:pt x="1120" y="242"/>
                  </a:cubicBezTo>
                  <a:cubicBezTo>
                    <a:pt x="996" y="103"/>
                    <a:pt x="857" y="25"/>
                    <a:pt x="686" y="10"/>
                  </a:cubicBezTo>
                  <a:cubicBezTo>
                    <a:pt x="654" y="4"/>
                    <a:pt x="623" y="0"/>
                    <a:pt x="591"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5" name="Google Shape;435;p18">
              <a:extLst>
                <a:ext uri="{FF2B5EF4-FFF2-40B4-BE49-F238E27FC236}">
                  <a16:creationId xmlns:a16="http://schemas.microsoft.com/office/drawing/2014/main" id="{79473DCD-9C20-76CA-92FA-4527DE131DEA}"/>
                </a:ext>
              </a:extLst>
            </p:cNvPr>
            <p:cNvSpPr/>
            <p:nvPr/>
          </p:nvSpPr>
          <p:spPr>
            <a:xfrm>
              <a:off x="4978450" y="789875"/>
              <a:ext cx="1124850" cy="1143850"/>
            </a:xfrm>
            <a:custGeom>
              <a:avLst/>
              <a:gdLst/>
              <a:ahLst/>
              <a:cxnLst/>
              <a:rect l="l" t="t" r="r" b="b"/>
              <a:pathLst>
                <a:path w="44994" h="45754" extrusionOk="0">
                  <a:moveTo>
                    <a:pt x="10764" y="0"/>
                  </a:moveTo>
                  <a:cubicBezTo>
                    <a:pt x="10097" y="1318"/>
                    <a:pt x="8251" y="2683"/>
                    <a:pt x="7476" y="3490"/>
                  </a:cubicBezTo>
                  <a:cubicBezTo>
                    <a:pt x="5025" y="6002"/>
                    <a:pt x="2559" y="8499"/>
                    <a:pt x="0" y="10934"/>
                  </a:cubicBezTo>
                  <a:lnTo>
                    <a:pt x="34121" y="45753"/>
                  </a:lnTo>
                  <a:cubicBezTo>
                    <a:pt x="35595" y="43830"/>
                    <a:pt x="37719" y="42388"/>
                    <a:pt x="39488" y="40666"/>
                  </a:cubicBezTo>
                  <a:cubicBezTo>
                    <a:pt x="40821" y="39348"/>
                    <a:pt x="41954" y="37844"/>
                    <a:pt x="43287" y="36494"/>
                  </a:cubicBezTo>
                  <a:cubicBezTo>
                    <a:pt x="43768" y="36013"/>
                    <a:pt x="44373" y="35362"/>
                    <a:pt x="44993" y="34943"/>
                  </a:cubicBezTo>
                  <a:lnTo>
                    <a:pt x="10764" y="0"/>
                  </a:lnTo>
                  <a:close/>
                </a:path>
              </a:pathLst>
            </a:custGeom>
            <a:solidFill>
              <a:srgbClr val="FFB8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6" name="Google Shape;436;p18">
              <a:extLst>
                <a:ext uri="{FF2B5EF4-FFF2-40B4-BE49-F238E27FC236}">
                  <a16:creationId xmlns:a16="http://schemas.microsoft.com/office/drawing/2014/main" id="{29D9DF52-A2E7-AFA6-575F-10019CEA712F}"/>
                </a:ext>
              </a:extLst>
            </p:cNvPr>
            <p:cNvSpPr/>
            <p:nvPr/>
          </p:nvSpPr>
          <p:spPr>
            <a:xfrm>
              <a:off x="1517475" y="3708775"/>
              <a:ext cx="1124850" cy="1143850"/>
            </a:xfrm>
            <a:custGeom>
              <a:avLst/>
              <a:gdLst/>
              <a:ahLst/>
              <a:cxnLst/>
              <a:rect l="l" t="t" r="r" b="b"/>
              <a:pathLst>
                <a:path w="44994" h="45754" extrusionOk="0">
                  <a:moveTo>
                    <a:pt x="10749" y="0"/>
                  </a:moveTo>
                  <a:cubicBezTo>
                    <a:pt x="10097" y="1319"/>
                    <a:pt x="8252" y="2699"/>
                    <a:pt x="7476" y="3490"/>
                  </a:cubicBezTo>
                  <a:cubicBezTo>
                    <a:pt x="5010" y="6018"/>
                    <a:pt x="2544" y="8515"/>
                    <a:pt x="1" y="10935"/>
                  </a:cubicBezTo>
                  <a:lnTo>
                    <a:pt x="34122" y="45754"/>
                  </a:lnTo>
                  <a:cubicBezTo>
                    <a:pt x="35564" y="43815"/>
                    <a:pt x="37720" y="42404"/>
                    <a:pt x="39488" y="40666"/>
                  </a:cubicBezTo>
                  <a:cubicBezTo>
                    <a:pt x="40822" y="39348"/>
                    <a:pt x="41954" y="37828"/>
                    <a:pt x="43288" y="36494"/>
                  </a:cubicBezTo>
                  <a:cubicBezTo>
                    <a:pt x="43769" y="36014"/>
                    <a:pt x="44374" y="35347"/>
                    <a:pt x="44994" y="34943"/>
                  </a:cubicBezTo>
                  <a:lnTo>
                    <a:pt x="10749" y="0"/>
                  </a:lnTo>
                  <a:close/>
                </a:path>
              </a:pathLst>
            </a:custGeom>
            <a:solidFill>
              <a:srgbClr val="FFB8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60" name="Google Shape;1260;p38">
            <a:extLst>
              <a:ext uri="{FF2B5EF4-FFF2-40B4-BE49-F238E27FC236}">
                <a16:creationId xmlns:a16="http://schemas.microsoft.com/office/drawing/2014/main" id="{5D7AD152-849E-E7FB-1B72-7C5802E97436}"/>
              </a:ext>
            </a:extLst>
          </p:cNvPr>
          <p:cNvSpPr txBox="1">
            <a:spLocks noGrp="1"/>
          </p:cNvSpPr>
          <p:nvPr>
            <p:ph type="title"/>
          </p:nvPr>
        </p:nvSpPr>
        <p:spPr>
          <a:xfrm rot="228971">
            <a:off x="1385350" y="1846794"/>
            <a:ext cx="3329216" cy="16313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AU" sz="2800">
                <a:solidFill>
                  <a:srgbClr val="002664"/>
                </a:solidFill>
                <a:latin typeface="Public Sans SemiBold" pitchFamily="2" charset="0"/>
              </a:rPr>
              <a:t>The preschool educational program</a:t>
            </a:r>
          </a:p>
        </p:txBody>
      </p:sp>
      <p:grpSp>
        <p:nvGrpSpPr>
          <p:cNvPr id="1392" name="Google Shape;1116;p35">
            <a:extLst>
              <a:ext uri="{FF2B5EF4-FFF2-40B4-BE49-F238E27FC236}">
                <a16:creationId xmlns:a16="http://schemas.microsoft.com/office/drawing/2014/main" id="{6C7561DE-A9E2-0491-1E60-2DF6048112E2}"/>
              </a:ext>
            </a:extLst>
          </p:cNvPr>
          <p:cNvGrpSpPr/>
          <p:nvPr/>
        </p:nvGrpSpPr>
        <p:grpSpPr>
          <a:xfrm>
            <a:off x="8408751" y="168823"/>
            <a:ext cx="479230" cy="503608"/>
            <a:chOff x="1317200" y="238100"/>
            <a:chExt cx="4976425" cy="5229575"/>
          </a:xfrm>
        </p:grpSpPr>
        <p:sp>
          <p:nvSpPr>
            <p:cNvPr id="1393" name="Google Shape;1117;p35">
              <a:extLst>
                <a:ext uri="{FF2B5EF4-FFF2-40B4-BE49-F238E27FC236}">
                  <a16:creationId xmlns:a16="http://schemas.microsoft.com/office/drawing/2014/main" id="{FBD2FC67-3B0E-154E-9036-E3ACAB1B3E1C}"/>
                </a:ext>
              </a:extLst>
            </p:cNvPr>
            <p:cNvSpPr/>
            <p:nvPr/>
          </p:nvSpPr>
          <p:spPr>
            <a:xfrm>
              <a:off x="1561300" y="3393950"/>
              <a:ext cx="4486650" cy="1414475"/>
            </a:xfrm>
            <a:custGeom>
              <a:avLst/>
              <a:gdLst/>
              <a:ahLst/>
              <a:cxnLst/>
              <a:rect l="l" t="t" r="r" b="b"/>
              <a:pathLst>
                <a:path w="179466" h="56579" extrusionOk="0">
                  <a:moveTo>
                    <a:pt x="0" y="0"/>
                  </a:moveTo>
                  <a:lnTo>
                    <a:pt x="0" y="56578"/>
                  </a:lnTo>
                  <a:lnTo>
                    <a:pt x="12740" y="56578"/>
                  </a:lnTo>
                  <a:lnTo>
                    <a:pt x="12740" y="20507"/>
                  </a:lnTo>
                  <a:lnTo>
                    <a:pt x="43531" y="56578"/>
                  </a:lnTo>
                  <a:lnTo>
                    <a:pt x="56701" y="56578"/>
                  </a:lnTo>
                  <a:lnTo>
                    <a:pt x="56701" y="0"/>
                  </a:lnTo>
                  <a:lnTo>
                    <a:pt x="43961" y="0"/>
                  </a:lnTo>
                  <a:lnTo>
                    <a:pt x="43961" y="36148"/>
                  </a:lnTo>
                  <a:lnTo>
                    <a:pt x="13078" y="0"/>
                  </a:lnTo>
                  <a:close/>
                  <a:moveTo>
                    <a:pt x="106218" y="16"/>
                  </a:moveTo>
                  <a:lnTo>
                    <a:pt x="120984" y="56578"/>
                  </a:lnTo>
                  <a:lnTo>
                    <a:pt x="134108" y="56578"/>
                  </a:lnTo>
                  <a:lnTo>
                    <a:pt x="142765" y="20784"/>
                  </a:lnTo>
                  <a:lnTo>
                    <a:pt x="151575" y="56578"/>
                  </a:lnTo>
                  <a:lnTo>
                    <a:pt x="164469" y="56578"/>
                  </a:lnTo>
                  <a:lnTo>
                    <a:pt x="164607" y="56087"/>
                  </a:lnTo>
                  <a:lnTo>
                    <a:pt x="179465" y="16"/>
                  </a:lnTo>
                  <a:lnTo>
                    <a:pt x="166326" y="16"/>
                  </a:lnTo>
                  <a:lnTo>
                    <a:pt x="157868" y="36240"/>
                  </a:lnTo>
                  <a:lnTo>
                    <a:pt x="148981" y="16"/>
                  </a:lnTo>
                  <a:lnTo>
                    <a:pt x="136778" y="16"/>
                  </a:lnTo>
                  <a:lnTo>
                    <a:pt x="127753" y="35826"/>
                  </a:lnTo>
                  <a:lnTo>
                    <a:pt x="119556" y="16"/>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4" name="Google Shape;1118;p35">
              <a:extLst>
                <a:ext uri="{FF2B5EF4-FFF2-40B4-BE49-F238E27FC236}">
                  <a16:creationId xmlns:a16="http://schemas.microsoft.com/office/drawing/2014/main" id="{5FB49151-DA0F-A7C4-E325-6E98C9DF1300}"/>
                </a:ext>
              </a:extLst>
            </p:cNvPr>
            <p:cNvSpPr/>
            <p:nvPr/>
          </p:nvSpPr>
          <p:spPr>
            <a:xfrm>
              <a:off x="1527150" y="5014850"/>
              <a:ext cx="411375" cy="452825"/>
            </a:xfrm>
            <a:custGeom>
              <a:avLst/>
              <a:gdLst/>
              <a:ahLst/>
              <a:cxnLst/>
              <a:rect l="l" t="t" r="r" b="b"/>
              <a:pathLst>
                <a:path w="16455" h="18113" extrusionOk="0">
                  <a:moveTo>
                    <a:pt x="9056" y="0"/>
                  </a:moveTo>
                  <a:cubicBezTo>
                    <a:pt x="3776" y="0"/>
                    <a:pt x="0" y="4145"/>
                    <a:pt x="0" y="9056"/>
                  </a:cubicBezTo>
                  <a:lnTo>
                    <a:pt x="0" y="9103"/>
                  </a:lnTo>
                  <a:cubicBezTo>
                    <a:pt x="0" y="14199"/>
                    <a:pt x="3623" y="18113"/>
                    <a:pt x="9118" y="18113"/>
                  </a:cubicBezTo>
                  <a:cubicBezTo>
                    <a:pt x="12234" y="18113"/>
                    <a:pt x="14720" y="16854"/>
                    <a:pt x="16455" y="15380"/>
                  </a:cubicBezTo>
                  <a:lnTo>
                    <a:pt x="16455" y="8028"/>
                  </a:lnTo>
                  <a:lnTo>
                    <a:pt x="8964" y="8028"/>
                  </a:lnTo>
                  <a:lnTo>
                    <a:pt x="8964" y="10699"/>
                  </a:lnTo>
                  <a:lnTo>
                    <a:pt x="13462" y="10699"/>
                  </a:lnTo>
                  <a:lnTo>
                    <a:pt x="13462" y="13984"/>
                  </a:lnTo>
                  <a:cubicBezTo>
                    <a:pt x="12387" y="14782"/>
                    <a:pt x="10867" y="15304"/>
                    <a:pt x="9225" y="15304"/>
                  </a:cubicBezTo>
                  <a:cubicBezTo>
                    <a:pt x="5633" y="15304"/>
                    <a:pt x="3239" y="12648"/>
                    <a:pt x="3239" y="9056"/>
                  </a:cubicBezTo>
                  <a:lnTo>
                    <a:pt x="3239" y="8995"/>
                  </a:lnTo>
                  <a:cubicBezTo>
                    <a:pt x="3239" y="5649"/>
                    <a:pt x="5710" y="2825"/>
                    <a:pt x="8949" y="2825"/>
                  </a:cubicBezTo>
                  <a:cubicBezTo>
                    <a:pt x="11174" y="2825"/>
                    <a:pt x="12510" y="3546"/>
                    <a:pt x="13861" y="4697"/>
                  </a:cubicBezTo>
                  <a:lnTo>
                    <a:pt x="15825" y="2379"/>
                  </a:lnTo>
                  <a:cubicBezTo>
                    <a:pt x="14014" y="845"/>
                    <a:pt x="12126" y="0"/>
                    <a:pt x="9056" y="0"/>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5" name="Google Shape;1119;p35">
              <a:extLst>
                <a:ext uri="{FF2B5EF4-FFF2-40B4-BE49-F238E27FC236}">
                  <a16:creationId xmlns:a16="http://schemas.microsoft.com/office/drawing/2014/main" id="{DA8A8A7D-3E0D-230B-0C7A-540BC11F900D}"/>
                </a:ext>
              </a:extLst>
            </p:cNvPr>
            <p:cNvSpPr/>
            <p:nvPr/>
          </p:nvSpPr>
          <p:spPr>
            <a:xfrm>
              <a:off x="1984925" y="5014850"/>
              <a:ext cx="459375" cy="452825"/>
            </a:xfrm>
            <a:custGeom>
              <a:avLst/>
              <a:gdLst/>
              <a:ahLst/>
              <a:cxnLst/>
              <a:rect l="l" t="t" r="r" b="b"/>
              <a:pathLst>
                <a:path w="18375" h="18113" extrusionOk="0">
                  <a:moveTo>
                    <a:pt x="9164" y="2825"/>
                  </a:moveTo>
                  <a:cubicBezTo>
                    <a:pt x="12649" y="2825"/>
                    <a:pt x="15135" y="5649"/>
                    <a:pt x="15135" y="9056"/>
                  </a:cubicBezTo>
                  <a:lnTo>
                    <a:pt x="15135" y="9103"/>
                  </a:lnTo>
                  <a:cubicBezTo>
                    <a:pt x="15135" y="12510"/>
                    <a:pt x="12695" y="15273"/>
                    <a:pt x="9211" y="15273"/>
                  </a:cubicBezTo>
                  <a:cubicBezTo>
                    <a:pt x="5726" y="15273"/>
                    <a:pt x="3240" y="12464"/>
                    <a:pt x="3240" y="9056"/>
                  </a:cubicBezTo>
                  <a:lnTo>
                    <a:pt x="3240" y="8995"/>
                  </a:lnTo>
                  <a:cubicBezTo>
                    <a:pt x="3240" y="5603"/>
                    <a:pt x="5665" y="2825"/>
                    <a:pt x="9164" y="2825"/>
                  </a:cubicBezTo>
                  <a:close/>
                  <a:moveTo>
                    <a:pt x="9211" y="0"/>
                  </a:moveTo>
                  <a:cubicBezTo>
                    <a:pt x="3823" y="0"/>
                    <a:pt x="1" y="4129"/>
                    <a:pt x="1" y="9056"/>
                  </a:cubicBezTo>
                  <a:lnTo>
                    <a:pt x="1" y="9103"/>
                  </a:lnTo>
                  <a:cubicBezTo>
                    <a:pt x="1" y="14030"/>
                    <a:pt x="3762" y="18113"/>
                    <a:pt x="9164" y="18113"/>
                  </a:cubicBezTo>
                  <a:cubicBezTo>
                    <a:pt x="14552" y="18113"/>
                    <a:pt x="18374" y="13984"/>
                    <a:pt x="18374" y="9056"/>
                  </a:cubicBezTo>
                  <a:lnTo>
                    <a:pt x="18374" y="8995"/>
                  </a:lnTo>
                  <a:cubicBezTo>
                    <a:pt x="18374" y="4068"/>
                    <a:pt x="14614" y="0"/>
                    <a:pt x="9211" y="0"/>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6" name="Google Shape;1120;p35">
              <a:extLst>
                <a:ext uri="{FF2B5EF4-FFF2-40B4-BE49-F238E27FC236}">
                  <a16:creationId xmlns:a16="http://schemas.microsoft.com/office/drawing/2014/main" id="{CBD2111D-F93E-0547-0AEC-3F030A1CBFC4}"/>
                </a:ext>
              </a:extLst>
            </p:cNvPr>
            <p:cNvSpPr/>
            <p:nvPr/>
          </p:nvSpPr>
          <p:spPr>
            <a:xfrm>
              <a:off x="2438500" y="5022125"/>
              <a:ext cx="433275" cy="440950"/>
            </a:xfrm>
            <a:custGeom>
              <a:avLst/>
              <a:gdLst/>
              <a:ahLst/>
              <a:cxnLst/>
              <a:rect l="l" t="t" r="r" b="b"/>
              <a:pathLst>
                <a:path w="17331" h="17638" extrusionOk="0">
                  <a:moveTo>
                    <a:pt x="1" y="1"/>
                  </a:moveTo>
                  <a:lnTo>
                    <a:pt x="7307" y="17637"/>
                  </a:lnTo>
                  <a:lnTo>
                    <a:pt x="10024" y="17637"/>
                  </a:lnTo>
                  <a:lnTo>
                    <a:pt x="17330" y="1"/>
                  </a:lnTo>
                  <a:lnTo>
                    <a:pt x="13984" y="1"/>
                  </a:lnTo>
                  <a:lnTo>
                    <a:pt x="8719" y="13462"/>
                  </a:lnTo>
                  <a:lnTo>
                    <a:pt x="3424"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7" name="Google Shape;1121;p35">
              <a:extLst>
                <a:ext uri="{FF2B5EF4-FFF2-40B4-BE49-F238E27FC236}">
                  <a16:creationId xmlns:a16="http://schemas.microsoft.com/office/drawing/2014/main" id="{73E5A639-A08C-0505-5668-0F6F98F20361}"/>
                </a:ext>
              </a:extLst>
            </p:cNvPr>
            <p:cNvSpPr/>
            <p:nvPr/>
          </p:nvSpPr>
          <p:spPr>
            <a:xfrm>
              <a:off x="2923550" y="5022125"/>
              <a:ext cx="328875" cy="437875"/>
            </a:xfrm>
            <a:custGeom>
              <a:avLst/>
              <a:gdLst/>
              <a:ahLst/>
              <a:cxnLst/>
              <a:rect l="l" t="t" r="r" b="b"/>
              <a:pathLst>
                <a:path w="13155" h="17515" extrusionOk="0">
                  <a:moveTo>
                    <a:pt x="0" y="1"/>
                  </a:moveTo>
                  <a:lnTo>
                    <a:pt x="0" y="17515"/>
                  </a:lnTo>
                  <a:lnTo>
                    <a:pt x="13155" y="17515"/>
                  </a:lnTo>
                  <a:lnTo>
                    <a:pt x="13155" y="14767"/>
                  </a:lnTo>
                  <a:lnTo>
                    <a:pt x="3086" y="14767"/>
                  </a:lnTo>
                  <a:lnTo>
                    <a:pt x="3086" y="10070"/>
                  </a:lnTo>
                  <a:lnTo>
                    <a:pt x="11912" y="10070"/>
                  </a:lnTo>
                  <a:lnTo>
                    <a:pt x="11912" y="7307"/>
                  </a:lnTo>
                  <a:lnTo>
                    <a:pt x="3086" y="7307"/>
                  </a:lnTo>
                  <a:lnTo>
                    <a:pt x="3086" y="2764"/>
                  </a:lnTo>
                  <a:lnTo>
                    <a:pt x="13032" y="2764"/>
                  </a:lnTo>
                  <a:lnTo>
                    <a:pt x="13032"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8" name="Google Shape;1122;p35">
              <a:extLst>
                <a:ext uri="{FF2B5EF4-FFF2-40B4-BE49-F238E27FC236}">
                  <a16:creationId xmlns:a16="http://schemas.microsoft.com/office/drawing/2014/main" id="{94502790-EAAB-21DE-EBF1-5A1E0738635A}"/>
                </a:ext>
              </a:extLst>
            </p:cNvPr>
            <p:cNvSpPr/>
            <p:nvPr/>
          </p:nvSpPr>
          <p:spPr>
            <a:xfrm>
              <a:off x="3327250" y="5022125"/>
              <a:ext cx="373000" cy="437875"/>
            </a:xfrm>
            <a:custGeom>
              <a:avLst/>
              <a:gdLst/>
              <a:ahLst/>
              <a:cxnLst/>
              <a:rect l="l" t="t" r="r" b="b"/>
              <a:pathLst>
                <a:path w="14920" h="17515" extrusionOk="0">
                  <a:moveTo>
                    <a:pt x="7583" y="2810"/>
                  </a:moveTo>
                  <a:cubicBezTo>
                    <a:pt x="9870" y="2810"/>
                    <a:pt x="11220" y="3838"/>
                    <a:pt x="11220" y="5711"/>
                  </a:cubicBezTo>
                  <a:lnTo>
                    <a:pt x="11220" y="5757"/>
                  </a:lnTo>
                  <a:cubicBezTo>
                    <a:pt x="11220" y="7538"/>
                    <a:pt x="9824" y="8689"/>
                    <a:pt x="7613" y="8689"/>
                  </a:cubicBezTo>
                  <a:lnTo>
                    <a:pt x="3085" y="8689"/>
                  </a:lnTo>
                  <a:lnTo>
                    <a:pt x="3085" y="2810"/>
                  </a:lnTo>
                  <a:close/>
                  <a:moveTo>
                    <a:pt x="0" y="1"/>
                  </a:moveTo>
                  <a:lnTo>
                    <a:pt x="0" y="17515"/>
                  </a:lnTo>
                  <a:lnTo>
                    <a:pt x="3085" y="17515"/>
                  </a:lnTo>
                  <a:lnTo>
                    <a:pt x="3085" y="11421"/>
                  </a:lnTo>
                  <a:lnTo>
                    <a:pt x="6953" y="11421"/>
                  </a:lnTo>
                  <a:lnTo>
                    <a:pt x="11282" y="17515"/>
                  </a:lnTo>
                  <a:lnTo>
                    <a:pt x="14920" y="17515"/>
                  </a:lnTo>
                  <a:lnTo>
                    <a:pt x="10177" y="10884"/>
                  </a:lnTo>
                  <a:cubicBezTo>
                    <a:pt x="12633" y="10193"/>
                    <a:pt x="14352" y="8458"/>
                    <a:pt x="14352" y="5588"/>
                  </a:cubicBezTo>
                  <a:lnTo>
                    <a:pt x="14352" y="5527"/>
                  </a:lnTo>
                  <a:cubicBezTo>
                    <a:pt x="14352" y="4007"/>
                    <a:pt x="13845" y="2702"/>
                    <a:pt x="12909" y="1751"/>
                  </a:cubicBezTo>
                  <a:cubicBezTo>
                    <a:pt x="11773" y="661"/>
                    <a:pt x="10054" y="1"/>
                    <a:pt x="7828" y="1"/>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9" name="Google Shape;1123;p35">
              <a:extLst>
                <a:ext uri="{FF2B5EF4-FFF2-40B4-BE49-F238E27FC236}">
                  <a16:creationId xmlns:a16="http://schemas.microsoft.com/office/drawing/2014/main" id="{B4AC1DF4-9A5E-720F-F3C5-E70AC313553C}"/>
                </a:ext>
              </a:extLst>
            </p:cNvPr>
            <p:cNvSpPr/>
            <p:nvPr/>
          </p:nvSpPr>
          <p:spPr>
            <a:xfrm>
              <a:off x="3754325" y="5022125"/>
              <a:ext cx="382625" cy="437875"/>
            </a:xfrm>
            <a:custGeom>
              <a:avLst/>
              <a:gdLst/>
              <a:ahLst/>
              <a:cxnLst/>
              <a:rect l="l" t="t" r="r" b="b"/>
              <a:pathLst>
                <a:path w="15305" h="17515" extrusionOk="0">
                  <a:moveTo>
                    <a:pt x="1" y="1"/>
                  </a:moveTo>
                  <a:lnTo>
                    <a:pt x="1" y="17515"/>
                  </a:lnTo>
                  <a:lnTo>
                    <a:pt x="3040" y="17515"/>
                  </a:lnTo>
                  <a:lnTo>
                    <a:pt x="3040" y="5051"/>
                  </a:lnTo>
                  <a:lnTo>
                    <a:pt x="12725" y="17515"/>
                  </a:lnTo>
                  <a:lnTo>
                    <a:pt x="15304" y="17515"/>
                  </a:lnTo>
                  <a:lnTo>
                    <a:pt x="15304" y="1"/>
                  </a:lnTo>
                  <a:lnTo>
                    <a:pt x="12265" y="1"/>
                  </a:lnTo>
                  <a:lnTo>
                    <a:pt x="12265" y="12112"/>
                  </a:lnTo>
                  <a:lnTo>
                    <a:pt x="2856"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0" name="Google Shape;1124;p35">
              <a:extLst>
                <a:ext uri="{FF2B5EF4-FFF2-40B4-BE49-F238E27FC236}">
                  <a16:creationId xmlns:a16="http://schemas.microsoft.com/office/drawing/2014/main" id="{A92AD7E4-0558-2E5D-CAF9-0CB8F9E52076}"/>
                </a:ext>
              </a:extLst>
            </p:cNvPr>
            <p:cNvSpPr/>
            <p:nvPr/>
          </p:nvSpPr>
          <p:spPr>
            <a:xfrm>
              <a:off x="4215200" y="5022125"/>
              <a:ext cx="432100" cy="437875"/>
            </a:xfrm>
            <a:custGeom>
              <a:avLst/>
              <a:gdLst/>
              <a:ahLst/>
              <a:cxnLst/>
              <a:rect l="l" t="t" r="r" b="b"/>
              <a:pathLst>
                <a:path w="17284" h="17515" extrusionOk="0">
                  <a:moveTo>
                    <a:pt x="0" y="1"/>
                  </a:moveTo>
                  <a:lnTo>
                    <a:pt x="0" y="17515"/>
                  </a:lnTo>
                  <a:lnTo>
                    <a:pt x="3055" y="17515"/>
                  </a:lnTo>
                  <a:lnTo>
                    <a:pt x="3055" y="5005"/>
                  </a:lnTo>
                  <a:lnTo>
                    <a:pt x="8535" y="13217"/>
                  </a:lnTo>
                  <a:lnTo>
                    <a:pt x="8642" y="13217"/>
                  </a:lnTo>
                  <a:lnTo>
                    <a:pt x="14183" y="4959"/>
                  </a:lnTo>
                  <a:lnTo>
                    <a:pt x="14183" y="17515"/>
                  </a:lnTo>
                  <a:lnTo>
                    <a:pt x="17284" y="17515"/>
                  </a:lnTo>
                  <a:lnTo>
                    <a:pt x="17284" y="1"/>
                  </a:lnTo>
                  <a:lnTo>
                    <a:pt x="13984" y="1"/>
                  </a:lnTo>
                  <a:lnTo>
                    <a:pt x="8642" y="8290"/>
                  </a:lnTo>
                  <a:lnTo>
                    <a:pt x="3301"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1" name="Google Shape;1125;p35">
              <a:extLst>
                <a:ext uri="{FF2B5EF4-FFF2-40B4-BE49-F238E27FC236}">
                  <a16:creationId xmlns:a16="http://schemas.microsoft.com/office/drawing/2014/main" id="{0242E356-664C-2E34-64E9-E2DC57A63A7D}"/>
                </a:ext>
              </a:extLst>
            </p:cNvPr>
            <p:cNvSpPr/>
            <p:nvPr/>
          </p:nvSpPr>
          <p:spPr>
            <a:xfrm>
              <a:off x="4720575" y="5022125"/>
              <a:ext cx="329275" cy="437875"/>
            </a:xfrm>
            <a:custGeom>
              <a:avLst/>
              <a:gdLst/>
              <a:ahLst/>
              <a:cxnLst/>
              <a:rect l="l" t="t" r="r" b="b"/>
              <a:pathLst>
                <a:path w="13171" h="17515" extrusionOk="0">
                  <a:moveTo>
                    <a:pt x="1" y="1"/>
                  </a:moveTo>
                  <a:lnTo>
                    <a:pt x="1" y="17515"/>
                  </a:lnTo>
                  <a:lnTo>
                    <a:pt x="13170" y="17515"/>
                  </a:lnTo>
                  <a:lnTo>
                    <a:pt x="13170" y="14767"/>
                  </a:lnTo>
                  <a:lnTo>
                    <a:pt x="3086" y="14767"/>
                  </a:lnTo>
                  <a:lnTo>
                    <a:pt x="3086" y="10070"/>
                  </a:lnTo>
                  <a:lnTo>
                    <a:pt x="11896" y="10070"/>
                  </a:lnTo>
                  <a:lnTo>
                    <a:pt x="11896" y="7307"/>
                  </a:lnTo>
                  <a:lnTo>
                    <a:pt x="3086" y="7307"/>
                  </a:lnTo>
                  <a:lnTo>
                    <a:pt x="3086" y="2764"/>
                  </a:lnTo>
                  <a:lnTo>
                    <a:pt x="13032" y="2764"/>
                  </a:lnTo>
                  <a:lnTo>
                    <a:pt x="13032"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2" name="Google Shape;1126;p35">
              <a:extLst>
                <a:ext uri="{FF2B5EF4-FFF2-40B4-BE49-F238E27FC236}">
                  <a16:creationId xmlns:a16="http://schemas.microsoft.com/office/drawing/2014/main" id="{C4C19921-71E2-8A82-6375-7D580D3E3B52}"/>
                </a:ext>
              </a:extLst>
            </p:cNvPr>
            <p:cNvSpPr/>
            <p:nvPr/>
          </p:nvSpPr>
          <p:spPr>
            <a:xfrm>
              <a:off x="5125425" y="5022125"/>
              <a:ext cx="382975" cy="437875"/>
            </a:xfrm>
            <a:custGeom>
              <a:avLst/>
              <a:gdLst/>
              <a:ahLst/>
              <a:cxnLst/>
              <a:rect l="l" t="t" r="r" b="b"/>
              <a:pathLst>
                <a:path w="15319" h="17515" extrusionOk="0">
                  <a:moveTo>
                    <a:pt x="0" y="1"/>
                  </a:moveTo>
                  <a:lnTo>
                    <a:pt x="0" y="17515"/>
                  </a:lnTo>
                  <a:lnTo>
                    <a:pt x="3039" y="17515"/>
                  </a:lnTo>
                  <a:lnTo>
                    <a:pt x="3039" y="5051"/>
                  </a:lnTo>
                  <a:lnTo>
                    <a:pt x="12725" y="17515"/>
                  </a:lnTo>
                  <a:lnTo>
                    <a:pt x="15319" y="17515"/>
                  </a:lnTo>
                  <a:lnTo>
                    <a:pt x="15319" y="1"/>
                  </a:lnTo>
                  <a:lnTo>
                    <a:pt x="12280" y="1"/>
                  </a:lnTo>
                  <a:lnTo>
                    <a:pt x="12280" y="12112"/>
                  </a:lnTo>
                  <a:lnTo>
                    <a:pt x="2870"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3" name="Google Shape;1127;p35">
              <a:extLst>
                <a:ext uri="{FF2B5EF4-FFF2-40B4-BE49-F238E27FC236}">
                  <a16:creationId xmlns:a16="http://schemas.microsoft.com/office/drawing/2014/main" id="{F7D94148-5FF0-4E05-3B6B-53FDC4A962D6}"/>
                </a:ext>
              </a:extLst>
            </p:cNvPr>
            <p:cNvSpPr/>
            <p:nvPr/>
          </p:nvSpPr>
          <p:spPr>
            <a:xfrm>
              <a:off x="5569400" y="5022125"/>
              <a:ext cx="356500" cy="437875"/>
            </a:xfrm>
            <a:custGeom>
              <a:avLst/>
              <a:gdLst/>
              <a:ahLst/>
              <a:cxnLst/>
              <a:rect l="l" t="t" r="r" b="b"/>
              <a:pathLst>
                <a:path w="14260" h="17515" extrusionOk="0">
                  <a:moveTo>
                    <a:pt x="0" y="1"/>
                  </a:moveTo>
                  <a:lnTo>
                    <a:pt x="0" y="2856"/>
                  </a:lnTo>
                  <a:lnTo>
                    <a:pt x="5572" y="2856"/>
                  </a:lnTo>
                  <a:lnTo>
                    <a:pt x="5572" y="17515"/>
                  </a:lnTo>
                  <a:lnTo>
                    <a:pt x="8688" y="17515"/>
                  </a:lnTo>
                  <a:lnTo>
                    <a:pt x="8688" y="2856"/>
                  </a:lnTo>
                  <a:lnTo>
                    <a:pt x="14260" y="2856"/>
                  </a:lnTo>
                  <a:lnTo>
                    <a:pt x="14260"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4" name="Google Shape;1128;p35">
              <a:extLst>
                <a:ext uri="{FF2B5EF4-FFF2-40B4-BE49-F238E27FC236}">
                  <a16:creationId xmlns:a16="http://schemas.microsoft.com/office/drawing/2014/main" id="{EE7B4E14-9439-A089-D847-92D545344997}"/>
                </a:ext>
              </a:extLst>
            </p:cNvPr>
            <p:cNvSpPr/>
            <p:nvPr/>
          </p:nvSpPr>
          <p:spPr>
            <a:xfrm>
              <a:off x="3066675" y="3363625"/>
              <a:ext cx="1140875" cy="1477800"/>
            </a:xfrm>
            <a:custGeom>
              <a:avLst/>
              <a:gdLst/>
              <a:ahLst/>
              <a:cxnLst/>
              <a:rect l="l" t="t" r="r" b="b"/>
              <a:pathLst>
                <a:path w="45635" h="59112" extrusionOk="0">
                  <a:moveTo>
                    <a:pt x="22488" y="1"/>
                  </a:moveTo>
                  <a:cubicBezTo>
                    <a:pt x="10715" y="1"/>
                    <a:pt x="2303" y="6893"/>
                    <a:pt x="2303" y="17315"/>
                  </a:cubicBezTo>
                  <a:lnTo>
                    <a:pt x="2303" y="17484"/>
                  </a:lnTo>
                  <a:cubicBezTo>
                    <a:pt x="2303" y="28904"/>
                    <a:pt x="9809" y="32096"/>
                    <a:pt x="21413" y="35059"/>
                  </a:cubicBezTo>
                  <a:cubicBezTo>
                    <a:pt x="31053" y="37515"/>
                    <a:pt x="33033" y="39157"/>
                    <a:pt x="33033" y="42365"/>
                  </a:cubicBezTo>
                  <a:lnTo>
                    <a:pt x="33033" y="42534"/>
                  </a:lnTo>
                  <a:cubicBezTo>
                    <a:pt x="33033" y="45896"/>
                    <a:pt x="29901" y="47952"/>
                    <a:pt x="24713" y="47952"/>
                  </a:cubicBezTo>
                  <a:cubicBezTo>
                    <a:pt x="18128" y="47952"/>
                    <a:pt x="12679" y="45236"/>
                    <a:pt x="7491" y="40968"/>
                  </a:cubicBezTo>
                  <a:lnTo>
                    <a:pt x="1" y="49917"/>
                  </a:lnTo>
                  <a:cubicBezTo>
                    <a:pt x="6923" y="56072"/>
                    <a:pt x="15734" y="59111"/>
                    <a:pt x="24468" y="59111"/>
                  </a:cubicBezTo>
                  <a:cubicBezTo>
                    <a:pt x="36916" y="59111"/>
                    <a:pt x="45634" y="52711"/>
                    <a:pt x="45634" y="41291"/>
                  </a:cubicBezTo>
                  <a:lnTo>
                    <a:pt x="45634" y="41137"/>
                  </a:lnTo>
                  <a:cubicBezTo>
                    <a:pt x="45634" y="31114"/>
                    <a:pt x="39050" y="26924"/>
                    <a:pt x="27353" y="23885"/>
                  </a:cubicBezTo>
                  <a:cubicBezTo>
                    <a:pt x="17376" y="21337"/>
                    <a:pt x="14905" y="20109"/>
                    <a:pt x="14905" y="16333"/>
                  </a:cubicBezTo>
                  <a:lnTo>
                    <a:pt x="14905" y="16164"/>
                  </a:lnTo>
                  <a:cubicBezTo>
                    <a:pt x="14905" y="13386"/>
                    <a:pt x="17468" y="11160"/>
                    <a:pt x="22319" y="11160"/>
                  </a:cubicBezTo>
                  <a:cubicBezTo>
                    <a:pt x="27185" y="11160"/>
                    <a:pt x="32204" y="13293"/>
                    <a:pt x="37330" y="16824"/>
                  </a:cubicBezTo>
                  <a:lnTo>
                    <a:pt x="43915" y="7307"/>
                  </a:lnTo>
                  <a:cubicBezTo>
                    <a:pt x="38067" y="2626"/>
                    <a:pt x="30884" y="1"/>
                    <a:pt x="22488" y="1"/>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5" name="Google Shape;1129;p35">
              <a:extLst>
                <a:ext uri="{FF2B5EF4-FFF2-40B4-BE49-F238E27FC236}">
                  <a16:creationId xmlns:a16="http://schemas.microsoft.com/office/drawing/2014/main" id="{EFCA1C6D-76BD-AECA-F8AB-882A876F341F}"/>
                </a:ext>
              </a:extLst>
            </p:cNvPr>
            <p:cNvSpPr/>
            <p:nvPr/>
          </p:nvSpPr>
          <p:spPr>
            <a:xfrm>
              <a:off x="1317200" y="238100"/>
              <a:ext cx="4976425" cy="3038625"/>
            </a:xfrm>
            <a:custGeom>
              <a:avLst/>
              <a:gdLst/>
              <a:ahLst/>
              <a:cxnLst/>
              <a:rect l="l" t="t" r="r" b="b"/>
              <a:pathLst>
                <a:path w="199057" h="121545" extrusionOk="0">
                  <a:moveTo>
                    <a:pt x="99550" y="1"/>
                  </a:moveTo>
                  <a:cubicBezTo>
                    <a:pt x="99532" y="1"/>
                    <a:pt x="99514" y="1"/>
                    <a:pt x="99497" y="1"/>
                  </a:cubicBezTo>
                  <a:cubicBezTo>
                    <a:pt x="98315" y="1"/>
                    <a:pt x="97486" y="538"/>
                    <a:pt x="96749" y="1275"/>
                  </a:cubicBezTo>
                  <a:cubicBezTo>
                    <a:pt x="95352" y="2672"/>
                    <a:pt x="93449" y="5803"/>
                    <a:pt x="92712" y="6954"/>
                  </a:cubicBezTo>
                  <a:cubicBezTo>
                    <a:pt x="90809" y="9963"/>
                    <a:pt x="89581" y="12311"/>
                    <a:pt x="87570" y="15627"/>
                  </a:cubicBezTo>
                  <a:cubicBezTo>
                    <a:pt x="84623" y="13171"/>
                    <a:pt x="75720" y="6893"/>
                    <a:pt x="73679" y="5634"/>
                  </a:cubicBezTo>
                  <a:cubicBezTo>
                    <a:pt x="72722" y="5055"/>
                    <a:pt x="71673" y="4321"/>
                    <a:pt x="70023" y="4321"/>
                  </a:cubicBezTo>
                  <a:cubicBezTo>
                    <a:pt x="69661" y="4321"/>
                    <a:pt x="69269" y="4357"/>
                    <a:pt x="68844" y="4437"/>
                  </a:cubicBezTo>
                  <a:cubicBezTo>
                    <a:pt x="66511" y="4882"/>
                    <a:pt x="65743" y="7077"/>
                    <a:pt x="65221" y="8274"/>
                  </a:cubicBezTo>
                  <a:cubicBezTo>
                    <a:pt x="64485" y="9932"/>
                    <a:pt x="62413" y="16456"/>
                    <a:pt x="60448" y="23378"/>
                  </a:cubicBezTo>
                  <a:cubicBezTo>
                    <a:pt x="56181" y="21168"/>
                    <a:pt x="53203" y="19694"/>
                    <a:pt x="49197" y="17852"/>
                  </a:cubicBezTo>
                  <a:cubicBezTo>
                    <a:pt x="46971" y="16844"/>
                    <a:pt x="44352" y="15573"/>
                    <a:pt x="41774" y="15573"/>
                  </a:cubicBezTo>
                  <a:cubicBezTo>
                    <a:pt x="40939" y="15573"/>
                    <a:pt x="40108" y="15706"/>
                    <a:pt x="39296" y="16026"/>
                  </a:cubicBezTo>
                  <a:cubicBezTo>
                    <a:pt x="37393" y="16809"/>
                    <a:pt x="36641" y="19464"/>
                    <a:pt x="36211" y="21199"/>
                  </a:cubicBezTo>
                  <a:cubicBezTo>
                    <a:pt x="34553" y="28873"/>
                    <a:pt x="34369" y="36456"/>
                    <a:pt x="34431" y="41076"/>
                  </a:cubicBezTo>
                  <a:cubicBezTo>
                    <a:pt x="33640" y="40999"/>
                    <a:pt x="27228" y="40601"/>
                    <a:pt x="21499" y="40601"/>
                  </a:cubicBezTo>
                  <a:cubicBezTo>
                    <a:pt x="18110" y="40601"/>
                    <a:pt x="14959" y="40740"/>
                    <a:pt x="13356" y="41168"/>
                  </a:cubicBezTo>
                  <a:cubicBezTo>
                    <a:pt x="11483" y="41675"/>
                    <a:pt x="9672" y="42979"/>
                    <a:pt x="8920" y="45036"/>
                  </a:cubicBezTo>
                  <a:cubicBezTo>
                    <a:pt x="8291" y="46725"/>
                    <a:pt x="9012" y="50040"/>
                    <a:pt x="9427" y="51575"/>
                  </a:cubicBezTo>
                  <a:cubicBezTo>
                    <a:pt x="11038" y="57699"/>
                    <a:pt x="14354" y="62995"/>
                    <a:pt x="17991" y="68106"/>
                  </a:cubicBezTo>
                  <a:cubicBezTo>
                    <a:pt x="18744" y="69150"/>
                    <a:pt x="19066" y="69687"/>
                    <a:pt x="19849" y="70685"/>
                  </a:cubicBezTo>
                  <a:cubicBezTo>
                    <a:pt x="9764" y="76533"/>
                    <a:pt x="4392" y="80417"/>
                    <a:pt x="3225" y="81384"/>
                  </a:cubicBezTo>
                  <a:cubicBezTo>
                    <a:pt x="2074" y="82351"/>
                    <a:pt x="48" y="84100"/>
                    <a:pt x="2" y="86710"/>
                  </a:cubicBezTo>
                  <a:cubicBezTo>
                    <a:pt x="-13" y="87861"/>
                    <a:pt x="109" y="88813"/>
                    <a:pt x="1169" y="90302"/>
                  </a:cubicBezTo>
                  <a:cubicBezTo>
                    <a:pt x="3087" y="93003"/>
                    <a:pt x="13801" y="103256"/>
                    <a:pt x="37777" y="106925"/>
                  </a:cubicBezTo>
                  <a:cubicBezTo>
                    <a:pt x="33679" y="109903"/>
                    <a:pt x="34492" y="113617"/>
                    <a:pt x="35106" y="115121"/>
                  </a:cubicBezTo>
                  <a:cubicBezTo>
                    <a:pt x="35582" y="116288"/>
                    <a:pt x="36748" y="117654"/>
                    <a:pt x="39081" y="118928"/>
                  </a:cubicBezTo>
                  <a:cubicBezTo>
                    <a:pt x="42842" y="120985"/>
                    <a:pt x="47508" y="121476"/>
                    <a:pt x="51468" y="121538"/>
                  </a:cubicBezTo>
                  <a:cubicBezTo>
                    <a:pt x="51711" y="121542"/>
                    <a:pt x="51954" y="121544"/>
                    <a:pt x="52198" y="121544"/>
                  </a:cubicBezTo>
                  <a:cubicBezTo>
                    <a:pt x="57673" y="121544"/>
                    <a:pt x="63386" y="120415"/>
                    <a:pt x="68706" y="119343"/>
                  </a:cubicBezTo>
                  <a:cubicBezTo>
                    <a:pt x="74001" y="118268"/>
                    <a:pt x="79558" y="116089"/>
                    <a:pt x="84976" y="115828"/>
                  </a:cubicBezTo>
                  <a:cubicBezTo>
                    <a:pt x="86091" y="115779"/>
                    <a:pt x="87206" y="115755"/>
                    <a:pt x="88320" y="115755"/>
                  </a:cubicBezTo>
                  <a:cubicBezTo>
                    <a:pt x="90381" y="115755"/>
                    <a:pt x="92440" y="115837"/>
                    <a:pt x="94493" y="115996"/>
                  </a:cubicBezTo>
                  <a:cubicBezTo>
                    <a:pt x="95598" y="116089"/>
                    <a:pt x="97041" y="116257"/>
                    <a:pt x="99558" y="116257"/>
                  </a:cubicBezTo>
                  <a:cubicBezTo>
                    <a:pt x="101799" y="116257"/>
                    <a:pt x="103472" y="116073"/>
                    <a:pt x="104577" y="115996"/>
                  </a:cubicBezTo>
                  <a:cubicBezTo>
                    <a:pt x="106634" y="115837"/>
                    <a:pt x="108697" y="115748"/>
                    <a:pt x="110758" y="115748"/>
                  </a:cubicBezTo>
                  <a:cubicBezTo>
                    <a:pt x="111866" y="115748"/>
                    <a:pt x="112973" y="115774"/>
                    <a:pt x="114079" y="115828"/>
                  </a:cubicBezTo>
                  <a:cubicBezTo>
                    <a:pt x="119512" y="116073"/>
                    <a:pt x="125053" y="118253"/>
                    <a:pt x="130364" y="119327"/>
                  </a:cubicBezTo>
                  <a:cubicBezTo>
                    <a:pt x="135684" y="120415"/>
                    <a:pt x="141384" y="121544"/>
                    <a:pt x="146857" y="121544"/>
                  </a:cubicBezTo>
                  <a:cubicBezTo>
                    <a:pt x="147100" y="121544"/>
                    <a:pt x="147344" y="121542"/>
                    <a:pt x="147586" y="121538"/>
                  </a:cubicBezTo>
                  <a:cubicBezTo>
                    <a:pt x="151546" y="121461"/>
                    <a:pt x="156213" y="120985"/>
                    <a:pt x="159973" y="118928"/>
                  </a:cubicBezTo>
                  <a:cubicBezTo>
                    <a:pt x="162322" y="117654"/>
                    <a:pt x="163473" y="116288"/>
                    <a:pt x="163949" y="115106"/>
                  </a:cubicBezTo>
                  <a:cubicBezTo>
                    <a:pt x="164563" y="113617"/>
                    <a:pt x="165391" y="109903"/>
                    <a:pt x="161278" y="106910"/>
                  </a:cubicBezTo>
                  <a:cubicBezTo>
                    <a:pt x="185269" y="103256"/>
                    <a:pt x="195967" y="93003"/>
                    <a:pt x="197901" y="90286"/>
                  </a:cubicBezTo>
                  <a:cubicBezTo>
                    <a:pt x="198961" y="88813"/>
                    <a:pt x="199083" y="87861"/>
                    <a:pt x="199053" y="86694"/>
                  </a:cubicBezTo>
                  <a:cubicBezTo>
                    <a:pt x="199007" y="84085"/>
                    <a:pt x="196996" y="82335"/>
                    <a:pt x="195829" y="81384"/>
                  </a:cubicBezTo>
                  <a:cubicBezTo>
                    <a:pt x="194678" y="80417"/>
                    <a:pt x="189290" y="76518"/>
                    <a:pt x="179206" y="70685"/>
                  </a:cubicBezTo>
                  <a:cubicBezTo>
                    <a:pt x="179989" y="69672"/>
                    <a:pt x="180326" y="69135"/>
                    <a:pt x="181063" y="68091"/>
                  </a:cubicBezTo>
                  <a:cubicBezTo>
                    <a:pt x="184701" y="62980"/>
                    <a:pt x="188032" y="57699"/>
                    <a:pt x="189643" y="51575"/>
                  </a:cubicBezTo>
                  <a:cubicBezTo>
                    <a:pt x="190043" y="50025"/>
                    <a:pt x="190764" y="46725"/>
                    <a:pt x="190135" y="45036"/>
                  </a:cubicBezTo>
                  <a:cubicBezTo>
                    <a:pt x="189383" y="42979"/>
                    <a:pt x="187571" y="41675"/>
                    <a:pt x="185714" y="41168"/>
                  </a:cubicBezTo>
                  <a:cubicBezTo>
                    <a:pt x="184108" y="40734"/>
                    <a:pt x="180950" y="40593"/>
                    <a:pt x="177552" y="40593"/>
                  </a:cubicBezTo>
                  <a:cubicBezTo>
                    <a:pt x="171823" y="40593"/>
                    <a:pt x="165414" y="40993"/>
                    <a:pt x="164624" y="41061"/>
                  </a:cubicBezTo>
                  <a:cubicBezTo>
                    <a:pt x="164685" y="36440"/>
                    <a:pt x="164517" y="28858"/>
                    <a:pt x="162843" y="21183"/>
                  </a:cubicBezTo>
                  <a:cubicBezTo>
                    <a:pt x="162414" y="19449"/>
                    <a:pt x="161677" y="16809"/>
                    <a:pt x="159774" y="16010"/>
                  </a:cubicBezTo>
                  <a:cubicBezTo>
                    <a:pt x="158962" y="15693"/>
                    <a:pt x="158132" y="15560"/>
                    <a:pt x="157298" y="15560"/>
                  </a:cubicBezTo>
                  <a:cubicBezTo>
                    <a:pt x="154706" y="15560"/>
                    <a:pt x="152076" y="16842"/>
                    <a:pt x="149858" y="17852"/>
                  </a:cubicBezTo>
                  <a:cubicBezTo>
                    <a:pt x="145852" y="19694"/>
                    <a:pt x="142889" y="21168"/>
                    <a:pt x="138607" y="23363"/>
                  </a:cubicBezTo>
                  <a:cubicBezTo>
                    <a:pt x="136642" y="16440"/>
                    <a:pt x="134570" y="9917"/>
                    <a:pt x="133849" y="8274"/>
                  </a:cubicBezTo>
                  <a:cubicBezTo>
                    <a:pt x="133311" y="7062"/>
                    <a:pt x="132544" y="4867"/>
                    <a:pt x="130226" y="4437"/>
                  </a:cubicBezTo>
                  <a:cubicBezTo>
                    <a:pt x="129787" y="4352"/>
                    <a:pt x="129385" y="4315"/>
                    <a:pt x="129015" y="4315"/>
                  </a:cubicBezTo>
                  <a:cubicBezTo>
                    <a:pt x="127375" y="4315"/>
                    <a:pt x="126342" y="5046"/>
                    <a:pt x="125391" y="5634"/>
                  </a:cubicBezTo>
                  <a:cubicBezTo>
                    <a:pt x="123334" y="6893"/>
                    <a:pt x="114447" y="13171"/>
                    <a:pt x="111484" y="15611"/>
                  </a:cubicBezTo>
                  <a:cubicBezTo>
                    <a:pt x="109489" y="12296"/>
                    <a:pt x="108261" y="9963"/>
                    <a:pt x="106342" y="6954"/>
                  </a:cubicBezTo>
                  <a:cubicBezTo>
                    <a:pt x="105606" y="5788"/>
                    <a:pt x="103702" y="2656"/>
                    <a:pt x="102321" y="1275"/>
                  </a:cubicBezTo>
                  <a:cubicBezTo>
                    <a:pt x="101580" y="519"/>
                    <a:pt x="100764" y="1"/>
                    <a:pt x="9955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6" name="Google Shape;1130;p35">
              <a:extLst>
                <a:ext uri="{FF2B5EF4-FFF2-40B4-BE49-F238E27FC236}">
                  <a16:creationId xmlns:a16="http://schemas.microsoft.com/office/drawing/2014/main" id="{E24527AE-C21B-827C-C6F3-ED1E0F5D5EE2}"/>
                </a:ext>
              </a:extLst>
            </p:cNvPr>
            <p:cNvSpPr/>
            <p:nvPr/>
          </p:nvSpPr>
          <p:spPr>
            <a:xfrm>
              <a:off x="4427025" y="711625"/>
              <a:ext cx="914200" cy="2190025"/>
            </a:xfrm>
            <a:custGeom>
              <a:avLst/>
              <a:gdLst/>
              <a:ahLst/>
              <a:cxnLst/>
              <a:rect l="l" t="t" r="r" b="b"/>
              <a:pathLst>
                <a:path w="36568" h="87601" extrusionOk="0">
                  <a:moveTo>
                    <a:pt x="32898" y="0"/>
                  </a:moveTo>
                  <a:cubicBezTo>
                    <a:pt x="32866" y="0"/>
                    <a:pt x="32834" y="0"/>
                    <a:pt x="32802" y="1"/>
                  </a:cubicBezTo>
                  <a:cubicBezTo>
                    <a:pt x="30193" y="47"/>
                    <a:pt x="19156" y="4959"/>
                    <a:pt x="8842" y="12296"/>
                  </a:cubicBezTo>
                  <a:cubicBezTo>
                    <a:pt x="10315" y="13079"/>
                    <a:pt x="11343" y="14399"/>
                    <a:pt x="11835" y="16502"/>
                  </a:cubicBezTo>
                  <a:cubicBezTo>
                    <a:pt x="12341" y="18605"/>
                    <a:pt x="14889" y="31698"/>
                    <a:pt x="14889" y="45420"/>
                  </a:cubicBezTo>
                  <a:cubicBezTo>
                    <a:pt x="14889" y="55351"/>
                    <a:pt x="13677" y="64177"/>
                    <a:pt x="11282" y="71637"/>
                  </a:cubicBezTo>
                  <a:cubicBezTo>
                    <a:pt x="8765" y="79496"/>
                    <a:pt x="3991" y="84561"/>
                    <a:pt x="0" y="87600"/>
                  </a:cubicBezTo>
                  <a:cubicBezTo>
                    <a:pt x="10254" y="87262"/>
                    <a:pt x="19448" y="80908"/>
                    <a:pt x="25956" y="69626"/>
                  </a:cubicBezTo>
                  <a:cubicBezTo>
                    <a:pt x="34444" y="54829"/>
                    <a:pt x="36256" y="36256"/>
                    <a:pt x="36516" y="22688"/>
                  </a:cubicBezTo>
                  <a:cubicBezTo>
                    <a:pt x="36823" y="7215"/>
                    <a:pt x="35657" y="3578"/>
                    <a:pt x="35212" y="2073"/>
                  </a:cubicBezTo>
                  <a:cubicBezTo>
                    <a:pt x="34762" y="606"/>
                    <a:pt x="34167" y="0"/>
                    <a:pt x="32898"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7" name="Google Shape;1131;p35">
              <a:extLst>
                <a:ext uri="{FF2B5EF4-FFF2-40B4-BE49-F238E27FC236}">
                  <a16:creationId xmlns:a16="http://schemas.microsoft.com/office/drawing/2014/main" id="{70E97607-92C3-DB08-9056-7AB8DAD88CC1}"/>
                </a:ext>
              </a:extLst>
            </p:cNvPr>
            <p:cNvSpPr/>
            <p:nvPr/>
          </p:nvSpPr>
          <p:spPr>
            <a:xfrm>
              <a:off x="3753150" y="1106200"/>
              <a:ext cx="944825" cy="1847725"/>
            </a:xfrm>
            <a:custGeom>
              <a:avLst/>
              <a:gdLst/>
              <a:ahLst/>
              <a:cxnLst/>
              <a:rect l="l" t="t" r="r" b="b"/>
              <a:pathLst>
                <a:path w="37793" h="73909" extrusionOk="0">
                  <a:moveTo>
                    <a:pt x="33217" y="1"/>
                  </a:moveTo>
                  <a:cubicBezTo>
                    <a:pt x="32174" y="1"/>
                    <a:pt x="31148" y="1120"/>
                    <a:pt x="30486" y="1670"/>
                  </a:cubicBezTo>
                  <a:cubicBezTo>
                    <a:pt x="29764" y="2269"/>
                    <a:pt x="11821" y="17879"/>
                    <a:pt x="4008" y="37220"/>
                  </a:cubicBezTo>
                  <a:cubicBezTo>
                    <a:pt x="2580" y="41210"/>
                    <a:pt x="79" y="45339"/>
                    <a:pt x="2" y="57711"/>
                  </a:cubicBezTo>
                  <a:cubicBezTo>
                    <a:pt x="-29" y="62162"/>
                    <a:pt x="401" y="67151"/>
                    <a:pt x="2642" y="69945"/>
                  </a:cubicBezTo>
                  <a:cubicBezTo>
                    <a:pt x="3874" y="71477"/>
                    <a:pt x="6107" y="73908"/>
                    <a:pt x="10450" y="73908"/>
                  </a:cubicBezTo>
                  <a:cubicBezTo>
                    <a:pt x="10543" y="73908"/>
                    <a:pt x="10636" y="73907"/>
                    <a:pt x="10731" y="73905"/>
                  </a:cubicBezTo>
                  <a:cubicBezTo>
                    <a:pt x="18068" y="73751"/>
                    <a:pt x="30163" y="67872"/>
                    <a:pt x="34369" y="54611"/>
                  </a:cubicBezTo>
                  <a:cubicBezTo>
                    <a:pt x="36610" y="47657"/>
                    <a:pt x="37393" y="40735"/>
                    <a:pt x="37746" y="29637"/>
                  </a:cubicBezTo>
                  <a:cubicBezTo>
                    <a:pt x="38176" y="16314"/>
                    <a:pt x="35474" y="3528"/>
                    <a:pt x="35305" y="2791"/>
                  </a:cubicBezTo>
                  <a:cubicBezTo>
                    <a:pt x="35106" y="1793"/>
                    <a:pt x="34737" y="274"/>
                    <a:pt x="33494" y="28"/>
                  </a:cubicBezTo>
                  <a:cubicBezTo>
                    <a:pt x="33402" y="9"/>
                    <a:pt x="33309" y="1"/>
                    <a:pt x="33217"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9" name="Google Shape;1132;p35">
              <a:extLst>
                <a:ext uri="{FF2B5EF4-FFF2-40B4-BE49-F238E27FC236}">
                  <a16:creationId xmlns:a16="http://schemas.microsoft.com/office/drawing/2014/main" id="{54196812-8688-C858-C840-C1A528028DF2}"/>
                </a:ext>
              </a:extLst>
            </p:cNvPr>
            <p:cNvSpPr/>
            <p:nvPr/>
          </p:nvSpPr>
          <p:spPr>
            <a:xfrm>
              <a:off x="4158800" y="421075"/>
              <a:ext cx="539150" cy="727275"/>
            </a:xfrm>
            <a:custGeom>
              <a:avLst/>
              <a:gdLst/>
              <a:ahLst/>
              <a:cxnLst/>
              <a:rect l="l" t="t" r="r" b="b"/>
              <a:pathLst>
                <a:path w="21566" h="29091" extrusionOk="0">
                  <a:moveTo>
                    <a:pt x="15157" y="0"/>
                  </a:moveTo>
                  <a:cubicBezTo>
                    <a:pt x="14451" y="0"/>
                    <a:pt x="13899" y="283"/>
                    <a:pt x="13108" y="863"/>
                  </a:cubicBezTo>
                  <a:cubicBezTo>
                    <a:pt x="11850" y="1784"/>
                    <a:pt x="2916" y="8799"/>
                    <a:pt x="0" y="11209"/>
                  </a:cubicBezTo>
                  <a:cubicBezTo>
                    <a:pt x="2993" y="16735"/>
                    <a:pt x="5403" y="23611"/>
                    <a:pt x="7368" y="29091"/>
                  </a:cubicBezTo>
                  <a:cubicBezTo>
                    <a:pt x="11758" y="25622"/>
                    <a:pt x="14413" y="22552"/>
                    <a:pt x="21566" y="17732"/>
                  </a:cubicBezTo>
                  <a:cubicBezTo>
                    <a:pt x="19555" y="8507"/>
                    <a:pt x="17621" y="2214"/>
                    <a:pt x="17606" y="2183"/>
                  </a:cubicBezTo>
                  <a:cubicBezTo>
                    <a:pt x="17191" y="1047"/>
                    <a:pt x="16577" y="188"/>
                    <a:pt x="15702" y="50"/>
                  </a:cubicBezTo>
                  <a:cubicBezTo>
                    <a:pt x="15508" y="17"/>
                    <a:pt x="15328" y="0"/>
                    <a:pt x="1515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8" name="Google Shape;1133;p35">
              <a:extLst>
                <a:ext uri="{FF2B5EF4-FFF2-40B4-BE49-F238E27FC236}">
                  <a16:creationId xmlns:a16="http://schemas.microsoft.com/office/drawing/2014/main" id="{A08675F2-54B6-A3CF-93FA-15FBCB1AD4B6}"/>
                </a:ext>
              </a:extLst>
            </p:cNvPr>
            <p:cNvSpPr/>
            <p:nvPr/>
          </p:nvSpPr>
          <p:spPr>
            <a:xfrm>
              <a:off x="5393650" y="1333050"/>
              <a:ext cx="596000" cy="615775"/>
            </a:xfrm>
            <a:custGeom>
              <a:avLst/>
              <a:gdLst/>
              <a:ahLst/>
              <a:cxnLst/>
              <a:rect l="l" t="t" r="r" b="b"/>
              <a:pathLst>
                <a:path w="23840" h="24631" extrusionOk="0">
                  <a:moveTo>
                    <a:pt x="18214" y="0"/>
                  </a:moveTo>
                  <a:cubicBezTo>
                    <a:pt x="12822" y="0"/>
                    <a:pt x="1597" y="1054"/>
                    <a:pt x="1597" y="1054"/>
                  </a:cubicBezTo>
                  <a:cubicBezTo>
                    <a:pt x="1443" y="7455"/>
                    <a:pt x="906" y="13502"/>
                    <a:pt x="0" y="19043"/>
                  </a:cubicBezTo>
                  <a:cubicBezTo>
                    <a:pt x="4344" y="20701"/>
                    <a:pt x="8427" y="22390"/>
                    <a:pt x="12971" y="24631"/>
                  </a:cubicBezTo>
                  <a:cubicBezTo>
                    <a:pt x="21812" y="13518"/>
                    <a:pt x="23623" y="6380"/>
                    <a:pt x="23807" y="4369"/>
                  </a:cubicBezTo>
                  <a:cubicBezTo>
                    <a:pt x="23899" y="3356"/>
                    <a:pt x="23807" y="2159"/>
                    <a:pt x="23377" y="1545"/>
                  </a:cubicBezTo>
                  <a:cubicBezTo>
                    <a:pt x="22810" y="701"/>
                    <a:pt x="22073" y="317"/>
                    <a:pt x="20262" y="87"/>
                  </a:cubicBezTo>
                  <a:cubicBezTo>
                    <a:pt x="19768" y="26"/>
                    <a:pt x="19063" y="0"/>
                    <a:pt x="18214"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9" name="Google Shape;1134;p35">
              <a:extLst>
                <a:ext uri="{FF2B5EF4-FFF2-40B4-BE49-F238E27FC236}">
                  <a16:creationId xmlns:a16="http://schemas.microsoft.com/office/drawing/2014/main" id="{0E6083A8-0E5A-CA77-60F9-3F06B1560412}"/>
                </a:ext>
              </a:extLst>
            </p:cNvPr>
            <p:cNvSpPr/>
            <p:nvPr/>
          </p:nvSpPr>
          <p:spPr>
            <a:xfrm>
              <a:off x="4797325" y="1912350"/>
              <a:ext cx="1396525" cy="981625"/>
            </a:xfrm>
            <a:custGeom>
              <a:avLst/>
              <a:gdLst/>
              <a:ahLst/>
              <a:cxnLst/>
              <a:rect l="l" t="t" r="r" b="b"/>
              <a:pathLst>
                <a:path w="55861" h="39265" extrusionOk="0">
                  <a:moveTo>
                    <a:pt x="23101" y="0"/>
                  </a:moveTo>
                  <a:cubicBezTo>
                    <a:pt x="21290" y="9087"/>
                    <a:pt x="18466" y="17038"/>
                    <a:pt x="14674" y="23639"/>
                  </a:cubicBezTo>
                  <a:cubicBezTo>
                    <a:pt x="10776" y="30454"/>
                    <a:pt x="5741" y="35811"/>
                    <a:pt x="0" y="39264"/>
                  </a:cubicBezTo>
                  <a:cubicBezTo>
                    <a:pt x="17345" y="38082"/>
                    <a:pt x="31896" y="35411"/>
                    <a:pt x="42380" y="30362"/>
                  </a:cubicBezTo>
                  <a:cubicBezTo>
                    <a:pt x="54353" y="24606"/>
                    <a:pt x="55949" y="21704"/>
                    <a:pt x="55857" y="19786"/>
                  </a:cubicBezTo>
                  <a:cubicBezTo>
                    <a:pt x="55795" y="18328"/>
                    <a:pt x="55105" y="17115"/>
                    <a:pt x="52710" y="15503"/>
                  </a:cubicBezTo>
                  <a:cubicBezTo>
                    <a:pt x="48351" y="12618"/>
                    <a:pt x="37299" y="5357"/>
                    <a:pt x="23101"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0" name="Google Shape;1135;p35">
              <a:extLst>
                <a:ext uri="{FF2B5EF4-FFF2-40B4-BE49-F238E27FC236}">
                  <a16:creationId xmlns:a16="http://schemas.microsoft.com/office/drawing/2014/main" id="{E5E7B311-1D42-CDB8-D192-C7D5693B8795}"/>
                </a:ext>
              </a:extLst>
            </p:cNvPr>
            <p:cNvSpPr/>
            <p:nvPr/>
          </p:nvSpPr>
          <p:spPr>
            <a:xfrm>
              <a:off x="3923850" y="2963325"/>
              <a:ext cx="1423225" cy="229950"/>
            </a:xfrm>
            <a:custGeom>
              <a:avLst/>
              <a:gdLst/>
              <a:ahLst/>
              <a:cxnLst/>
              <a:rect l="l" t="t" r="r" b="b"/>
              <a:pathLst>
                <a:path w="56929" h="9198" extrusionOk="0">
                  <a:moveTo>
                    <a:pt x="52818" y="0"/>
                  </a:moveTo>
                  <a:cubicBezTo>
                    <a:pt x="52729" y="0"/>
                    <a:pt x="52638" y="1"/>
                    <a:pt x="52545" y="3"/>
                  </a:cubicBezTo>
                  <a:cubicBezTo>
                    <a:pt x="49659" y="80"/>
                    <a:pt x="47434" y="556"/>
                    <a:pt x="42645" y="1354"/>
                  </a:cubicBezTo>
                  <a:cubicBezTo>
                    <a:pt x="39379" y="1888"/>
                    <a:pt x="36731" y="2112"/>
                    <a:pt x="33831" y="2112"/>
                  </a:cubicBezTo>
                  <a:cubicBezTo>
                    <a:pt x="33310" y="2112"/>
                    <a:pt x="32781" y="2105"/>
                    <a:pt x="32238" y="2091"/>
                  </a:cubicBezTo>
                  <a:cubicBezTo>
                    <a:pt x="30150" y="2045"/>
                    <a:pt x="25484" y="1999"/>
                    <a:pt x="25484" y="1999"/>
                  </a:cubicBezTo>
                  <a:cubicBezTo>
                    <a:pt x="23289" y="1937"/>
                    <a:pt x="20818" y="1891"/>
                    <a:pt x="18347" y="1891"/>
                  </a:cubicBezTo>
                  <a:cubicBezTo>
                    <a:pt x="13174" y="1891"/>
                    <a:pt x="6512" y="2091"/>
                    <a:pt x="649" y="3718"/>
                  </a:cubicBezTo>
                  <a:cubicBezTo>
                    <a:pt x="342" y="3810"/>
                    <a:pt x="-42" y="3918"/>
                    <a:pt x="4" y="4271"/>
                  </a:cubicBezTo>
                  <a:cubicBezTo>
                    <a:pt x="35" y="4562"/>
                    <a:pt x="495" y="4562"/>
                    <a:pt x="941" y="4562"/>
                  </a:cubicBezTo>
                  <a:cubicBezTo>
                    <a:pt x="952" y="4563"/>
                    <a:pt x="966" y="4563"/>
                    <a:pt x="982" y="4563"/>
                  </a:cubicBezTo>
                  <a:cubicBezTo>
                    <a:pt x="1625" y="4563"/>
                    <a:pt x="5766" y="4271"/>
                    <a:pt x="7832" y="4271"/>
                  </a:cubicBezTo>
                  <a:cubicBezTo>
                    <a:pt x="15507" y="4271"/>
                    <a:pt x="20741" y="5591"/>
                    <a:pt x="25807" y="6865"/>
                  </a:cubicBezTo>
                  <a:cubicBezTo>
                    <a:pt x="30580" y="8062"/>
                    <a:pt x="35078" y="9198"/>
                    <a:pt x="41325" y="9198"/>
                  </a:cubicBezTo>
                  <a:cubicBezTo>
                    <a:pt x="47925" y="9198"/>
                    <a:pt x="53635" y="8354"/>
                    <a:pt x="55769" y="6005"/>
                  </a:cubicBezTo>
                  <a:cubicBezTo>
                    <a:pt x="56490" y="5222"/>
                    <a:pt x="57196" y="3749"/>
                    <a:pt x="56828" y="2413"/>
                  </a:cubicBezTo>
                  <a:cubicBezTo>
                    <a:pt x="56354" y="800"/>
                    <a:pt x="55224" y="0"/>
                    <a:pt x="52818"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8" name="Google Shape;1136;p35">
              <a:extLst>
                <a:ext uri="{FF2B5EF4-FFF2-40B4-BE49-F238E27FC236}">
                  <a16:creationId xmlns:a16="http://schemas.microsoft.com/office/drawing/2014/main" id="{529C5F19-9513-42AD-5927-B0BBAA291628}"/>
                </a:ext>
              </a:extLst>
            </p:cNvPr>
            <p:cNvSpPr/>
            <p:nvPr/>
          </p:nvSpPr>
          <p:spPr>
            <a:xfrm>
              <a:off x="2265800" y="715450"/>
              <a:ext cx="914500" cy="2190025"/>
            </a:xfrm>
            <a:custGeom>
              <a:avLst/>
              <a:gdLst/>
              <a:ahLst/>
              <a:cxnLst/>
              <a:rect l="l" t="t" r="r" b="b"/>
              <a:pathLst>
                <a:path w="36580" h="87601" extrusionOk="0">
                  <a:moveTo>
                    <a:pt x="3682" y="1"/>
                  </a:moveTo>
                  <a:cubicBezTo>
                    <a:pt x="2412" y="1"/>
                    <a:pt x="1802" y="606"/>
                    <a:pt x="1368" y="2074"/>
                  </a:cubicBezTo>
                  <a:cubicBezTo>
                    <a:pt x="907" y="3563"/>
                    <a:pt x="-244" y="7216"/>
                    <a:pt x="48" y="22688"/>
                  </a:cubicBezTo>
                  <a:cubicBezTo>
                    <a:pt x="324" y="36257"/>
                    <a:pt x="2135" y="54830"/>
                    <a:pt x="10608" y="69627"/>
                  </a:cubicBezTo>
                  <a:cubicBezTo>
                    <a:pt x="17116" y="80908"/>
                    <a:pt x="26310" y="87263"/>
                    <a:pt x="36579" y="87601"/>
                  </a:cubicBezTo>
                  <a:cubicBezTo>
                    <a:pt x="32573" y="84546"/>
                    <a:pt x="27815" y="79496"/>
                    <a:pt x="25282" y="71637"/>
                  </a:cubicBezTo>
                  <a:cubicBezTo>
                    <a:pt x="22903" y="64177"/>
                    <a:pt x="21690" y="55352"/>
                    <a:pt x="21690" y="45421"/>
                  </a:cubicBezTo>
                  <a:cubicBezTo>
                    <a:pt x="21690" y="31698"/>
                    <a:pt x="24238" y="18605"/>
                    <a:pt x="24729" y="16502"/>
                  </a:cubicBezTo>
                  <a:cubicBezTo>
                    <a:pt x="25236" y="14399"/>
                    <a:pt x="26249" y="13064"/>
                    <a:pt x="27738" y="12297"/>
                  </a:cubicBezTo>
                  <a:cubicBezTo>
                    <a:pt x="17285" y="4576"/>
                    <a:pt x="6387" y="32"/>
                    <a:pt x="3778" y="2"/>
                  </a:cubicBezTo>
                  <a:cubicBezTo>
                    <a:pt x="3745" y="1"/>
                    <a:pt x="3713" y="1"/>
                    <a:pt x="3682"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9" name="Google Shape;1137;p35">
              <a:extLst>
                <a:ext uri="{FF2B5EF4-FFF2-40B4-BE49-F238E27FC236}">
                  <a16:creationId xmlns:a16="http://schemas.microsoft.com/office/drawing/2014/main" id="{FBE8524B-6C46-685D-CAD0-911318C9574A}"/>
                </a:ext>
              </a:extLst>
            </p:cNvPr>
            <p:cNvSpPr/>
            <p:nvPr/>
          </p:nvSpPr>
          <p:spPr>
            <a:xfrm>
              <a:off x="2912800" y="1106200"/>
              <a:ext cx="846550" cy="1845750"/>
            </a:xfrm>
            <a:custGeom>
              <a:avLst/>
              <a:gdLst/>
              <a:ahLst/>
              <a:cxnLst/>
              <a:rect l="l" t="t" r="r" b="b"/>
              <a:pathLst>
                <a:path w="33862" h="73830" extrusionOk="0">
                  <a:moveTo>
                    <a:pt x="4579" y="1"/>
                  </a:moveTo>
                  <a:cubicBezTo>
                    <a:pt x="4486" y="1"/>
                    <a:pt x="4392" y="9"/>
                    <a:pt x="4299" y="28"/>
                  </a:cubicBezTo>
                  <a:cubicBezTo>
                    <a:pt x="3071" y="274"/>
                    <a:pt x="2702" y="1793"/>
                    <a:pt x="2487" y="2791"/>
                  </a:cubicBezTo>
                  <a:cubicBezTo>
                    <a:pt x="2334" y="3528"/>
                    <a:pt x="-383" y="16314"/>
                    <a:pt x="47" y="29637"/>
                  </a:cubicBezTo>
                  <a:cubicBezTo>
                    <a:pt x="415" y="40735"/>
                    <a:pt x="1183" y="47657"/>
                    <a:pt x="3424" y="54611"/>
                  </a:cubicBezTo>
                  <a:cubicBezTo>
                    <a:pt x="7629" y="67872"/>
                    <a:pt x="19863" y="73828"/>
                    <a:pt x="27215" y="73828"/>
                  </a:cubicBezTo>
                  <a:cubicBezTo>
                    <a:pt x="27215" y="73828"/>
                    <a:pt x="27254" y="73829"/>
                    <a:pt x="27326" y="73829"/>
                  </a:cubicBezTo>
                  <a:cubicBezTo>
                    <a:pt x="27784" y="73829"/>
                    <a:pt x="29591" y="73783"/>
                    <a:pt x="31329" y="73107"/>
                  </a:cubicBezTo>
                  <a:cubicBezTo>
                    <a:pt x="31927" y="72861"/>
                    <a:pt x="32511" y="72539"/>
                    <a:pt x="33155" y="72109"/>
                  </a:cubicBezTo>
                  <a:cubicBezTo>
                    <a:pt x="32618" y="71387"/>
                    <a:pt x="32142" y="70574"/>
                    <a:pt x="31697" y="69653"/>
                  </a:cubicBezTo>
                  <a:cubicBezTo>
                    <a:pt x="30270" y="66690"/>
                    <a:pt x="29533" y="63083"/>
                    <a:pt x="29502" y="58632"/>
                  </a:cubicBezTo>
                  <a:cubicBezTo>
                    <a:pt x="29425" y="46260"/>
                    <a:pt x="33769" y="36989"/>
                    <a:pt x="33861" y="36728"/>
                  </a:cubicBezTo>
                  <a:cubicBezTo>
                    <a:pt x="26049" y="17404"/>
                    <a:pt x="8028" y="2269"/>
                    <a:pt x="7307" y="1670"/>
                  </a:cubicBezTo>
                  <a:cubicBezTo>
                    <a:pt x="6644" y="1120"/>
                    <a:pt x="5632" y="1"/>
                    <a:pt x="4579"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0" name="Google Shape;1138;p35">
              <a:extLst>
                <a:ext uri="{FF2B5EF4-FFF2-40B4-BE49-F238E27FC236}">
                  <a16:creationId xmlns:a16="http://schemas.microsoft.com/office/drawing/2014/main" id="{8B735BEE-68CF-1FED-B79D-8A86E83C7D62}"/>
                </a:ext>
              </a:extLst>
            </p:cNvPr>
            <p:cNvSpPr/>
            <p:nvPr/>
          </p:nvSpPr>
          <p:spPr>
            <a:xfrm>
              <a:off x="3342575" y="315250"/>
              <a:ext cx="925600" cy="1564500"/>
            </a:xfrm>
            <a:custGeom>
              <a:avLst/>
              <a:gdLst/>
              <a:ahLst/>
              <a:cxnLst/>
              <a:rect l="l" t="t" r="r" b="b"/>
              <a:pathLst>
                <a:path w="37024" h="62580" extrusionOk="0">
                  <a:moveTo>
                    <a:pt x="18497" y="0"/>
                  </a:moveTo>
                  <a:cubicBezTo>
                    <a:pt x="17806" y="0"/>
                    <a:pt x="17499" y="445"/>
                    <a:pt x="17023" y="1105"/>
                  </a:cubicBezTo>
                  <a:cubicBezTo>
                    <a:pt x="13815" y="5664"/>
                    <a:pt x="3562" y="24283"/>
                    <a:pt x="1" y="37376"/>
                  </a:cubicBezTo>
                  <a:cubicBezTo>
                    <a:pt x="5711" y="43055"/>
                    <a:pt x="13340" y="51881"/>
                    <a:pt x="18512" y="62580"/>
                  </a:cubicBezTo>
                  <a:cubicBezTo>
                    <a:pt x="23700" y="51881"/>
                    <a:pt x="31314" y="43055"/>
                    <a:pt x="37024" y="37376"/>
                  </a:cubicBezTo>
                  <a:cubicBezTo>
                    <a:pt x="33463" y="24283"/>
                    <a:pt x="23209" y="5664"/>
                    <a:pt x="20001" y="1105"/>
                  </a:cubicBezTo>
                  <a:cubicBezTo>
                    <a:pt x="19525" y="445"/>
                    <a:pt x="19172" y="0"/>
                    <a:pt x="1849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1" name="Google Shape;1139;p35">
              <a:extLst>
                <a:ext uri="{FF2B5EF4-FFF2-40B4-BE49-F238E27FC236}">
                  <a16:creationId xmlns:a16="http://schemas.microsoft.com/office/drawing/2014/main" id="{2C9064D1-94E1-AA68-1270-B05EB913BAFD}"/>
                </a:ext>
              </a:extLst>
            </p:cNvPr>
            <p:cNvSpPr/>
            <p:nvPr/>
          </p:nvSpPr>
          <p:spPr>
            <a:xfrm>
              <a:off x="2909350" y="424900"/>
              <a:ext cx="538800" cy="726900"/>
            </a:xfrm>
            <a:custGeom>
              <a:avLst/>
              <a:gdLst/>
              <a:ahLst/>
              <a:cxnLst/>
              <a:rect l="l" t="t" r="r" b="b"/>
              <a:pathLst>
                <a:path w="21552" h="29076" extrusionOk="0">
                  <a:moveTo>
                    <a:pt x="6410" y="1"/>
                  </a:moveTo>
                  <a:cubicBezTo>
                    <a:pt x="6239" y="1"/>
                    <a:pt x="6059" y="17"/>
                    <a:pt x="5864" y="50"/>
                  </a:cubicBezTo>
                  <a:cubicBezTo>
                    <a:pt x="4974" y="188"/>
                    <a:pt x="4375" y="1048"/>
                    <a:pt x="3945" y="2168"/>
                  </a:cubicBezTo>
                  <a:cubicBezTo>
                    <a:pt x="3930" y="2214"/>
                    <a:pt x="2011" y="8492"/>
                    <a:pt x="1" y="17733"/>
                  </a:cubicBezTo>
                  <a:cubicBezTo>
                    <a:pt x="7153" y="22552"/>
                    <a:pt x="9793" y="25622"/>
                    <a:pt x="14199" y="29076"/>
                  </a:cubicBezTo>
                  <a:cubicBezTo>
                    <a:pt x="16163" y="23612"/>
                    <a:pt x="18558" y="16735"/>
                    <a:pt x="21551" y="11209"/>
                  </a:cubicBezTo>
                  <a:cubicBezTo>
                    <a:pt x="18635" y="8799"/>
                    <a:pt x="9717" y="1785"/>
                    <a:pt x="8443" y="848"/>
                  </a:cubicBezTo>
                  <a:cubicBezTo>
                    <a:pt x="7653" y="281"/>
                    <a:pt x="7111" y="1"/>
                    <a:pt x="6410"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2" name="Google Shape;1140;p35">
              <a:extLst>
                <a:ext uri="{FF2B5EF4-FFF2-40B4-BE49-F238E27FC236}">
                  <a16:creationId xmlns:a16="http://schemas.microsoft.com/office/drawing/2014/main" id="{29DCD4AF-16A0-E11B-2917-138641992BB9}"/>
                </a:ext>
              </a:extLst>
            </p:cNvPr>
            <p:cNvSpPr/>
            <p:nvPr/>
          </p:nvSpPr>
          <p:spPr>
            <a:xfrm>
              <a:off x="1617650" y="1336750"/>
              <a:ext cx="596025" cy="615925"/>
            </a:xfrm>
            <a:custGeom>
              <a:avLst/>
              <a:gdLst/>
              <a:ahLst/>
              <a:cxnLst/>
              <a:rect l="l" t="t" r="r" b="b"/>
              <a:pathLst>
                <a:path w="23841" h="24637" extrusionOk="0">
                  <a:moveTo>
                    <a:pt x="5664" y="1"/>
                  </a:moveTo>
                  <a:cubicBezTo>
                    <a:pt x="4790" y="1"/>
                    <a:pt x="4067" y="28"/>
                    <a:pt x="3564" y="92"/>
                  </a:cubicBezTo>
                  <a:cubicBezTo>
                    <a:pt x="1752" y="307"/>
                    <a:pt x="1031" y="706"/>
                    <a:pt x="463" y="1535"/>
                  </a:cubicBezTo>
                  <a:cubicBezTo>
                    <a:pt x="33" y="2165"/>
                    <a:pt x="-59" y="3347"/>
                    <a:pt x="33" y="4375"/>
                  </a:cubicBezTo>
                  <a:cubicBezTo>
                    <a:pt x="202" y="6386"/>
                    <a:pt x="2029" y="13523"/>
                    <a:pt x="10870" y="24636"/>
                  </a:cubicBezTo>
                  <a:cubicBezTo>
                    <a:pt x="15398" y="22395"/>
                    <a:pt x="19481" y="20707"/>
                    <a:pt x="23840" y="19049"/>
                  </a:cubicBezTo>
                  <a:cubicBezTo>
                    <a:pt x="22935" y="13508"/>
                    <a:pt x="22397" y="7460"/>
                    <a:pt x="22244" y="1059"/>
                  </a:cubicBezTo>
                  <a:cubicBezTo>
                    <a:pt x="22244" y="1059"/>
                    <a:pt x="11078" y="1"/>
                    <a:pt x="5664"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3" name="Google Shape;1141;p35">
              <a:extLst>
                <a:ext uri="{FF2B5EF4-FFF2-40B4-BE49-F238E27FC236}">
                  <a16:creationId xmlns:a16="http://schemas.microsoft.com/office/drawing/2014/main" id="{BB35B653-9DB8-EE21-8623-F918ECED3514}"/>
                </a:ext>
              </a:extLst>
            </p:cNvPr>
            <p:cNvSpPr/>
            <p:nvPr/>
          </p:nvSpPr>
          <p:spPr>
            <a:xfrm>
              <a:off x="1413475" y="1916175"/>
              <a:ext cx="1396125" cy="981250"/>
            </a:xfrm>
            <a:custGeom>
              <a:avLst/>
              <a:gdLst/>
              <a:ahLst/>
              <a:cxnLst/>
              <a:rect l="l" t="t" r="r" b="b"/>
              <a:pathLst>
                <a:path w="55845" h="39250" extrusionOk="0">
                  <a:moveTo>
                    <a:pt x="32759" y="1"/>
                  </a:moveTo>
                  <a:cubicBezTo>
                    <a:pt x="18561" y="5358"/>
                    <a:pt x="7494" y="12603"/>
                    <a:pt x="3150" y="15504"/>
                  </a:cubicBezTo>
                  <a:cubicBezTo>
                    <a:pt x="740" y="17116"/>
                    <a:pt x="65" y="18313"/>
                    <a:pt x="4" y="19786"/>
                  </a:cubicBezTo>
                  <a:cubicBezTo>
                    <a:pt x="-88" y="21705"/>
                    <a:pt x="1493" y="24606"/>
                    <a:pt x="13465" y="30362"/>
                  </a:cubicBezTo>
                  <a:cubicBezTo>
                    <a:pt x="23949" y="35412"/>
                    <a:pt x="38515" y="38083"/>
                    <a:pt x="55845" y="39249"/>
                  </a:cubicBezTo>
                  <a:cubicBezTo>
                    <a:pt x="50104" y="35811"/>
                    <a:pt x="45069" y="30454"/>
                    <a:pt x="41171" y="23624"/>
                  </a:cubicBezTo>
                  <a:cubicBezTo>
                    <a:pt x="37395" y="17039"/>
                    <a:pt x="34570" y="9088"/>
                    <a:pt x="32759"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4" name="Google Shape;1142;p35">
              <a:extLst>
                <a:ext uri="{FF2B5EF4-FFF2-40B4-BE49-F238E27FC236}">
                  <a16:creationId xmlns:a16="http://schemas.microsoft.com/office/drawing/2014/main" id="{683E5D76-2979-7B7E-3C84-1E535D7F3B2C}"/>
                </a:ext>
              </a:extLst>
            </p:cNvPr>
            <p:cNvSpPr/>
            <p:nvPr/>
          </p:nvSpPr>
          <p:spPr>
            <a:xfrm>
              <a:off x="2263925" y="2963325"/>
              <a:ext cx="1423000" cy="229950"/>
            </a:xfrm>
            <a:custGeom>
              <a:avLst/>
              <a:gdLst/>
              <a:ahLst/>
              <a:cxnLst/>
              <a:rect l="l" t="t" r="r" b="b"/>
              <a:pathLst>
                <a:path w="56920" h="9198" extrusionOk="0">
                  <a:moveTo>
                    <a:pt x="4117" y="0"/>
                  </a:moveTo>
                  <a:cubicBezTo>
                    <a:pt x="1710" y="0"/>
                    <a:pt x="566" y="800"/>
                    <a:pt x="107" y="2413"/>
                  </a:cubicBezTo>
                  <a:cubicBezTo>
                    <a:pt x="-276" y="3749"/>
                    <a:pt x="445" y="5222"/>
                    <a:pt x="1151" y="6005"/>
                  </a:cubicBezTo>
                  <a:cubicBezTo>
                    <a:pt x="3285" y="8354"/>
                    <a:pt x="8995" y="9198"/>
                    <a:pt x="15595" y="9198"/>
                  </a:cubicBezTo>
                  <a:cubicBezTo>
                    <a:pt x="21842" y="9198"/>
                    <a:pt x="26355" y="8062"/>
                    <a:pt x="31113" y="6865"/>
                  </a:cubicBezTo>
                  <a:cubicBezTo>
                    <a:pt x="36178" y="5591"/>
                    <a:pt x="41412" y="4271"/>
                    <a:pt x="49087" y="4271"/>
                  </a:cubicBezTo>
                  <a:cubicBezTo>
                    <a:pt x="51154" y="4271"/>
                    <a:pt x="55309" y="4563"/>
                    <a:pt x="55939" y="4563"/>
                  </a:cubicBezTo>
                  <a:cubicBezTo>
                    <a:pt x="55954" y="4563"/>
                    <a:pt x="55968" y="4563"/>
                    <a:pt x="55979" y="4562"/>
                  </a:cubicBezTo>
                  <a:cubicBezTo>
                    <a:pt x="56424" y="4562"/>
                    <a:pt x="56885" y="4562"/>
                    <a:pt x="56915" y="4271"/>
                  </a:cubicBezTo>
                  <a:cubicBezTo>
                    <a:pt x="56961" y="3918"/>
                    <a:pt x="56593" y="3810"/>
                    <a:pt x="56286" y="3718"/>
                  </a:cubicBezTo>
                  <a:cubicBezTo>
                    <a:pt x="50407" y="2091"/>
                    <a:pt x="43746" y="1891"/>
                    <a:pt x="38588" y="1891"/>
                  </a:cubicBezTo>
                  <a:cubicBezTo>
                    <a:pt x="36102" y="1891"/>
                    <a:pt x="33630" y="1937"/>
                    <a:pt x="31451" y="1999"/>
                  </a:cubicBezTo>
                  <a:cubicBezTo>
                    <a:pt x="31451" y="1999"/>
                    <a:pt x="26769" y="2045"/>
                    <a:pt x="24682" y="2091"/>
                  </a:cubicBezTo>
                  <a:cubicBezTo>
                    <a:pt x="24141" y="2105"/>
                    <a:pt x="23613" y="2112"/>
                    <a:pt x="23094" y="2112"/>
                  </a:cubicBezTo>
                  <a:cubicBezTo>
                    <a:pt x="20192" y="2112"/>
                    <a:pt x="17543" y="1886"/>
                    <a:pt x="14275" y="1339"/>
                  </a:cubicBezTo>
                  <a:cubicBezTo>
                    <a:pt x="9486" y="556"/>
                    <a:pt x="7260" y="80"/>
                    <a:pt x="4390" y="3"/>
                  </a:cubicBezTo>
                  <a:cubicBezTo>
                    <a:pt x="4297" y="1"/>
                    <a:pt x="4206" y="0"/>
                    <a:pt x="411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30882807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830F42-D68C-3F15-7BD4-8888113EF1CA}"/>
            </a:ext>
          </a:extLst>
        </p:cNvPr>
        <p:cNvGrpSpPr/>
        <p:nvPr/>
      </p:nvGrpSpPr>
      <p:grpSpPr>
        <a:xfrm>
          <a:off x="0" y="0"/>
          <a:ext cx="0" cy="0"/>
          <a:chOff x="0" y="0"/>
          <a:chExt cx="0" cy="0"/>
        </a:xfrm>
      </p:grpSpPr>
      <p:sp>
        <p:nvSpPr>
          <p:cNvPr id="9" name="Google Shape;1302;p40">
            <a:extLst>
              <a:ext uri="{FF2B5EF4-FFF2-40B4-BE49-F238E27FC236}">
                <a16:creationId xmlns:a16="http://schemas.microsoft.com/office/drawing/2014/main" id="{3673920F-6565-F864-8F40-B9E8C846D0F5}"/>
              </a:ext>
            </a:extLst>
          </p:cNvPr>
          <p:cNvSpPr txBox="1">
            <a:spLocks noGrp="1"/>
          </p:cNvSpPr>
          <p:nvPr>
            <p:ph type="title"/>
          </p:nvPr>
        </p:nvSpPr>
        <p:spPr>
          <a:xfrm>
            <a:off x="119370" y="365024"/>
            <a:ext cx="8520594" cy="828409"/>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b="1">
                <a:latin typeface="Public Sans SemiBold" pitchFamily="2" charset="0"/>
              </a:rPr>
              <a:t>The Early Years Learning Framework</a:t>
            </a:r>
            <a:endParaRPr b="1">
              <a:latin typeface="Public Sans SemiBold" pitchFamily="2" charset="0"/>
            </a:endParaRPr>
          </a:p>
        </p:txBody>
      </p:sp>
      <p:sp>
        <p:nvSpPr>
          <p:cNvPr id="15" name="Google Shape;1433;p47">
            <a:extLst>
              <a:ext uri="{FF2B5EF4-FFF2-40B4-BE49-F238E27FC236}">
                <a16:creationId xmlns:a16="http://schemas.microsoft.com/office/drawing/2014/main" id="{85E3C1D6-4082-3C9F-EE50-6E6AD9FC1312}"/>
              </a:ext>
            </a:extLst>
          </p:cNvPr>
          <p:cNvSpPr txBox="1">
            <a:spLocks noGrp="1"/>
          </p:cNvSpPr>
          <p:nvPr>
            <p:ph type="sldNum" idx="12"/>
          </p:nvPr>
        </p:nvSpPr>
        <p:spPr>
          <a:xfrm>
            <a:off x="8548858" y="4702699"/>
            <a:ext cx="548700" cy="3936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fld id="{00000000-1234-1234-1234-123412341234}" type="slidenum">
              <a:rPr lang="en">
                <a:solidFill>
                  <a:schemeClr val="lt1"/>
                </a:solidFill>
                <a:latin typeface="Public Sans"/>
                <a:ea typeface="Public Sans"/>
                <a:cs typeface="Public Sans"/>
                <a:sym typeface="Public Sans"/>
              </a:rPr>
              <a:t>14</a:t>
            </a:fld>
            <a:endParaRPr>
              <a:solidFill>
                <a:schemeClr val="lt1"/>
              </a:solidFill>
              <a:latin typeface="Public Sans"/>
              <a:ea typeface="Public Sans"/>
              <a:cs typeface="Public Sans"/>
              <a:sym typeface="Public Sans"/>
            </a:endParaRPr>
          </a:p>
        </p:txBody>
      </p:sp>
      <p:sp>
        <p:nvSpPr>
          <p:cNvPr id="3" name="Content Placeholder 2">
            <a:extLst>
              <a:ext uri="{FF2B5EF4-FFF2-40B4-BE49-F238E27FC236}">
                <a16:creationId xmlns:a16="http://schemas.microsoft.com/office/drawing/2014/main" id="{6C12D44D-B43C-AEC3-48E6-B9769FB7AA9A}"/>
              </a:ext>
            </a:extLst>
          </p:cNvPr>
          <p:cNvSpPr txBox="1">
            <a:spLocks/>
          </p:cNvSpPr>
          <p:nvPr/>
        </p:nvSpPr>
        <p:spPr>
          <a:xfrm rot="450963">
            <a:off x="9989931" y="1839911"/>
            <a:ext cx="1452506" cy="1821265"/>
          </a:xfrm>
          <a:prstGeom prst="rect">
            <a:avLst/>
          </a:prstGeom>
          <a:noFill/>
          <a:ln>
            <a:noFill/>
          </a:ln>
        </p:spPr>
        <p:txBody>
          <a:bodyPr spcFirstLastPara="1" vert="horz" wrap="square" lIns="0" tIns="0" rIns="0" bIns="0" numCol="1" spcCol="180000" rtlCol="0" anchor="t" anchorCtr="0">
            <a:noAutofit/>
          </a:bodyPr>
          <a:lstStyle>
            <a:defPPr marR="0" lvl="0" algn="l" rtl="0">
              <a:lnSpc>
                <a:spcPct val="100000"/>
              </a:lnSpc>
              <a:spcBef>
                <a:spcPts val="0"/>
              </a:spcBef>
              <a:spcAft>
                <a:spcPts val="0"/>
              </a:spcAft>
            </a:defPPr>
            <a:lvl1pPr marL="457200" marR="0" lvl="0" indent="-342900" algn="l" rtl="0">
              <a:lnSpc>
                <a:spcPct val="115000"/>
              </a:lnSpc>
              <a:spcBef>
                <a:spcPts val="0"/>
              </a:spcBef>
              <a:spcAft>
                <a:spcPts val="0"/>
              </a:spcAft>
              <a:buClr>
                <a:schemeClr val="lt1"/>
              </a:buClr>
              <a:buSzPts val="1800"/>
              <a:buFont typeface="Public Sans"/>
              <a:buChar char="●"/>
              <a:defRPr sz="1800" b="0" i="0" u="none" strike="noStrike" cap="none">
                <a:solidFill>
                  <a:schemeClr val="lt1"/>
                </a:solidFill>
                <a:latin typeface="Public Sans"/>
                <a:ea typeface="Public Sans"/>
                <a:cs typeface="Public Sans"/>
                <a:sym typeface="Public Sans"/>
              </a:defRPr>
            </a:lvl1pPr>
            <a:lvl2pPr marL="914400" marR="0" lvl="1" indent="-317500" algn="l" rtl="0">
              <a:lnSpc>
                <a:spcPct val="115000"/>
              </a:lnSpc>
              <a:spcBef>
                <a:spcPts val="0"/>
              </a:spcBef>
              <a:spcAft>
                <a:spcPts val="0"/>
              </a:spcAft>
              <a:buClr>
                <a:schemeClr val="lt1"/>
              </a:buClr>
              <a:buSzPts val="1400"/>
              <a:buFont typeface="Public Sans"/>
              <a:buChar char="○"/>
              <a:defRPr sz="1400" b="0" i="0" u="none" strike="noStrike" cap="none">
                <a:solidFill>
                  <a:schemeClr val="lt1"/>
                </a:solidFill>
                <a:latin typeface="Public Sans"/>
                <a:ea typeface="Public Sans"/>
                <a:cs typeface="Public Sans"/>
                <a:sym typeface="Public Sans"/>
              </a:defRPr>
            </a:lvl2pPr>
            <a:lvl3pPr marL="1371600" marR="0" lvl="2" indent="-317500" algn="l" rtl="0">
              <a:lnSpc>
                <a:spcPct val="115000"/>
              </a:lnSpc>
              <a:spcBef>
                <a:spcPts val="0"/>
              </a:spcBef>
              <a:spcAft>
                <a:spcPts val="0"/>
              </a:spcAft>
              <a:buClr>
                <a:schemeClr val="lt1"/>
              </a:buClr>
              <a:buSzPts val="1400"/>
              <a:buFont typeface="Public Sans"/>
              <a:buChar char="■"/>
              <a:defRPr sz="1400" b="0" i="0" u="none" strike="noStrike" cap="none">
                <a:solidFill>
                  <a:schemeClr val="lt1"/>
                </a:solidFill>
                <a:latin typeface="Public Sans"/>
                <a:ea typeface="Public Sans"/>
                <a:cs typeface="Public Sans"/>
                <a:sym typeface="Public Sans"/>
              </a:defRPr>
            </a:lvl3pPr>
            <a:lvl4pPr marL="1828800" marR="0" lvl="3" indent="-317500" algn="l" rtl="0">
              <a:lnSpc>
                <a:spcPct val="115000"/>
              </a:lnSpc>
              <a:spcBef>
                <a:spcPts val="0"/>
              </a:spcBef>
              <a:spcAft>
                <a:spcPts val="0"/>
              </a:spcAft>
              <a:buClr>
                <a:schemeClr val="lt1"/>
              </a:buClr>
              <a:buSzPts val="1400"/>
              <a:buFont typeface="Public Sans"/>
              <a:buChar char="●"/>
              <a:defRPr sz="1400" b="0" i="0" u="none" strike="noStrike" cap="none">
                <a:solidFill>
                  <a:schemeClr val="lt1"/>
                </a:solidFill>
                <a:latin typeface="Public Sans"/>
                <a:ea typeface="Public Sans"/>
                <a:cs typeface="Public Sans"/>
                <a:sym typeface="Public Sans"/>
              </a:defRPr>
            </a:lvl4pPr>
            <a:lvl5pPr marL="2286000" marR="0" lvl="4" indent="-317500" algn="l" rtl="0">
              <a:lnSpc>
                <a:spcPct val="115000"/>
              </a:lnSpc>
              <a:spcBef>
                <a:spcPts val="0"/>
              </a:spcBef>
              <a:spcAft>
                <a:spcPts val="0"/>
              </a:spcAft>
              <a:buClr>
                <a:schemeClr val="lt1"/>
              </a:buClr>
              <a:buSzPts val="1400"/>
              <a:buFont typeface="Public Sans"/>
              <a:buChar char="○"/>
              <a:defRPr sz="1400" b="0" i="0" u="none" strike="noStrike" cap="none">
                <a:solidFill>
                  <a:schemeClr val="lt1"/>
                </a:solidFill>
                <a:latin typeface="Public Sans"/>
                <a:ea typeface="Public Sans"/>
                <a:cs typeface="Public Sans"/>
                <a:sym typeface="Public Sans"/>
              </a:defRPr>
            </a:lvl5pPr>
            <a:lvl6pPr marL="2743200" marR="0" lvl="5" indent="-317500" algn="l" rtl="0">
              <a:lnSpc>
                <a:spcPct val="115000"/>
              </a:lnSpc>
              <a:spcBef>
                <a:spcPts val="0"/>
              </a:spcBef>
              <a:spcAft>
                <a:spcPts val="0"/>
              </a:spcAft>
              <a:buClr>
                <a:schemeClr val="lt1"/>
              </a:buClr>
              <a:buSzPts val="1400"/>
              <a:buFont typeface="Public Sans"/>
              <a:buChar char="■"/>
              <a:defRPr sz="1400" b="0" i="0" u="none" strike="noStrike" cap="none">
                <a:solidFill>
                  <a:schemeClr val="lt1"/>
                </a:solidFill>
                <a:latin typeface="Public Sans"/>
                <a:ea typeface="Public Sans"/>
                <a:cs typeface="Public Sans"/>
                <a:sym typeface="Public Sans"/>
              </a:defRPr>
            </a:lvl6pPr>
            <a:lvl7pPr marL="3200400" marR="0" lvl="6" indent="-317500" algn="l" rtl="0">
              <a:lnSpc>
                <a:spcPct val="115000"/>
              </a:lnSpc>
              <a:spcBef>
                <a:spcPts val="0"/>
              </a:spcBef>
              <a:spcAft>
                <a:spcPts val="0"/>
              </a:spcAft>
              <a:buClr>
                <a:schemeClr val="lt1"/>
              </a:buClr>
              <a:buSzPts val="1400"/>
              <a:buFont typeface="Public Sans"/>
              <a:buChar char="●"/>
              <a:defRPr sz="1400" b="0" i="0" u="none" strike="noStrike" cap="none">
                <a:solidFill>
                  <a:schemeClr val="lt1"/>
                </a:solidFill>
                <a:latin typeface="Public Sans"/>
                <a:ea typeface="Public Sans"/>
                <a:cs typeface="Public Sans"/>
                <a:sym typeface="Public Sans"/>
              </a:defRPr>
            </a:lvl7pPr>
            <a:lvl8pPr marL="3657600" marR="0" lvl="7" indent="-317500" algn="l" rtl="0">
              <a:lnSpc>
                <a:spcPct val="115000"/>
              </a:lnSpc>
              <a:spcBef>
                <a:spcPts val="0"/>
              </a:spcBef>
              <a:spcAft>
                <a:spcPts val="0"/>
              </a:spcAft>
              <a:buClr>
                <a:schemeClr val="lt1"/>
              </a:buClr>
              <a:buSzPts val="1400"/>
              <a:buFont typeface="Public Sans"/>
              <a:buChar char="○"/>
              <a:defRPr sz="1400" b="0" i="0" u="none" strike="noStrike" cap="none">
                <a:solidFill>
                  <a:schemeClr val="lt1"/>
                </a:solidFill>
                <a:latin typeface="Public Sans"/>
                <a:ea typeface="Public Sans"/>
                <a:cs typeface="Public Sans"/>
                <a:sym typeface="Public Sans"/>
              </a:defRPr>
            </a:lvl8pPr>
            <a:lvl9pPr marL="4114800" marR="0" lvl="8" indent="-317500" algn="l" rtl="0">
              <a:lnSpc>
                <a:spcPct val="115000"/>
              </a:lnSpc>
              <a:spcBef>
                <a:spcPts val="0"/>
              </a:spcBef>
              <a:spcAft>
                <a:spcPts val="0"/>
              </a:spcAft>
              <a:buClr>
                <a:schemeClr val="lt1"/>
              </a:buClr>
              <a:buSzPts val="1400"/>
              <a:buFont typeface="Public Sans"/>
              <a:buChar char="■"/>
              <a:defRPr sz="1400" b="0" i="0" u="none" strike="noStrike" cap="none">
                <a:solidFill>
                  <a:schemeClr val="lt1"/>
                </a:solidFill>
                <a:latin typeface="Public Sans"/>
                <a:ea typeface="Public Sans"/>
                <a:cs typeface="Public Sans"/>
                <a:sym typeface="Public Sans"/>
              </a:defRPr>
            </a:lvl9pPr>
          </a:lstStyle>
          <a:p>
            <a:pPr marL="114300" indent="0">
              <a:lnSpc>
                <a:spcPts val="3000"/>
              </a:lnSpc>
              <a:spcAft>
                <a:spcPts val="1200"/>
              </a:spcAft>
              <a:buNone/>
            </a:pPr>
            <a:endParaRPr lang="en-AU" sz="1000">
              <a:solidFill>
                <a:srgbClr val="002060"/>
              </a:solidFill>
              <a:latin typeface="Public Sans" pitchFamily="2" charset="0"/>
              <a:hlinkClick r:id="rId3">
                <a:extLst>
                  <a:ext uri="{A12FA001-AC4F-418D-AE19-62706E023703}">
                    <ahyp:hlinkClr xmlns:ahyp="http://schemas.microsoft.com/office/drawing/2018/hyperlinkcolor" val="tx"/>
                  </a:ext>
                </a:extLst>
              </a:hlinkClick>
            </a:endParaRPr>
          </a:p>
        </p:txBody>
      </p:sp>
      <p:pic>
        <p:nvPicPr>
          <p:cNvPr id="7" name="Picture 6">
            <a:extLst>
              <a:ext uri="{FF2B5EF4-FFF2-40B4-BE49-F238E27FC236}">
                <a16:creationId xmlns:a16="http://schemas.microsoft.com/office/drawing/2014/main" id="{E1515644-CFCD-0CBD-AB87-7F7518330FEF}"/>
              </a:ext>
            </a:extLst>
          </p:cNvPr>
          <p:cNvPicPr>
            <a:picLocks noChangeAspect="1"/>
          </p:cNvPicPr>
          <p:nvPr/>
        </p:nvPicPr>
        <p:blipFill>
          <a:blip r:embed="rId4"/>
          <a:stretch>
            <a:fillRect/>
          </a:stretch>
        </p:blipFill>
        <p:spPr>
          <a:xfrm>
            <a:off x="266264" y="1222727"/>
            <a:ext cx="6204705" cy="2698046"/>
          </a:xfrm>
          <a:prstGeom prst="rect">
            <a:avLst/>
          </a:prstGeom>
        </p:spPr>
      </p:pic>
      <p:pic>
        <p:nvPicPr>
          <p:cNvPr id="1026" name="Picture 2" descr="Eylf 2022 V2.0 | PDF | Pedagogy | Learning">
            <a:extLst>
              <a:ext uri="{FF2B5EF4-FFF2-40B4-BE49-F238E27FC236}">
                <a16:creationId xmlns:a16="http://schemas.microsoft.com/office/drawing/2014/main" id="{E456A21B-F2CD-EDB9-A737-7A53D5CDCF5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450963">
            <a:off x="6687394" y="1214634"/>
            <a:ext cx="2158298" cy="287773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E8472C16-C7B1-39AD-3C41-805F654177C0}"/>
              </a:ext>
            </a:extLst>
          </p:cNvPr>
          <p:cNvSpPr txBox="1"/>
          <p:nvPr/>
        </p:nvSpPr>
        <p:spPr>
          <a:xfrm>
            <a:off x="266264" y="3821049"/>
            <a:ext cx="4444583" cy="369332"/>
          </a:xfrm>
          <a:prstGeom prst="rect">
            <a:avLst/>
          </a:prstGeom>
          <a:noFill/>
        </p:spPr>
        <p:txBody>
          <a:bodyPr wrap="square" rtlCol="0">
            <a:spAutoFit/>
          </a:bodyPr>
          <a:lstStyle/>
          <a:p>
            <a:r>
              <a:rPr lang="en-AU" sz="800"/>
              <a:t>The Early Years Learning Framework – Information for Families</a:t>
            </a:r>
          </a:p>
          <a:p>
            <a:r>
              <a:rPr lang="en-AU" sz="800" u="sng">
                <a:hlinkClick r:id="rId6"/>
              </a:rPr>
              <a:t>© State of New South Wales (Department of Education)</a:t>
            </a:r>
            <a:r>
              <a:rPr lang="en-AU" sz="800"/>
              <a:t>, 2024</a:t>
            </a:r>
            <a:r>
              <a:rPr lang="en-AU" sz="1000"/>
              <a:t>.</a:t>
            </a:r>
          </a:p>
        </p:txBody>
      </p:sp>
    </p:spTree>
    <p:extLst>
      <p:ext uri="{BB962C8B-B14F-4D97-AF65-F5344CB8AC3E}">
        <p14:creationId xmlns:p14="http://schemas.microsoft.com/office/powerpoint/2010/main" val="18628421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FE7F47-A3CF-6B55-4CE4-6BA6B5A0085F}"/>
            </a:ext>
          </a:extLst>
        </p:cNvPr>
        <p:cNvGrpSpPr/>
        <p:nvPr/>
      </p:nvGrpSpPr>
      <p:grpSpPr>
        <a:xfrm>
          <a:off x="0" y="0"/>
          <a:ext cx="0" cy="0"/>
          <a:chOff x="0" y="0"/>
          <a:chExt cx="0" cy="0"/>
        </a:xfrm>
      </p:grpSpPr>
      <p:sp>
        <p:nvSpPr>
          <p:cNvPr id="15" name="Google Shape;1433;p47">
            <a:extLst>
              <a:ext uri="{FF2B5EF4-FFF2-40B4-BE49-F238E27FC236}">
                <a16:creationId xmlns:a16="http://schemas.microsoft.com/office/drawing/2014/main" id="{BC392FC6-E0B3-5EA9-3C9F-451CEEA6A31D}"/>
              </a:ext>
            </a:extLst>
          </p:cNvPr>
          <p:cNvSpPr txBox="1">
            <a:spLocks noGrp="1"/>
          </p:cNvSpPr>
          <p:nvPr>
            <p:ph type="sldNum" idx="12"/>
          </p:nvPr>
        </p:nvSpPr>
        <p:spPr>
          <a:xfrm>
            <a:off x="8548858" y="4702699"/>
            <a:ext cx="548700" cy="3936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fld id="{00000000-1234-1234-1234-123412341234}" type="slidenum">
              <a:rPr lang="en">
                <a:solidFill>
                  <a:schemeClr val="lt1"/>
                </a:solidFill>
                <a:latin typeface="Public Sans"/>
                <a:ea typeface="Public Sans"/>
                <a:cs typeface="Public Sans"/>
                <a:sym typeface="Public Sans"/>
              </a:rPr>
              <a:t>15</a:t>
            </a:fld>
            <a:endParaRPr>
              <a:solidFill>
                <a:schemeClr val="lt1"/>
              </a:solidFill>
              <a:latin typeface="Public Sans"/>
              <a:ea typeface="Public Sans"/>
              <a:cs typeface="Public Sans"/>
              <a:sym typeface="Public Sans"/>
            </a:endParaRPr>
          </a:p>
        </p:txBody>
      </p:sp>
      <p:sp>
        <p:nvSpPr>
          <p:cNvPr id="9" name="Google Shape;1302;p40">
            <a:extLst>
              <a:ext uri="{FF2B5EF4-FFF2-40B4-BE49-F238E27FC236}">
                <a16:creationId xmlns:a16="http://schemas.microsoft.com/office/drawing/2014/main" id="{50CB9290-8C39-E91C-DEE8-3DDA34E2BB53}"/>
              </a:ext>
            </a:extLst>
          </p:cNvPr>
          <p:cNvSpPr txBox="1">
            <a:spLocks noGrp="1"/>
          </p:cNvSpPr>
          <p:nvPr>
            <p:ph type="title"/>
          </p:nvPr>
        </p:nvSpPr>
        <p:spPr>
          <a:xfrm>
            <a:off x="510830" y="456413"/>
            <a:ext cx="7872519" cy="939363"/>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AU" b="1" dirty="0">
                <a:latin typeface="Public Sans SemiBold"/>
              </a:rPr>
              <a:t>The importance of play in the preschool program</a:t>
            </a:r>
          </a:p>
        </p:txBody>
      </p:sp>
      <p:sp>
        <p:nvSpPr>
          <p:cNvPr id="19" name="Google Shape;1408;p45">
            <a:extLst>
              <a:ext uri="{FF2B5EF4-FFF2-40B4-BE49-F238E27FC236}">
                <a16:creationId xmlns:a16="http://schemas.microsoft.com/office/drawing/2014/main" id="{C5D0A83B-2464-1717-724A-C679A1E02669}"/>
              </a:ext>
            </a:extLst>
          </p:cNvPr>
          <p:cNvSpPr txBox="1">
            <a:spLocks/>
          </p:cNvSpPr>
          <p:nvPr/>
        </p:nvSpPr>
        <p:spPr>
          <a:xfrm rot="122752">
            <a:off x="1183968" y="1100736"/>
            <a:ext cx="3173116" cy="59008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ctr" rtl="0">
              <a:lnSpc>
                <a:spcPct val="115000"/>
              </a:lnSpc>
              <a:spcBef>
                <a:spcPts val="0"/>
              </a:spcBef>
              <a:spcAft>
                <a:spcPts val="0"/>
              </a:spcAft>
              <a:buClr>
                <a:srgbClr val="002664"/>
              </a:buClr>
              <a:buSzPts val="1200"/>
              <a:buFont typeface="Public Sans"/>
              <a:buChar char="●"/>
              <a:defRPr sz="1200" b="0" i="0" u="none" strike="noStrike" cap="none">
                <a:solidFill>
                  <a:srgbClr val="002664"/>
                </a:solidFill>
                <a:latin typeface="Public Sans"/>
                <a:ea typeface="Public Sans"/>
                <a:cs typeface="Public Sans"/>
                <a:sym typeface="Public Sans"/>
              </a:defRPr>
            </a:lvl1pPr>
            <a:lvl2pPr marL="914400" marR="0" lvl="1" indent="-304800" algn="ctr" rtl="0">
              <a:lnSpc>
                <a:spcPct val="115000"/>
              </a:lnSpc>
              <a:spcBef>
                <a:spcPts val="0"/>
              </a:spcBef>
              <a:spcAft>
                <a:spcPts val="0"/>
              </a:spcAft>
              <a:buClr>
                <a:srgbClr val="002664"/>
              </a:buClr>
              <a:buSzPts val="1200"/>
              <a:buFont typeface="Public Sans"/>
              <a:buChar char="○"/>
              <a:defRPr sz="1200" b="0" i="0" u="none" strike="noStrike" cap="none">
                <a:solidFill>
                  <a:srgbClr val="002664"/>
                </a:solidFill>
                <a:latin typeface="Public Sans"/>
                <a:ea typeface="Public Sans"/>
                <a:cs typeface="Public Sans"/>
                <a:sym typeface="Public Sans"/>
              </a:defRPr>
            </a:lvl2pPr>
            <a:lvl3pPr marL="1371600" marR="0" lvl="2" indent="-304800" algn="ctr" rtl="0">
              <a:lnSpc>
                <a:spcPct val="115000"/>
              </a:lnSpc>
              <a:spcBef>
                <a:spcPts val="0"/>
              </a:spcBef>
              <a:spcAft>
                <a:spcPts val="0"/>
              </a:spcAft>
              <a:buClr>
                <a:srgbClr val="002664"/>
              </a:buClr>
              <a:buSzPts val="1200"/>
              <a:buFont typeface="Public Sans"/>
              <a:buChar char="■"/>
              <a:defRPr sz="1200" b="0" i="0" u="none" strike="noStrike" cap="none">
                <a:solidFill>
                  <a:srgbClr val="002664"/>
                </a:solidFill>
                <a:latin typeface="Public Sans"/>
                <a:ea typeface="Public Sans"/>
                <a:cs typeface="Public Sans"/>
                <a:sym typeface="Public Sans"/>
              </a:defRPr>
            </a:lvl3pPr>
            <a:lvl4pPr marL="1828800" marR="0" lvl="3" indent="-304800" algn="ctr" rtl="0">
              <a:lnSpc>
                <a:spcPct val="115000"/>
              </a:lnSpc>
              <a:spcBef>
                <a:spcPts val="0"/>
              </a:spcBef>
              <a:spcAft>
                <a:spcPts val="0"/>
              </a:spcAft>
              <a:buClr>
                <a:srgbClr val="002664"/>
              </a:buClr>
              <a:buSzPts val="1200"/>
              <a:buFont typeface="Public Sans"/>
              <a:buChar char="●"/>
              <a:defRPr sz="1200" b="0" i="0" u="none" strike="noStrike" cap="none">
                <a:solidFill>
                  <a:srgbClr val="002664"/>
                </a:solidFill>
                <a:latin typeface="Public Sans"/>
                <a:ea typeface="Public Sans"/>
                <a:cs typeface="Public Sans"/>
                <a:sym typeface="Public Sans"/>
              </a:defRPr>
            </a:lvl4pPr>
            <a:lvl5pPr marL="2286000" marR="0" lvl="4" indent="-304800" algn="ctr" rtl="0">
              <a:lnSpc>
                <a:spcPct val="115000"/>
              </a:lnSpc>
              <a:spcBef>
                <a:spcPts val="0"/>
              </a:spcBef>
              <a:spcAft>
                <a:spcPts val="0"/>
              </a:spcAft>
              <a:buClr>
                <a:srgbClr val="002664"/>
              </a:buClr>
              <a:buSzPts val="1200"/>
              <a:buFont typeface="Public Sans"/>
              <a:buChar char="○"/>
              <a:defRPr sz="1200" b="0" i="0" u="none" strike="noStrike" cap="none">
                <a:solidFill>
                  <a:srgbClr val="002664"/>
                </a:solidFill>
                <a:latin typeface="Public Sans"/>
                <a:ea typeface="Public Sans"/>
                <a:cs typeface="Public Sans"/>
                <a:sym typeface="Public Sans"/>
              </a:defRPr>
            </a:lvl5pPr>
            <a:lvl6pPr marL="2743200" marR="0" lvl="5" indent="-304800" algn="ctr" rtl="0">
              <a:lnSpc>
                <a:spcPct val="115000"/>
              </a:lnSpc>
              <a:spcBef>
                <a:spcPts val="0"/>
              </a:spcBef>
              <a:spcAft>
                <a:spcPts val="0"/>
              </a:spcAft>
              <a:buClr>
                <a:srgbClr val="002664"/>
              </a:buClr>
              <a:buSzPts val="1200"/>
              <a:buFont typeface="Public Sans"/>
              <a:buChar char="■"/>
              <a:defRPr sz="1200" b="0" i="0" u="none" strike="noStrike" cap="none">
                <a:solidFill>
                  <a:srgbClr val="002664"/>
                </a:solidFill>
                <a:latin typeface="Public Sans"/>
                <a:ea typeface="Public Sans"/>
                <a:cs typeface="Public Sans"/>
                <a:sym typeface="Public Sans"/>
              </a:defRPr>
            </a:lvl6pPr>
            <a:lvl7pPr marL="3200400" marR="0" lvl="6" indent="-304800" algn="ctr" rtl="0">
              <a:lnSpc>
                <a:spcPct val="115000"/>
              </a:lnSpc>
              <a:spcBef>
                <a:spcPts val="0"/>
              </a:spcBef>
              <a:spcAft>
                <a:spcPts val="0"/>
              </a:spcAft>
              <a:buClr>
                <a:srgbClr val="002664"/>
              </a:buClr>
              <a:buSzPts val="1200"/>
              <a:buFont typeface="Public Sans"/>
              <a:buChar char="●"/>
              <a:defRPr sz="1200" b="0" i="0" u="none" strike="noStrike" cap="none">
                <a:solidFill>
                  <a:srgbClr val="002664"/>
                </a:solidFill>
                <a:latin typeface="Public Sans"/>
                <a:ea typeface="Public Sans"/>
                <a:cs typeface="Public Sans"/>
                <a:sym typeface="Public Sans"/>
              </a:defRPr>
            </a:lvl7pPr>
            <a:lvl8pPr marL="3657600" marR="0" lvl="7" indent="-304800" algn="ctr" rtl="0">
              <a:lnSpc>
                <a:spcPct val="115000"/>
              </a:lnSpc>
              <a:spcBef>
                <a:spcPts val="0"/>
              </a:spcBef>
              <a:spcAft>
                <a:spcPts val="0"/>
              </a:spcAft>
              <a:buClr>
                <a:srgbClr val="002664"/>
              </a:buClr>
              <a:buSzPts val="1200"/>
              <a:buFont typeface="Public Sans"/>
              <a:buChar char="○"/>
              <a:defRPr sz="1200" b="0" i="0" u="none" strike="noStrike" cap="none">
                <a:solidFill>
                  <a:srgbClr val="002664"/>
                </a:solidFill>
                <a:latin typeface="Public Sans"/>
                <a:ea typeface="Public Sans"/>
                <a:cs typeface="Public Sans"/>
                <a:sym typeface="Public Sans"/>
              </a:defRPr>
            </a:lvl8pPr>
            <a:lvl9pPr marL="4114800" marR="0" lvl="8" indent="-304800" algn="ctr" rtl="0">
              <a:lnSpc>
                <a:spcPct val="115000"/>
              </a:lnSpc>
              <a:spcBef>
                <a:spcPts val="0"/>
              </a:spcBef>
              <a:spcAft>
                <a:spcPts val="0"/>
              </a:spcAft>
              <a:buClr>
                <a:srgbClr val="002664"/>
              </a:buClr>
              <a:buSzPts val="1200"/>
              <a:buFont typeface="Public Sans"/>
              <a:buChar char="■"/>
              <a:defRPr sz="1200" b="0" i="0" u="none" strike="noStrike" cap="none">
                <a:solidFill>
                  <a:srgbClr val="002664"/>
                </a:solidFill>
                <a:latin typeface="Public Sans"/>
                <a:ea typeface="Public Sans"/>
                <a:cs typeface="Public Sans"/>
                <a:sym typeface="Public Sans"/>
              </a:defRPr>
            </a:lvl9pPr>
          </a:lstStyle>
          <a:p>
            <a:pPr marL="0" indent="0" algn="l">
              <a:lnSpc>
                <a:spcPct val="105000"/>
              </a:lnSpc>
              <a:spcAft>
                <a:spcPts val="1200"/>
              </a:spcAft>
              <a:buFont typeface="Public Sans"/>
              <a:buNone/>
            </a:pPr>
            <a:endParaRPr lang="en-AU" sz="1500">
              <a:latin typeface="Public Sans" pitchFamily="2" charset="0"/>
            </a:endParaRPr>
          </a:p>
        </p:txBody>
      </p:sp>
      <p:pic>
        <p:nvPicPr>
          <p:cNvPr id="20" name="Picture 19">
            <a:hlinkClick r:id="rId3"/>
            <a:extLst>
              <a:ext uri="{FF2B5EF4-FFF2-40B4-BE49-F238E27FC236}">
                <a16:creationId xmlns:a16="http://schemas.microsoft.com/office/drawing/2014/main" id="{4B460626-2DD6-432F-F838-DE9148B85D14}"/>
              </a:ext>
            </a:extLst>
          </p:cNvPr>
          <p:cNvPicPr>
            <a:picLocks noChangeAspect="1"/>
          </p:cNvPicPr>
          <p:nvPr/>
        </p:nvPicPr>
        <p:blipFill>
          <a:blip r:embed="rId4"/>
          <a:stretch>
            <a:fillRect/>
          </a:stretch>
        </p:blipFill>
        <p:spPr>
          <a:xfrm>
            <a:off x="2080778" y="1103883"/>
            <a:ext cx="5234422" cy="3678569"/>
          </a:xfrm>
          <a:prstGeom prst="rect">
            <a:avLst/>
          </a:prstGeom>
        </p:spPr>
      </p:pic>
    </p:spTree>
    <p:extLst>
      <p:ext uri="{BB962C8B-B14F-4D97-AF65-F5344CB8AC3E}">
        <p14:creationId xmlns:p14="http://schemas.microsoft.com/office/powerpoint/2010/main" val="11508638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79AC77-6855-1FF1-1D6D-8FCF6DC2121A}"/>
            </a:ext>
          </a:extLst>
        </p:cNvPr>
        <p:cNvGrpSpPr/>
        <p:nvPr/>
      </p:nvGrpSpPr>
      <p:grpSpPr>
        <a:xfrm>
          <a:off x="0" y="0"/>
          <a:ext cx="0" cy="0"/>
          <a:chOff x="0" y="0"/>
          <a:chExt cx="0" cy="0"/>
        </a:xfrm>
      </p:grpSpPr>
      <p:sp>
        <p:nvSpPr>
          <p:cNvPr id="15" name="Google Shape;1433;p47">
            <a:extLst>
              <a:ext uri="{FF2B5EF4-FFF2-40B4-BE49-F238E27FC236}">
                <a16:creationId xmlns:a16="http://schemas.microsoft.com/office/drawing/2014/main" id="{9B27A5BC-180E-9D20-C028-5C87FEA5006C}"/>
              </a:ext>
            </a:extLst>
          </p:cNvPr>
          <p:cNvSpPr txBox="1">
            <a:spLocks noGrp="1"/>
          </p:cNvSpPr>
          <p:nvPr>
            <p:ph type="sldNum" idx="12"/>
          </p:nvPr>
        </p:nvSpPr>
        <p:spPr>
          <a:xfrm>
            <a:off x="8548858" y="4702699"/>
            <a:ext cx="548700" cy="3936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fld id="{00000000-1234-1234-1234-123412341234}" type="slidenum">
              <a:rPr lang="en">
                <a:solidFill>
                  <a:schemeClr val="lt1"/>
                </a:solidFill>
                <a:latin typeface="Public Sans"/>
                <a:ea typeface="Public Sans"/>
                <a:cs typeface="Public Sans"/>
                <a:sym typeface="Public Sans"/>
              </a:rPr>
              <a:t>16</a:t>
            </a:fld>
            <a:endParaRPr>
              <a:solidFill>
                <a:schemeClr val="lt1"/>
              </a:solidFill>
              <a:latin typeface="Public Sans"/>
              <a:ea typeface="Public Sans"/>
              <a:cs typeface="Public Sans"/>
              <a:sym typeface="Public Sans"/>
            </a:endParaRPr>
          </a:p>
        </p:txBody>
      </p:sp>
      <p:sp>
        <p:nvSpPr>
          <p:cNvPr id="9" name="Google Shape;1302;p40">
            <a:extLst>
              <a:ext uri="{FF2B5EF4-FFF2-40B4-BE49-F238E27FC236}">
                <a16:creationId xmlns:a16="http://schemas.microsoft.com/office/drawing/2014/main" id="{9DF63E96-0322-CB92-1C4C-7871ADCAB887}"/>
              </a:ext>
            </a:extLst>
          </p:cNvPr>
          <p:cNvSpPr txBox="1">
            <a:spLocks noGrp="1"/>
          </p:cNvSpPr>
          <p:nvPr>
            <p:ph type="title"/>
          </p:nvPr>
        </p:nvSpPr>
        <p:spPr>
          <a:xfrm>
            <a:off x="510830" y="456413"/>
            <a:ext cx="8038028" cy="939363"/>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AU" b="1" dirty="0">
                <a:latin typeface="Public Sans SemiBold"/>
              </a:rPr>
              <a:t>The importance of play in </a:t>
            </a:r>
            <a:r>
              <a:rPr lang="en-AU" b="1">
                <a:latin typeface="Public Sans SemiBold"/>
              </a:rPr>
              <a:t>the preschool </a:t>
            </a:r>
            <a:r>
              <a:rPr lang="en-AU" b="1" dirty="0">
                <a:latin typeface="Public Sans SemiBold"/>
              </a:rPr>
              <a:t>environment</a:t>
            </a:r>
          </a:p>
        </p:txBody>
      </p:sp>
      <p:sp>
        <p:nvSpPr>
          <p:cNvPr id="19" name="Google Shape;1408;p45">
            <a:extLst>
              <a:ext uri="{FF2B5EF4-FFF2-40B4-BE49-F238E27FC236}">
                <a16:creationId xmlns:a16="http://schemas.microsoft.com/office/drawing/2014/main" id="{AB61157C-2A90-051B-905E-F3F3C4707E99}"/>
              </a:ext>
            </a:extLst>
          </p:cNvPr>
          <p:cNvSpPr txBox="1">
            <a:spLocks/>
          </p:cNvSpPr>
          <p:nvPr/>
        </p:nvSpPr>
        <p:spPr>
          <a:xfrm rot="122752">
            <a:off x="1183968" y="1100736"/>
            <a:ext cx="3173116" cy="59008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ctr" rtl="0">
              <a:lnSpc>
                <a:spcPct val="115000"/>
              </a:lnSpc>
              <a:spcBef>
                <a:spcPts val="0"/>
              </a:spcBef>
              <a:spcAft>
                <a:spcPts val="0"/>
              </a:spcAft>
              <a:buClr>
                <a:srgbClr val="002664"/>
              </a:buClr>
              <a:buSzPts val="1200"/>
              <a:buFont typeface="Public Sans"/>
              <a:buChar char="●"/>
              <a:defRPr sz="1200" b="0" i="0" u="none" strike="noStrike" cap="none">
                <a:solidFill>
                  <a:srgbClr val="002664"/>
                </a:solidFill>
                <a:latin typeface="Public Sans"/>
                <a:ea typeface="Public Sans"/>
                <a:cs typeface="Public Sans"/>
                <a:sym typeface="Public Sans"/>
              </a:defRPr>
            </a:lvl1pPr>
            <a:lvl2pPr marL="914400" marR="0" lvl="1" indent="-304800" algn="ctr" rtl="0">
              <a:lnSpc>
                <a:spcPct val="115000"/>
              </a:lnSpc>
              <a:spcBef>
                <a:spcPts val="0"/>
              </a:spcBef>
              <a:spcAft>
                <a:spcPts val="0"/>
              </a:spcAft>
              <a:buClr>
                <a:srgbClr val="002664"/>
              </a:buClr>
              <a:buSzPts val="1200"/>
              <a:buFont typeface="Public Sans"/>
              <a:buChar char="○"/>
              <a:defRPr sz="1200" b="0" i="0" u="none" strike="noStrike" cap="none">
                <a:solidFill>
                  <a:srgbClr val="002664"/>
                </a:solidFill>
                <a:latin typeface="Public Sans"/>
                <a:ea typeface="Public Sans"/>
                <a:cs typeface="Public Sans"/>
                <a:sym typeface="Public Sans"/>
              </a:defRPr>
            </a:lvl2pPr>
            <a:lvl3pPr marL="1371600" marR="0" lvl="2" indent="-304800" algn="ctr" rtl="0">
              <a:lnSpc>
                <a:spcPct val="115000"/>
              </a:lnSpc>
              <a:spcBef>
                <a:spcPts val="0"/>
              </a:spcBef>
              <a:spcAft>
                <a:spcPts val="0"/>
              </a:spcAft>
              <a:buClr>
                <a:srgbClr val="002664"/>
              </a:buClr>
              <a:buSzPts val="1200"/>
              <a:buFont typeface="Public Sans"/>
              <a:buChar char="■"/>
              <a:defRPr sz="1200" b="0" i="0" u="none" strike="noStrike" cap="none">
                <a:solidFill>
                  <a:srgbClr val="002664"/>
                </a:solidFill>
                <a:latin typeface="Public Sans"/>
                <a:ea typeface="Public Sans"/>
                <a:cs typeface="Public Sans"/>
                <a:sym typeface="Public Sans"/>
              </a:defRPr>
            </a:lvl3pPr>
            <a:lvl4pPr marL="1828800" marR="0" lvl="3" indent="-304800" algn="ctr" rtl="0">
              <a:lnSpc>
                <a:spcPct val="115000"/>
              </a:lnSpc>
              <a:spcBef>
                <a:spcPts val="0"/>
              </a:spcBef>
              <a:spcAft>
                <a:spcPts val="0"/>
              </a:spcAft>
              <a:buClr>
                <a:srgbClr val="002664"/>
              </a:buClr>
              <a:buSzPts val="1200"/>
              <a:buFont typeface="Public Sans"/>
              <a:buChar char="●"/>
              <a:defRPr sz="1200" b="0" i="0" u="none" strike="noStrike" cap="none">
                <a:solidFill>
                  <a:srgbClr val="002664"/>
                </a:solidFill>
                <a:latin typeface="Public Sans"/>
                <a:ea typeface="Public Sans"/>
                <a:cs typeface="Public Sans"/>
                <a:sym typeface="Public Sans"/>
              </a:defRPr>
            </a:lvl4pPr>
            <a:lvl5pPr marL="2286000" marR="0" lvl="4" indent="-304800" algn="ctr" rtl="0">
              <a:lnSpc>
                <a:spcPct val="115000"/>
              </a:lnSpc>
              <a:spcBef>
                <a:spcPts val="0"/>
              </a:spcBef>
              <a:spcAft>
                <a:spcPts val="0"/>
              </a:spcAft>
              <a:buClr>
                <a:srgbClr val="002664"/>
              </a:buClr>
              <a:buSzPts val="1200"/>
              <a:buFont typeface="Public Sans"/>
              <a:buChar char="○"/>
              <a:defRPr sz="1200" b="0" i="0" u="none" strike="noStrike" cap="none">
                <a:solidFill>
                  <a:srgbClr val="002664"/>
                </a:solidFill>
                <a:latin typeface="Public Sans"/>
                <a:ea typeface="Public Sans"/>
                <a:cs typeface="Public Sans"/>
                <a:sym typeface="Public Sans"/>
              </a:defRPr>
            </a:lvl5pPr>
            <a:lvl6pPr marL="2743200" marR="0" lvl="5" indent="-304800" algn="ctr" rtl="0">
              <a:lnSpc>
                <a:spcPct val="115000"/>
              </a:lnSpc>
              <a:spcBef>
                <a:spcPts val="0"/>
              </a:spcBef>
              <a:spcAft>
                <a:spcPts val="0"/>
              </a:spcAft>
              <a:buClr>
                <a:srgbClr val="002664"/>
              </a:buClr>
              <a:buSzPts val="1200"/>
              <a:buFont typeface="Public Sans"/>
              <a:buChar char="■"/>
              <a:defRPr sz="1200" b="0" i="0" u="none" strike="noStrike" cap="none">
                <a:solidFill>
                  <a:srgbClr val="002664"/>
                </a:solidFill>
                <a:latin typeface="Public Sans"/>
                <a:ea typeface="Public Sans"/>
                <a:cs typeface="Public Sans"/>
                <a:sym typeface="Public Sans"/>
              </a:defRPr>
            </a:lvl6pPr>
            <a:lvl7pPr marL="3200400" marR="0" lvl="6" indent="-304800" algn="ctr" rtl="0">
              <a:lnSpc>
                <a:spcPct val="115000"/>
              </a:lnSpc>
              <a:spcBef>
                <a:spcPts val="0"/>
              </a:spcBef>
              <a:spcAft>
                <a:spcPts val="0"/>
              </a:spcAft>
              <a:buClr>
                <a:srgbClr val="002664"/>
              </a:buClr>
              <a:buSzPts val="1200"/>
              <a:buFont typeface="Public Sans"/>
              <a:buChar char="●"/>
              <a:defRPr sz="1200" b="0" i="0" u="none" strike="noStrike" cap="none">
                <a:solidFill>
                  <a:srgbClr val="002664"/>
                </a:solidFill>
                <a:latin typeface="Public Sans"/>
                <a:ea typeface="Public Sans"/>
                <a:cs typeface="Public Sans"/>
                <a:sym typeface="Public Sans"/>
              </a:defRPr>
            </a:lvl7pPr>
            <a:lvl8pPr marL="3657600" marR="0" lvl="7" indent="-304800" algn="ctr" rtl="0">
              <a:lnSpc>
                <a:spcPct val="115000"/>
              </a:lnSpc>
              <a:spcBef>
                <a:spcPts val="0"/>
              </a:spcBef>
              <a:spcAft>
                <a:spcPts val="0"/>
              </a:spcAft>
              <a:buClr>
                <a:srgbClr val="002664"/>
              </a:buClr>
              <a:buSzPts val="1200"/>
              <a:buFont typeface="Public Sans"/>
              <a:buChar char="○"/>
              <a:defRPr sz="1200" b="0" i="0" u="none" strike="noStrike" cap="none">
                <a:solidFill>
                  <a:srgbClr val="002664"/>
                </a:solidFill>
                <a:latin typeface="Public Sans"/>
                <a:ea typeface="Public Sans"/>
                <a:cs typeface="Public Sans"/>
                <a:sym typeface="Public Sans"/>
              </a:defRPr>
            </a:lvl8pPr>
            <a:lvl9pPr marL="4114800" marR="0" lvl="8" indent="-304800" algn="ctr" rtl="0">
              <a:lnSpc>
                <a:spcPct val="115000"/>
              </a:lnSpc>
              <a:spcBef>
                <a:spcPts val="0"/>
              </a:spcBef>
              <a:spcAft>
                <a:spcPts val="0"/>
              </a:spcAft>
              <a:buClr>
                <a:srgbClr val="002664"/>
              </a:buClr>
              <a:buSzPts val="1200"/>
              <a:buFont typeface="Public Sans"/>
              <a:buChar char="■"/>
              <a:defRPr sz="1200" b="0" i="0" u="none" strike="noStrike" cap="none">
                <a:solidFill>
                  <a:srgbClr val="002664"/>
                </a:solidFill>
                <a:latin typeface="Public Sans"/>
                <a:ea typeface="Public Sans"/>
                <a:cs typeface="Public Sans"/>
                <a:sym typeface="Public Sans"/>
              </a:defRPr>
            </a:lvl9pPr>
          </a:lstStyle>
          <a:p>
            <a:pPr marL="0" indent="0" algn="l">
              <a:lnSpc>
                <a:spcPct val="105000"/>
              </a:lnSpc>
              <a:spcAft>
                <a:spcPts val="1200"/>
              </a:spcAft>
              <a:buFont typeface="Public Sans"/>
              <a:buNone/>
            </a:pPr>
            <a:endParaRPr lang="en-AU" sz="1500">
              <a:latin typeface="Public Sans" pitchFamily="2" charset="0"/>
            </a:endParaRPr>
          </a:p>
        </p:txBody>
      </p:sp>
      <p:graphicFrame>
        <p:nvGraphicFramePr>
          <p:cNvPr id="8" name="Diagram 7">
            <a:extLst>
              <a:ext uri="{FF2B5EF4-FFF2-40B4-BE49-F238E27FC236}">
                <a16:creationId xmlns:a16="http://schemas.microsoft.com/office/drawing/2014/main" id="{71B9CA58-B896-8F07-FC78-B9EC459BD2A8}"/>
              </a:ext>
            </a:extLst>
          </p:cNvPr>
          <p:cNvGraphicFramePr/>
          <p:nvPr>
            <p:extLst>
              <p:ext uri="{D42A27DB-BD31-4B8C-83A1-F6EECF244321}">
                <p14:modId xmlns:p14="http://schemas.microsoft.com/office/powerpoint/2010/main" val="1754670277"/>
              </p:ext>
            </p:extLst>
          </p:nvPr>
        </p:nvGraphicFramePr>
        <p:xfrm>
          <a:off x="2150069" y="1048177"/>
          <a:ext cx="5254653" cy="38513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4279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49F3CC-4CF2-E937-A0B9-D6866FDCEFE5}"/>
            </a:ext>
          </a:extLst>
        </p:cNvPr>
        <p:cNvGrpSpPr/>
        <p:nvPr/>
      </p:nvGrpSpPr>
      <p:grpSpPr>
        <a:xfrm>
          <a:off x="0" y="0"/>
          <a:ext cx="0" cy="0"/>
          <a:chOff x="0" y="0"/>
          <a:chExt cx="0" cy="0"/>
        </a:xfrm>
      </p:grpSpPr>
      <p:sp>
        <p:nvSpPr>
          <p:cNvPr id="9" name="Google Shape;1302;p40">
            <a:extLst>
              <a:ext uri="{FF2B5EF4-FFF2-40B4-BE49-F238E27FC236}">
                <a16:creationId xmlns:a16="http://schemas.microsoft.com/office/drawing/2014/main" id="{67A7457F-7DE7-3381-E8BF-D5CCC3DAF18F}"/>
              </a:ext>
            </a:extLst>
          </p:cNvPr>
          <p:cNvSpPr txBox="1">
            <a:spLocks noGrp="1"/>
          </p:cNvSpPr>
          <p:nvPr>
            <p:ph type="title"/>
          </p:nvPr>
        </p:nvSpPr>
        <p:spPr>
          <a:xfrm>
            <a:off x="302614" y="419529"/>
            <a:ext cx="8520594"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latin typeface="Public Sans SemiBold" pitchFamily="2" charset="0"/>
              </a:rPr>
              <a:t>Information for families</a:t>
            </a:r>
            <a:endParaRPr>
              <a:latin typeface="Public Sans SemiBold" pitchFamily="2" charset="0"/>
            </a:endParaRPr>
          </a:p>
        </p:txBody>
      </p:sp>
      <p:sp>
        <p:nvSpPr>
          <p:cNvPr id="15" name="Google Shape;1433;p47">
            <a:extLst>
              <a:ext uri="{FF2B5EF4-FFF2-40B4-BE49-F238E27FC236}">
                <a16:creationId xmlns:a16="http://schemas.microsoft.com/office/drawing/2014/main" id="{B5FAA7BF-6F9D-D9C7-CA2A-82EAA938C47B}"/>
              </a:ext>
            </a:extLst>
          </p:cNvPr>
          <p:cNvSpPr txBox="1">
            <a:spLocks noGrp="1"/>
          </p:cNvSpPr>
          <p:nvPr>
            <p:ph type="sldNum" idx="12"/>
          </p:nvPr>
        </p:nvSpPr>
        <p:spPr>
          <a:xfrm>
            <a:off x="8548858" y="4702699"/>
            <a:ext cx="548700" cy="3936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fld id="{00000000-1234-1234-1234-123412341234}" type="slidenum">
              <a:rPr lang="en">
                <a:solidFill>
                  <a:schemeClr val="lt1"/>
                </a:solidFill>
                <a:latin typeface="Public Sans"/>
                <a:ea typeface="Public Sans"/>
                <a:cs typeface="Public Sans"/>
                <a:sym typeface="Public Sans"/>
              </a:rPr>
              <a:t>17</a:t>
            </a:fld>
            <a:endParaRPr>
              <a:solidFill>
                <a:schemeClr val="lt1"/>
              </a:solidFill>
              <a:latin typeface="Public Sans"/>
              <a:ea typeface="Public Sans"/>
              <a:cs typeface="Public Sans"/>
              <a:sym typeface="Public Sans"/>
            </a:endParaRPr>
          </a:p>
        </p:txBody>
      </p:sp>
      <p:pic>
        <p:nvPicPr>
          <p:cNvPr id="3" name="Picture 2" descr="Two women standing in a room&#10;&#10;AI-generated content may be incorrect.">
            <a:extLst>
              <a:ext uri="{FF2B5EF4-FFF2-40B4-BE49-F238E27FC236}">
                <a16:creationId xmlns:a16="http://schemas.microsoft.com/office/drawing/2014/main" id="{76D89B66-D346-C81F-ACFA-6662F097D4E0}"/>
              </a:ext>
            </a:extLst>
          </p:cNvPr>
          <p:cNvPicPr>
            <a:picLocks noChangeAspect="1"/>
          </p:cNvPicPr>
          <p:nvPr/>
        </p:nvPicPr>
        <p:blipFill>
          <a:blip r:embed="rId3"/>
          <a:stretch>
            <a:fillRect/>
          </a:stretch>
        </p:blipFill>
        <p:spPr>
          <a:xfrm>
            <a:off x="595142" y="1099823"/>
            <a:ext cx="2474855" cy="3710470"/>
          </a:xfrm>
          <a:prstGeom prst="rect">
            <a:avLst/>
          </a:prstGeom>
        </p:spPr>
      </p:pic>
      <p:graphicFrame>
        <p:nvGraphicFramePr>
          <p:cNvPr id="6" name="Diagram 5">
            <a:extLst>
              <a:ext uri="{FF2B5EF4-FFF2-40B4-BE49-F238E27FC236}">
                <a16:creationId xmlns:a16="http://schemas.microsoft.com/office/drawing/2014/main" id="{5ECC64AB-114B-C93B-B982-52A2C5F1F5F9}"/>
              </a:ext>
            </a:extLst>
          </p:cNvPr>
          <p:cNvGraphicFramePr/>
          <p:nvPr>
            <p:extLst>
              <p:ext uri="{D42A27DB-BD31-4B8C-83A1-F6EECF244321}">
                <p14:modId xmlns:p14="http://schemas.microsoft.com/office/powerpoint/2010/main" val="1275312335"/>
              </p:ext>
            </p:extLst>
          </p:nvPr>
        </p:nvGraphicFramePr>
        <p:xfrm>
          <a:off x="3567953" y="992229"/>
          <a:ext cx="5255255" cy="371047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51" name="Google Shape;1289;p38">
            <a:extLst>
              <a:ext uri="{FF2B5EF4-FFF2-40B4-BE49-F238E27FC236}">
                <a16:creationId xmlns:a16="http://schemas.microsoft.com/office/drawing/2014/main" id="{36532878-A09F-261F-EC65-01046E845161}"/>
              </a:ext>
            </a:extLst>
          </p:cNvPr>
          <p:cNvSpPr/>
          <p:nvPr/>
        </p:nvSpPr>
        <p:spPr>
          <a:xfrm>
            <a:off x="8899471" y="2353272"/>
            <a:ext cx="1835774" cy="1955827"/>
          </a:xfrm>
          <a:custGeom>
            <a:avLst/>
            <a:gdLst/>
            <a:ahLst/>
            <a:cxnLst/>
            <a:rect l="l" t="t" r="r" b="b"/>
            <a:pathLst>
              <a:path w="178485" h="152848" extrusionOk="0">
                <a:moveTo>
                  <a:pt x="25498" y="0"/>
                </a:moveTo>
                <a:cubicBezTo>
                  <a:pt x="11415" y="0"/>
                  <a:pt x="0" y="11416"/>
                  <a:pt x="0" y="25498"/>
                </a:cubicBezTo>
                <a:lnTo>
                  <a:pt x="0" y="98223"/>
                </a:lnTo>
                <a:cubicBezTo>
                  <a:pt x="0" y="112305"/>
                  <a:pt x="11415" y="123720"/>
                  <a:pt x="25498" y="123720"/>
                </a:cubicBezTo>
                <a:lnTo>
                  <a:pt x="38449" y="123720"/>
                </a:lnTo>
                <a:cubicBezTo>
                  <a:pt x="42869" y="132685"/>
                  <a:pt x="44590" y="144627"/>
                  <a:pt x="29732" y="152847"/>
                </a:cubicBezTo>
                <a:cubicBezTo>
                  <a:pt x="29732" y="152847"/>
                  <a:pt x="68708" y="143045"/>
                  <a:pt x="75796" y="123720"/>
                </a:cubicBezTo>
                <a:lnTo>
                  <a:pt x="152987" y="123720"/>
                </a:lnTo>
                <a:cubicBezTo>
                  <a:pt x="167070" y="123720"/>
                  <a:pt x="178485" y="112305"/>
                  <a:pt x="178485" y="98223"/>
                </a:cubicBezTo>
                <a:lnTo>
                  <a:pt x="178485" y="25498"/>
                </a:lnTo>
                <a:cubicBezTo>
                  <a:pt x="178485" y="11416"/>
                  <a:pt x="167070" y="0"/>
                  <a:pt x="152987" y="0"/>
                </a:cubicBezTo>
                <a:close/>
              </a:path>
            </a:pathLst>
          </a:custGeom>
          <a:solidFill>
            <a:srgbClr val="FFFFFF"/>
          </a:solidFill>
          <a:ln w="9700" cap="flat" cmpd="sng">
            <a:solidFill>
              <a:srgbClr val="DA193A"/>
            </a:solidFill>
            <a:prstDash val="solid"/>
            <a:miter lim="15509"/>
            <a:headEnd type="none" w="sm" len="sm"/>
            <a:tailEnd type="none" w="sm" len="sm"/>
          </a:ln>
        </p:spPr>
        <p:txBody>
          <a:bodyPr spcFirstLastPara="1" wrap="square" lIns="144000" tIns="108000" rIns="108000" bIns="91425" anchor="t" anchorCtr="0">
            <a:noAutofit/>
          </a:bodyPr>
          <a:lstStyle/>
          <a:p>
            <a:r>
              <a:rPr lang="en-AU" sz="1000">
                <a:solidFill>
                  <a:srgbClr val="DA193A"/>
                </a:solidFill>
              </a:rPr>
              <a:t>Replace text 'insert location here' to indicate where your educational program for families is displayed.    </a:t>
            </a:r>
            <a:br>
              <a:rPr lang="en-AU" sz="1000"/>
            </a:br>
            <a:br>
              <a:rPr lang="en-AU" sz="1000"/>
            </a:br>
            <a:r>
              <a:rPr lang="en-AU" sz="1000">
                <a:solidFill>
                  <a:srgbClr val="DA193A"/>
                </a:solidFill>
              </a:rPr>
              <a:t>Don’t forget to delete these speech bubbles and all of its contents before finalising the presentation.</a:t>
            </a:r>
          </a:p>
        </p:txBody>
      </p:sp>
    </p:spTree>
    <p:extLst>
      <p:ext uri="{BB962C8B-B14F-4D97-AF65-F5344CB8AC3E}">
        <p14:creationId xmlns:p14="http://schemas.microsoft.com/office/powerpoint/2010/main" val="25088398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154134-DAD7-551F-33B3-979B214B667D}"/>
            </a:ext>
          </a:extLst>
        </p:cNvPr>
        <p:cNvGrpSpPr/>
        <p:nvPr/>
      </p:nvGrpSpPr>
      <p:grpSpPr>
        <a:xfrm>
          <a:off x="0" y="0"/>
          <a:ext cx="0" cy="0"/>
          <a:chOff x="0" y="0"/>
          <a:chExt cx="0" cy="0"/>
        </a:xfrm>
      </p:grpSpPr>
      <p:sp>
        <p:nvSpPr>
          <p:cNvPr id="9" name="Google Shape;1302;p40">
            <a:extLst>
              <a:ext uri="{FF2B5EF4-FFF2-40B4-BE49-F238E27FC236}">
                <a16:creationId xmlns:a16="http://schemas.microsoft.com/office/drawing/2014/main" id="{2851E87B-3857-D30C-54EE-5534F56F41C2}"/>
              </a:ext>
            </a:extLst>
          </p:cNvPr>
          <p:cNvSpPr txBox="1">
            <a:spLocks noGrp="1"/>
          </p:cNvSpPr>
          <p:nvPr>
            <p:ph type="title"/>
          </p:nvPr>
        </p:nvSpPr>
        <p:spPr>
          <a:xfrm>
            <a:off x="216889" y="599530"/>
            <a:ext cx="8520594"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b="1">
                <a:latin typeface="Public Sans SemiBold" pitchFamily="2" charset="0"/>
              </a:rPr>
              <a:t>The Transition to School Digital Statement</a:t>
            </a:r>
            <a:endParaRPr b="1">
              <a:latin typeface="Public Sans SemiBold" pitchFamily="2" charset="0"/>
            </a:endParaRPr>
          </a:p>
        </p:txBody>
      </p:sp>
      <p:sp>
        <p:nvSpPr>
          <p:cNvPr id="15" name="Google Shape;1433;p47">
            <a:extLst>
              <a:ext uri="{FF2B5EF4-FFF2-40B4-BE49-F238E27FC236}">
                <a16:creationId xmlns:a16="http://schemas.microsoft.com/office/drawing/2014/main" id="{D9BCB7E0-F64B-D996-0D81-B541128574AC}"/>
              </a:ext>
            </a:extLst>
          </p:cNvPr>
          <p:cNvSpPr txBox="1">
            <a:spLocks noGrp="1"/>
          </p:cNvSpPr>
          <p:nvPr>
            <p:ph type="sldNum" idx="12"/>
          </p:nvPr>
        </p:nvSpPr>
        <p:spPr>
          <a:xfrm>
            <a:off x="8548858" y="4702699"/>
            <a:ext cx="548700" cy="3936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fld id="{00000000-1234-1234-1234-123412341234}" type="slidenum">
              <a:rPr lang="en">
                <a:solidFill>
                  <a:schemeClr val="lt1"/>
                </a:solidFill>
                <a:latin typeface="Public Sans"/>
                <a:ea typeface="Public Sans"/>
                <a:cs typeface="Public Sans"/>
                <a:sym typeface="Public Sans"/>
              </a:rPr>
              <a:t>18</a:t>
            </a:fld>
            <a:endParaRPr>
              <a:solidFill>
                <a:schemeClr val="lt1"/>
              </a:solidFill>
              <a:latin typeface="Public Sans"/>
              <a:ea typeface="Public Sans"/>
              <a:cs typeface="Public Sans"/>
              <a:sym typeface="Public Sans"/>
            </a:endParaRPr>
          </a:p>
        </p:txBody>
      </p:sp>
      <p:pic>
        <p:nvPicPr>
          <p:cNvPr id="1028" name="Picture 4">
            <a:extLst>
              <a:ext uri="{FF2B5EF4-FFF2-40B4-BE49-F238E27FC236}">
                <a16:creationId xmlns:a16="http://schemas.microsoft.com/office/drawing/2014/main" id="{0259713A-662E-48DB-8BFB-B3FAF5FC20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14612" y="1371118"/>
            <a:ext cx="2522871" cy="333287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0761F17-25C7-95FC-38C6-79BDB60F0035}"/>
              </a:ext>
            </a:extLst>
          </p:cNvPr>
          <p:cNvSpPr txBox="1"/>
          <p:nvPr/>
        </p:nvSpPr>
        <p:spPr>
          <a:xfrm>
            <a:off x="385482" y="1371118"/>
            <a:ext cx="5469055" cy="2086725"/>
          </a:xfrm>
          <a:prstGeom prst="rect">
            <a:avLst/>
          </a:prstGeom>
          <a:noFill/>
        </p:spPr>
        <p:txBody>
          <a:bodyPr wrap="square" rtlCol="0">
            <a:spAutoFit/>
          </a:bodyPr>
          <a:lstStyle/>
          <a:p>
            <a:pPr marL="285750" lvl="0" indent="-285750">
              <a:lnSpc>
                <a:spcPct val="90000"/>
              </a:lnSpc>
              <a:buFont typeface="Arial" panose="020B0604020202020204" pitchFamily="34" charset="0"/>
              <a:buChar char="•"/>
            </a:pPr>
            <a:r>
              <a:rPr lang="en-AU" sz="1600" dirty="0">
                <a:solidFill>
                  <a:srgbClr val="002664"/>
                </a:solidFill>
              </a:rPr>
              <a:t>We will complete transition to school statements. With your consent this is sent to your child’s school.</a:t>
            </a:r>
          </a:p>
          <a:p>
            <a:pPr lvl="0">
              <a:lnSpc>
                <a:spcPct val="90000"/>
              </a:lnSpc>
            </a:pPr>
            <a:endParaRPr lang="en-AU" sz="1600" dirty="0">
              <a:solidFill>
                <a:srgbClr val="002664"/>
              </a:solidFill>
            </a:endParaRPr>
          </a:p>
          <a:p>
            <a:pPr marL="285750" lvl="0" indent="-285750">
              <a:lnSpc>
                <a:spcPct val="90000"/>
              </a:lnSpc>
              <a:buFont typeface="Arial" panose="020B0604020202020204" pitchFamily="34" charset="0"/>
              <a:buChar char="•"/>
            </a:pPr>
            <a:r>
              <a:rPr lang="en-AU" sz="1600" dirty="0">
                <a:solidFill>
                  <a:srgbClr val="002664"/>
                </a:solidFill>
              </a:rPr>
              <a:t>The statement summarises your child’s strengths, interests and ways they like to learn and you will be provided a copy. </a:t>
            </a:r>
          </a:p>
          <a:p>
            <a:pPr lvl="0">
              <a:lnSpc>
                <a:spcPct val="90000"/>
              </a:lnSpc>
            </a:pPr>
            <a:endParaRPr lang="en-AU" sz="1600" dirty="0">
              <a:solidFill>
                <a:srgbClr val="002664"/>
              </a:solidFill>
            </a:endParaRPr>
          </a:p>
          <a:p>
            <a:pPr marL="285750" lvl="0" indent="-285750">
              <a:lnSpc>
                <a:spcPct val="90000"/>
              </a:lnSpc>
              <a:buFont typeface="Arial" panose="020B0604020202020204" pitchFamily="34" charset="0"/>
              <a:buChar char="•"/>
            </a:pPr>
            <a:r>
              <a:rPr lang="en-AU" sz="1600" dirty="0">
                <a:solidFill>
                  <a:srgbClr val="002664"/>
                </a:solidFill>
              </a:rPr>
              <a:t>The statement helps Kindergarten teachers get to know your child during transition to  primary school </a:t>
            </a:r>
          </a:p>
        </p:txBody>
      </p:sp>
    </p:spTree>
    <p:extLst>
      <p:ext uri="{BB962C8B-B14F-4D97-AF65-F5344CB8AC3E}">
        <p14:creationId xmlns:p14="http://schemas.microsoft.com/office/powerpoint/2010/main" val="17599274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D5F4FF"/>
        </a:solidFill>
        <a:effectLst/>
      </p:bgPr>
    </p:bg>
    <p:spTree>
      <p:nvGrpSpPr>
        <p:cNvPr id="1" name="Shape 1256">
          <a:extLst>
            <a:ext uri="{FF2B5EF4-FFF2-40B4-BE49-F238E27FC236}">
              <a16:creationId xmlns:a16="http://schemas.microsoft.com/office/drawing/2014/main" id="{9393F9B5-94AB-419B-44D7-A5FB903CDAB4}"/>
            </a:ext>
          </a:extLst>
        </p:cNvPr>
        <p:cNvGrpSpPr/>
        <p:nvPr/>
      </p:nvGrpSpPr>
      <p:grpSpPr>
        <a:xfrm>
          <a:off x="0" y="0"/>
          <a:ext cx="0" cy="0"/>
          <a:chOff x="0" y="0"/>
          <a:chExt cx="0" cy="0"/>
        </a:xfrm>
      </p:grpSpPr>
      <p:sp>
        <p:nvSpPr>
          <p:cNvPr id="1257" name="Google Shape;1257;p38">
            <a:extLst>
              <a:ext uri="{FF2B5EF4-FFF2-40B4-BE49-F238E27FC236}">
                <a16:creationId xmlns:a16="http://schemas.microsoft.com/office/drawing/2014/main" id="{1394DBFD-6095-7B51-9828-D9EF76010A31}"/>
              </a:ext>
            </a:extLst>
          </p:cNvPr>
          <p:cNvSpPr txBox="1">
            <a:spLocks noGrp="1"/>
          </p:cNvSpPr>
          <p:nvPr>
            <p:ph type="sldNum" idx="12"/>
          </p:nvPr>
        </p:nvSpPr>
        <p:spPr>
          <a:xfrm>
            <a:off x="8548858" y="4702699"/>
            <a:ext cx="548700" cy="3936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fld id="{00000000-1234-1234-1234-123412341234}" type="slidenum">
              <a:rPr lang="en"/>
              <a:t>19</a:t>
            </a:fld>
            <a:endParaRPr/>
          </a:p>
        </p:txBody>
      </p:sp>
      <p:sp>
        <p:nvSpPr>
          <p:cNvPr id="1258" name="Google Shape;1258;p38">
            <a:extLst>
              <a:ext uri="{FF2B5EF4-FFF2-40B4-BE49-F238E27FC236}">
                <a16:creationId xmlns:a16="http://schemas.microsoft.com/office/drawing/2014/main" id="{5F64553E-E04B-52E7-D797-97C954988590}"/>
              </a:ext>
            </a:extLst>
          </p:cNvPr>
          <p:cNvSpPr txBox="1">
            <a:spLocks noGrp="1"/>
          </p:cNvSpPr>
          <p:nvPr>
            <p:ph type="body" idx="1"/>
          </p:nvPr>
        </p:nvSpPr>
        <p:spPr>
          <a:xfrm>
            <a:off x="385825" y="2857500"/>
            <a:ext cx="3636000" cy="1797924"/>
          </a:xfrm>
          <a:prstGeom prst="rect">
            <a:avLst/>
          </a:prstGeom>
        </p:spPr>
        <p:txBody>
          <a:bodyPr spcFirstLastPara="1" wrap="square" lIns="91425" tIns="91425" rIns="91425" bIns="91425" anchor="t" anchorCtr="0">
            <a:noAutofit/>
          </a:bodyPr>
          <a:lstStyle/>
          <a:p>
            <a:pPr marL="0" lvl="0" indent="0" algn="l" rtl="0">
              <a:spcBef>
                <a:spcPts val="0"/>
              </a:spcBef>
              <a:spcAft>
                <a:spcPts val="1200"/>
              </a:spcAft>
              <a:buNone/>
            </a:pPr>
            <a:br>
              <a:rPr lang="en" sz="1000">
                <a:solidFill>
                  <a:schemeClr val="lt1"/>
                </a:solidFill>
              </a:rPr>
            </a:br>
            <a:r>
              <a:rPr lang="en" sz="1000">
                <a:solidFill>
                  <a:schemeClr val="lt1"/>
                </a:solidFill>
              </a:rPr>
              <a:t> </a:t>
            </a:r>
          </a:p>
        </p:txBody>
      </p:sp>
      <p:sp>
        <p:nvSpPr>
          <p:cNvPr id="4" name="Google Shape;230;p18">
            <a:extLst>
              <a:ext uri="{FF2B5EF4-FFF2-40B4-BE49-F238E27FC236}">
                <a16:creationId xmlns:a16="http://schemas.microsoft.com/office/drawing/2014/main" id="{44435AA2-86A7-36AC-07C4-A7353071DB77}"/>
              </a:ext>
            </a:extLst>
          </p:cNvPr>
          <p:cNvSpPr/>
          <p:nvPr/>
        </p:nvSpPr>
        <p:spPr>
          <a:xfrm rot="6299612">
            <a:off x="8479187" y="3186770"/>
            <a:ext cx="1337019" cy="1337019"/>
          </a:xfrm>
          <a:prstGeom prst="ellipse">
            <a:avLst/>
          </a:prstGeom>
          <a:noFill/>
          <a:ln w="114300" cap="flat" cmpd="sng">
            <a:solidFill>
              <a:srgbClr val="FFB8C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 name="Google Shape;231;p18">
            <a:extLst>
              <a:ext uri="{FF2B5EF4-FFF2-40B4-BE49-F238E27FC236}">
                <a16:creationId xmlns:a16="http://schemas.microsoft.com/office/drawing/2014/main" id="{19B2A287-8019-AE7E-9C96-13F12533C29C}"/>
              </a:ext>
            </a:extLst>
          </p:cNvPr>
          <p:cNvSpPr/>
          <p:nvPr/>
        </p:nvSpPr>
        <p:spPr>
          <a:xfrm rot="6299392">
            <a:off x="8920369" y="3627962"/>
            <a:ext cx="454672" cy="454672"/>
          </a:xfrm>
          <a:prstGeom prst="ellipse">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grpSp>
        <p:nvGrpSpPr>
          <p:cNvPr id="6" name="Google Shape;262;p18">
            <a:extLst>
              <a:ext uri="{FF2B5EF4-FFF2-40B4-BE49-F238E27FC236}">
                <a16:creationId xmlns:a16="http://schemas.microsoft.com/office/drawing/2014/main" id="{26A08372-DA70-6982-6AE1-B1EE690B7C0D}"/>
              </a:ext>
            </a:extLst>
          </p:cNvPr>
          <p:cNvGrpSpPr/>
          <p:nvPr/>
        </p:nvGrpSpPr>
        <p:grpSpPr>
          <a:xfrm>
            <a:off x="866278" y="905226"/>
            <a:ext cx="3888602" cy="3483893"/>
            <a:chOff x="1517475" y="789875"/>
            <a:chExt cx="4585825" cy="4135650"/>
          </a:xfrm>
        </p:grpSpPr>
        <p:sp>
          <p:nvSpPr>
            <p:cNvPr id="7" name="Google Shape;263;p18">
              <a:extLst>
                <a:ext uri="{FF2B5EF4-FFF2-40B4-BE49-F238E27FC236}">
                  <a16:creationId xmlns:a16="http://schemas.microsoft.com/office/drawing/2014/main" id="{1615858E-4D51-C137-5681-FDD0C9FB3D7B}"/>
                </a:ext>
              </a:extLst>
            </p:cNvPr>
            <p:cNvSpPr/>
            <p:nvPr/>
          </p:nvSpPr>
          <p:spPr>
            <a:xfrm>
              <a:off x="1893975" y="871300"/>
              <a:ext cx="4054625" cy="4054225"/>
            </a:xfrm>
            <a:custGeom>
              <a:avLst/>
              <a:gdLst/>
              <a:ahLst/>
              <a:cxnLst/>
              <a:rect l="l" t="t" r="r" b="b"/>
              <a:pathLst>
                <a:path w="162185" h="162169" extrusionOk="0">
                  <a:moveTo>
                    <a:pt x="13633" y="0"/>
                  </a:moveTo>
                  <a:lnTo>
                    <a:pt x="0" y="148535"/>
                  </a:lnTo>
                  <a:lnTo>
                    <a:pt x="148536" y="162168"/>
                  </a:lnTo>
                  <a:lnTo>
                    <a:pt x="162184" y="13633"/>
                  </a:lnTo>
                  <a:lnTo>
                    <a:pt x="13633" y="0"/>
                  </a:ln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264;p18">
              <a:extLst>
                <a:ext uri="{FF2B5EF4-FFF2-40B4-BE49-F238E27FC236}">
                  <a16:creationId xmlns:a16="http://schemas.microsoft.com/office/drawing/2014/main" id="{55113964-95F6-B875-93B6-99C203717F42}"/>
                </a:ext>
              </a:extLst>
            </p:cNvPr>
            <p:cNvSpPr/>
            <p:nvPr/>
          </p:nvSpPr>
          <p:spPr>
            <a:xfrm>
              <a:off x="1830000" y="807700"/>
              <a:ext cx="4054625" cy="4054625"/>
            </a:xfrm>
            <a:custGeom>
              <a:avLst/>
              <a:gdLst/>
              <a:ahLst/>
              <a:cxnLst/>
              <a:rect l="l" t="t" r="r" b="b"/>
              <a:pathLst>
                <a:path w="162185" h="162185" extrusionOk="0">
                  <a:moveTo>
                    <a:pt x="13633" y="1"/>
                  </a:moveTo>
                  <a:lnTo>
                    <a:pt x="0" y="148536"/>
                  </a:lnTo>
                  <a:lnTo>
                    <a:pt x="148536" y="162184"/>
                  </a:lnTo>
                  <a:lnTo>
                    <a:pt x="162184" y="13634"/>
                  </a:lnTo>
                  <a:lnTo>
                    <a:pt x="1363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265;p18">
              <a:extLst>
                <a:ext uri="{FF2B5EF4-FFF2-40B4-BE49-F238E27FC236}">
                  <a16:creationId xmlns:a16="http://schemas.microsoft.com/office/drawing/2014/main" id="{405209E4-1353-E786-381F-B45584396B72}"/>
                </a:ext>
              </a:extLst>
            </p:cNvPr>
            <p:cNvSpPr/>
            <p:nvPr/>
          </p:nvSpPr>
          <p:spPr>
            <a:xfrm>
              <a:off x="2411900" y="1257400"/>
              <a:ext cx="31225" cy="31225"/>
            </a:xfrm>
            <a:custGeom>
              <a:avLst/>
              <a:gdLst/>
              <a:ahLst/>
              <a:cxnLst/>
              <a:rect l="l" t="t" r="r" b="b"/>
              <a:pathLst>
                <a:path w="1249" h="1249" extrusionOk="0">
                  <a:moveTo>
                    <a:pt x="615" y="0"/>
                  </a:moveTo>
                  <a:cubicBezTo>
                    <a:pt x="484" y="0"/>
                    <a:pt x="355" y="38"/>
                    <a:pt x="237" y="143"/>
                  </a:cubicBezTo>
                  <a:cubicBezTo>
                    <a:pt x="97" y="252"/>
                    <a:pt x="20" y="391"/>
                    <a:pt x="4" y="562"/>
                  </a:cubicBezTo>
                  <a:cubicBezTo>
                    <a:pt x="-11" y="717"/>
                    <a:pt x="20" y="872"/>
                    <a:pt x="144" y="1012"/>
                  </a:cubicBezTo>
                  <a:cubicBezTo>
                    <a:pt x="252" y="1151"/>
                    <a:pt x="392" y="1229"/>
                    <a:pt x="563" y="1244"/>
                  </a:cubicBezTo>
                  <a:cubicBezTo>
                    <a:pt x="587" y="1247"/>
                    <a:pt x="611" y="1248"/>
                    <a:pt x="634" y="1248"/>
                  </a:cubicBezTo>
                  <a:cubicBezTo>
                    <a:pt x="765" y="1248"/>
                    <a:pt x="894" y="1210"/>
                    <a:pt x="1012" y="1105"/>
                  </a:cubicBezTo>
                  <a:cubicBezTo>
                    <a:pt x="1152" y="996"/>
                    <a:pt x="1229" y="857"/>
                    <a:pt x="1245" y="686"/>
                  </a:cubicBezTo>
                  <a:cubicBezTo>
                    <a:pt x="1260" y="531"/>
                    <a:pt x="1229" y="376"/>
                    <a:pt x="1105" y="236"/>
                  </a:cubicBezTo>
                  <a:cubicBezTo>
                    <a:pt x="997" y="97"/>
                    <a:pt x="857" y="19"/>
                    <a:pt x="687" y="4"/>
                  </a:cubicBezTo>
                  <a:cubicBezTo>
                    <a:pt x="663" y="1"/>
                    <a:pt x="639" y="0"/>
                    <a:pt x="61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266;p18">
              <a:extLst>
                <a:ext uri="{FF2B5EF4-FFF2-40B4-BE49-F238E27FC236}">
                  <a16:creationId xmlns:a16="http://schemas.microsoft.com/office/drawing/2014/main" id="{E1961440-4104-B080-A639-6E0ED13F7E43}"/>
                </a:ext>
              </a:extLst>
            </p:cNvPr>
            <p:cNvSpPr/>
            <p:nvPr/>
          </p:nvSpPr>
          <p:spPr>
            <a:xfrm>
              <a:off x="2607700" y="1275225"/>
              <a:ext cx="31225" cy="31225"/>
            </a:xfrm>
            <a:custGeom>
              <a:avLst/>
              <a:gdLst/>
              <a:ahLst/>
              <a:cxnLst/>
              <a:rect l="l" t="t" r="r" b="b"/>
              <a:pathLst>
                <a:path w="1249" h="1249" extrusionOk="0">
                  <a:moveTo>
                    <a:pt x="615" y="0"/>
                  </a:moveTo>
                  <a:cubicBezTo>
                    <a:pt x="484" y="0"/>
                    <a:pt x="355" y="39"/>
                    <a:pt x="237" y="144"/>
                  </a:cubicBezTo>
                  <a:cubicBezTo>
                    <a:pt x="98" y="252"/>
                    <a:pt x="20" y="392"/>
                    <a:pt x="5" y="562"/>
                  </a:cubicBezTo>
                  <a:cubicBezTo>
                    <a:pt x="-11" y="718"/>
                    <a:pt x="20" y="873"/>
                    <a:pt x="144" y="1012"/>
                  </a:cubicBezTo>
                  <a:cubicBezTo>
                    <a:pt x="253" y="1152"/>
                    <a:pt x="392" y="1229"/>
                    <a:pt x="563" y="1245"/>
                  </a:cubicBezTo>
                  <a:cubicBezTo>
                    <a:pt x="587" y="1247"/>
                    <a:pt x="611" y="1249"/>
                    <a:pt x="635" y="1249"/>
                  </a:cubicBezTo>
                  <a:cubicBezTo>
                    <a:pt x="766" y="1249"/>
                    <a:pt x="895" y="1210"/>
                    <a:pt x="1013" y="1105"/>
                  </a:cubicBezTo>
                  <a:cubicBezTo>
                    <a:pt x="1152" y="997"/>
                    <a:pt x="1230" y="857"/>
                    <a:pt x="1245" y="687"/>
                  </a:cubicBezTo>
                  <a:cubicBezTo>
                    <a:pt x="1261" y="531"/>
                    <a:pt x="1230" y="376"/>
                    <a:pt x="1106" y="237"/>
                  </a:cubicBezTo>
                  <a:cubicBezTo>
                    <a:pt x="997" y="97"/>
                    <a:pt x="858" y="20"/>
                    <a:pt x="687" y="4"/>
                  </a:cubicBezTo>
                  <a:cubicBezTo>
                    <a:pt x="663" y="2"/>
                    <a:pt x="639" y="0"/>
                    <a:pt x="61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267;p18">
              <a:extLst>
                <a:ext uri="{FF2B5EF4-FFF2-40B4-BE49-F238E27FC236}">
                  <a16:creationId xmlns:a16="http://schemas.microsoft.com/office/drawing/2014/main" id="{A9C49388-A61B-CA06-C9C8-D11778CB0F50}"/>
                </a:ext>
              </a:extLst>
            </p:cNvPr>
            <p:cNvSpPr/>
            <p:nvPr/>
          </p:nvSpPr>
          <p:spPr>
            <a:xfrm>
              <a:off x="2803925" y="1293075"/>
              <a:ext cx="31350" cy="31350"/>
            </a:xfrm>
            <a:custGeom>
              <a:avLst/>
              <a:gdLst/>
              <a:ahLst/>
              <a:cxnLst/>
              <a:rect l="l" t="t" r="r" b="b"/>
              <a:pathLst>
                <a:path w="1254" h="1254" extrusionOk="0">
                  <a:moveTo>
                    <a:pt x="628" y="1"/>
                  </a:moveTo>
                  <a:cubicBezTo>
                    <a:pt x="492" y="1"/>
                    <a:pt x="358" y="48"/>
                    <a:pt x="236" y="143"/>
                  </a:cubicBezTo>
                  <a:cubicBezTo>
                    <a:pt x="112" y="267"/>
                    <a:pt x="34" y="391"/>
                    <a:pt x="3" y="577"/>
                  </a:cubicBezTo>
                  <a:cubicBezTo>
                    <a:pt x="-12" y="733"/>
                    <a:pt x="34" y="888"/>
                    <a:pt x="143" y="1012"/>
                  </a:cubicBezTo>
                  <a:cubicBezTo>
                    <a:pt x="267" y="1151"/>
                    <a:pt x="391" y="1229"/>
                    <a:pt x="577" y="1244"/>
                  </a:cubicBezTo>
                  <a:cubicBezTo>
                    <a:pt x="609" y="1251"/>
                    <a:pt x="641" y="1254"/>
                    <a:pt x="672" y="1254"/>
                  </a:cubicBezTo>
                  <a:cubicBezTo>
                    <a:pt x="794" y="1254"/>
                    <a:pt x="913" y="1207"/>
                    <a:pt x="1012" y="1120"/>
                  </a:cubicBezTo>
                  <a:cubicBezTo>
                    <a:pt x="1136" y="1012"/>
                    <a:pt x="1213" y="857"/>
                    <a:pt x="1244" y="686"/>
                  </a:cubicBezTo>
                  <a:cubicBezTo>
                    <a:pt x="1275" y="531"/>
                    <a:pt x="1229" y="376"/>
                    <a:pt x="1120" y="236"/>
                  </a:cubicBezTo>
                  <a:cubicBezTo>
                    <a:pt x="996" y="112"/>
                    <a:pt x="856" y="35"/>
                    <a:pt x="686" y="4"/>
                  </a:cubicBezTo>
                  <a:cubicBezTo>
                    <a:pt x="666" y="2"/>
                    <a:pt x="647" y="1"/>
                    <a:pt x="628"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268;p18">
              <a:extLst>
                <a:ext uri="{FF2B5EF4-FFF2-40B4-BE49-F238E27FC236}">
                  <a16:creationId xmlns:a16="http://schemas.microsoft.com/office/drawing/2014/main" id="{6CC4A2E3-C28E-C4D7-199A-3F76FEAA5670}"/>
                </a:ext>
              </a:extLst>
            </p:cNvPr>
            <p:cNvSpPr/>
            <p:nvPr/>
          </p:nvSpPr>
          <p:spPr>
            <a:xfrm>
              <a:off x="2999725" y="1311150"/>
              <a:ext cx="31350" cy="31350"/>
            </a:xfrm>
            <a:custGeom>
              <a:avLst/>
              <a:gdLst/>
              <a:ahLst/>
              <a:cxnLst/>
              <a:rect l="l" t="t" r="r" b="b"/>
              <a:pathLst>
                <a:path w="1254" h="1254" extrusionOk="0">
                  <a:moveTo>
                    <a:pt x="591" y="0"/>
                  </a:moveTo>
                  <a:cubicBezTo>
                    <a:pt x="468" y="0"/>
                    <a:pt x="347" y="47"/>
                    <a:pt x="236" y="134"/>
                  </a:cubicBezTo>
                  <a:cubicBezTo>
                    <a:pt x="112" y="258"/>
                    <a:pt x="35" y="382"/>
                    <a:pt x="4" y="568"/>
                  </a:cubicBezTo>
                  <a:cubicBezTo>
                    <a:pt x="-12" y="723"/>
                    <a:pt x="35" y="878"/>
                    <a:pt x="143" y="1018"/>
                  </a:cubicBezTo>
                  <a:cubicBezTo>
                    <a:pt x="267" y="1142"/>
                    <a:pt x="391" y="1219"/>
                    <a:pt x="578" y="1250"/>
                  </a:cubicBezTo>
                  <a:cubicBezTo>
                    <a:pt x="597" y="1252"/>
                    <a:pt x="616" y="1253"/>
                    <a:pt x="636" y="1253"/>
                  </a:cubicBezTo>
                  <a:cubicBezTo>
                    <a:pt x="771" y="1253"/>
                    <a:pt x="903" y="1206"/>
                    <a:pt x="1012" y="1111"/>
                  </a:cubicBezTo>
                  <a:cubicBezTo>
                    <a:pt x="1151" y="1018"/>
                    <a:pt x="1213" y="863"/>
                    <a:pt x="1244" y="676"/>
                  </a:cubicBezTo>
                  <a:cubicBezTo>
                    <a:pt x="1276" y="521"/>
                    <a:pt x="1229" y="366"/>
                    <a:pt x="1120" y="242"/>
                  </a:cubicBezTo>
                  <a:cubicBezTo>
                    <a:pt x="996" y="103"/>
                    <a:pt x="857" y="25"/>
                    <a:pt x="686" y="10"/>
                  </a:cubicBezTo>
                  <a:cubicBezTo>
                    <a:pt x="654" y="3"/>
                    <a:pt x="623" y="0"/>
                    <a:pt x="591"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269;p18">
              <a:extLst>
                <a:ext uri="{FF2B5EF4-FFF2-40B4-BE49-F238E27FC236}">
                  <a16:creationId xmlns:a16="http://schemas.microsoft.com/office/drawing/2014/main" id="{70F0C816-2037-A8F7-4D30-F33175B57012}"/>
                </a:ext>
              </a:extLst>
            </p:cNvPr>
            <p:cNvSpPr/>
            <p:nvPr/>
          </p:nvSpPr>
          <p:spPr>
            <a:xfrm>
              <a:off x="3195525" y="1329125"/>
              <a:ext cx="31375" cy="31225"/>
            </a:xfrm>
            <a:custGeom>
              <a:avLst/>
              <a:gdLst/>
              <a:ahLst/>
              <a:cxnLst/>
              <a:rect l="l" t="t" r="r" b="b"/>
              <a:pathLst>
                <a:path w="1255" h="1249" extrusionOk="0">
                  <a:moveTo>
                    <a:pt x="615" y="0"/>
                  </a:moveTo>
                  <a:cubicBezTo>
                    <a:pt x="484" y="0"/>
                    <a:pt x="355" y="39"/>
                    <a:pt x="237" y="144"/>
                  </a:cubicBezTo>
                  <a:cubicBezTo>
                    <a:pt x="113" y="252"/>
                    <a:pt x="35" y="392"/>
                    <a:pt x="4" y="562"/>
                  </a:cubicBezTo>
                  <a:cubicBezTo>
                    <a:pt x="-11" y="717"/>
                    <a:pt x="20" y="873"/>
                    <a:pt x="144" y="1012"/>
                  </a:cubicBezTo>
                  <a:cubicBezTo>
                    <a:pt x="252" y="1152"/>
                    <a:pt x="392" y="1229"/>
                    <a:pt x="578" y="1245"/>
                  </a:cubicBezTo>
                  <a:cubicBezTo>
                    <a:pt x="602" y="1247"/>
                    <a:pt x="626" y="1248"/>
                    <a:pt x="650" y="1248"/>
                  </a:cubicBezTo>
                  <a:cubicBezTo>
                    <a:pt x="780" y="1248"/>
                    <a:pt x="907" y="1210"/>
                    <a:pt x="1012" y="1105"/>
                  </a:cubicBezTo>
                  <a:cubicBezTo>
                    <a:pt x="1152" y="1012"/>
                    <a:pt x="1229" y="857"/>
                    <a:pt x="1245" y="686"/>
                  </a:cubicBezTo>
                  <a:cubicBezTo>
                    <a:pt x="1276" y="531"/>
                    <a:pt x="1229" y="376"/>
                    <a:pt x="1121" y="237"/>
                  </a:cubicBezTo>
                  <a:cubicBezTo>
                    <a:pt x="997" y="97"/>
                    <a:pt x="857" y="19"/>
                    <a:pt x="686" y="4"/>
                  </a:cubicBezTo>
                  <a:cubicBezTo>
                    <a:pt x="662" y="2"/>
                    <a:pt x="639" y="0"/>
                    <a:pt x="61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270;p18">
              <a:extLst>
                <a:ext uri="{FF2B5EF4-FFF2-40B4-BE49-F238E27FC236}">
                  <a16:creationId xmlns:a16="http://schemas.microsoft.com/office/drawing/2014/main" id="{F3D5B37D-E90D-3537-CC08-0F9AB677BDF2}"/>
                </a:ext>
              </a:extLst>
            </p:cNvPr>
            <p:cNvSpPr/>
            <p:nvPr/>
          </p:nvSpPr>
          <p:spPr>
            <a:xfrm>
              <a:off x="3391350" y="1347375"/>
              <a:ext cx="31350" cy="31350"/>
            </a:xfrm>
            <a:custGeom>
              <a:avLst/>
              <a:gdLst/>
              <a:ahLst/>
              <a:cxnLst/>
              <a:rect l="l" t="t" r="r" b="b"/>
              <a:pathLst>
                <a:path w="1254" h="1254" extrusionOk="0">
                  <a:moveTo>
                    <a:pt x="628" y="0"/>
                  </a:moveTo>
                  <a:cubicBezTo>
                    <a:pt x="492" y="0"/>
                    <a:pt x="358" y="48"/>
                    <a:pt x="236" y="143"/>
                  </a:cubicBezTo>
                  <a:cubicBezTo>
                    <a:pt x="112" y="267"/>
                    <a:pt x="34" y="391"/>
                    <a:pt x="3" y="577"/>
                  </a:cubicBezTo>
                  <a:cubicBezTo>
                    <a:pt x="-12" y="732"/>
                    <a:pt x="34" y="887"/>
                    <a:pt x="143" y="1011"/>
                  </a:cubicBezTo>
                  <a:cubicBezTo>
                    <a:pt x="267" y="1151"/>
                    <a:pt x="391" y="1228"/>
                    <a:pt x="577" y="1244"/>
                  </a:cubicBezTo>
                  <a:cubicBezTo>
                    <a:pt x="609" y="1250"/>
                    <a:pt x="641" y="1253"/>
                    <a:pt x="672" y="1253"/>
                  </a:cubicBezTo>
                  <a:cubicBezTo>
                    <a:pt x="794" y="1253"/>
                    <a:pt x="913" y="1206"/>
                    <a:pt x="1012" y="1120"/>
                  </a:cubicBezTo>
                  <a:cubicBezTo>
                    <a:pt x="1151" y="996"/>
                    <a:pt x="1229" y="856"/>
                    <a:pt x="1244" y="685"/>
                  </a:cubicBezTo>
                  <a:cubicBezTo>
                    <a:pt x="1275" y="530"/>
                    <a:pt x="1229" y="375"/>
                    <a:pt x="1120" y="236"/>
                  </a:cubicBezTo>
                  <a:cubicBezTo>
                    <a:pt x="996" y="111"/>
                    <a:pt x="856" y="34"/>
                    <a:pt x="686" y="3"/>
                  </a:cubicBezTo>
                  <a:cubicBezTo>
                    <a:pt x="666" y="1"/>
                    <a:pt x="647"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271;p18">
              <a:extLst>
                <a:ext uri="{FF2B5EF4-FFF2-40B4-BE49-F238E27FC236}">
                  <a16:creationId xmlns:a16="http://schemas.microsoft.com/office/drawing/2014/main" id="{17E8C04F-EA62-E33D-6F97-6985E0BA2485}"/>
                </a:ext>
              </a:extLst>
            </p:cNvPr>
            <p:cNvSpPr/>
            <p:nvPr/>
          </p:nvSpPr>
          <p:spPr>
            <a:xfrm>
              <a:off x="3587150" y="1365425"/>
              <a:ext cx="31350" cy="31350"/>
            </a:xfrm>
            <a:custGeom>
              <a:avLst/>
              <a:gdLst/>
              <a:ahLst/>
              <a:cxnLst/>
              <a:rect l="l" t="t" r="r" b="b"/>
              <a:pathLst>
                <a:path w="1254" h="1254" extrusionOk="0">
                  <a:moveTo>
                    <a:pt x="591" y="0"/>
                  </a:moveTo>
                  <a:cubicBezTo>
                    <a:pt x="468" y="0"/>
                    <a:pt x="347" y="48"/>
                    <a:pt x="236" y="134"/>
                  </a:cubicBezTo>
                  <a:cubicBezTo>
                    <a:pt x="112" y="258"/>
                    <a:pt x="35" y="398"/>
                    <a:pt x="4" y="568"/>
                  </a:cubicBezTo>
                  <a:cubicBezTo>
                    <a:pt x="-12" y="723"/>
                    <a:pt x="35" y="878"/>
                    <a:pt x="143" y="1018"/>
                  </a:cubicBezTo>
                  <a:cubicBezTo>
                    <a:pt x="252" y="1142"/>
                    <a:pt x="391" y="1220"/>
                    <a:pt x="578" y="1251"/>
                  </a:cubicBezTo>
                  <a:cubicBezTo>
                    <a:pt x="597" y="1253"/>
                    <a:pt x="616" y="1254"/>
                    <a:pt x="636" y="1254"/>
                  </a:cubicBezTo>
                  <a:cubicBezTo>
                    <a:pt x="771" y="1254"/>
                    <a:pt x="903" y="1206"/>
                    <a:pt x="1012" y="1111"/>
                  </a:cubicBezTo>
                  <a:cubicBezTo>
                    <a:pt x="1151" y="987"/>
                    <a:pt x="1229" y="863"/>
                    <a:pt x="1245" y="677"/>
                  </a:cubicBezTo>
                  <a:cubicBezTo>
                    <a:pt x="1276" y="522"/>
                    <a:pt x="1229" y="367"/>
                    <a:pt x="1120" y="243"/>
                  </a:cubicBezTo>
                  <a:cubicBezTo>
                    <a:pt x="996" y="103"/>
                    <a:pt x="857" y="25"/>
                    <a:pt x="686" y="10"/>
                  </a:cubicBezTo>
                  <a:cubicBezTo>
                    <a:pt x="655" y="4"/>
                    <a:pt x="623" y="0"/>
                    <a:pt x="591"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272;p18">
              <a:extLst>
                <a:ext uri="{FF2B5EF4-FFF2-40B4-BE49-F238E27FC236}">
                  <a16:creationId xmlns:a16="http://schemas.microsoft.com/office/drawing/2014/main" id="{1106F817-E116-8E2C-0B6E-05917B07EB0E}"/>
                </a:ext>
              </a:extLst>
            </p:cNvPr>
            <p:cNvSpPr/>
            <p:nvPr/>
          </p:nvSpPr>
          <p:spPr>
            <a:xfrm>
              <a:off x="3782975" y="1383400"/>
              <a:ext cx="31350" cy="31225"/>
            </a:xfrm>
            <a:custGeom>
              <a:avLst/>
              <a:gdLst/>
              <a:ahLst/>
              <a:cxnLst/>
              <a:rect l="l" t="t" r="r" b="b"/>
              <a:pathLst>
                <a:path w="1254" h="1249" extrusionOk="0">
                  <a:moveTo>
                    <a:pt x="614" y="1"/>
                  </a:moveTo>
                  <a:cubicBezTo>
                    <a:pt x="483" y="1"/>
                    <a:pt x="354" y="39"/>
                    <a:pt x="236" y="144"/>
                  </a:cubicBezTo>
                  <a:cubicBezTo>
                    <a:pt x="112" y="252"/>
                    <a:pt x="34" y="392"/>
                    <a:pt x="3" y="563"/>
                  </a:cubicBezTo>
                  <a:cubicBezTo>
                    <a:pt x="-12" y="718"/>
                    <a:pt x="34" y="873"/>
                    <a:pt x="143" y="1012"/>
                  </a:cubicBezTo>
                  <a:cubicBezTo>
                    <a:pt x="267" y="1152"/>
                    <a:pt x="391" y="1230"/>
                    <a:pt x="577" y="1245"/>
                  </a:cubicBezTo>
                  <a:cubicBezTo>
                    <a:pt x="601" y="1247"/>
                    <a:pt x="625" y="1249"/>
                    <a:pt x="649" y="1249"/>
                  </a:cubicBezTo>
                  <a:cubicBezTo>
                    <a:pt x="779" y="1249"/>
                    <a:pt x="906" y="1210"/>
                    <a:pt x="1011" y="1105"/>
                  </a:cubicBezTo>
                  <a:cubicBezTo>
                    <a:pt x="1151" y="997"/>
                    <a:pt x="1228" y="857"/>
                    <a:pt x="1244" y="687"/>
                  </a:cubicBezTo>
                  <a:cubicBezTo>
                    <a:pt x="1275" y="532"/>
                    <a:pt x="1228" y="377"/>
                    <a:pt x="1120" y="237"/>
                  </a:cubicBezTo>
                  <a:cubicBezTo>
                    <a:pt x="996" y="97"/>
                    <a:pt x="856"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273;p18">
              <a:extLst>
                <a:ext uri="{FF2B5EF4-FFF2-40B4-BE49-F238E27FC236}">
                  <a16:creationId xmlns:a16="http://schemas.microsoft.com/office/drawing/2014/main" id="{2748C850-A78D-B519-A7AC-EA6B80649318}"/>
                </a:ext>
              </a:extLst>
            </p:cNvPr>
            <p:cNvSpPr/>
            <p:nvPr/>
          </p:nvSpPr>
          <p:spPr>
            <a:xfrm>
              <a:off x="3978775" y="1401250"/>
              <a:ext cx="31200" cy="31225"/>
            </a:xfrm>
            <a:custGeom>
              <a:avLst/>
              <a:gdLst/>
              <a:ahLst/>
              <a:cxnLst/>
              <a:rect l="l" t="t" r="r" b="b"/>
              <a:pathLst>
                <a:path w="1248" h="1249" extrusionOk="0">
                  <a:moveTo>
                    <a:pt x="614" y="0"/>
                  </a:moveTo>
                  <a:cubicBezTo>
                    <a:pt x="483" y="0"/>
                    <a:pt x="354" y="38"/>
                    <a:pt x="236" y="143"/>
                  </a:cubicBezTo>
                  <a:cubicBezTo>
                    <a:pt x="96" y="252"/>
                    <a:pt x="34" y="391"/>
                    <a:pt x="3" y="562"/>
                  </a:cubicBezTo>
                  <a:cubicBezTo>
                    <a:pt x="-12" y="717"/>
                    <a:pt x="34" y="872"/>
                    <a:pt x="143" y="1012"/>
                  </a:cubicBezTo>
                  <a:cubicBezTo>
                    <a:pt x="267" y="1151"/>
                    <a:pt x="391" y="1229"/>
                    <a:pt x="577" y="1245"/>
                  </a:cubicBezTo>
                  <a:cubicBezTo>
                    <a:pt x="601" y="1247"/>
                    <a:pt x="625" y="1248"/>
                    <a:pt x="648" y="1248"/>
                  </a:cubicBezTo>
                  <a:cubicBezTo>
                    <a:pt x="776" y="1248"/>
                    <a:pt x="894" y="1210"/>
                    <a:pt x="1012" y="1105"/>
                  </a:cubicBezTo>
                  <a:cubicBezTo>
                    <a:pt x="1151" y="996"/>
                    <a:pt x="1229" y="857"/>
                    <a:pt x="1244" y="686"/>
                  </a:cubicBezTo>
                  <a:cubicBezTo>
                    <a:pt x="1260" y="531"/>
                    <a:pt x="1229" y="376"/>
                    <a:pt x="1120" y="236"/>
                  </a:cubicBezTo>
                  <a:cubicBezTo>
                    <a:pt x="996" y="97"/>
                    <a:pt x="856" y="19"/>
                    <a:pt x="686" y="4"/>
                  </a:cubicBezTo>
                  <a:cubicBezTo>
                    <a:pt x="662" y="1"/>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274;p18">
              <a:extLst>
                <a:ext uri="{FF2B5EF4-FFF2-40B4-BE49-F238E27FC236}">
                  <a16:creationId xmlns:a16="http://schemas.microsoft.com/office/drawing/2014/main" id="{C0269AA0-E421-D9A5-276D-B348331C8CFA}"/>
                </a:ext>
              </a:extLst>
            </p:cNvPr>
            <p:cNvSpPr/>
            <p:nvPr/>
          </p:nvSpPr>
          <p:spPr>
            <a:xfrm>
              <a:off x="4174975" y="1419100"/>
              <a:ext cx="31575" cy="31350"/>
            </a:xfrm>
            <a:custGeom>
              <a:avLst/>
              <a:gdLst/>
              <a:ahLst/>
              <a:cxnLst/>
              <a:rect l="l" t="t" r="r" b="b"/>
              <a:pathLst>
                <a:path w="1263" h="1254" extrusionOk="0">
                  <a:moveTo>
                    <a:pt x="628" y="0"/>
                  </a:moveTo>
                  <a:cubicBezTo>
                    <a:pt x="492" y="0"/>
                    <a:pt x="360" y="48"/>
                    <a:pt x="251" y="143"/>
                  </a:cubicBezTo>
                  <a:cubicBezTo>
                    <a:pt x="112" y="267"/>
                    <a:pt x="34" y="391"/>
                    <a:pt x="3" y="577"/>
                  </a:cubicBezTo>
                  <a:cubicBezTo>
                    <a:pt x="-12" y="732"/>
                    <a:pt x="34" y="887"/>
                    <a:pt x="143" y="1011"/>
                  </a:cubicBezTo>
                  <a:cubicBezTo>
                    <a:pt x="267" y="1151"/>
                    <a:pt x="407" y="1228"/>
                    <a:pt x="577" y="1244"/>
                  </a:cubicBezTo>
                  <a:cubicBezTo>
                    <a:pt x="609" y="1250"/>
                    <a:pt x="640" y="1253"/>
                    <a:pt x="672" y="1253"/>
                  </a:cubicBezTo>
                  <a:cubicBezTo>
                    <a:pt x="795" y="1253"/>
                    <a:pt x="916" y="1206"/>
                    <a:pt x="1027" y="1120"/>
                  </a:cubicBezTo>
                  <a:cubicBezTo>
                    <a:pt x="1135" y="996"/>
                    <a:pt x="1213" y="856"/>
                    <a:pt x="1260" y="686"/>
                  </a:cubicBezTo>
                  <a:cubicBezTo>
                    <a:pt x="1275" y="531"/>
                    <a:pt x="1229" y="375"/>
                    <a:pt x="1120" y="236"/>
                  </a:cubicBezTo>
                  <a:cubicBezTo>
                    <a:pt x="996" y="112"/>
                    <a:pt x="856" y="34"/>
                    <a:pt x="686" y="3"/>
                  </a:cubicBezTo>
                  <a:cubicBezTo>
                    <a:pt x="666" y="1"/>
                    <a:pt x="647"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275;p18">
              <a:extLst>
                <a:ext uri="{FF2B5EF4-FFF2-40B4-BE49-F238E27FC236}">
                  <a16:creationId xmlns:a16="http://schemas.microsoft.com/office/drawing/2014/main" id="{28CB79AA-716B-0FA0-ACD4-9A09C7621E74}"/>
                </a:ext>
              </a:extLst>
            </p:cNvPr>
            <p:cNvSpPr/>
            <p:nvPr/>
          </p:nvSpPr>
          <p:spPr>
            <a:xfrm>
              <a:off x="4371000" y="1437150"/>
              <a:ext cx="31350" cy="31350"/>
            </a:xfrm>
            <a:custGeom>
              <a:avLst/>
              <a:gdLst/>
              <a:ahLst/>
              <a:cxnLst/>
              <a:rect l="l" t="t" r="r" b="b"/>
              <a:pathLst>
                <a:path w="1254" h="1254" extrusionOk="0">
                  <a:moveTo>
                    <a:pt x="582" y="1"/>
                  </a:moveTo>
                  <a:cubicBezTo>
                    <a:pt x="460" y="1"/>
                    <a:pt x="342" y="48"/>
                    <a:pt x="243" y="134"/>
                  </a:cubicBezTo>
                  <a:cubicBezTo>
                    <a:pt x="103" y="258"/>
                    <a:pt x="26" y="382"/>
                    <a:pt x="10" y="568"/>
                  </a:cubicBezTo>
                  <a:cubicBezTo>
                    <a:pt x="-21" y="724"/>
                    <a:pt x="26" y="879"/>
                    <a:pt x="134" y="1018"/>
                  </a:cubicBezTo>
                  <a:cubicBezTo>
                    <a:pt x="258" y="1142"/>
                    <a:pt x="398" y="1220"/>
                    <a:pt x="568" y="1251"/>
                  </a:cubicBezTo>
                  <a:cubicBezTo>
                    <a:pt x="588" y="1253"/>
                    <a:pt x="607" y="1254"/>
                    <a:pt x="627" y="1254"/>
                  </a:cubicBezTo>
                  <a:cubicBezTo>
                    <a:pt x="762" y="1254"/>
                    <a:pt x="896" y="1206"/>
                    <a:pt x="1018" y="1111"/>
                  </a:cubicBezTo>
                  <a:cubicBezTo>
                    <a:pt x="1142" y="987"/>
                    <a:pt x="1204" y="863"/>
                    <a:pt x="1251" y="677"/>
                  </a:cubicBezTo>
                  <a:cubicBezTo>
                    <a:pt x="1266" y="522"/>
                    <a:pt x="1220" y="367"/>
                    <a:pt x="1111" y="243"/>
                  </a:cubicBezTo>
                  <a:cubicBezTo>
                    <a:pt x="987" y="103"/>
                    <a:pt x="848" y="26"/>
                    <a:pt x="677" y="10"/>
                  </a:cubicBezTo>
                  <a:cubicBezTo>
                    <a:pt x="645" y="4"/>
                    <a:pt x="614" y="1"/>
                    <a:pt x="582"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76;p18">
              <a:extLst>
                <a:ext uri="{FF2B5EF4-FFF2-40B4-BE49-F238E27FC236}">
                  <a16:creationId xmlns:a16="http://schemas.microsoft.com/office/drawing/2014/main" id="{9BF29B61-1AC0-18A0-2FB8-5D8F7698409B}"/>
                </a:ext>
              </a:extLst>
            </p:cNvPr>
            <p:cNvSpPr/>
            <p:nvPr/>
          </p:nvSpPr>
          <p:spPr>
            <a:xfrm>
              <a:off x="4566600" y="1455125"/>
              <a:ext cx="31575" cy="31250"/>
            </a:xfrm>
            <a:custGeom>
              <a:avLst/>
              <a:gdLst/>
              <a:ahLst/>
              <a:cxnLst/>
              <a:rect l="l" t="t" r="r" b="b"/>
              <a:pathLst>
                <a:path w="1263" h="1250" extrusionOk="0">
                  <a:moveTo>
                    <a:pt x="614" y="1"/>
                  </a:moveTo>
                  <a:cubicBezTo>
                    <a:pt x="483" y="1"/>
                    <a:pt x="356" y="39"/>
                    <a:pt x="251" y="144"/>
                  </a:cubicBezTo>
                  <a:cubicBezTo>
                    <a:pt x="112" y="253"/>
                    <a:pt x="34" y="392"/>
                    <a:pt x="3" y="563"/>
                  </a:cubicBezTo>
                  <a:cubicBezTo>
                    <a:pt x="-13" y="718"/>
                    <a:pt x="34" y="873"/>
                    <a:pt x="143" y="1013"/>
                  </a:cubicBezTo>
                  <a:cubicBezTo>
                    <a:pt x="267" y="1152"/>
                    <a:pt x="406" y="1214"/>
                    <a:pt x="577" y="1245"/>
                  </a:cubicBezTo>
                  <a:cubicBezTo>
                    <a:pt x="601" y="1248"/>
                    <a:pt x="625" y="1249"/>
                    <a:pt x="649" y="1249"/>
                  </a:cubicBezTo>
                  <a:cubicBezTo>
                    <a:pt x="780" y="1249"/>
                    <a:pt x="909" y="1211"/>
                    <a:pt x="1027" y="1106"/>
                  </a:cubicBezTo>
                  <a:cubicBezTo>
                    <a:pt x="1151" y="997"/>
                    <a:pt x="1228" y="858"/>
                    <a:pt x="1259" y="687"/>
                  </a:cubicBezTo>
                  <a:cubicBezTo>
                    <a:pt x="1275" y="532"/>
                    <a:pt x="1228" y="377"/>
                    <a:pt x="1120" y="237"/>
                  </a:cubicBezTo>
                  <a:cubicBezTo>
                    <a:pt x="996" y="98"/>
                    <a:pt x="856" y="20"/>
                    <a:pt x="685" y="5"/>
                  </a:cubicBezTo>
                  <a:cubicBezTo>
                    <a:pt x="661" y="2"/>
                    <a:pt x="637"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77;p18">
              <a:extLst>
                <a:ext uri="{FF2B5EF4-FFF2-40B4-BE49-F238E27FC236}">
                  <a16:creationId xmlns:a16="http://schemas.microsoft.com/office/drawing/2014/main" id="{E6AAC967-50E8-255D-4DE1-1B9F43D369D3}"/>
                </a:ext>
              </a:extLst>
            </p:cNvPr>
            <p:cNvSpPr/>
            <p:nvPr/>
          </p:nvSpPr>
          <p:spPr>
            <a:xfrm>
              <a:off x="4762625" y="1472975"/>
              <a:ext cx="31350" cy="31225"/>
            </a:xfrm>
            <a:custGeom>
              <a:avLst/>
              <a:gdLst/>
              <a:ahLst/>
              <a:cxnLst/>
              <a:rect l="l" t="t" r="r" b="b"/>
              <a:pathLst>
                <a:path w="1254" h="1249" extrusionOk="0">
                  <a:moveTo>
                    <a:pt x="605" y="0"/>
                  </a:moveTo>
                  <a:cubicBezTo>
                    <a:pt x="474" y="0"/>
                    <a:pt x="347" y="39"/>
                    <a:pt x="242" y="144"/>
                  </a:cubicBezTo>
                  <a:cubicBezTo>
                    <a:pt x="103" y="252"/>
                    <a:pt x="25" y="392"/>
                    <a:pt x="10" y="562"/>
                  </a:cubicBezTo>
                  <a:cubicBezTo>
                    <a:pt x="-21" y="717"/>
                    <a:pt x="25" y="873"/>
                    <a:pt x="134" y="1012"/>
                  </a:cubicBezTo>
                  <a:cubicBezTo>
                    <a:pt x="258" y="1152"/>
                    <a:pt x="398" y="1229"/>
                    <a:pt x="568" y="1245"/>
                  </a:cubicBezTo>
                  <a:cubicBezTo>
                    <a:pt x="592" y="1247"/>
                    <a:pt x="616" y="1248"/>
                    <a:pt x="640" y="1248"/>
                  </a:cubicBezTo>
                  <a:cubicBezTo>
                    <a:pt x="771" y="1248"/>
                    <a:pt x="900" y="1210"/>
                    <a:pt x="1018" y="1105"/>
                  </a:cubicBezTo>
                  <a:cubicBezTo>
                    <a:pt x="1142" y="1012"/>
                    <a:pt x="1220" y="857"/>
                    <a:pt x="1251" y="686"/>
                  </a:cubicBezTo>
                  <a:cubicBezTo>
                    <a:pt x="1266" y="531"/>
                    <a:pt x="1220" y="376"/>
                    <a:pt x="1111" y="237"/>
                  </a:cubicBezTo>
                  <a:cubicBezTo>
                    <a:pt x="987" y="97"/>
                    <a:pt x="863" y="20"/>
                    <a:pt x="677" y="4"/>
                  </a:cubicBezTo>
                  <a:cubicBezTo>
                    <a:pt x="653" y="2"/>
                    <a:pt x="629" y="0"/>
                    <a:pt x="60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78;p18">
              <a:extLst>
                <a:ext uri="{FF2B5EF4-FFF2-40B4-BE49-F238E27FC236}">
                  <a16:creationId xmlns:a16="http://schemas.microsoft.com/office/drawing/2014/main" id="{F244594A-EA08-484B-2818-B47F0A09F69B}"/>
                </a:ext>
              </a:extLst>
            </p:cNvPr>
            <p:cNvSpPr/>
            <p:nvPr/>
          </p:nvSpPr>
          <p:spPr>
            <a:xfrm>
              <a:off x="4958425" y="1490800"/>
              <a:ext cx="31350" cy="31375"/>
            </a:xfrm>
            <a:custGeom>
              <a:avLst/>
              <a:gdLst/>
              <a:ahLst/>
              <a:cxnLst/>
              <a:rect l="l" t="t" r="r" b="b"/>
              <a:pathLst>
                <a:path w="1254" h="1255" extrusionOk="0">
                  <a:moveTo>
                    <a:pt x="605" y="1"/>
                  </a:moveTo>
                  <a:cubicBezTo>
                    <a:pt x="475" y="1"/>
                    <a:pt x="348" y="39"/>
                    <a:pt x="243" y="144"/>
                  </a:cubicBezTo>
                  <a:cubicBezTo>
                    <a:pt x="103" y="253"/>
                    <a:pt x="26" y="392"/>
                    <a:pt x="10" y="563"/>
                  </a:cubicBezTo>
                  <a:cubicBezTo>
                    <a:pt x="-21" y="733"/>
                    <a:pt x="26" y="889"/>
                    <a:pt x="134" y="1013"/>
                  </a:cubicBezTo>
                  <a:cubicBezTo>
                    <a:pt x="258" y="1152"/>
                    <a:pt x="398" y="1230"/>
                    <a:pt x="568" y="1245"/>
                  </a:cubicBezTo>
                  <a:cubicBezTo>
                    <a:pt x="600" y="1252"/>
                    <a:pt x="632" y="1255"/>
                    <a:pt x="663" y="1255"/>
                  </a:cubicBezTo>
                  <a:cubicBezTo>
                    <a:pt x="786" y="1255"/>
                    <a:pt x="907" y="1208"/>
                    <a:pt x="1018" y="1121"/>
                  </a:cubicBezTo>
                  <a:cubicBezTo>
                    <a:pt x="1142" y="1013"/>
                    <a:pt x="1220" y="857"/>
                    <a:pt x="1251" y="687"/>
                  </a:cubicBezTo>
                  <a:cubicBezTo>
                    <a:pt x="1266" y="532"/>
                    <a:pt x="1220" y="377"/>
                    <a:pt x="1111" y="237"/>
                  </a:cubicBezTo>
                  <a:cubicBezTo>
                    <a:pt x="987" y="113"/>
                    <a:pt x="863" y="35"/>
                    <a:pt x="677" y="4"/>
                  </a:cubicBezTo>
                  <a:cubicBezTo>
                    <a:pt x="653" y="2"/>
                    <a:pt x="629" y="1"/>
                    <a:pt x="60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79;p18">
              <a:extLst>
                <a:ext uri="{FF2B5EF4-FFF2-40B4-BE49-F238E27FC236}">
                  <a16:creationId xmlns:a16="http://schemas.microsoft.com/office/drawing/2014/main" id="{3820F9B1-8AD8-9FDF-5714-0D1F956DDC46}"/>
                </a:ext>
              </a:extLst>
            </p:cNvPr>
            <p:cNvSpPr/>
            <p:nvPr/>
          </p:nvSpPr>
          <p:spPr>
            <a:xfrm>
              <a:off x="5154250" y="1508875"/>
              <a:ext cx="31350" cy="31150"/>
            </a:xfrm>
            <a:custGeom>
              <a:avLst/>
              <a:gdLst/>
              <a:ahLst/>
              <a:cxnLst/>
              <a:rect l="l" t="t" r="r" b="b"/>
              <a:pathLst>
                <a:path w="1254" h="1246" extrusionOk="0">
                  <a:moveTo>
                    <a:pt x="582" y="1"/>
                  </a:moveTo>
                  <a:cubicBezTo>
                    <a:pt x="459" y="1"/>
                    <a:pt x="341" y="48"/>
                    <a:pt x="242" y="134"/>
                  </a:cubicBezTo>
                  <a:cubicBezTo>
                    <a:pt x="103" y="259"/>
                    <a:pt x="25" y="398"/>
                    <a:pt x="9" y="569"/>
                  </a:cubicBezTo>
                  <a:cubicBezTo>
                    <a:pt x="-22" y="724"/>
                    <a:pt x="25" y="879"/>
                    <a:pt x="134" y="1003"/>
                  </a:cubicBezTo>
                  <a:cubicBezTo>
                    <a:pt x="258" y="1143"/>
                    <a:pt x="397" y="1220"/>
                    <a:pt x="568" y="1236"/>
                  </a:cubicBezTo>
                  <a:cubicBezTo>
                    <a:pt x="600" y="1242"/>
                    <a:pt x="631" y="1245"/>
                    <a:pt x="663" y="1245"/>
                  </a:cubicBezTo>
                  <a:cubicBezTo>
                    <a:pt x="786" y="1245"/>
                    <a:pt x="907" y="1198"/>
                    <a:pt x="1018" y="1112"/>
                  </a:cubicBezTo>
                  <a:cubicBezTo>
                    <a:pt x="1142" y="1003"/>
                    <a:pt x="1219" y="863"/>
                    <a:pt x="1250" y="677"/>
                  </a:cubicBezTo>
                  <a:cubicBezTo>
                    <a:pt x="1266" y="522"/>
                    <a:pt x="1219" y="367"/>
                    <a:pt x="1111" y="228"/>
                  </a:cubicBezTo>
                  <a:cubicBezTo>
                    <a:pt x="987" y="103"/>
                    <a:pt x="863" y="26"/>
                    <a:pt x="676" y="10"/>
                  </a:cubicBezTo>
                  <a:cubicBezTo>
                    <a:pt x="645" y="4"/>
                    <a:pt x="613" y="1"/>
                    <a:pt x="582"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80;p18">
              <a:extLst>
                <a:ext uri="{FF2B5EF4-FFF2-40B4-BE49-F238E27FC236}">
                  <a16:creationId xmlns:a16="http://schemas.microsoft.com/office/drawing/2014/main" id="{A56B3751-BD88-7A91-991C-1DF7F86FB98D}"/>
                </a:ext>
              </a:extLst>
            </p:cNvPr>
            <p:cNvSpPr/>
            <p:nvPr/>
          </p:nvSpPr>
          <p:spPr>
            <a:xfrm>
              <a:off x="5350050" y="1527250"/>
              <a:ext cx="31350" cy="31225"/>
            </a:xfrm>
            <a:custGeom>
              <a:avLst/>
              <a:gdLst/>
              <a:ahLst/>
              <a:cxnLst/>
              <a:rect l="l" t="t" r="r" b="b"/>
              <a:pathLst>
                <a:path w="1254" h="1249" extrusionOk="0">
                  <a:moveTo>
                    <a:pt x="605" y="1"/>
                  </a:moveTo>
                  <a:cubicBezTo>
                    <a:pt x="474" y="1"/>
                    <a:pt x="347" y="39"/>
                    <a:pt x="242" y="144"/>
                  </a:cubicBezTo>
                  <a:cubicBezTo>
                    <a:pt x="103" y="253"/>
                    <a:pt x="25" y="392"/>
                    <a:pt x="10" y="563"/>
                  </a:cubicBezTo>
                  <a:cubicBezTo>
                    <a:pt x="-21" y="718"/>
                    <a:pt x="25" y="873"/>
                    <a:pt x="134" y="1012"/>
                  </a:cubicBezTo>
                  <a:cubicBezTo>
                    <a:pt x="258" y="1152"/>
                    <a:pt x="398" y="1230"/>
                    <a:pt x="568" y="1245"/>
                  </a:cubicBezTo>
                  <a:cubicBezTo>
                    <a:pt x="592" y="1248"/>
                    <a:pt x="616" y="1249"/>
                    <a:pt x="640" y="1249"/>
                  </a:cubicBezTo>
                  <a:cubicBezTo>
                    <a:pt x="771" y="1249"/>
                    <a:pt x="900" y="1210"/>
                    <a:pt x="1018" y="1106"/>
                  </a:cubicBezTo>
                  <a:cubicBezTo>
                    <a:pt x="1142" y="997"/>
                    <a:pt x="1220" y="857"/>
                    <a:pt x="1251" y="687"/>
                  </a:cubicBezTo>
                  <a:cubicBezTo>
                    <a:pt x="1266" y="532"/>
                    <a:pt x="1220" y="377"/>
                    <a:pt x="1111" y="237"/>
                  </a:cubicBezTo>
                  <a:cubicBezTo>
                    <a:pt x="987" y="97"/>
                    <a:pt x="847" y="20"/>
                    <a:pt x="677" y="4"/>
                  </a:cubicBezTo>
                  <a:cubicBezTo>
                    <a:pt x="653" y="2"/>
                    <a:pt x="629" y="1"/>
                    <a:pt x="60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81;p18">
              <a:extLst>
                <a:ext uri="{FF2B5EF4-FFF2-40B4-BE49-F238E27FC236}">
                  <a16:creationId xmlns:a16="http://schemas.microsoft.com/office/drawing/2014/main" id="{0F970115-123A-99F2-55CB-3D408257D289}"/>
                </a:ext>
              </a:extLst>
            </p:cNvPr>
            <p:cNvSpPr/>
            <p:nvPr/>
          </p:nvSpPr>
          <p:spPr>
            <a:xfrm>
              <a:off x="5546375" y="1545100"/>
              <a:ext cx="31250" cy="31350"/>
            </a:xfrm>
            <a:custGeom>
              <a:avLst/>
              <a:gdLst/>
              <a:ahLst/>
              <a:cxnLst/>
              <a:rect l="l" t="t" r="r" b="b"/>
              <a:pathLst>
                <a:path w="1250" h="1254" extrusionOk="0">
                  <a:moveTo>
                    <a:pt x="615" y="0"/>
                  </a:moveTo>
                  <a:cubicBezTo>
                    <a:pt x="484" y="0"/>
                    <a:pt x="355" y="39"/>
                    <a:pt x="237" y="143"/>
                  </a:cubicBezTo>
                  <a:cubicBezTo>
                    <a:pt x="98" y="252"/>
                    <a:pt x="20" y="392"/>
                    <a:pt x="5" y="562"/>
                  </a:cubicBezTo>
                  <a:cubicBezTo>
                    <a:pt x="-11" y="717"/>
                    <a:pt x="20" y="888"/>
                    <a:pt x="144" y="1012"/>
                  </a:cubicBezTo>
                  <a:cubicBezTo>
                    <a:pt x="253" y="1152"/>
                    <a:pt x="392" y="1229"/>
                    <a:pt x="563" y="1245"/>
                  </a:cubicBezTo>
                  <a:cubicBezTo>
                    <a:pt x="594" y="1251"/>
                    <a:pt x="625" y="1254"/>
                    <a:pt x="656" y="1254"/>
                  </a:cubicBezTo>
                  <a:cubicBezTo>
                    <a:pt x="780" y="1254"/>
                    <a:pt x="901" y="1204"/>
                    <a:pt x="1013" y="1105"/>
                  </a:cubicBezTo>
                  <a:cubicBezTo>
                    <a:pt x="1121" y="996"/>
                    <a:pt x="1199" y="857"/>
                    <a:pt x="1245" y="686"/>
                  </a:cubicBezTo>
                  <a:cubicBezTo>
                    <a:pt x="1261" y="531"/>
                    <a:pt x="1230" y="376"/>
                    <a:pt x="1106" y="236"/>
                  </a:cubicBezTo>
                  <a:cubicBezTo>
                    <a:pt x="997" y="112"/>
                    <a:pt x="858" y="35"/>
                    <a:pt x="687" y="4"/>
                  </a:cubicBezTo>
                  <a:cubicBezTo>
                    <a:pt x="663" y="1"/>
                    <a:pt x="639" y="0"/>
                    <a:pt x="61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82;p18">
              <a:extLst>
                <a:ext uri="{FF2B5EF4-FFF2-40B4-BE49-F238E27FC236}">
                  <a16:creationId xmlns:a16="http://schemas.microsoft.com/office/drawing/2014/main" id="{94C0EA3B-305B-5BC1-4BD1-95A1E1197584}"/>
                </a:ext>
              </a:extLst>
            </p:cNvPr>
            <p:cNvSpPr/>
            <p:nvPr/>
          </p:nvSpPr>
          <p:spPr>
            <a:xfrm>
              <a:off x="2382825" y="1574175"/>
              <a:ext cx="31225" cy="31375"/>
            </a:xfrm>
            <a:custGeom>
              <a:avLst/>
              <a:gdLst/>
              <a:ahLst/>
              <a:cxnLst/>
              <a:rect l="l" t="t" r="r" b="b"/>
              <a:pathLst>
                <a:path w="1249" h="1255" extrusionOk="0">
                  <a:moveTo>
                    <a:pt x="614" y="0"/>
                  </a:moveTo>
                  <a:cubicBezTo>
                    <a:pt x="484" y="0"/>
                    <a:pt x="355" y="39"/>
                    <a:pt x="237" y="144"/>
                  </a:cubicBezTo>
                  <a:cubicBezTo>
                    <a:pt x="97" y="252"/>
                    <a:pt x="19" y="392"/>
                    <a:pt x="4" y="562"/>
                  </a:cubicBezTo>
                  <a:cubicBezTo>
                    <a:pt x="-12" y="717"/>
                    <a:pt x="19" y="888"/>
                    <a:pt x="144" y="1012"/>
                  </a:cubicBezTo>
                  <a:cubicBezTo>
                    <a:pt x="252" y="1152"/>
                    <a:pt x="392" y="1229"/>
                    <a:pt x="562" y="1245"/>
                  </a:cubicBezTo>
                  <a:cubicBezTo>
                    <a:pt x="593" y="1251"/>
                    <a:pt x="624" y="1254"/>
                    <a:pt x="655" y="1254"/>
                  </a:cubicBezTo>
                  <a:cubicBezTo>
                    <a:pt x="779" y="1254"/>
                    <a:pt x="900" y="1204"/>
                    <a:pt x="1012" y="1105"/>
                  </a:cubicBezTo>
                  <a:cubicBezTo>
                    <a:pt x="1152" y="997"/>
                    <a:pt x="1229" y="857"/>
                    <a:pt x="1245" y="686"/>
                  </a:cubicBezTo>
                  <a:cubicBezTo>
                    <a:pt x="1260" y="531"/>
                    <a:pt x="1229" y="376"/>
                    <a:pt x="1105" y="237"/>
                  </a:cubicBezTo>
                  <a:cubicBezTo>
                    <a:pt x="997" y="113"/>
                    <a:pt x="857" y="35"/>
                    <a:pt x="686" y="4"/>
                  </a:cubicBezTo>
                  <a:cubicBezTo>
                    <a:pt x="662" y="2"/>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83;p18">
              <a:extLst>
                <a:ext uri="{FF2B5EF4-FFF2-40B4-BE49-F238E27FC236}">
                  <a16:creationId xmlns:a16="http://schemas.microsoft.com/office/drawing/2014/main" id="{1014C076-7375-9540-4AC1-B1F1DC40439C}"/>
                </a:ext>
              </a:extLst>
            </p:cNvPr>
            <p:cNvSpPr/>
            <p:nvPr/>
          </p:nvSpPr>
          <p:spPr>
            <a:xfrm>
              <a:off x="2578625" y="1592250"/>
              <a:ext cx="31225" cy="31350"/>
            </a:xfrm>
            <a:custGeom>
              <a:avLst/>
              <a:gdLst/>
              <a:ahLst/>
              <a:cxnLst/>
              <a:rect l="l" t="t" r="r" b="b"/>
              <a:pathLst>
                <a:path w="1249" h="1254" extrusionOk="0">
                  <a:moveTo>
                    <a:pt x="592" y="1"/>
                  </a:moveTo>
                  <a:cubicBezTo>
                    <a:pt x="469" y="1"/>
                    <a:pt x="348" y="48"/>
                    <a:pt x="237" y="134"/>
                  </a:cubicBezTo>
                  <a:cubicBezTo>
                    <a:pt x="97" y="258"/>
                    <a:pt x="20" y="398"/>
                    <a:pt x="4" y="568"/>
                  </a:cubicBezTo>
                  <a:cubicBezTo>
                    <a:pt x="-11" y="723"/>
                    <a:pt x="20" y="879"/>
                    <a:pt x="144" y="1018"/>
                  </a:cubicBezTo>
                  <a:cubicBezTo>
                    <a:pt x="252" y="1142"/>
                    <a:pt x="392" y="1220"/>
                    <a:pt x="563" y="1251"/>
                  </a:cubicBezTo>
                  <a:cubicBezTo>
                    <a:pt x="582" y="1253"/>
                    <a:pt x="601" y="1254"/>
                    <a:pt x="621" y="1254"/>
                  </a:cubicBezTo>
                  <a:cubicBezTo>
                    <a:pt x="756" y="1254"/>
                    <a:pt x="890" y="1206"/>
                    <a:pt x="1012" y="1111"/>
                  </a:cubicBezTo>
                  <a:cubicBezTo>
                    <a:pt x="1152" y="987"/>
                    <a:pt x="1230" y="863"/>
                    <a:pt x="1245" y="677"/>
                  </a:cubicBezTo>
                  <a:cubicBezTo>
                    <a:pt x="1261" y="522"/>
                    <a:pt x="1230" y="367"/>
                    <a:pt x="1105" y="243"/>
                  </a:cubicBezTo>
                  <a:cubicBezTo>
                    <a:pt x="997" y="103"/>
                    <a:pt x="857" y="25"/>
                    <a:pt x="687" y="10"/>
                  </a:cubicBezTo>
                  <a:cubicBezTo>
                    <a:pt x="655" y="4"/>
                    <a:pt x="623" y="1"/>
                    <a:pt x="592"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4;p18">
              <a:extLst>
                <a:ext uri="{FF2B5EF4-FFF2-40B4-BE49-F238E27FC236}">
                  <a16:creationId xmlns:a16="http://schemas.microsoft.com/office/drawing/2014/main" id="{F8C37CD0-31BE-2978-4EAC-07B760DB4403}"/>
                </a:ext>
              </a:extLst>
            </p:cNvPr>
            <p:cNvSpPr/>
            <p:nvPr/>
          </p:nvSpPr>
          <p:spPr>
            <a:xfrm>
              <a:off x="2774850" y="1610225"/>
              <a:ext cx="31350" cy="31225"/>
            </a:xfrm>
            <a:custGeom>
              <a:avLst/>
              <a:gdLst/>
              <a:ahLst/>
              <a:cxnLst/>
              <a:rect l="l" t="t" r="r" b="b"/>
              <a:pathLst>
                <a:path w="1254" h="1249" extrusionOk="0">
                  <a:moveTo>
                    <a:pt x="614" y="1"/>
                  </a:moveTo>
                  <a:cubicBezTo>
                    <a:pt x="483" y="1"/>
                    <a:pt x="354" y="39"/>
                    <a:pt x="236" y="144"/>
                  </a:cubicBezTo>
                  <a:cubicBezTo>
                    <a:pt x="112" y="253"/>
                    <a:pt x="34" y="392"/>
                    <a:pt x="3" y="563"/>
                  </a:cubicBezTo>
                  <a:cubicBezTo>
                    <a:pt x="-12" y="718"/>
                    <a:pt x="34" y="873"/>
                    <a:pt x="143" y="1013"/>
                  </a:cubicBezTo>
                  <a:cubicBezTo>
                    <a:pt x="267" y="1152"/>
                    <a:pt x="391" y="1214"/>
                    <a:pt x="577" y="1245"/>
                  </a:cubicBezTo>
                  <a:cubicBezTo>
                    <a:pt x="601" y="1248"/>
                    <a:pt x="625" y="1249"/>
                    <a:pt x="649" y="1249"/>
                  </a:cubicBezTo>
                  <a:cubicBezTo>
                    <a:pt x="779" y="1249"/>
                    <a:pt x="906" y="1210"/>
                    <a:pt x="1011" y="1106"/>
                  </a:cubicBezTo>
                  <a:cubicBezTo>
                    <a:pt x="1135" y="997"/>
                    <a:pt x="1213" y="857"/>
                    <a:pt x="1244" y="687"/>
                  </a:cubicBezTo>
                  <a:cubicBezTo>
                    <a:pt x="1275" y="532"/>
                    <a:pt x="1228" y="377"/>
                    <a:pt x="1120" y="237"/>
                  </a:cubicBezTo>
                  <a:cubicBezTo>
                    <a:pt x="996" y="97"/>
                    <a:pt x="856"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85;p18">
              <a:extLst>
                <a:ext uri="{FF2B5EF4-FFF2-40B4-BE49-F238E27FC236}">
                  <a16:creationId xmlns:a16="http://schemas.microsoft.com/office/drawing/2014/main" id="{25563597-8C6D-09A7-4AEC-28EC31B328D4}"/>
                </a:ext>
              </a:extLst>
            </p:cNvPr>
            <p:cNvSpPr/>
            <p:nvPr/>
          </p:nvSpPr>
          <p:spPr>
            <a:xfrm>
              <a:off x="2970650" y="1628075"/>
              <a:ext cx="31350" cy="31225"/>
            </a:xfrm>
            <a:custGeom>
              <a:avLst/>
              <a:gdLst/>
              <a:ahLst/>
              <a:cxnLst/>
              <a:rect l="l" t="t" r="r" b="b"/>
              <a:pathLst>
                <a:path w="1254" h="1249" extrusionOk="0">
                  <a:moveTo>
                    <a:pt x="614" y="0"/>
                  </a:moveTo>
                  <a:cubicBezTo>
                    <a:pt x="483" y="0"/>
                    <a:pt x="354" y="39"/>
                    <a:pt x="236" y="143"/>
                  </a:cubicBezTo>
                  <a:cubicBezTo>
                    <a:pt x="112" y="252"/>
                    <a:pt x="35" y="392"/>
                    <a:pt x="4" y="562"/>
                  </a:cubicBezTo>
                  <a:cubicBezTo>
                    <a:pt x="-12" y="717"/>
                    <a:pt x="35" y="872"/>
                    <a:pt x="143" y="1012"/>
                  </a:cubicBezTo>
                  <a:cubicBezTo>
                    <a:pt x="267" y="1152"/>
                    <a:pt x="391" y="1229"/>
                    <a:pt x="577" y="1245"/>
                  </a:cubicBezTo>
                  <a:cubicBezTo>
                    <a:pt x="601" y="1247"/>
                    <a:pt x="625" y="1248"/>
                    <a:pt x="649" y="1248"/>
                  </a:cubicBezTo>
                  <a:cubicBezTo>
                    <a:pt x="780" y="1248"/>
                    <a:pt x="907" y="1210"/>
                    <a:pt x="1012" y="1105"/>
                  </a:cubicBezTo>
                  <a:cubicBezTo>
                    <a:pt x="1151" y="1012"/>
                    <a:pt x="1213" y="857"/>
                    <a:pt x="1244" y="686"/>
                  </a:cubicBezTo>
                  <a:cubicBezTo>
                    <a:pt x="1275" y="531"/>
                    <a:pt x="1229" y="376"/>
                    <a:pt x="1120" y="237"/>
                  </a:cubicBezTo>
                  <a:cubicBezTo>
                    <a:pt x="996" y="97"/>
                    <a:pt x="857" y="19"/>
                    <a:pt x="686" y="4"/>
                  </a:cubicBezTo>
                  <a:cubicBezTo>
                    <a:pt x="662" y="1"/>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286;p18">
              <a:extLst>
                <a:ext uri="{FF2B5EF4-FFF2-40B4-BE49-F238E27FC236}">
                  <a16:creationId xmlns:a16="http://schemas.microsoft.com/office/drawing/2014/main" id="{61F5CD39-D8A9-A909-2866-1176F73C1BE7}"/>
                </a:ext>
              </a:extLst>
            </p:cNvPr>
            <p:cNvSpPr/>
            <p:nvPr/>
          </p:nvSpPr>
          <p:spPr>
            <a:xfrm>
              <a:off x="3166450" y="1645900"/>
              <a:ext cx="31375" cy="31375"/>
            </a:xfrm>
            <a:custGeom>
              <a:avLst/>
              <a:gdLst/>
              <a:ahLst/>
              <a:cxnLst/>
              <a:rect l="l" t="t" r="r" b="b"/>
              <a:pathLst>
                <a:path w="1255" h="1255" extrusionOk="0">
                  <a:moveTo>
                    <a:pt x="614" y="1"/>
                  </a:moveTo>
                  <a:cubicBezTo>
                    <a:pt x="484" y="1"/>
                    <a:pt x="354" y="39"/>
                    <a:pt x="236" y="144"/>
                  </a:cubicBezTo>
                  <a:cubicBezTo>
                    <a:pt x="112" y="252"/>
                    <a:pt x="35" y="392"/>
                    <a:pt x="4" y="563"/>
                  </a:cubicBezTo>
                  <a:cubicBezTo>
                    <a:pt x="-12" y="733"/>
                    <a:pt x="19" y="888"/>
                    <a:pt x="143" y="1012"/>
                  </a:cubicBezTo>
                  <a:cubicBezTo>
                    <a:pt x="252" y="1152"/>
                    <a:pt x="392" y="1230"/>
                    <a:pt x="578" y="1245"/>
                  </a:cubicBezTo>
                  <a:cubicBezTo>
                    <a:pt x="609" y="1251"/>
                    <a:pt x="641" y="1255"/>
                    <a:pt x="672" y="1255"/>
                  </a:cubicBezTo>
                  <a:cubicBezTo>
                    <a:pt x="795" y="1255"/>
                    <a:pt x="913" y="1207"/>
                    <a:pt x="1012" y="1121"/>
                  </a:cubicBezTo>
                  <a:cubicBezTo>
                    <a:pt x="1152" y="1012"/>
                    <a:pt x="1229" y="857"/>
                    <a:pt x="1245" y="687"/>
                  </a:cubicBezTo>
                  <a:cubicBezTo>
                    <a:pt x="1276" y="532"/>
                    <a:pt x="1229" y="377"/>
                    <a:pt x="1121" y="237"/>
                  </a:cubicBezTo>
                  <a:cubicBezTo>
                    <a:pt x="996" y="113"/>
                    <a:pt x="857" y="35"/>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287;p18">
              <a:extLst>
                <a:ext uri="{FF2B5EF4-FFF2-40B4-BE49-F238E27FC236}">
                  <a16:creationId xmlns:a16="http://schemas.microsoft.com/office/drawing/2014/main" id="{E620F350-AB7B-DA3A-4CFF-376BFBA3C1C1}"/>
                </a:ext>
              </a:extLst>
            </p:cNvPr>
            <p:cNvSpPr/>
            <p:nvPr/>
          </p:nvSpPr>
          <p:spPr>
            <a:xfrm>
              <a:off x="3362275" y="1663975"/>
              <a:ext cx="31350" cy="31125"/>
            </a:xfrm>
            <a:custGeom>
              <a:avLst/>
              <a:gdLst/>
              <a:ahLst/>
              <a:cxnLst/>
              <a:rect l="l" t="t" r="r" b="b"/>
              <a:pathLst>
                <a:path w="1254" h="1245" extrusionOk="0">
                  <a:moveTo>
                    <a:pt x="591" y="1"/>
                  </a:moveTo>
                  <a:cubicBezTo>
                    <a:pt x="468" y="1"/>
                    <a:pt x="347" y="48"/>
                    <a:pt x="236" y="134"/>
                  </a:cubicBezTo>
                  <a:cubicBezTo>
                    <a:pt x="112" y="258"/>
                    <a:pt x="34" y="398"/>
                    <a:pt x="3" y="569"/>
                  </a:cubicBezTo>
                  <a:cubicBezTo>
                    <a:pt x="-12" y="724"/>
                    <a:pt x="34" y="879"/>
                    <a:pt x="143" y="1003"/>
                  </a:cubicBezTo>
                  <a:cubicBezTo>
                    <a:pt x="267" y="1142"/>
                    <a:pt x="391" y="1220"/>
                    <a:pt x="577" y="1236"/>
                  </a:cubicBezTo>
                  <a:cubicBezTo>
                    <a:pt x="609" y="1242"/>
                    <a:pt x="640" y="1245"/>
                    <a:pt x="672" y="1245"/>
                  </a:cubicBezTo>
                  <a:cubicBezTo>
                    <a:pt x="794" y="1245"/>
                    <a:pt x="913" y="1198"/>
                    <a:pt x="1011" y="1111"/>
                  </a:cubicBezTo>
                  <a:cubicBezTo>
                    <a:pt x="1151" y="1003"/>
                    <a:pt x="1228" y="879"/>
                    <a:pt x="1244" y="677"/>
                  </a:cubicBezTo>
                  <a:cubicBezTo>
                    <a:pt x="1275" y="522"/>
                    <a:pt x="1228" y="367"/>
                    <a:pt x="1120" y="227"/>
                  </a:cubicBezTo>
                  <a:cubicBezTo>
                    <a:pt x="996" y="103"/>
                    <a:pt x="856" y="26"/>
                    <a:pt x="686" y="10"/>
                  </a:cubicBezTo>
                  <a:cubicBezTo>
                    <a:pt x="654" y="4"/>
                    <a:pt x="622" y="1"/>
                    <a:pt x="591"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288;p18">
              <a:extLst>
                <a:ext uri="{FF2B5EF4-FFF2-40B4-BE49-F238E27FC236}">
                  <a16:creationId xmlns:a16="http://schemas.microsoft.com/office/drawing/2014/main" id="{576C3E47-FD12-70D5-BDD4-E2D38E748C8B}"/>
                </a:ext>
              </a:extLst>
            </p:cNvPr>
            <p:cNvSpPr/>
            <p:nvPr/>
          </p:nvSpPr>
          <p:spPr>
            <a:xfrm>
              <a:off x="3558075" y="1682350"/>
              <a:ext cx="31350" cy="31225"/>
            </a:xfrm>
            <a:custGeom>
              <a:avLst/>
              <a:gdLst/>
              <a:ahLst/>
              <a:cxnLst/>
              <a:rect l="l" t="t" r="r" b="b"/>
              <a:pathLst>
                <a:path w="1254" h="1249" extrusionOk="0">
                  <a:moveTo>
                    <a:pt x="614" y="1"/>
                  </a:moveTo>
                  <a:cubicBezTo>
                    <a:pt x="483" y="1"/>
                    <a:pt x="354" y="39"/>
                    <a:pt x="236" y="144"/>
                  </a:cubicBezTo>
                  <a:cubicBezTo>
                    <a:pt x="112" y="252"/>
                    <a:pt x="35" y="392"/>
                    <a:pt x="4" y="563"/>
                  </a:cubicBezTo>
                  <a:cubicBezTo>
                    <a:pt x="-12" y="718"/>
                    <a:pt x="35" y="873"/>
                    <a:pt x="143" y="1012"/>
                  </a:cubicBezTo>
                  <a:cubicBezTo>
                    <a:pt x="252" y="1152"/>
                    <a:pt x="391" y="1229"/>
                    <a:pt x="577" y="1245"/>
                  </a:cubicBezTo>
                  <a:cubicBezTo>
                    <a:pt x="601" y="1247"/>
                    <a:pt x="625" y="1249"/>
                    <a:pt x="649" y="1249"/>
                  </a:cubicBezTo>
                  <a:cubicBezTo>
                    <a:pt x="780" y="1249"/>
                    <a:pt x="907" y="1210"/>
                    <a:pt x="1012" y="1105"/>
                  </a:cubicBezTo>
                  <a:cubicBezTo>
                    <a:pt x="1151" y="997"/>
                    <a:pt x="1229" y="857"/>
                    <a:pt x="1244" y="687"/>
                  </a:cubicBezTo>
                  <a:cubicBezTo>
                    <a:pt x="1275" y="532"/>
                    <a:pt x="1229" y="376"/>
                    <a:pt x="1120" y="237"/>
                  </a:cubicBezTo>
                  <a:cubicBezTo>
                    <a:pt x="996" y="97"/>
                    <a:pt x="857"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289;p18">
              <a:extLst>
                <a:ext uri="{FF2B5EF4-FFF2-40B4-BE49-F238E27FC236}">
                  <a16:creationId xmlns:a16="http://schemas.microsoft.com/office/drawing/2014/main" id="{D9C973E3-2AB0-B101-265C-887992E06125}"/>
                </a:ext>
              </a:extLst>
            </p:cNvPr>
            <p:cNvSpPr/>
            <p:nvPr/>
          </p:nvSpPr>
          <p:spPr>
            <a:xfrm>
              <a:off x="3753875" y="1700175"/>
              <a:ext cx="31375" cy="31375"/>
            </a:xfrm>
            <a:custGeom>
              <a:avLst/>
              <a:gdLst/>
              <a:ahLst/>
              <a:cxnLst/>
              <a:rect l="l" t="t" r="r" b="b"/>
              <a:pathLst>
                <a:path w="1255" h="1255" extrusionOk="0">
                  <a:moveTo>
                    <a:pt x="614" y="1"/>
                  </a:moveTo>
                  <a:cubicBezTo>
                    <a:pt x="484" y="1"/>
                    <a:pt x="355" y="39"/>
                    <a:pt x="237" y="144"/>
                  </a:cubicBezTo>
                  <a:cubicBezTo>
                    <a:pt x="112" y="253"/>
                    <a:pt x="35" y="392"/>
                    <a:pt x="4" y="563"/>
                  </a:cubicBezTo>
                  <a:cubicBezTo>
                    <a:pt x="-12" y="718"/>
                    <a:pt x="35" y="889"/>
                    <a:pt x="143" y="1013"/>
                  </a:cubicBezTo>
                  <a:cubicBezTo>
                    <a:pt x="268" y="1152"/>
                    <a:pt x="392" y="1230"/>
                    <a:pt x="578" y="1245"/>
                  </a:cubicBezTo>
                  <a:cubicBezTo>
                    <a:pt x="609" y="1252"/>
                    <a:pt x="640" y="1255"/>
                    <a:pt x="671" y="1255"/>
                  </a:cubicBezTo>
                  <a:cubicBezTo>
                    <a:pt x="794" y="1255"/>
                    <a:pt x="913" y="1205"/>
                    <a:pt x="1012" y="1106"/>
                  </a:cubicBezTo>
                  <a:cubicBezTo>
                    <a:pt x="1152" y="997"/>
                    <a:pt x="1229" y="858"/>
                    <a:pt x="1245" y="687"/>
                  </a:cubicBezTo>
                  <a:cubicBezTo>
                    <a:pt x="1276" y="532"/>
                    <a:pt x="1229" y="377"/>
                    <a:pt x="1121" y="237"/>
                  </a:cubicBezTo>
                  <a:cubicBezTo>
                    <a:pt x="996" y="113"/>
                    <a:pt x="857" y="36"/>
                    <a:pt x="686" y="5"/>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290;p18">
              <a:extLst>
                <a:ext uri="{FF2B5EF4-FFF2-40B4-BE49-F238E27FC236}">
                  <a16:creationId xmlns:a16="http://schemas.microsoft.com/office/drawing/2014/main" id="{D4D8F566-EDED-3B5E-E269-5BA82E1F5B7F}"/>
                </a:ext>
              </a:extLst>
            </p:cNvPr>
            <p:cNvSpPr/>
            <p:nvPr/>
          </p:nvSpPr>
          <p:spPr>
            <a:xfrm>
              <a:off x="3949700" y="1718275"/>
              <a:ext cx="31200" cy="31350"/>
            </a:xfrm>
            <a:custGeom>
              <a:avLst/>
              <a:gdLst/>
              <a:ahLst/>
              <a:cxnLst/>
              <a:rect l="l" t="t" r="r" b="b"/>
              <a:pathLst>
                <a:path w="1248" h="1254" extrusionOk="0">
                  <a:moveTo>
                    <a:pt x="591" y="0"/>
                  </a:moveTo>
                  <a:cubicBezTo>
                    <a:pt x="468" y="0"/>
                    <a:pt x="347" y="47"/>
                    <a:pt x="236" y="134"/>
                  </a:cubicBezTo>
                  <a:cubicBezTo>
                    <a:pt x="96" y="258"/>
                    <a:pt x="34" y="397"/>
                    <a:pt x="3" y="568"/>
                  </a:cubicBezTo>
                  <a:cubicBezTo>
                    <a:pt x="-12" y="723"/>
                    <a:pt x="34" y="878"/>
                    <a:pt x="143" y="1018"/>
                  </a:cubicBezTo>
                  <a:cubicBezTo>
                    <a:pt x="267" y="1142"/>
                    <a:pt x="391" y="1219"/>
                    <a:pt x="577" y="1250"/>
                  </a:cubicBezTo>
                  <a:cubicBezTo>
                    <a:pt x="596" y="1252"/>
                    <a:pt x="616" y="1253"/>
                    <a:pt x="635" y="1253"/>
                  </a:cubicBezTo>
                  <a:cubicBezTo>
                    <a:pt x="767" y="1253"/>
                    <a:pt x="889" y="1206"/>
                    <a:pt x="1011" y="1111"/>
                  </a:cubicBezTo>
                  <a:cubicBezTo>
                    <a:pt x="1151" y="987"/>
                    <a:pt x="1228" y="863"/>
                    <a:pt x="1244" y="677"/>
                  </a:cubicBezTo>
                  <a:cubicBezTo>
                    <a:pt x="1259" y="521"/>
                    <a:pt x="1228" y="366"/>
                    <a:pt x="1120" y="242"/>
                  </a:cubicBezTo>
                  <a:cubicBezTo>
                    <a:pt x="996" y="103"/>
                    <a:pt x="856" y="25"/>
                    <a:pt x="686" y="10"/>
                  </a:cubicBezTo>
                  <a:cubicBezTo>
                    <a:pt x="654" y="3"/>
                    <a:pt x="622" y="0"/>
                    <a:pt x="591"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291;p18">
              <a:extLst>
                <a:ext uri="{FF2B5EF4-FFF2-40B4-BE49-F238E27FC236}">
                  <a16:creationId xmlns:a16="http://schemas.microsoft.com/office/drawing/2014/main" id="{CA4B2B09-5B4F-2DED-1357-9263A2831CC0}"/>
                </a:ext>
              </a:extLst>
            </p:cNvPr>
            <p:cNvSpPr/>
            <p:nvPr/>
          </p:nvSpPr>
          <p:spPr>
            <a:xfrm>
              <a:off x="4145900" y="1736250"/>
              <a:ext cx="31575" cy="31225"/>
            </a:xfrm>
            <a:custGeom>
              <a:avLst/>
              <a:gdLst/>
              <a:ahLst/>
              <a:cxnLst/>
              <a:rect l="l" t="t" r="r" b="b"/>
              <a:pathLst>
                <a:path w="1263" h="1249" extrusionOk="0">
                  <a:moveTo>
                    <a:pt x="614" y="0"/>
                  </a:moveTo>
                  <a:cubicBezTo>
                    <a:pt x="483" y="0"/>
                    <a:pt x="356" y="39"/>
                    <a:pt x="251" y="144"/>
                  </a:cubicBezTo>
                  <a:cubicBezTo>
                    <a:pt x="112" y="252"/>
                    <a:pt x="34" y="392"/>
                    <a:pt x="3" y="562"/>
                  </a:cubicBezTo>
                  <a:cubicBezTo>
                    <a:pt x="-12" y="717"/>
                    <a:pt x="34" y="873"/>
                    <a:pt x="143" y="1012"/>
                  </a:cubicBezTo>
                  <a:cubicBezTo>
                    <a:pt x="267" y="1152"/>
                    <a:pt x="406" y="1214"/>
                    <a:pt x="577" y="1245"/>
                  </a:cubicBezTo>
                  <a:cubicBezTo>
                    <a:pt x="601" y="1247"/>
                    <a:pt x="625" y="1248"/>
                    <a:pt x="649" y="1248"/>
                  </a:cubicBezTo>
                  <a:cubicBezTo>
                    <a:pt x="780" y="1248"/>
                    <a:pt x="909" y="1210"/>
                    <a:pt x="1027" y="1105"/>
                  </a:cubicBezTo>
                  <a:cubicBezTo>
                    <a:pt x="1135" y="997"/>
                    <a:pt x="1213" y="857"/>
                    <a:pt x="1259" y="686"/>
                  </a:cubicBezTo>
                  <a:cubicBezTo>
                    <a:pt x="1275" y="531"/>
                    <a:pt x="1228" y="376"/>
                    <a:pt x="1120" y="237"/>
                  </a:cubicBezTo>
                  <a:cubicBezTo>
                    <a:pt x="996" y="97"/>
                    <a:pt x="856" y="20"/>
                    <a:pt x="685" y="4"/>
                  </a:cubicBezTo>
                  <a:cubicBezTo>
                    <a:pt x="661" y="2"/>
                    <a:pt x="637"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292;p18">
              <a:extLst>
                <a:ext uri="{FF2B5EF4-FFF2-40B4-BE49-F238E27FC236}">
                  <a16:creationId xmlns:a16="http://schemas.microsoft.com/office/drawing/2014/main" id="{FDCB85AF-C7F3-B46A-FA05-27C5F0640533}"/>
                </a:ext>
              </a:extLst>
            </p:cNvPr>
            <p:cNvSpPr/>
            <p:nvPr/>
          </p:nvSpPr>
          <p:spPr>
            <a:xfrm>
              <a:off x="4341700" y="1754075"/>
              <a:ext cx="31575" cy="31225"/>
            </a:xfrm>
            <a:custGeom>
              <a:avLst/>
              <a:gdLst/>
              <a:ahLst/>
              <a:cxnLst/>
              <a:rect l="l" t="t" r="r" b="b"/>
              <a:pathLst>
                <a:path w="1263" h="1249" extrusionOk="0">
                  <a:moveTo>
                    <a:pt x="614" y="1"/>
                  </a:moveTo>
                  <a:cubicBezTo>
                    <a:pt x="483" y="1"/>
                    <a:pt x="356" y="39"/>
                    <a:pt x="252" y="144"/>
                  </a:cubicBezTo>
                  <a:cubicBezTo>
                    <a:pt x="112" y="253"/>
                    <a:pt x="34" y="392"/>
                    <a:pt x="3" y="563"/>
                  </a:cubicBezTo>
                  <a:cubicBezTo>
                    <a:pt x="-12" y="718"/>
                    <a:pt x="34" y="873"/>
                    <a:pt x="143" y="1013"/>
                  </a:cubicBezTo>
                  <a:cubicBezTo>
                    <a:pt x="267" y="1152"/>
                    <a:pt x="407" y="1230"/>
                    <a:pt x="577" y="1245"/>
                  </a:cubicBezTo>
                  <a:cubicBezTo>
                    <a:pt x="601" y="1248"/>
                    <a:pt x="625" y="1249"/>
                    <a:pt x="649" y="1249"/>
                  </a:cubicBezTo>
                  <a:cubicBezTo>
                    <a:pt x="780" y="1249"/>
                    <a:pt x="909" y="1211"/>
                    <a:pt x="1027" y="1106"/>
                  </a:cubicBezTo>
                  <a:cubicBezTo>
                    <a:pt x="1151" y="997"/>
                    <a:pt x="1213" y="858"/>
                    <a:pt x="1260" y="687"/>
                  </a:cubicBezTo>
                  <a:cubicBezTo>
                    <a:pt x="1275" y="532"/>
                    <a:pt x="1229" y="377"/>
                    <a:pt x="1120" y="237"/>
                  </a:cubicBezTo>
                  <a:cubicBezTo>
                    <a:pt x="996" y="98"/>
                    <a:pt x="856"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293;p18">
              <a:extLst>
                <a:ext uri="{FF2B5EF4-FFF2-40B4-BE49-F238E27FC236}">
                  <a16:creationId xmlns:a16="http://schemas.microsoft.com/office/drawing/2014/main" id="{0B42D61F-085B-FDF5-9239-5F7BD43F48A4}"/>
                </a:ext>
              </a:extLst>
            </p:cNvPr>
            <p:cNvSpPr/>
            <p:nvPr/>
          </p:nvSpPr>
          <p:spPr>
            <a:xfrm>
              <a:off x="4537500" y="1771925"/>
              <a:ext cx="31575" cy="31375"/>
            </a:xfrm>
            <a:custGeom>
              <a:avLst/>
              <a:gdLst/>
              <a:ahLst/>
              <a:cxnLst/>
              <a:rect l="l" t="t" r="r" b="b"/>
              <a:pathLst>
                <a:path w="1263" h="1255" extrusionOk="0">
                  <a:moveTo>
                    <a:pt x="614" y="0"/>
                  </a:moveTo>
                  <a:cubicBezTo>
                    <a:pt x="484" y="0"/>
                    <a:pt x="357" y="39"/>
                    <a:pt x="252" y="144"/>
                  </a:cubicBezTo>
                  <a:cubicBezTo>
                    <a:pt x="112" y="252"/>
                    <a:pt x="35" y="392"/>
                    <a:pt x="4" y="562"/>
                  </a:cubicBezTo>
                  <a:cubicBezTo>
                    <a:pt x="-12" y="733"/>
                    <a:pt x="35" y="888"/>
                    <a:pt x="143" y="1012"/>
                  </a:cubicBezTo>
                  <a:cubicBezTo>
                    <a:pt x="267" y="1152"/>
                    <a:pt x="407" y="1229"/>
                    <a:pt x="578" y="1245"/>
                  </a:cubicBezTo>
                  <a:cubicBezTo>
                    <a:pt x="609" y="1251"/>
                    <a:pt x="641" y="1254"/>
                    <a:pt x="672" y="1254"/>
                  </a:cubicBezTo>
                  <a:cubicBezTo>
                    <a:pt x="795" y="1254"/>
                    <a:pt x="916" y="1207"/>
                    <a:pt x="1027" y="1121"/>
                  </a:cubicBezTo>
                  <a:cubicBezTo>
                    <a:pt x="1151" y="997"/>
                    <a:pt x="1229" y="857"/>
                    <a:pt x="1260" y="686"/>
                  </a:cubicBezTo>
                  <a:cubicBezTo>
                    <a:pt x="1276" y="531"/>
                    <a:pt x="1229" y="376"/>
                    <a:pt x="1120" y="237"/>
                  </a:cubicBezTo>
                  <a:cubicBezTo>
                    <a:pt x="996" y="112"/>
                    <a:pt x="857" y="35"/>
                    <a:pt x="686" y="4"/>
                  </a:cubicBezTo>
                  <a:cubicBezTo>
                    <a:pt x="662" y="2"/>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294;p18">
              <a:extLst>
                <a:ext uri="{FF2B5EF4-FFF2-40B4-BE49-F238E27FC236}">
                  <a16:creationId xmlns:a16="http://schemas.microsoft.com/office/drawing/2014/main" id="{70A1EF60-59F4-AB39-35AA-DE58BB5EA23B}"/>
                </a:ext>
              </a:extLst>
            </p:cNvPr>
            <p:cNvSpPr/>
            <p:nvPr/>
          </p:nvSpPr>
          <p:spPr>
            <a:xfrm>
              <a:off x="4733550" y="1790000"/>
              <a:ext cx="31350" cy="31125"/>
            </a:xfrm>
            <a:custGeom>
              <a:avLst/>
              <a:gdLst/>
              <a:ahLst/>
              <a:cxnLst/>
              <a:rect l="l" t="t" r="r" b="b"/>
              <a:pathLst>
                <a:path w="1254" h="1245" extrusionOk="0">
                  <a:moveTo>
                    <a:pt x="582" y="0"/>
                  </a:moveTo>
                  <a:cubicBezTo>
                    <a:pt x="459" y="0"/>
                    <a:pt x="341" y="48"/>
                    <a:pt x="242" y="134"/>
                  </a:cubicBezTo>
                  <a:cubicBezTo>
                    <a:pt x="103" y="258"/>
                    <a:pt x="25" y="398"/>
                    <a:pt x="10" y="568"/>
                  </a:cubicBezTo>
                  <a:cubicBezTo>
                    <a:pt x="-21" y="723"/>
                    <a:pt x="25" y="878"/>
                    <a:pt x="134" y="1002"/>
                  </a:cubicBezTo>
                  <a:cubicBezTo>
                    <a:pt x="258" y="1142"/>
                    <a:pt x="397" y="1220"/>
                    <a:pt x="568" y="1235"/>
                  </a:cubicBezTo>
                  <a:cubicBezTo>
                    <a:pt x="600" y="1241"/>
                    <a:pt x="631" y="1245"/>
                    <a:pt x="663" y="1245"/>
                  </a:cubicBezTo>
                  <a:cubicBezTo>
                    <a:pt x="786" y="1245"/>
                    <a:pt x="907" y="1197"/>
                    <a:pt x="1018" y="1111"/>
                  </a:cubicBezTo>
                  <a:cubicBezTo>
                    <a:pt x="1142" y="987"/>
                    <a:pt x="1219" y="863"/>
                    <a:pt x="1250" y="677"/>
                  </a:cubicBezTo>
                  <a:cubicBezTo>
                    <a:pt x="1266" y="522"/>
                    <a:pt x="1219" y="367"/>
                    <a:pt x="1111" y="227"/>
                  </a:cubicBezTo>
                  <a:cubicBezTo>
                    <a:pt x="987" y="103"/>
                    <a:pt x="863" y="25"/>
                    <a:pt x="677" y="10"/>
                  </a:cubicBezTo>
                  <a:cubicBezTo>
                    <a:pt x="645" y="4"/>
                    <a:pt x="613" y="0"/>
                    <a:pt x="582"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295;p18">
              <a:extLst>
                <a:ext uri="{FF2B5EF4-FFF2-40B4-BE49-F238E27FC236}">
                  <a16:creationId xmlns:a16="http://schemas.microsoft.com/office/drawing/2014/main" id="{3F686B7E-4B56-A9AA-AEF7-093076362506}"/>
                </a:ext>
              </a:extLst>
            </p:cNvPr>
            <p:cNvSpPr/>
            <p:nvPr/>
          </p:nvSpPr>
          <p:spPr>
            <a:xfrm>
              <a:off x="4929350" y="1807975"/>
              <a:ext cx="31350" cy="31225"/>
            </a:xfrm>
            <a:custGeom>
              <a:avLst/>
              <a:gdLst/>
              <a:ahLst/>
              <a:cxnLst/>
              <a:rect l="l" t="t" r="r" b="b"/>
              <a:pathLst>
                <a:path w="1254" h="1249" extrusionOk="0">
                  <a:moveTo>
                    <a:pt x="605" y="1"/>
                  </a:moveTo>
                  <a:cubicBezTo>
                    <a:pt x="475" y="1"/>
                    <a:pt x="347" y="39"/>
                    <a:pt x="243" y="144"/>
                  </a:cubicBezTo>
                  <a:cubicBezTo>
                    <a:pt x="103" y="252"/>
                    <a:pt x="25" y="392"/>
                    <a:pt x="10" y="563"/>
                  </a:cubicBezTo>
                  <a:cubicBezTo>
                    <a:pt x="-21" y="718"/>
                    <a:pt x="25" y="873"/>
                    <a:pt x="134" y="1012"/>
                  </a:cubicBezTo>
                  <a:cubicBezTo>
                    <a:pt x="258" y="1152"/>
                    <a:pt x="398" y="1230"/>
                    <a:pt x="568" y="1245"/>
                  </a:cubicBezTo>
                  <a:cubicBezTo>
                    <a:pt x="592" y="1247"/>
                    <a:pt x="616" y="1249"/>
                    <a:pt x="640" y="1249"/>
                  </a:cubicBezTo>
                  <a:cubicBezTo>
                    <a:pt x="771" y="1249"/>
                    <a:pt x="900" y="1210"/>
                    <a:pt x="1018" y="1105"/>
                  </a:cubicBezTo>
                  <a:cubicBezTo>
                    <a:pt x="1142" y="1012"/>
                    <a:pt x="1220" y="857"/>
                    <a:pt x="1251" y="687"/>
                  </a:cubicBezTo>
                  <a:cubicBezTo>
                    <a:pt x="1266" y="532"/>
                    <a:pt x="1220" y="377"/>
                    <a:pt x="1111" y="237"/>
                  </a:cubicBezTo>
                  <a:cubicBezTo>
                    <a:pt x="987" y="97"/>
                    <a:pt x="863" y="20"/>
                    <a:pt x="677" y="4"/>
                  </a:cubicBezTo>
                  <a:cubicBezTo>
                    <a:pt x="653" y="2"/>
                    <a:pt x="629" y="1"/>
                    <a:pt x="60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296;p18">
              <a:extLst>
                <a:ext uri="{FF2B5EF4-FFF2-40B4-BE49-F238E27FC236}">
                  <a16:creationId xmlns:a16="http://schemas.microsoft.com/office/drawing/2014/main" id="{E6EA89EA-7715-FB81-4DB1-1BA45D07268A}"/>
                </a:ext>
              </a:extLst>
            </p:cNvPr>
            <p:cNvSpPr/>
            <p:nvPr/>
          </p:nvSpPr>
          <p:spPr>
            <a:xfrm>
              <a:off x="5125150" y="1825825"/>
              <a:ext cx="31350" cy="31225"/>
            </a:xfrm>
            <a:custGeom>
              <a:avLst/>
              <a:gdLst/>
              <a:ahLst/>
              <a:cxnLst/>
              <a:rect l="l" t="t" r="r" b="b"/>
              <a:pathLst>
                <a:path w="1254" h="1249" extrusionOk="0">
                  <a:moveTo>
                    <a:pt x="605" y="0"/>
                  </a:moveTo>
                  <a:cubicBezTo>
                    <a:pt x="475" y="0"/>
                    <a:pt x="348" y="38"/>
                    <a:pt x="243" y="143"/>
                  </a:cubicBezTo>
                  <a:cubicBezTo>
                    <a:pt x="103" y="252"/>
                    <a:pt x="26" y="391"/>
                    <a:pt x="10" y="562"/>
                  </a:cubicBezTo>
                  <a:cubicBezTo>
                    <a:pt x="-21" y="717"/>
                    <a:pt x="26" y="872"/>
                    <a:pt x="134" y="1012"/>
                  </a:cubicBezTo>
                  <a:cubicBezTo>
                    <a:pt x="258" y="1151"/>
                    <a:pt x="398" y="1229"/>
                    <a:pt x="569" y="1245"/>
                  </a:cubicBezTo>
                  <a:cubicBezTo>
                    <a:pt x="593" y="1247"/>
                    <a:pt x="617" y="1248"/>
                    <a:pt x="641" y="1248"/>
                  </a:cubicBezTo>
                  <a:cubicBezTo>
                    <a:pt x="771" y="1248"/>
                    <a:pt x="900" y="1210"/>
                    <a:pt x="1018" y="1105"/>
                  </a:cubicBezTo>
                  <a:cubicBezTo>
                    <a:pt x="1142" y="1012"/>
                    <a:pt x="1220" y="857"/>
                    <a:pt x="1251" y="686"/>
                  </a:cubicBezTo>
                  <a:cubicBezTo>
                    <a:pt x="1267" y="531"/>
                    <a:pt x="1220" y="376"/>
                    <a:pt x="1111" y="236"/>
                  </a:cubicBezTo>
                  <a:cubicBezTo>
                    <a:pt x="987" y="97"/>
                    <a:pt x="863" y="19"/>
                    <a:pt x="677" y="4"/>
                  </a:cubicBezTo>
                  <a:cubicBezTo>
                    <a:pt x="653" y="1"/>
                    <a:pt x="629" y="0"/>
                    <a:pt x="60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297;p18">
              <a:extLst>
                <a:ext uri="{FF2B5EF4-FFF2-40B4-BE49-F238E27FC236}">
                  <a16:creationId xmlns:a16="http://schemas.microsoft.com/office/drawing/2014/main" id="{3DFFF41D-72B3-57EE-00A9-75FB5A044E5A}"/>
                </a:ext>
              </a:extLst>
            </p:cNvPr>
            <p:cNvSpPr/>
            <p:nvPr/>
          </p:nvSpPr>
          <p:spPr>
            <a:xfrm>
              <a:off x="5320975" y="1844275"/>
              <a:ext cx="31350" cy="31350"/>
            </a:xfrm>
            <a:custGeom>
              <a:avLst/>
              <a:gdLst/>
              <a:ahLst/>
              <a:cxnLst/>
              <a:rect l="l" t="t" r="r" b="b"/>
              <a:pathLst>
                <a:path w="1254" h="1254" extrusionOk="0">
                  <a:moveTo>
                    <a:pt x="582" y="1"/>
                  </a:moveTo>
                  <a:cubicBezTo>
                    <a:pt x="459" y="1"/>
                    <a:pt x="341" y="48"/>
                    <a:pt x="242" y="134"/>
                  </a:cubicBezTo>
                  <a:cubicBezTo>
                    <a:pt x="103" y="258"/>
                    <a:pt x="25" y="398"/>
                    <a:pt x="10" y="569"/>
                  </a:cubicBezTo>
                  <a:cubicBezTo>
                    <a:pt x="-21" y="724"/>
                    <a:pt x="25" y="879"/>
                    <a:pt x="134" y="1018"/>
                  </a:cubicBezTo>
                  <a:cubicBezTo>
                    <a:pt x="258" y="1142"/>
                    <a:pt x="397" y="1220"/>
                    <a:pt x="568" y="1251"/>
                  </a:cubicBezTo>
                  <a:cubicBezTo>
                    <a:pt x="587" y="1253"/>
                    <a:pt x="607" y="1254"/>
                    <a:pt x="626" y="1254"/>
                  </a:cubicBezTo>
                  <a:cubicBezTo>
                    <a:pt x="762" y="1254"/>
                    <a:pt x="896" y="1206"/>
                    <a:pt x="1018" y="1111"/>
                  </a:cubicBezTo>
                  <a:cubicBezTo>
                    <a:pt x="1142" y="987"/>
                    <a:pt x="1219" y="863"/>
                    <a:pt x="1250" y="677"/>
                  </a:cubicBezTo>
                  <a:cubicBezTo>
                    <a:pt x="1266" y="522"/>
                    <a:pt x="1219" y="367"/>
                    <a:pt x="1111" y="243"/>
                  </a:cubicBezTo>
                  <a:cubicBezTo>
                    <a:pt x="987" y="103"/>
                    <a:pt x="847" y="26"/>
                    <a:pt x="677" y="10"/>
                  </a:cubicBezTo>
                  <a:cubicBezTo>
                    <a:pt x="645" y="4"/>
                    <a:pt x="613" y="1"/>
                    <a:pt x="582"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298;p18">
              <a:extLst>
                <a:ext uri="{FF2B5EF4-FFF2-40B4-BE49-F238E27FC236}">
                  <a16:creationId xmlns:a16="http://schemas.microsoft.com/office/drawing/2014/main" id="{3FAE612F-57AE-39D0-E61C-CF42ACE4CCA1}"/>
                </a:ext>
              </a:extLst>
            </p:cNvPr>
            <p:cNvSpPr/>
            <p:nvPr/>
          </p:nvSpPr>
          <p:spPr>
            <a:xfrm>
              <a:off x="5517300" y="1862250"/>
              <a:ext cx="31225" cy="31250"/>
            </a:xfrm>
            <a:custGeom>
              <a:avLst/>
              <a:gdLst/>
              <a:ahLst/>
              <a:cxnLst/>
              <a:rect l="l" t="t" r="r" b="b"/>
              <a:pathLst>
                <a:path w="1249" h="1250" extrusionOk="0">
                  <a:moveTo>
                    <a:pt x="615" y="1"/>
                  </a:moveTo>
                  <a:cubicBezTo>
                    <a:pt x="484" y="1"/>
                    <a:pt x="355" y="39"/>
                    <a:pt x="237" y="144"/>
                  </a:cubicBezTo>
                  <a:cubicBezTo>
                    <a:pt x="98" y="253"/>
                    <a:pt x="20" y="392"/>
                    <a:pt x="4" y="563"/>
                  </a:cubicBezTo>
                  <a:cubicBezTo>
                    <a:pt x="-11" y="718"/>
                    <a:pt x="20" y="873"/>
                    <a:pt x="144" y="1013"/>
                  </a:cubicBezTo>
                  <a:cubicBezTo>
                    <a:pt x="253" y="1152"/>
                    <a:pt x="392" y="1230"/>
                    <a:pt x="563" y="1245"/>
                  </a:cubicBezTo>
                  <a:cubicBezTo>
                    <a:pt x="587" y="1248"/>
                    <a:pt x="611" y="1249"/>
                    <a:pt x="635" y="1249"/>
                  </a:cubicBezTo>
                  <a:cubicBezTo>
                    <a:pt x="766" y="1249"/>
                    <a:pt x="895" y="1211"/>
                    <a:pt x="1013" y="1106"/>
                  </a:cubicBezTo>
                  <a:cubicBezTo>
                    <a:pt x="1121" y="997"/>
                    <a:pt x="1199" y="858"/>
                    <a:pt x="1245" y="687"/>
                  </a:cubicBezTo>
                  <a:cubicBezTo>
                    <a:pt x="1261" y="532"/>
                    <a:pt x="1230" y="377"/>
                    <a:pt x="1106" y="237"/>
                  </a:cubicBezTo>
                  <a:cubicBezTo>
                    <a:pt x="997" y="98"/>
                    <a:pt x="857" y="20"/>
                    <a:pt x="687" y="5"/>
                  </a:cubicBezTo>
                  <a:cubicBezTo>
                    <a:pt x="663" y="2"/>
                    <a:pt x="639" y="1"/>
                    <a:pt x="61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299;p18">
              <a:extLst>
                <a:ext uri="{FF2B5EF4-FFF2-40B4-BE49-F238E27FC236}">
                  <a16:creationId xmlns:a16="http://schemas.microsoft.com/office/drawing/2014/main" id="{D83BCB26-58DB-1004-541E-D570052D9A7D}"/>
                </a:ext>
              </a:extLst>
            </p:cNvPr>
            <p:cNvSpPr/>
            <p:nvPr/>
          </p:nvSpPr>
          <p:spPr>
            <a:xfrm>
              <a:off x="2353750" y="1891350"/>
              <a:ext cx="31225" cy="31225"/>
            </a:xfrm>
            <a:custGeom>
              <a:avLst/>
              <a:gdLst/>
              <a:ahLst/>
              <a:cxnLst/>
              <a:rect l="l" t="t" r="r" b="b"/>
              <a:pathLst>
                <a:path w="1249" h="1249" extrusionOk="0">
                  <a:moveTo>
                    <a:pt x="614" y="0"/>
                  </a:moveTo>
                  <a:cubicBezTo>
                    <a:pt x="483" y="0"/>
                    <a:pt x="354" y="39"/>
                    <a:pt x="236" y="143"/>
                  </a:cubicBezTo>
                  <a:cubicBezTo>
                    <a:pt x="97" y="252"/>
                    <a:pt x="19" y="392"/>
                    <a:pt x="4" y="562"/>
                  </a:cubicBezTo>
                  <a:cubicBezTo>
                    <a:pt x="-12" y="717"/>
                    <a:pt x="19" y="872"/>
                    <a:pt x="143" y="1012"/>
                  </a:cubicBezTo>
                  <a:cubicBezTo>
                    <a:pt x="252" y="1152"/>
                    <a:pt x="391" y="1229"/>
                    <a:pt x="562" y="1245"/>
                  </a:cubicBezTo>
                  <a:cubicBezTo>
                    <a:pt x="586" y="1247"/>
                    <a:pt x="610" y="1248"/>
                    <a:pt x="634" y="1248"/>
                  </a:cubicBezTo>
                  <a:cubicBezTo>
                    <a:pt x="765" y="1248"/>
                    <a:pt x="894" y="1210"/>
                    <a:pt x="1012" y="1105"/>
                  </a:cubicBezTo>
                  <a:cubicBezTo>
                    <a:pt x="1151" y="996"/>
                    <a:pt x="1229" y="857"/>
                    <a:pt x="1245" y="686"/>
                  </a:cubicBezTo>
                  <a:cubicBezTo>
                    <a:pt x="1260" y="531"/>
                    <a:pt x="1229" y="376"/>
                    <a:pt x="1105" y="237"/>
                  </a:cubicBezTo>
                  <a:cubicBezTo>
                    <a:pt x="996" y="97"/>
                    <a:pt x="857" y="19"/>
                    <a:pt x="686" y="4"/>
                  </a:cubicBezTo>
                  <a:cubicBezTo>
                    <a:pt x="662" y="1"/>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300;p18">
              <a:extLst>
                <a:ext uri="{FF2B5EF4-FFF2-40B4-BE49-F238E27FC236}">
                  <a16:creationId xmlns:a16="http://schemas.microsoft.com/office/drawing/2014/main" id="{66638D2F-1BA7-84E8-700A-CD137CF2FA2C}"/>
                </a:ext>
              </a:extLst>
            </p:cNvPr>
            <p:cNvSpPr/>
            <p:nvPr/>
          </p:nvSpPr>
          <p:spPr>
            <a:xfrm>
              <a:off x="2549550" y="1909175"/>
              <a:ext cx="31225" cy="31225"/>
            </a:xfrm>
            <a:custGeom>
              <a:avLst/>
              <a:gdLst/>
              <a:ahLst/>
              <a:cxnLst/>
              <a:rect l="l" t="t" r="r" b="b"/>
              <a:pathLst>
                <a:path w="1249" h="1249" extrusionOk="0">
                  <a:moveTo>
                    <a:pt x="615" y="1"/>
                  </a:moveTo>
                  <a:cubicBezTo>
                    <a:pt x="484" y="1"/>
                    <a:pt x="355" y="39"/>
                    <a:pt x="237" y="144"/>
                  </a:cubicBezTo>
                  <a:cubicBezTo>
                    <a:pt x="97" y="252"/>
                    <a:pt x="20" y="392"/>
                    <a:pt x="4" y="563"/>
                  </a:cubicBezTo>
                  <a:cubicBezTo>
                    <a:pt x="-11" y="718"/>
                    <a:pt x="20" y="873"/>
                    <a:pt x="144" y="1012"/>
                  </a:cubicBezTo>
                  <a:cubicBezTo>
                    <a:pt x="252" y="1152"/>
                    <a:pt x="392" y="1230"/>
                    <a:pt x="562" y="1245"/>
                  </a:cubicBezTo>
                  <a:cubicBezTo>
                    <a:pt x="586" y="1247"/>
                    <a:pt x="610" y="1249"/>
                    <a:pt x="634" y="1249"/>
                  </a:cubicBezTo>
                  <a:cubicBezTo>
                    <a:pt x="765" y="1249"/>
                    <a:pt x="894" y="1210"/>
                    <a:pt x="1012" y="1105"/>
                  </a:cubicBezTo>
                  <a:cubicBezTo>
                    <a:pt x="1152" y="997"/>
                    <a:pt x="1229" y="857"/>
                    <a:pt x="1245" y="687"/>
                  </a:cubicBezTo>
                  <a:cubicBezTo>
                    <a:pt x="1260" y="532"/>
                    <a:pt x="1229" y="377"/>
                    <a:pt x="1105" y="237"/>
                  </a:cubicBezTo>
                  <a:cubicBezTo>
                    <a:pt x="997" y="97"/>
                    <a:pt x="857" y="20"/>
                    <a:pt x="687" y="4"/>
                  </a:cubicBezTo>
                  <a:cubicBezTo>
                    <a:pt x="663" y="2"/>
                    <a:pt x="639" y="1"/>
                    <a:pt x="61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301;p18">
              <a:extLst>
                <a:ext uri="{FF2B5EF4-FFF2-40B4-BE49-F238E27FC236}">
                  <a16:creationId xmlns:a16="http://schemas.microsoft.com/office/drawing/2014/main" id="{0A1FBADE-0AF5-EA87-C41A-0242A389BAA2}"/>
                </a:ext>
              </a:extLst>
            </p:cNvPr>
            <p:cNvSpPr/>
            <p:nvPr/>
          </p:nvSpPr>
          <p:spPr>
            <a:xfrm>
              <a:off x="2745775" y="1927025"/>
              <a:ext cx="31350" cy="31350"/>
            </a:xfrm>
            <a:custGeom>
              <a:avLst/>
              <a:gdLst/>
              <a:ahLst/>
              <a:cxnLst/>
              <a:rect l="l" t="t" r="r" b="b"/>
              <a:pathLst>
                <a:path w="1254" h="1254" extrusionOk="0">
                  <a:moveTo>
                    <a:pt x="627" y="1"/>
                  </a:moveTo>
                  <a:cubicBezTo>
                    <a:pt x="492" y="1"/>
                    <a:pt x="358" y="48"/>
                    <a:pt x="236" y="143"/>
                  </a:cubicBezTo>
                  <a:cubicBezTo>
                    <a:pt x="112" y="252"/>
                    <a:pt x="34" y="391"/>
                    <a:pt x="3" y="578"/>
                  </a:cubicBezTo>
                  <a:cubicBezTo>
                    <a:pt x="-13" y="733"/>
                    <a:pt x="34" y="888"/>
                    <a:pt x="143" y="1012"/>
                  </a:cubicBezTo>
                  <a:cubicBezTo>
                    <a:pt x="267" y="1151"/>
                    <a:pt x="391" y="1229"/>
                    <a:pt x="577" y="1245"/>
                  </a:cubicBezTo>
                  <a:cubicBezTo>
                    <a:pt x="608" y="1251"/>
                    <a:pt x="640" y="1254"/>
                    <a:pt x="672" y="1254"/>
                  </a:cubicBezTo>
                  <a:cubicBezTo>
                    <a:pt x="794" y="1254"/>
                    <a:pt x="912" y="1207"/>
                    <a:pt x="1011" y="1120"/>
                  </a:cubicBezTo>
                  <a:cubicBezTo>
                    <a:pt x="1135" y="996"/>
                    <a:pt x="1213" y="857"/>
                    <a:pt x="1244" y="686"/>
                  </a:cubicBezTo>
                  <a:cubicBezTo>
                    <a:pt x="1275" y="531"/>
                    <a:pt x="1228" y="376"/>
                    <a:pt x="1120" y="236"/>
                  </a:cubicBezTo>
                  <a:cubicBezTo>
                    <a:pt x="996" y="112"/>
                    <a:pt x="856" y="35"/>
                    <a:pt x="685" y="4"/>
                  </a:cubicBezTo>
                  <a:cubicBezTo>
                    <a:pt x="666" y="2"/>
                    <a:pt x="647" y="1"/>
                    <a:pt x="627"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302;p18">
              <a:extLst>
                <a:ext uri="{FF2B5EF4-FFF2-40B4-BE49-F238E27FC236}">
                  <a16:creationId xmlns:a16="http://schemas.microsoft.com/office/drawing/2014/main" id="{6E6F2545-EE67-469F-21A5-F25FDBA820D5}"/>
                </a:ext>
              </a:extLst>
            </p:cNvPr>
            <p:cNvSpPr/>
            <p:nvPr/>
          </p:nvSpPr>
          <p:spPr>
            <a:xfrm>
              <a:off x="2941575" y="1945100"/>
              <a:ext cx="31350" cy="31350"/>
            </a:xfrm>
            <a:custGeom>
              <a:avLst/>
              <a:gdLst/>
              <a:ahLst/>
              <a:cxnLst/>
              <a:rect l="l" t="t" r="r" b="b"/>
              <a:pathLst>
                <a:path w="1254" h="1254" extrusionOk="0">
                  <a:moveTo>
                    <a:pt x="591" y="0"/>
                  </a:moveTo>
                  <a:cubicBezTo>
                    <a:pt x="468" y="0"/>
                    <a:pt x="347" y="47"/>
                    <a:pt x="236" y="134"/>
                  </a:cubicBezTo>
                  <a:cubicBezTo>
                    <a:pt x="112" y="258"/>
                    <a:pt x="34" y="397"/>
                    <a:pt x="3" y="568"/>
                  </a:cubicBezTo>
                  <a:cubicBezTo>
                    <a:pt x="-12" y="723"/>
                    <a:pt x="34" y="878"/>
                    <a:pt x="143" y="1018"/>
                  </a:cubicBezTo>
                  <a:cubicBezTo>
                    <a:pt x="267" y="1142"/>
                    <a:pt x="391" y="1219"/>
                    <a:pt x="577" y="1250"/>
                  </a:cubicBezTo>
                  <a:cubicBezTo>
                    <a:pt x="597" y="1252"/>
                    <a:pt x="616" y="1253"/>
                    <a:pt x="635" y="1253"/>
                  </a:cubicBezTo>
                  <a:cubicBezTo>
                    <a:pt x="771" y="1253"/>
                    <a:pt x="903" y="1206"/>
                    <a:pt x="1011" y="1111"/>
                  </a:cubicBezTo>
                  <a:cubicBezTo>
                    <a:pt x="1151" y="1018"/>
                    <a:pt x="1213" y="863"/>
                    <a:pt x="1244" y="677"/>
                  </a:cubicBezTo>
                  <a:cubicBezTo>
                    <a:pt x="1275" y="522"/>
                    <a:pt x="1229" y="366"/>
                    <a:pt x="1120" y="242"/>
                  </a:cubicBezTo>
                  <a:cubicBezTo>
                    <a:pt x="996" y="103"/>
                    <a:pt x="856" y="25"/>
                    <a:pt x="686" y="10"/>
                  </a:cubicBezTo>
                  <a:cubicBezTo>
                    <a:pt x="654" y="3"/>
                    <a:pt x="622" y="0"/>
                    <a:pt x="591"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303;p18">
              <a:extLst>
                <a:ext uri="{FF2B5EF4-FFF2-40B4-BE49-F238E27FC236}">
                  <a16:creationId xmlns:a16="http://schemas.microsoft.com/office/drawing/2014/main" id="{4F567042-02BB-053A-EE20-4E2EE7B0FC4A}"/>
                </a:ext>
              </a:extLst>
            </p:cNvPr>
            <p:cNvSpPr/>
            <p:nvPr/>
          </p:nvSpPr>
          <p:spPr>
            <a:xfrm>
              <a:off x="3137350" y="1963075"/>
              <a:ext cx="31375" cy="31225"/>
            </a:xfrm>
            <a:custGeom>
              <a:avLst/>
              <a:gdLst/>
              <a:ahLst/>
              <a:cxnLst/>
              <a:rect l="l" t="t" r="r" b="b"/>
              <a:pathLst>
                <a:path w="1255" h="1249" extrusionOk="0">
                  <a:moveTo>
                    <a:pt x="615" y="0"/>
                  </a:moveTo>
                  <a:cubicBezTo>
                    <a:pt x="484" y="0"/>
                    <a:pt x="355" y="39"/>
                    <a:pt x="237" y="144"/>
                  </a:cubicBezTo>
                  <a:cubicBezTo>
                    <a:pt x="113" y="252"/>
                    <a:pt x="36" y="392"/>
                    <a:pt x="5" y="562"/>
                  </a:cubicBezTo>
                  <a:cubicBezTo>
                    <a:pt x="-11" y="718"/>
                    <a:pt x="20" y="873"/>
                    <a:pt x="144" y="1012"/>
                  </a:cubicBezTo>
                  <a:cubicBezTo>
                    <a:pt x="253" y="1152"/>
                    <a:pt x="392" y="1229"/>
                    <a:pt x="578" y="1245"/>
                  </a:cubicBezTo>
                  <a:cubicBezTo>
                    <a:pt x="602" y="1247"/>
                    <a:pt x="626" y="1249"/>
                    <a:pt x="650" y="1249"/>
                  </a:cubicBezTo>
                  <a:cubicBezTo>
                    <a:pt x="781" y="1249"/>
                    <a:pt x="908" y="1210"/>
                    <a:pt x="1013" y="1105"/>
                  </a:cubicBezTo>
                  <a:cubicBezTo>
                    <a:pt x="1152" y="1012"/>
                    <a:pt x="1230" y="857"/>
                    <a:pt x="1245" y="687"/>
                  </a:cubicBezTo>
                  <a:cubicBezTo>
                    <a:pt x="1276" y="531"/>
                    <a:pt x="1230" y="376"/>
                    <a:pt x="1121" y="237"/>
                  </a:cubicBezTo>
                  <a:cubicBezTo>
                    <a:pt x="997" y="97"/>
                    <a:pt x="858" y="20"/>
                    <a:pt x="687" y="4"/>
                  </a:cubicBezTo>
                  <a:cubicBezTo>
                    <a:pt x="663" y="2"/>
                    <a:pt x="639" y="0"/>
                    <a:pt x="61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304;p18">
              <a:extLst>
                <a:ext uri="{FF2B5EF4-FFF2-40B4-BE49-F238E27FC236}">
                  <a16:creationId xmlns:a16="http://schemas.microsoft.com/office/drawing/2014/main" id="{6CE75761-5377-E6B4-036A-C870E0A46542}"/>
                </a:ext>
              </a:extLst>
            </p:cNvPr>
            <p:cNvSpPr/>
            <p:nvPr/>
          </p:nvSpPr>
          <p:spPr>
            <a:xfrm>
              <a:off x="3333200" y="1980900"/>
              <a:ext cx="31350" cy="31250"/>
            </a:xfrm>
            <a:custGeom>
              <a:avLst/>
              <a:gdLst/>
              <a:ahLst/>
              <a:cxnLst/>
              <a:rect l="l" t="t" r="r" b="b"/>
              <a:pathLst>
                <a:path w="1254" h="1250" extrusionOk="0">
                  <a:moveTo>
                    <a:pt x="613" y="1"/>
                  </a:moveTo>
                  <a:cubicBezTo>
                    <a:pt x="483" y="1"/>
                    <a:pt x="354" y="39"/>
                    <a:pt x="236" y="144"/>
                  </a:cubicBezTo>
                  <a:cubicBezTo>
                    <a:pt x="112" y="253"/>
                    <a:pt x="34" y="392"/>
                    <a:pt x="3" y="563"/>
                  </a:cubicBezTo>
                  <a:cubicBezTo>
                    <a:pt x="-13" y="718"/>
                    <a:pt x="34" y="873"/>
                    <a:pt x="143" y="1013"/>
                  </a:cubicBezTo>
                  <a:cubicBezTo>
                    <a:pt x="267" y="1152"/>
                    <a:pt x="391" y="1230"/>
                    <a:pt x="577" y="1245"/>
                  </a:cubicBezTo>
                  <a:cubicBezTo>
                    <a:pt x="601" y="1248"/>
                    <a:pt x="625" y="1249"/>
                    <a:pt x="649" y="1249"/>
                  </a:cubicBezTo>
                  <a:cubicBezTo>
                    <a:pt x="779" y="1249"/>
                    <a:pt x="906" y="1211"/>
                    <a:pt x="1011" y="1106"/>
                  </a:cubicBezTo>
                  <a:cubicBezTo>
                    <a:pt x="1151" y="1013"/>
                    <a:pt x="1228" y="858"/>
                    <a:pt x="1244" y="687"/>
                  </a:cubicBezTo>
                  <a:cubicBezTo>
                    <a:pt x="1275" y="532"/>
                    <a:pt x="1228" y="377"/>
                    <a:pt x="1120" y="237"/>
                  </a:cubicBezTo>
                  <a:cubicBezTo>
                    <a:pt x="996" y="98"/>
                    <a:pt x="856" y="20"/>
                    <a:pt x="685" y="5"/>
                  </a:cubicBezTo>
                  <a:cubicBezTo>
                    <a:pt x="661" y="2"/>
                    <a:pt x="637" y="1"/>
                    <a:pt x="613"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305;p18">
              <a:extLst>
                <a:ext uri="{FF2B5EF4-FFF2-40B4-BE49-F238E27FC236}">
                  <a16:creationId xmlns:a16="http://schemas.microsoft.com/office/drawing/2014/main" id="{D67B1E4B-5A83-2F54-D10F-93B7128BFE8C}"/>
                </a:ext>
              </a:extLst>
            </p:cNvPr>
            <p:cNvSpPr/>
            <p:nvPr/>
          </p:nvSpPr>
          <p:spPr>
            <a:xfrm>
              <a:off x="3529000" y="1999375"/>
              <a:ext cx="31350" cy="31350"/>
            </a:xfrm>
            <a:custGeom>
              <a:avLst/>
              <a:gdLst/>
              <a:ahLst/>
              <a:cxnLst/>
              <a:rect l="l" t="t" r="r" b="b"/>
              <a:pathLst>
                <a:path w="1254" h="1254" extrusionOk="0">
                  <a:moveTo>
                    <a:pt x="591" y="1"/>
                  </a:moveTo>
                  <a:cubicBezTo>
                    <a:pt x="468" y="1"/>
                    <a:pt x="347" y="48"/>
                    <a:pt x="236" y="134"/>
                  </a:cubicBezTo>
                  <a:cubicBezTo>
                    <a:pt x="112" y="258"/>
                    <a:pt x="34" y="398"/>
                    <a:pt x="3" y="568"/>
                  </a:cubicBezTo>
                  <a:cubicBezTo>
                    <a:pt x="-12" y="723"/>
                    <a:pt x="34" y="879"/>
                    <a:pt x="143" y="1018"/>
                  </a:cubicBezTo>
                  <a:cubicBezTo>
                    <a:pt x="251" y="1142"/>
                    <a:pt x="391" y="1220"/>
                    <a:pt x="577" y="1251"/>
                  </a:cubicBezTo>
                  <a:cubicBezTo>
                    <a:pt x="597" y="1253"/>
                    <a:pt x="616" y="1254"/>
                    <a:pt x="635" y="1254"/>
                  </a:cubicBezTo>
                  <a:cubicBezTo>
                    <a:pt x="771" y="1254"/>
                    <a:pt x="903" y="1206"/>
                    <a:pt x="1011" y="1111"/>
                  </a:cubicBezTo>
                  <a:cubicBezTo>
                    <a:pt x="1151" y="987"/>
                    <a:pt x="1229" y="863"/>
                    <a:pt x="1244" y="677"/>
                  </a:cubicBezTo>
                  <a:cubicBezTo>
                    <a:pt x="1275" y="522"/>
                    <a:pt x="1229" y="367"/>
                    <a:pt x="1120" y="243"/>
                  </a:cubicBezTo>
                  <a:cubicBezTo>
                    <a:pt x="996" y="103"/>
                    <a:pt x="856" y="26"/>
                    <a:pt x="686" y="10"/>
                  </a:cubicBezTo>
                  <a:cubicBezTo>
                    <a:pt x="654" y="4"/>
                    <a:pt x="622" y="1"/>
                    <a:pt x="591"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306;p18">
              <a:extLst>
                <a:ext uri="{FF2B5EF4-FFF2-40B4-BE49-F238E27FC236}">
                  <a16:creationId xmlns:a16="http://schemas.microsoft.com/office/drawing/2014/main" id="{A311C94E-DA0A-31CB-3AA6-0E79978C9D4B}"/>
                </a:ext>
              </a:extLst>
            </p:cNvPr>
            <p:cNvSpPr/>
            <p:nvPr/>
          </p:nvSpPr>
          <p:spPr>
            <a:xfrm>
              <a:off x="3724800" y="2017350"/>
              <a:ext cx="31350" cy="31225"/>
            </a:xfrm>
            <a:custGeom>
              <a:avLst/>
              <a:gdLst/>
              <a:ahLst/>
              <a:cxnLst/>
              <a:rect l="l" t="t" r="r" b="b"/>
              <a:pathLst>
                <a:path w="1254" h="1249" extrusionOk="0">
                  <a:moveTo>
                    <a:pt x="614" y="1"/>
                  </a:moveTo>
                  <a:cubicBezTo>
                    <a:pt x="483" y="1"/>
                    <a:pt x="354" y="39"/>
                    <a:pt x="236" y="144"/>
                  </a:cubicBezTo>
                  <a:cubicBezTo>
                    <a:pt x="112" y="253"/>
                    <a:pt x="35" y="392"/>
                    <a:pt x="4" y="563"/>
                  </a:cubicBezTo>
                  <a:cubicBezTo>
                    <a:pt x="-12" y="718"/>
                    <a:pt x="35" y="873"/>
                    <a:pt x="143" y="1013"/>
                  </a:cubicBezTo>
                  <a:cubicBezTo>
                    <a:pt x="267" y="1152"/>
                    <a:pt x="391" y="1230"/>
                    <a:pt x="578" y="1245"/>
                  </a:cubicBezTo>
                  <a:cubicBezTo>
                    <a:pt x="602" y="1248"/>
                    <a:pt x="625" y="1249"/>
                    <a:pt x="649" y="1249"/>
                  </a:cubicBezTo>
                  <a:cubicBezTo>
                    <a:pt x="780" y="1249"/>
                    <a:pt x="907" y="1211"/>
                    <a:pt x="1012" y="1106"/>
                  </a:cubicBezTo>
                  <a:cubicBezTo>
                    <a:pt x="1151" y="997"/>
                    <a:pt x="1229" y="858"/>
                    <a:pt x="1244" y="687"/>
                  </a:cubicBezTo>
                  <a:cubicBezTo>
                    <a:pt x="1275" y="532"/>
                    <a:pt x="1229" y="377"/>
                    <a:pt x="1120" y="237"/>
                  </a:cubicBezTo>
                  <a:cubicBezTo>
                    <a:pt x="996" y="98"/>
                    <a:pt x="857"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307;p18">
              <a:extLst>
                <a:ext uri="{FF2B5EF4-FFF2-40B4-BE49-F238E27FC236}">
                  <a16:creationId xmlns:a16="http://schemas.microsoft.com/office/drawing/2014/main" id="{E72F3D8D-4105-4B3C-4D9C-9477EE5DFD2D}"/>
                </a:ext>
              </a:extLst>
            </p:cNvPr>
            <p:cNvSpPr/>
            <p:nvPr/>
          </p:nvSpPr>
          <p:spPr>
            <a:xfrm>
              <a:off x="3920625" y="2035200"/>
              <a:ext cx="31200" cy="31225"/>
            </a:xfrm>
            <a:custGeom>
              <a:avLst/>
              <a:gdLst/>
              <a:ahLst/>
              <a:cxnLst/>
              <a:rect l="l" t="t" r="r" b="b"/>
              <a:pathLst>
                <a:path w="1248" h="1249" extrusionOk="0">
                  <a:moveTo>
                    <a:pt x="613" y="0"/>
                  </a:moveTo>
                  <a:cubicBezTo>
                    <a:pt x="483" y="0"/>
                    <a:pt x="354" y="39"/>
                    <a:pt x="236" y="144"/>
                  </a:cubicBezTo>
                  <a:cubicBezTo>
                    <a:pt x="96" y="252"/>
                    <a:pt x="34" y="392"/>
                    <a:pt x="3" y="562"/>
                  </a:cubicBezTo>
                  <a:cubicBezTo>
                    <a:pt x="-13" y="717"/>
                    <a:pt x="34" y="872"/>
                    <a:pt x="143" y="1012"/>
                  </a:cubicBezTo>
                  <a:cubicBezTo>
                    <a:pt x="267" y="1152"/>
                    <a:pt x="391" y="1229"/>
                    <a:pt x="577" y="1245"/>
                  </a:cubicBezTo>
                  <a:cubicBezTo>
                    <a:pt x="601" y="1247"/>
                    <a:pt x="624" y="1248"/>
                    <a:pt x="648" y="1248"/>
                  </a:cubicBezTo>
                  <a:cubicBezTo>
                    <a:pt x="775" y="1248"/>
                    <a:pt x="893" y="1210"/>
                    <a:pt x="1011" y="1105"/>
                  </a:cubicBezTo>
                  <a:cubicBezTo>
                    <a:pt x="1151" y="997"/>
                    <a:pt x="1228" y="857"/>
                    <a:pt x="1244" y="686"/>
                  </a:cubicBezTo>
                  <a:cubicBezTo>
                    <a:pt x="1259" y="531"/>
                    <a:pt x="1228" y="376"/>
                    <a:pt x="1120" y="237"/>
                  </a:cubicBezTo>
                  <a:cubicBezTo>
                    <a:pt x="996" y="97"/>
                    <a:pt x="856" y="19"/>
                    <a:pt x="685" y="4"/>
                  </a:cubicBezTo>
                  <a:cubicBezTo>
                    <a:pt x="661" y="2"/>
                    <a:pt x="637" y="0"/>
                    <a:pt x="613"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308;p18">
              <a:extLst>
                <a:ext uri="{FF2B5EF4-FFF2-40B4-BE49-F238E27FC236}">
                  <a16:creationId xmlns:a16="http://schemas.microsoft.com/office/drawing/2014/main" id="{D599E379-03E7-F6C5-973D-E1566A64412B}"/>
                </a:ext>
              </a:extLst>
            </p:cNvPr>
            <p:cNvSpPr/>
            <p:nvPr/>
          </p:nvSpPr>
          <p:spPr>
            <a:xfrm>
              <a:off x="4116400" y="2053050"/>
              <a:ext cx="31225" cy="31350"/>
            </a:xfrm>
            <a:custGeom>
              <a:avLst/>
              <a:gdLst/>
              <a:ahLst/>
              <a:cxnLst/>
              <a:rect l="l" t="t" r="r" b="b"/>
              <a:pathLst>
                <a:path w="1249" h="1254" extrusionOk="0">
                  <a:moveTo>
                    <a:pt x="629" y="0"/>
                  </a:moveTo>
                  <a:cubicBezTo>
                    <a:pt x="493" y="0"/>
                    <a:pt x="359" y="48"/>
                    <a:pt x="237" y="143"/>
                  </a:cubicBezTo>
                  <a:cubicBezTo>
                    <a:pt x="97" y="252"/>
                    <a:pt x="20" y="391"/>
                    <a:pt x="4" y="577"/>
                  </a:cubicBezTo>
                  <a:cubicBezTo>
                    <a:pt x="-11" y="732"/>
                    <a:pt x="20" y="887"/>
                    <a:pt x="144" y="1011"/>
                  </a:cubicBezTo>
                  <a:cubicBezTo>
                    <a:pt x="268" y="1151"/>
                    <a:pt x="392" y="1229"/>
                    <a:pt x="578" y="1244"/>
                  </a:cubicBezTo>
                  <a:cubicBezTo>
                    <a:pt x="610" y="1250"/>
                    <a:pt x="641" y="1254"/>
                    <a:pt x="671" y="1254"/>
                  </a:cubicBezTo>
                  <a:cubicBezTo>
                    <a:pt x="790" y="1254"/>
                    <a:pt x="901" y="1206"/>
                    <a:pt x="1012" y="1120"/>
                  </a:cubicBezTo>
                  <a:cubicBezTo>
                    <a:pt x="1152" y="996"/>
                    <a:pt x="1230" y="856"/>
                    <a:pt x="1245" y="686"/>
                  </a:cubicBezTo>
                  <a:cubicBezTo>
                    <a:pt x="1261" y="531"/>
                    <a:pt x="1230" y="376"/>
                    <a:pt x="1121" y="236"/>
                  </a:cubicBezTo>
                  <a:cubicBezTo>
                    <a:pt x="997" y="112"/>
                    <a:pt x="857" y="34"/>
                    <a:pt x="687" y="3"/>
                  </a:cubicBezTo>
                  <a:cubicBezTo>
                    <a:pt x="667" y="1"/>
                    <a:pt x="648" y="0"/>
                    <a:pt x="629"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309;p18">
              <a:extLst>
                <a:ext uri="{FF2B5EF4-FFF2-40B4-BE49-F238E27FC236}">
                  <a16:creationId xmlns:a16="http://schemas.microsoft.com/office/drawing/2014/main" id="{C0CAFF7B-8E9F-0976-B768-8B0657E42333}"/>
                </a:ext>
              </a:extLst>
            </p:cNvPr>
            <p:cNvSpPr/>
            <p:nvPr/>
          </p:nvSpPr>
          <p:spPr>
            <a:xfrm>
              <a:off x="4312625" y="2071100"/>
              <a:ext cx="31575" cy="31350"/>
            </a:xfrm>
            <a:custGeom>
              <a:avLst/>
              <a:gdLst/>
              <a:ahLst/>
              <a:cxnLst/>
              <a:rect l="l" t="t" r="r" b="b"/>
              <a:pathLst>
                <a:path w="1263" h="1254" extrusionOk="0">
                  <a:moveTo>
                    <a:pt x="591" y="1"/>
                  </a:moveTo>
                  <a:cubicBezTo>
                    <a:pt x="468" y="1"/>
                    <a:pt x="350" y="48"/>
                    <a:pt x="251" y="134"/>
                  </a:cubicBezTo>
                  <a:cubicBezTo>
                    <a:pt x="112" y="258"/>
                    <a:pt x="34" y="398"/>
                    <a:pt x="3" y="569"/>
                  </a:cubicBezTo>
                  <a:cubicBezTo>
                    <a:pt x="-12" y="724"/>
                    <a:pt x="34" y="879"/>
                    <a:pt x="143" y="1018"/>
                  </a:cubicBezTo>
                  <a:cubicBezTo>
                    <a:pt x="267" y="1143"/>
                    <a:pt x="406" y="1220"/>
                    <a:pt x="577" y="1251"/>
                  </a:cubicBezTo>
                  <a:cubicBezTo>
                    <a:pt x="596" y="1253"/>
                    <a:pt x="616" y="1254"/>
                    <a:pt x="635" y="1254"/>
                  </a:cubicBezTo>
                  <a:cubicBezTo>
                    <a:pt x="771" y="1254"/>
                    <a:pt x="905" y="1206"/>
                    <a:pt x="1027" y="1112"/>
                  </a:cubicBezTo>
                  <a:cubicBezTo>
                    <a:pt x="1151" y="987"/>
                    <a:pt x="1213" y="863"/>
                    <a:pt x="1259" y="677"/>
                  </a:cubicBezTo>
                  <a:cubicBezTo>
                    <a:pt x="1275" y="522"/>
                    <a:pt x="1228" y="367"/>
                    <a:pt x="1120" y="243"/>
                  </a:cubicBezTo>
                  <a:cubicBezTo>
                    <a:pt x="996" y="103"/>
                    <a:pt x="856" y="26"/>
                    <a:pt x="686" y="10"/>
                  </a:cubicBezTo>
                  <a:cubicBezTo>
                    <a:pt x="654" y="4"/>
                    <a:pt x="622" y="1"/>
                    <a:pt x="591"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310;p18">
              <a:extLst>
                <a:ext uri="{FF2B5EF4-FFF2-40B4-BE49-F238E27FC236}">
                  <a16:creationId xmlns:a16="http://schemas.microsoft.com/office/drawing/2014/main" id="{F53A9F69-1DE4-C466-3FE4-CC17FAF6BECE}"/>
                </a:ext>
              </a:extLst>
            </p:cNvPr>
            <p:cNvSpPr/>
            <p:nvPr/>
          </p:nvSpPr>
          <p:spPr>
            <a:xfrm>
              <a:off x="4508425" y="2089100"/>
              <a:ext cx="31575" cy="31225"/>
            </a:xfrm>
            <a:custGeom>
              <a:avLst/>
              <a:gdLst/>
              <a:ahLst/>
              <a:cxnLst/>
              <a:rect l="l" t="t" r="r" b="b"/>
              <a:pathLst>
                <a:path w="1263" h="1249" extrusionOk="0">
                  <a:moveTo>
                    <a:pt x="614" y="0"/>
                  </a:moveTo>
                  <a:cubicBezTo>
                    <a:pt x="484" y="0"/>
                    <a:pt x="357" y="38"/>
                    <a:pt x="252" y="143"/>
                  </a:cubicBezTo>
                  <a:cubicBezTo>
                    <a:pt x="112" y="252"/>
                    <a:pt x="35" y="392"/>
                    <a:pt x="4" y="562"/>
                  </a:cubicBezTo>
                  <a:cubicBezTo>
                    <a:pt x="-12" y="717"/>
                    <a:pt x="35" y="872"/>
                    <a:pt x="143" y="1012"/>
                  </a:cubicBezTo>
                  <a:cubicBezTo>
                    <a:pt x="267" y="1151"/>
                    <a:pt x="407" y="1229"/>
                    <a:pt x="577" y="1245"/>
                  </a:cubicBezTo>
                  <a:cubicBezTo>
                    <a:pt x="601" y="1247"/>
                    <a:pt x="625" y="1248"/>
                    <a:pt x="649" y="1248"/>
                  </a:cubicBezTo>
                  <a:cubicBezTo>
                    <a:pt x="780" y="1248"/>
                    <a:pt x="909" y="1210"/>
                    <a:pt x="1027" y="1105"/>
                  </a:cubicBezTo>
                  <a:cubicBezTo>
                    <a:pt x="1151" y="996"/>
                    <a:pt x="1229" y="857"/>
                    <a:pt x="1260" y="686"/>
                  </a:cubicBezTo>
                  <a:cubicBezTo>
                    <a:pt x="1275" y="531"/>
                    <a:pt x="1229" y="376"/>
                    <a:pt x="1120" y="236"/>
                  </a:cubicBezTo>
                  <a:cubicBezTo>
                    <a:pt x="996" y="97"/>
                    <a:pt x="857" y="19"/>
                    <a:pt x="686" y="4"/>
                  </a:cubicBezTo>
                  <a:cubicBezTo>
                    <a:pt x="662" y="1"/>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311;p18">
              <a:extLst>
                <a:ext uri="{FF2B5EF4-FFF2-40B4-BE49-F238E27FC236}">
                  <a16:creationId xmlns:a16="http://schemas.microsoft.com/office/drawing/2014/main" id="{BEF3E4AA-2434-17CF-74C3-0A3DBFBB63E0}"/>
                </a:ext>
              </a:extLst>
            </p:cNvPr>
            <p:cNvSpPr/>
            <p:nvPr/>
          </p:nvSpPr>
          <p:spPr>
            <a:xfrm>
              <a:off x="4704450" y="2106925"/>
              <a:ext cx="31375" cy="31225"/>
            </a:xfrm>
            <a:custGeom>
              <a:avLst/>
              <a:gdLst/>
              <a:ahLst/>
              <a:cxnLst/>
              <a:rect l="l" t="t" r="r" b="b"/>
              <a:pathLst>
                <a:path w="1255" h="1249" extrusionOk="0">
                  <a:moveTo>
                    <a:pt x="605" y="1"/>
                  </a:moveTo>
                  <a:cubicBezTo>
                    <a:pt x="475" y="1"/>
                    <a:pt x="348" y="39"/>
                    <a:pt x="243" y="144"/>
                  </a:cubicBezTo>
                  <a:cubicBezTo>
                    <a:pt x="103" y="252"/>
                    <a:pt x="26" y="392"/>
                    <a:pt x="10" y="563"/>
                  </a:cubicBezTo>
                  <a:cubicBezTo>
                    <a:pt x="-21" y="718"/>
                    <a:pt x="26" y="873"/>
                    <a:pt x="134" y="1012"/>
                  </a:cubicBezTo>
                  <a:cubicBezTo>
                    <a:pt x="259" y="1152"/>
                    <a:pt x="398" y="1229"/>
                    <a:pt x="569" y="1245"/>
                  </a:cubicBezTo>
                  <a:cubicBezTo>
                    <a:pt x="593" y="1247"/>
                    <a:pt x="617" y="1249"/>
                    <a:pt x="641" y="1249"/>
                  </a:cubicBezTo>
                  <a:cubicBezTo>
                    <a:pt x="771" y="1249"/>
                    <a:pt x="901" y="1210"/>
                    <a:pt x="1018" y="1105"/>
                  </a:cubicBezTo>
                  <a:cubicBezTo>
                    <a:pt x="1143" y="997"/>
                    <a:pt x="1220" y="857"/>
                    <a:pt x="1251" y="687"/>
                  </a:cubicBezTo>
                  <a:cubicBezTo>
                    <a:pt x="1267" y="532"/>
                    <a:pt x="1220" y="376"/>
                    <a:pt x="1112" y="237"/>
                  </a:cubicBezTo>
                  <a:cubicBezTo>
                    <a:pt x="987" y="97"/>
                    <a:pt x="863" y="20"/>
                    <a:pt x="677" y="4"/>
                  </a:cubicBezTo>
                  <a:cubicBezTo>
                    <a:pt x="653" y="2"/>
                    <a:pt x="629" y="1"/>
                    <a:pt x="60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312;p18">
              <a:extLst>
                <a:ext uri="{FF2B5EF4-FFF2-40B4-BE49-F238E27FC236}">
                  <a16:creationId xmlns:a16="http://schemas.microsoft.com/office/drawing/2014/main" id="{9563D010-8F6D-A2FB-CCFE-A759EBF9996B}"/>
                </a:ext>
              </a:extLst>
            </p:cNvPr>
            <p:cNvSpPr/>
            <p:nvPr/>
          </p:nvSpPr>
          <p:spPr>
            <a:xfrm>
              <a:off x="4900275" y="2124775"/>
              <a:ext cx="31350" cy="31350"/>
            </a:xfrm>
            <a:custGeom>
              <a:avLst/>
              <a:gdLst/>
              <a:ahLst/>
              <a:cxnLst/>
              <a:rect l="l" t="t" r="r" b="b"/>
              <a:pathLst>
                <a:path w="1254" h="1254" extrusionOk="0">
                  <a:moveTo>
                    <a:pt x="619" y="1"/>
                  </a:moveTo>
                  <a:cubicBezTo>
                    <a:pt x="483" y="1"/>
                    <a:pt x="351" y="48"/>
                    <a:pt x="242" y="143"/>
                  </a:cubicBezTo>
                  <a:cubicBezTo>
                    <a:pt x="103" y="267"/>
                    <a:pt x="25" y="391"/>
                    <a:pt x="10" y="577"/>
                  </a:cubicBezTo>
                  <a:cubicBezTo>
                    <a:pt x="-21" y="733"/>
                    <a:pt x="25" y="888"/>
                    <a:pt x="134" y="1012"/>
                  </a:cubicBezTo>
                  <a:cubicBezTo>
                    <a:pt x="258" y="1151"/>
                    <a:pt x="397" y="1229"/>
                    <a:pt x="568" y="1244"/>
                  </a:cubicBezTo>
                  <a:cubicBezTo>
                    <a:pt x="600" y="1251"/>
                    <a:pt x="631" y="1254"/>
                    <a:pt x="663" y="1254"/>
                  </a:cubicBezTo>
                  <a:cubicBezTo>
                    <a:pt x="786" y="1254"/>
                    <a:pt x="907" y="1207"/>
                    <a:pt x="1018" y="1120"/>
                  </a:cubicBezTo>
                  <a:cubicBezTo>
                    <a:pt x="1142" y="1012"/>
                    <a:pt x="1219" y="857"/>
                    <a:pt x="1250" y="686"/>
                  </a:cubicBezTo>
                  <a:cubicBezTo>
                    <a:pt x="1266" y="531"/>
                    <a:pt x="1219" y="376"/>
                    <a:pt x="1111" y="236"/>
                  </a:cubicBezTo>
                  <a:cubicBezTo>
                    <a:pt x="987" y="112"/>
                    <a:pt x="863" y="35"/>
                    <a:pt x="677" y="4"/>
                  </a:cubicBezTo>
                  <a:cubicBezTo>
                    <a:pt x="657" y="2"/>
                    <a:pt x="638" y="1"/>
                    <a:pt x="619"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313;p18">
              <a:extLst>
                <a:ext uri="{FF2B5EF4-FFF2-40B4-BE49-F238E27FC236}">
                  <a16:creationId xmlns:a16="http://schemas.microsoft.com/office/drawing/2014/main" id="{BA4CFC21-A6BC-A7E7-C628-152BFB1CC6DC}"/>
                </a:ext>
              </a:extLst>
            </p:cNvPr>
            <p:cNvSpPr/>
            <p:nvPr/>
          </p:nvSpPr>
          <p:spPr>
            <a:xfrm>
              <a:off x="5096075" y="2142850"/>
              <a:ext cx="31350" cy="31350"/>
            </a:xfrm>
            <a:custGeom>
              <a:avLst/>
              <a:gdLst/>
              <a:ahLst/>
              <a:cxnLst/>
              <a:rect l="l" t="t" r="r" b="b"/>
              <a:pathLst>
                <a:path w="1254" h="1254" extrusionOk="0">
                  <a:moveTo>
                    <a:pt x="582" y="0"/>
                  </a:moveTo>
                  <a:cubicBezTo>
                    <a:pt x="460" y="0"/>
                    <a:pt x="341" y="47"/>
                    <a:pt x="243" y="134"/>
                  </a:cubicBezTo>
                  <a:cubicBezTo>
                    <a:pt x="103" y="258"/>
                    <a:pt x="26" y="397"/>
                    <a:pt x="10" y="568"/>
                  </a:cubicBezTo>
                  <a:cubicBezTo>
                    <a:pt x="-21" y="723"/>
                    <a:pt x="26" y="878"/>
                    <a:pt x="134" y="1018"/>
                  </a:cubicBezTo>
                  <a:cubicBezTo>
                    <a:pt x="258" y="1142"/>
                    <a:pt x="398" y="1219"/>
                    <a:pt x="568" y="1250"/>
                  </a:cubicBezTo>
                  <a:cubicBezTo>
                    <a:pt x="588" y="1252"/>
                    <a:pt x="607" y="1253"/>
                    <a:pt x="627" y="1253"/>
                  </a:cubicBezTo>
                  <a:cubicBezTo>
                    <a:pt x="762" y="1253"/>
                    <a:pt x="896" y="1206"/>
                    <a:pt x="1018" y="1111"/>
                  </a:cubicBezTo>
                  <a:cubicBezTo>
                    <a:pt x="1142" y="1018"/>
                    <a:pt x="1220" y="863"/>
                    <a:pt x="1251" y="677"/>
                  </a:cubicBezTo>
                  <a:cubicBezTo>
                    <a:pt x="1266" y="521"/>
                    <a:pt x="1220" y="366"/>
                    <a:pt x="1111" y="242"/>
                  </a:cubicBezTo>
                  <a:cubicBezTo>
                    <a:pt x="987" y="103"/>
                    <a:pt x="863" y="25"/>
                    <a:pt x="677" y="10"/>
                  </a:cubicBezTo>
                  <a:cubicBezTo>
                    <a:pt x="645" y="3"/>
                    <a:pt x="614" y="0"/>
                    <a:pt x="582"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314;p18">
              <a:extLst>
                <a:ext uri="{FF2B5EF4-FFF2-40B4-BE49-F238E27FC236}">
                  <a16:creationId xmlns:a16="http://schemas.microsoft.com/office/drawing/2014/main" id="{9F335C06-613E-932C-0575-683036849EE6}"/>
                </a:ext>
              </a:extLst>
            </p:cNvPr>
            <p:cNvSpPr/>
            <p:nvPr/>
          </p:nvSpPr>
          <p:spPr>
            <a:xfrm>
              <a:off x="5291875" y="2160825"/>
              <a:ext cx="31375" cy="31225"/>
            </a:xfrm>
            <a:custGeom>
              <a:avLst/>
              <a:gdLst/>
              <a:ahLst/>
              <a:cxnLst/>
              <a:rect l="l" t="t" r="r" b="b"/>
              <a:pathLst>
                <a:path w="1255" h="1249" extrusionOk="0">
                  <a:moveTo>
                    <a:pt x="605" y="0"/>
                  </a:moveTo>
                  <a:cubicBezTo>
                    <a:pt x="475" y="0"/>
                    <a:pt x="348" y="39"/>
                    <a:pt x="243" y="144"/>
                  </a:cubicBezTo>
                  <a:cubicBezTo>
                    <a:pt x="103" y="252"/>
                    <a:pt x="26" y="392"/>
                    <a:pt x="10" y="562"/>
                  </a:cubicBezTo>
                  <a:cubicBezTo>
                    <a:pt x="-21" y="717"/>
                    <a:pt x="26" y="873"/>
                    <a:pt x="134" y="1012"/>
                  </a:cubicBezTo>
                  <a:cubicBezTo>
                    <a:pt x="259" y="1152"/>
                    <a:pt x="398" y="1214"/>
                    <a:pt x="569" y="1245"/>
                  </a:cubicBezTo>
                  <a:cubicBezTo>
                    <a:pt x="593" y="1247"/>
                    <a:pt x="617" y="1248"/>
                    <a:pt x="641" y="1248"/>
                  </a:cubicBezTo>
                  <a:cubicBezTo>
                    <a:pt x="771" y="1248"/>
                    <a:pt x="901" y="1210"/>
                    <a:pt x="1019" y="1105"/>
                  </a:cubicBezTo>
                  <a:cubicBezTo>
                    <a:pt x="1143" y="1012"/>
                    <a:pt x="1220" y="857"/>
                    <a:pt x="1251" y="686"/>
                  </a:cubicBezTo>
                  <a:cubicBezTo>
                    <a:pt x="1267" y="531"/>
                    <a:pt x="1220" y="376"/>
                    <a:pt x="1112" y="237"/>
                  </a:cubicBezTo>
                  <a:cubicBezTo>
                    <a:pt x="987" y="97"/>
                    <a:pt x="848" y="20"/>
                    <a:pt x="677" y="4"/>
                  </a:cubicBezTo>
                  <a:cubicBezTo>
                    <a:pt x="653" y="2"/>
                    <a:pt x="629" y="0"/>
                    <a:pt x="60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315;p18">
              <a:extLst>
                <a:ext uri="{FF2B5EF4-FFF2-40B4-BE49-F238E27FC236}">
                  <a16:creationId xmlns:a16="http://schemas.microsoft.com/office/drawing/2014/main" id="{70AF4309-DF71-6FE7-6660-AFA8026C0E70}"/>
                </a:ext>
              </a:extLst>
            </p:cNvPr>
            <p:cNvSpPr/>
            <p:nvPr/>
          </p:nvSpPr>
          <p:spPr>
            <a:xfrm>
              <a:off x="5487475" y="2179075"/>
              <a:ext cx="31575" cy="31350"/>
            </a:xfrm>
            <a:custGeom>
              <a:avLst/>
              <a:gdLst/>
              <a:ahLst/>
              <a:cxnLst/>
              <a:rect l="l" t="t" r="r" b="b"/>
              <a:pathLst>
                <a:path w="1263" h="1254" extrusionOk="0">
                  <a:moveTo>
                    <a:pt x="628" y="0"/>
                  </a:moveTo>
                  <a:cubicBezTo>
                    <a:pt x="492" y="0"/>
                    <a:pt x="360" y="48"/>
                    <a:pt x="251" y="143"/>
                  </a:cubicBezTo>
                  <a:cubicBezTo>
                    <a:pt x="112" y="251"/>
                    <a:pt x="34" y="391"/>
                    <a:pt x="3" y="577"/>
                  </a:cubicBezTo>
                  <a:cubicBezTo>
                    <a:pt x="-12" y="732"/>
                    <a:pt x="34" y="887"/>
                    <a:pt x="143" y="1011"/>
                  </a:cubicBezTo>
                  <a:cubicBezTo>
                    <a:pt x="267" y="1151"/>
                    <a:pt x="406" y="1228"/>
                    <a:pt x="577" y="1244"/>
                  </a:cubicBezTo>
                  <a:cubicBezTo>
                    <a:pt x="609" y="1250"/>
                    <a:pt x="640" y="1253"/>
                    <a:pt x="672" y="1253"/>
                  </a:cubicBezTo>
                  <a:cubicBezTo>
                    <a:pt x="795" y="1253"/>
                    <a:pt x="916" y="1206"/>
                    <a:pt x="1027" y="1120"/>
                  </a:cubicBezTo>
                  <a:cubicBezTo>
                    <a:pt x="1151" y="996"/>
                    <a:pt x="1228" y="856"/>
                    <a:pt x="1260" y="685"/>
                  </a:cubicBezTo>
                  <a:cubicBezTo>
                    <a:pt x="1275" y="530"/>
                    <a:pt x="1228" y="375"/>
                    <a:pt x="1120" y="236"/>
                  </a:cubicBezTo>
                  <a:cubicBezTo>
                    <a:pt x="996" y="112"/>
                    <a:pt x="856" y="34"/>
                    <a:pt x="686" y="3"/>
                  </a:cubicBezTo>
                  <a:cubicBezTo>
                    <a:pt x="666" y="1"/>
                    <a:pt x="647"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316;p18">
              <a:extLst>
                <a:ext uri="{FF2B5EF4-FFF2-40B4-BE49-F238E27FC236}">
                  <a16:creationId xmlns:a16="http://schemas.microsoft.com/office/drawing/2014/main" id="{96013E50-32BD-3185-04B4-239FEFF57668}"/>
                </a:ext>
              </a:extLst>
            </p:cNvPr>
            <p:cNvSpPr/>
            <p:nvPr/>
          </p:nvSpPr>
          <p:spPr>
            <a:xfrm>
              <a:off x="2324650" y="2208150"/>
              <a:ext cx="31225" cy="31350"/>
            </a:xfrm>
            <a:custGeom>
              <a:avLst/>
              <a:gdLst/>
              <a:ahLst/>
              <a:cxnLst/>
              <a:rect l="l" t="t" r="r" b="b"/>
              <a:pathLst>
                <a:path w="1249" h="1254" extrusionOk="0">
                  <a:moveTo>
                    <a:pt x="629" y="0"/>
                  </a:moveTo>
                  <a:cubicBezTo>
                    <a:pt x="493" y="0"/>
                    <a:pt x="359" y="48"/>
                    <a:pt x="237" y="143"/>
                  </a:cubicBezTo>
                  <a:cubicBezTo>
                    <a:pt x="98" y="251"/>
                    <a:pt x="20" y="391"/>
                    <a:pt x="5" y="577"/>
                  </a:cubicBezTo>
                  <a:cubicBezTo>
                    <a:pt x="-11" y="732"/>
                    <a:pt x="20" y="887"/>
                    <a:pt x="144" y="1011"/>
                  </a:cubicBezTo>
                  <a:cubicBezTo>
                    <a:pt x="253" y="1151"/>
                    <a:pt x="392" y="1228"/>
                    <a:pt x="563" y="1244"/>
                  </a:cubicBezTo>
                  <a:cubicBezTo>
                    <a:pt x="595" y="1250"/>
                    <a:pt x="626" y="1253"/>
                    <a:pt x="658" y="1253"/>
                  </a:cubicBezTo>
                  <a:cubicBezTo>
                    <a:pt x="781" y="1253"/>
                    <a:pt x="902" y="1206"/>
                    <a:pt x="1013" y="1120"/>
                  </a:cubicBezTo>
                  <a:cubicBezTo>
                    <a:pt x="1152" y="996"/>
                    <a:pt x="1230" y="856"/>
                    <a:pt x="1245" y="686"/>
                  </a:cubicBezTo>
                  <a:cubicBezTo>
                    <a:pt x="1261" y="531"/>
                    <a:pt x="1230" y="375"/>
                    <a:pt x="1106" y="236"/>
                  </a:cubicBezTo>
                  <a:cubicBezTo>
                    <a:pt x="997" y="112"/>
                    <a:pt x="858" y="34"/>
                    <a:pt x="687" y="3"/>
                  </a:cubicBezTo>
                  <a:cubicBezTo>
                    <a:pt x="668" y="1"/>
                    <a:pt x="648" y="0"/>
                    <a:pt x="629"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317;p18">
              <a:extLst>
                <a:ext uri="{FF2B5EF4-FFF2-40B4-BE49-F238E27FC236}">
                  <a16:creationId xmlns:a16="http://schemas.microsoft.com/office/drawing/2014/main" id="{D29DB6CE-5C53-8EDE-0678-D8FFA9A129D7}"/>
                </a:ext>
              </a:extLst>
            </p:cNvPr>
            <p:cNvSpPr/>
            <p:nvPr/>
          </p:nvSpPr>
          <p:spPr>
            <a:xfrm>
              <a:off x="2520475" y="2226200"/>
              <a:ext cx="31225" cy="31350"/>
            </a:xfrm>
            <a:custGeom>
              <a:avLst/>
              <a:gdLst/>
              <a:ahLst/>
              <a:cxnLst/>
              <a:rect l="l" t="t" r="r" b="b"/>
              <a:pathLst>
                <a:path w="1249" h="1254" extrusionOk="0">
                  <a:moveTo>
                    <a:pt x="591" y="1"/>
                  </a:moveTo>
                  <a:cubicBezTo>
                    <a:pt x="469" y="1"/>
                    <a:pt x="348" y="48"/>
                    <a:pt x="237" y="134"/>
                  </a:cubicBezTo>
                  <a:cubicBezTo>
                    <a:pt x="97" y="258"/>
                    <a:pt x="19" y="398"/>
                    <a:pt x="4" y="568"/>
                  </a:cubicBezTo>
                  <a:cubicBezTo>
                    <a:pt x="-12" y="724"/>
                    <a:pt x="19" y="879"/>
                    <a:pt x="143" y="1018"/>
                  </a:cubicBezTo>
                  <a:cubicBezTo>
                    <a:pt x="252" y="1142"/>
                    <a:pt x="392" y="1220"/>
                    <a:pt x="562" y="1251"/>
                  </a:cubicBezTo>
                  <a:cubicBezTo>
                    <a:pt x="582" y="1253"/>
                    <a:pt x="601" y="1254"/>
                    <a:pt x="620" y="1254"/>
                  </a:cubicBezTo>
                  <a:cubicBezTo>
                    <a:pt x="756" y="1254"/>
                    <a:pt x="890" y="1206"/>
                    <a:pt x="1012" y="1111"/>
                  </a:cubicBezTo>
                  <a:cubicBezTo>
                    <a:pt x="1152" y="987"/>
                    <a:pt x="1229" y="863"/>
                    <a:pt x="1245" y="677"/>
                  </a:cubicBezTo>
                  <a:cubicBezTo>
                    <a:pt x="1260" y="522"/>
                    <a:pt x="1229" y="367"/>
                    <a:pt x="1105" y="243"/>
                  </a:cubicBezTo>
                  <a:cubicBezTo>
                    <a:pt x="996" y="103"/>
                    <a:pt x="857" y="26"/>
                    <a:pt x="686" y="10"/>
                  </a:cubicBezTo>
                  <a:cubicBezTo>
                    <a:pt x="655" y="4"/>
                    <a:pt x="623" y="1"/>
                    <a:pt x="591"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318;p18">
              <a:extLst>
                <a:ext uri="{FF2B5EF4-FFF2-40B4-BE49-F238E27FC236}">
                  <a16:creationId xmlns:a16="http://schemas.microsoft.com/office/drawing/2014/main" id="{6A9BB5B8-DDD4-08A5-5BF9-8C6153C545AF}"/>
                </a:ext>
              </a:extLst>
            </p:cNvPr>
            <p:cNvSpPr/>
            <p:nvPr/>
          </p:nvSpPr>
          <p:spPr>
            <a:xfrm>
              <a:off x="2716275" y="2244175"/>
              <a:ext cx="31225" cy="31250"/>
            </a:xfrm>
            <a:custGeom>
              <a:avLst/>
              <a:gdLst/>
              <a:ahLst/>
              <a:cxnLst/>
              <a:rect l="l" t="t" r="r" b="b"/>
              <a:pathLst>
                <a:path w="1249" h="1250" extrusionOk="0">
                  <a:moveTo>
                    <a:pt x="615" y="1"/>
                  </a:moveTo>
                  <a:cubicBezTo>
                    <a:pt x="484" y="1"/>
                    <a:pt x="355" y="39"/>
                    <a:pt x="237" y="144"/>
                  </a:cubicBezTo>
                  <a:cubicBezTo>
                    <a:pt x="97" y="253"/>
                    <a:pt x="20" y="392"/>
                    <a:pt x="4" y="563"/>
                  </a:cubicBezTo>
                  <a:cubicBezTo>
                    <a:pt x="-11" y="718"/>
                    <a:pt x="20" y="873"/>
                    <a:pt x="144" y="1013"/>
                  </a:cubicBezTo>
                  <a:cubicBezTo>
                    <a:pt x="252" y="1152"/>
                    <a:pt x="392" y="1230"/>
                    <a:pt x="563" y="1245"/>
                  </a:cubicBezTo>
                  <a:cubicBezTo>
                    <a:pt x="587" y="1248"/>
                    <a:pt x="611" y="1249"/>
                    <a:pt x="634" y="1249"/>
                  </a:cubicBezTo>
                  <a:cubicBezTo>
                    <a:pt x="765" y="1249"/>
                    <a:pt x="894" y="1211"/>
                    <a:pt x="1012" y="1106"/>
                  </a:cubicBezTo>
                  <a:cubicBezTo>
                    <a:pt x="1152" y="997"/>
                    <a:pt x="1229" y="858"/>
                    <a:pt x="1245" y="687"/>
                  </a:cubicBezTo>
                  <a:cubicBezTo>
                    <a:pt x="1260" y="532"/>
                    <a:pt x="1229" y="377"/>
                    <a:pt x="1105" y="237"/>
                  </a:cubicBezTo>
                  <a:cubicBezTo>
                    <a:pt x="997" y="98"/>
                    <a:pt x="857" y="20"/>
                    <a:pt x="687" y="5"/>
                  </a:cubicBezTo>
                  <a:cubicBezTo>
                    <a:pt x="663" y="2"/>
                    <a:pt x="639" y="1"/>
                    <a:pt x="61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319;p18">
              <a:extLst>
                <a:ext uri="{FF2B5EF4-FFF2-40B4-BE49-F238E27FC236}">
                  <a16:creationId xmlns:a16="http://schemas.microsoft.com/office/drawing/2014/main" id="{04020C8F-8AE3-7DAC-2CC9-9776735D3470}"/>
                </a:ext>
              </a:extLst>
            </p:cNvPr>
            <p:cNvSpPr/>
            <p:nvPr/>
          </p:nvSpPr>
          <p:spPr>
            <a:xfrm>
              <a:off x="2912500" y="2262025"/>
              <a:ext cx="31350" cy="31225"/>
            </a:xfrm>
            <a:custGeom>
              <a:avLst/>
              <a:gdLst/>
              <a:ahLst/>
              <a:cxnLst/>
              <a:rect l="l" t="t" r="r" b="b"/>
              <a:pathLst>
                <a:path w="1254" h="1249" extrusionOk="0">
                  <a:moveTo>
                    <a:pt x="614" y="0"/>
                  </a:moveTo>
                  <a:cubicBezTo>
                    <a:pt x="483" y="0"/>
                    <a:pt x="354" y="39"/>
                    <a:pt x="236" y="144"/>
                  </a:cubicBezTo>
                  <a:cubicBezTo>
                    <a:pt x="112" y="252"/>
                    <a:pt x="34" y="392"/>
                    <a:pt x="3" y="562"/>
                  </a:cubicBezTo>
                  <a:cubicBezTo>
                    <a:pt x="-12" y="717"/>
                    <a:pt x="34" y="873"/>
                    <a:pt x="143" y="1012"/>
                  </a:cubicBezTo>
                  <a:cubicBezTo>
                    <a:pt x="267" y="1152"/>
                    <a:pt x="391" y="1229"/>
                    <a:pt x="577" y="1245"/>
                  </a:cubicBezTo>
                  <a:cubicBezTo>
                    <a:pt x="601" y="1247"/>
                    <a:pt x="625" y="1248"/>
                    <a:pt x="649" y="1248"/>
                  </a:cubicBezTo>
                  <a:cubicBezTo>
                    <a:pt x="779" y="1248"/>
                    <a:pt x="906" y="1210"/>
                    <a:pt x="1011" y="1105"/>
                  </a:cubicBezTo>
                  <a:cubicBezTo>
                    <a:pt x="1151" y="997"/>
                    <a:pt x="1213" y="857"/>
                    <a:pt x="1244" y="686"/>
                  </a:cubicBezTo>
                  <a:cubicBezTo>
                    <a:pt x="1275" y="531"/>
                    <a:pt x="1228" y="376"/>
                    <a:pt x="1120" y="237"/>
                  </a:cubicBezTo>
                  <a:cubicBezTo>
                    <a:pt x="996" y="97"/>
                    <a:pt x="856" y="20"/>
                    <a:pt x="685" y="4"/>
                  </a:cubicBezTo>
                  <a:cubicBezTo>
                    <a:pt x="661" y="2"/>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 name="Google Shape;320;p18">
              <a:extLst>
                <a:ext uri="{FF2B5EF4-FFF2-40B4-BE49-F238E27FC236}">
                  <a16:creationId xmlns:a16="http://schemas.microsoft.com/office/drawing/2014/main" id="{4803673D-A43B-227E-D6B0-E363947D8FE0}"/>
                </a:ext>
              </a:extLst>
            </p:cNvPr>
            <p:cNvSpPr/>
            <p:nvPr/>
          </p:nvSpPr>
          <p:spPr>
            <a:xfrm>
              <a:off x="3108275" y="2279875"/>
              <a:ext cx="31375" cy="31350"/>
            </a:xfrm>
            <a:custGeom>
              <a:avLst/>
              <a:gdLst/>
              <a:ahLst/>
              <a:cxnLst/>
              <a:rect l="l" t="t" r="r" b="b"/>
              <a:pathLst>
                <a:path w="1255" h="1254" extrusionOk="0">
                  <a:moveTo>
                    <a:pt x="629" y="1"/>
                  </a:moveTo>
                  <a:cubicBezTo>
                    <a:pt x="493" y="1"/>
                    <a:pt x="359" y="48"/>
                    <a:pt x="237" y="143"/>
                  </a:cubicBezTo>
                  <a:cubicBezTo>
                    <a:pt x="113" y="267"/>
                    <a:pt x="35" y="391"/>
                    <a:pt x="4" y="577"/>
                  </a:cubicBezTo>
                  <a:cubicBezTo>
                    <a:pt x="-11" y="732"/>
                    <a:pt x="20" y="888"/>
                    <a:pt x="144" y="1012"/>
                  </a:cubicBezTo>
                  <a:cubicBezTo>
                    <a:pt x="253" y="1151"/>
                    <a:pt x="392" y="1229"/>
                    <a:pt x="578" y="1244"/>
                  </a:cubicBezTo>
                  <a:cubicBezTo>
                    <a:pt x="610" y="1251"/>
                    <a:pt x="642" y="1254"/>
                    <a:pt x="673" y="1254"/>
                  </a:cubicBezTo>
                  <a:cubicBezTo>
                    <a:pt x="795" y="1254"/>
                    <a:pt x="914" y="1207"/>
                    <a:pt x="1013" y="1120"/>
                  </a:cubicBezTo>
                  <a:cubicBezTo>
                    <a:pt x="1152" y="1012"/>
                    <a:pt x="1230" y="857"/>
                    <a:pt x="1245" y="686"/>
                  </a:cubicBezTo>
                  <a:cubicBezTo>
                    <a:pt x="1276" y="531"/>
                    <a:pt x="1230" y="376"/>
                    <a:pt x="1121" y="236"/>
                  </a:cubicBezTo>
                  <a:cubicBezTo>
                    <a:pt x="997" y="112"/>
                    <a:pt x="857" y="34"/>
                    <a:pt x="687" y="3"/>
                  </a:cubicBezTo>
                  <a:cubicBezTo>
                    <a:pt x="667" y="2"/>
                    <a:pt x="648" y="1"/>
                    <a:pt x="629"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 name="Google Shape;321;p18">
              <a:extLst>
                <a:ext uri="{FF2B5EF4-FFF2-40B4-BE49-F238E27FC236}">
                  <a16:creationId xmlns:a16="http://schemas.microsoft.com/office/drawing/2014/main" id="{B32D525F-5931-9728-5E74-BA2DC3A2CA12}"/>
                </a:ext>
              </a:extLst>
            </p:cNvPr>
            <p:cNvSpPr/>
            <p:nvPr/>
          </p:nvSpPr>
          <p:spPr>
            <a:xfrm>
              <a:off x="3304100" y="2297925"/>
              <a:ext cx="31350" cy="31375"/>
            </a:xfrm>
            <a:custGeom>
              <a:avLst/>
              <a:gdLst/>
              <a:ahLst/>
              <a:cxnLst/>
              <a:rect l="l" t="t" r="r" b="b"/>
              <a:pathLst>
                <a:path w="1254" h="1255" extrusionOk="0">
                  <a:moveTo>
                    <a:pt x="591" y="1"/>
                  </a:moveTo>
                  <a:cubicBezTo>
                    <a:pt x="468" y="1"/>
                    <a:pt x="347" y="48"/>
                    <a:pt x="236" y="135"/>
                  </a:cubicBezTo>
                  <a:cubicBezTo>
                    <a:pt x="112" y="259"/>
                    <a:pt x="35" y="398"/>
                    <a:pt x="4" y="569"/>
                  </a:cubicBezTo>
                  <a:cubicBezTo>
                    <a:pt x="-12" y="724"/>
                    <a:pt x="35" y="879"/>
                    <a:pt x="143" y="1019"/>
                  </a:cubicBezTo>
                  <a:cubicBezTo>
                    <a:pt x="267" y="1143"/>
                    <a:pt x="391" y="1220"/>
                    <a:pt x="578" y="1251"/>
                  </a:cubicBezTo>
                  <a:cubicBezTo>
                    <a:pt x="597" y="1253"/>
                    <a:pt x="616" y="1254"/>
                    <a:pt x="636" y="1254"/>
                  </a:cubicBezTo>
                  <a:cubicBezTo>
                    <a:pt x="771" y="1254"/>
                    <a:pt x="903" y="1207"/>
                    <a:pt x="1012" y="1112"/>
                  </a:cubicBezTo>
                  <a:cubicBezTo>
                    <a:pt x="1151" y="1019"/>
                    <a:pt x="1229" y="863"/>
                    <a:pt x="1245" y="677"/>
                  </a:cubicBezTo>
                  <a:cubicBezTo>
                    <a:pt x="1276" y="522"/>
                    <a:pt x="1229" y="367"/>
                    <a:pt x="1120" y="243"/>
                  </a:cubicBezTo>
                  <a:cubicBezTo>
                    <a:pt x="996" y="103"/>
                    <a:pt x="857" y="26"/>
                    <a:pt x="686" y="10"/>
                  </a:cubicBezTo>
                  <a:cubicBezTo>
                    <a:pt x="655" y="4"/>
                    <a:pt x="623" y="1"/>
                    <a:pt x="591"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 name="Google Shape;322;p18">
              <a:extLst>
                <a:ext uri="{FF2B5EF4-FFF2-40B4-BE49-F238E27FC236}">
                  <a16:creationId xmlns:a16="http://schemas.microsoft.com/office/drawing/2014/main" id="{A77AE61A-0DD1-4E23-CD2A-E7BF2B58217C}"/>
                </a:ext>
              </a:extLst>
            </p:cNvPr>
            <p:cNvSpPr/>
            <p:nvPr/>
          </p:nvSpPr>
          <p:spPr>
            <a:xfrm>
              <a:off x="3499925" y="2316300"/>
              <a:ext cx="31350" cy="31225"/>
            </a:xfrm>
            <a:custGeom>
              <a:avLst/>
              <a:gdLst/>
              <a:ahLst/>
              <a:cxnLst/>
              <a:rect l="l" t="t" r="r" b="b"/>
              <a:pathLst>
                <a:path w="1254" h="1249" extrusionOk="0">
                  <a:moveTo>
                    <a:pt x="614" y="1"/>
                  </a:moveTo>
                  <a:cubicBezTo>
                    <a:pt x="483" y="1"/>
                    <a:pt x="354" y="39"/>
                    <a:pt x="236" y="144"/>
                  </a:cubicBezTo>
                  <a:cubicBezTo>
                    <a:pt x="112" y="253"/>
                    <a:pt x="34" y="392"/>
                    <a:pt x="3" y="563"/>
                  </a:cubicBezTo>
                  <a:cubicBezTo>
                    <a:pt x="-12" y="718"/>
                    <a:pt x="34" y="873"/>
                    <a:pt x="143" y="1013"/>
                  </a:cubicBezTo>
                  <a:cubicBezTo>
                    <a:pt x="251" y="1152"/>
                    <a:pt x="391" y="1230"/>
                    <a:pt x="577" y="1245"/>
                  </a:cubicBezTo>
                  <a:cubicBezTo>
                    <a:pt x="601" y="1248"/>
                    <a:pt x="625" y="1249"/>
                    <a:pt x="649" y="1249"/>
                  </a:cubicBezTo>
                  <a:cubicBezTo>
                    <a:pt x="779" y="1249"/>
                    <a:pt x="906" y="1210"/>
                    <a:pt x="1011" y="1106"/>
                  </a:cubicBezTo>
                  <a:cubicBezTo>
                    <a:pt x="1151" y="997"/>
                    <a:pt x="1228" y="857"/>
                    <a:pt x="1244" y="687"/>
                  </a:cubicBezTo>
                  <a:cubicBezTo>
                    <a:pt x="1275" y="532"/>
                    <a:pt x="1228" y="377"/>
                    <a:pt x="1120" y="237"/>
                  </a:cubicBezTo>
                  <a:cubicBezTo>
                    <a:pt x="996" y="97"/>
                    <a:pt x="856"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 name="Google Shape;323;p18">
              <a:extLst>
                <a:ext uri="{FF2B5EF4-FFF2-40B4-BE49-F238E27FC236}">
                  <a16:creationId xmlns:a16="http://schemas.microsoft.com/office/drawing/2014/main" id="{E88D9DD3-4A9D-8272-5D30-DC5A4EFC30F6}"/>
                </a:ext>
              </a:extLst>
            </p:cNvPr>
            <p:cNvSpPr/>
            <p:nvPr/>
          </p:nvSpPr>
          <p:spPr>
            <a:xfrm>
              <a:off x="3695725" y="2334150"/>
              <a:ext cx="31350" cy="31375"/>
            </a:xfrm>
            <a:custGeom>
              <a:avLst/>
              <a:gdLst/>
              <a:ahLst/>
              <a:cxnLst/>
              <a:rect l="l" t="t" r="r" b="b"/>
              <a:pathLst>
                <a:path w="1254" h="1255" extrusionOk="0">
                  <a:moveTo>
                    <a:pt x="628" y="1"/>
                  </a:moveTo>
                  <a:cubicBezTo>
                    <a:pt x="492" y="1"/>
                    <a:pt x="358" y="48"/>
                    <a:pt x="236" y="143"/>
                  </a:cubicBezTo>
                  <a:cubicBezTo>
                    <a:pt x="112" y="252"/>
                    <a:pt x="34" y="392"/>
                    <a:pt x="3" y="578"/>
                  </a:cubicBezTo>
                  <a:cubicBezTo>
                    <a:pt x="-12" y="733"/>
                    <a:pt x="34" y="888"/>
                    <a:pt x="143" y="1012"/>
                  </a:cubicBezTo>
                  <a:cubicBezTo>
                    <a:pt x="267" y="1152"/>
                    <a:pt x="391" y="1229"/>
                    <a:pt x="577" y="1245"/>
                  </a:cubicBezTo>
                  <a:cubicBezTo>
                    <a:pt x="609" y="1251"/>
                    <a:pt x="641" y="1254"/>
                    <a:pt x="672" y="1254"/>
                  </a:cubicBezTo>
                  <a:cubicBezTo>
                    <a:pt x="794" y="1254"/>
                    <a:pt x="913" y="1207"/>
                    <a:pt x="1012" y="1121"/>
                  </a:cubicBezTo>
                  <a:cubicBezTo>
                    <a:pt x="1151" y="996"/>
                    <a:pt x="1229" y="857"/>
                    <a:pt x="1244" y="686"/>
                  </a:cubicBezTo>
                  <a:cubicBezTo>
                    <a:pt x="1275" y="531"/>
                    <a:pt x="1229" y="376"/>
                    <a:pt x="1120" y="236"/>
                  </a:cubicBezTo>
                  <a:cubicBezTo>
                    <a:pt x="996" y="112"/>
                    <a:pt x="856" y="35"/>
                    <a:pt x="686" y="4"/>
                  </a:cubicBezTo>
                  <a:cubicBezTo>
                    <a:pt x="666" y="2"/>
                    <a:pt x="647" y="1"/>
                    <a:pt x="628"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 name="Google Shape;324;p18">
              <a:extLst>
                <a:ext uri="{FF2B5EF4-FFF2-40B4-BE49-F238E27FC236}">
                  <a16:creationId xmlns:a16="http://schemas.microsoft.com/office/drawing/2014/main" id="{12165BDE-6B69-ACFC-FBAC-E906F6019978}"/>
                </a:ext>
              </a:extLst>
            </p:cNvPr>
            <p:cNvSpPr/>
            <p:nvPr/>
          </p:nvSpPr>
          <p:spPr>
            <a:xfrm>
              <a:off x="3891525" y="2352225"/>
              <a:ext cx="31225" cy="31350"/>
            </a:xfrm>
            <a:custGeom>
              <a:avLst/>
              <a:gdLst/>
              <a:ahLst/>
              <a:cxnLst/>
              <a:rect l="l" t="t" r="r" b="b"/>
              <a:pathLst>
                <a:path w="1249" h="1254" extrusionOk="0">
                  <a:moveTo>
                    <a:pt x="591" y="0"/>
                  </a:moveTo>
                  <a:cubicBezTo>
                    <a:pt x="468" y="0"/>
                    <a:pt x="348" y="47"/>
                    <a:pt x="236" y="134"/>
                  </a:cubicBezTo>
                  <a:cubicBezTo>
                    <a:pt x="97" y="258"/>
                    <a:pt x="35" y="398"/>
                    <a:pt x="4" y="568"/>
                  </a:cubicBezTo>
                  <a:cubicBezTo>
                    <a:pt x="-12" y="723"/>
                    <a:pt x="35" y="878"/>
                    <a:pt x="143" y="1018"/>
                  </a:cubicBezTo>
                  <a:cubicBezTo>
                    <a:pt x="267" y="1142"/>
                    <a:pt x="392" y="1220"/>
                    <a:pt x="578" y="1251"/>
                  </a:cubicBezTo>
                  <a:cubicBezTo>
                    <a:pt x="597" y="1252"/>
                    <a:pt x="616" y="1253"/>
                    <a:pt x="635" y="1253"/>
                  </a:cubicBezTo>
                  <a:cubicBezTo>
                    <a:pt x="768" y="1253"/>
                    <a:pt x="890" y="1206"/>
                    <a:pt x="1012" y="1111"/>
                  </a:cubicBezTo>
                  <a:cubicBezTo>
                    <a:pt x="1151" y="987"/>
                    <a:pt x="1229" y="863"/>
                    <a:pt x="1245" y="677"/>
                  </a:cubicBezTo>
                  <a:cubicBezTo>
                    <a:pt x="1260" y="522"/>
                    <a:pt x="1229" y="366"/>
                    <a:pt x="1120" y="242"/>
                  </a:cubicBezTo>
                  <a:cubicBezTo>
                    <a:pt x="996" y="103"/>
                    <a:pt x="857" y="25"/>
                    <a:pt x="686" y="10"/>
                  </a:cubicBezTo>
                  <a:cubicBezTo>
                    <a:pt x="655" y="3"/>
                    <a:pt x="623" y="0"/>
                    <a:pt x="591"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 name="Google Shape;325;p18">
              <a:extLst>
                <a:ext uri="{FF2B5EF4-FFF2-40B4-BE49-F238E27FC236}">
                  <a16:creationId xmlns:a16="http://schemas.microsoft.com/office/drawing/2014/main" id="{B74B3A94-835D-460E-A492-558912176821}"/>
                </a:ext>
              </a:extLst>
            </p:cNvPr>
            <p:cNvSpPr/>
            <p:nvPr/>
          </p:nvSpPr>
          <p:spPr>
            <a:xfrm>
              <a:off x="4087325" y="2370200"/>
              <a:ext cx="31225" cy="31225"/>
            </a:xfrm>
            <a:custGeom>
              <a:avLst/>
              <a:gdLst/>
              <a:ahLst/>
              <a:cxnLst/>
              <a:rect l="l" t="t" r="r" b="b"/>
              <a:pathLst>
                <a:path w="1249" h="1249" extrusionOk="0">
                  <a:moveTo>
                    <a:pt x="615" y="1"/>
                  </a:moveTo>
                  <a:cubicBezTo>
                    <a:pt x="484" y="1"/>
                    <a:pt x="355" y="39"/>
                    <a:pt x="237" y="144"/>
                  </a:cubicBezTo>
                  <a:cubicBezTo>
                    <a:pt x="97" y="252"/>
                    <a:pt x="20" y="392"/>
                    <a:pt x="4" y="563"/>
                  </a:cubicBezTo>
                  <a:cubicBezTo>
                    <a:pt x="-11" y="718"/>
                    <a:pt x="20" y="873"/>
                    <a:pt x="144" y="1012"/>
                  </a:cubicBezTo>
                  <a:cubicBezTo>
                    <a:pt x="268" y="1152"/>
                    <a:pt x="392" y="1229"/>
                    <a:pt x="578" y="1245"/>
                  </a:cubicBezTo>
                  <a:cubicBezTo>
                    <a:pt x="602" y="1247"/>
                    <a:pt x="626" y="1249"/>
                    <a:pt x="649" y="1249"/>
                  </a:cubicBezTo>
                  <a:cubicBezTo>
                    <a:pt x="776" y="1249"/>
                    <a:pt x="894" y="1210"/>
                    <a:pt x="1012" y="1105"/>
                  </a:cubicBezTo>
                  <a:cubicBezTo>
                    <a:pt x="1152" y="997"/>
                    <a:pt x="1229" y="857"/>
                    <a:pt x="1245" y="687"/>
                  </a:cubicBezTo>
                  <a:cubicBezTo>
                    <a:pt x="1260" y="532"/>
                    <a:pt x="1229" y="376"/>
                    <a:pt x="1121" y="237"/>
                  </a:cubicBezTo>
                  <a:cubicBezTo>
                    <a:pt x="997" y="97"/>
                    <a:pt x="857" y="20"/>
                    <a:pt x="687" y="4"/>
                  </a:cubicBezTo>
                  <a:cubicBezTo>
                    <a:pt x="663" y="2"/>
                    <a:pt x="639" y="1"/>
                    <a:pt x="61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 name="Google Shape;326;p18">
              <a:extLst>
                <a:ext uri="{FF2B5EF4-FFF2-40B4-BE49-F238E27FC236}">
                  <a16:creationId xmlns:a16="http://schemas.microsoft.com/office/drawing/2014/main" id="{4C0AB122-8441-AB13-BA8F-5FE5B706D814}"/>
                </a:ext>
              </a:extLst>
            </p:cNvPr>
            <p:cNvSpPr/>
            <p:nvPr/>
          </p:nvSpPr>
          <p:spPr>
            <a:xfrm>
              <a:off x="4283550" y="2388025"/>
              <a:ext cx="31575" cy="31250"/>
            </a:xfrm>
            <a:custGeom>
              <a:avLst/>
              <a:gdLst/>
              <a:ahLst/>
              <a:cxnLst/>
              <a:rect l="l" t="t" r="r" b="b"/>
              <a:pathLst>
                <a:path w="1263" h="1250" extrusionOk="0">
                  <a:moveTo>
                    <a:pt x="614" y="1"/>
                  </a:moveTo>
                  <a:cubicBezTo>
                    <a:pt x="483" y="1"/>
                    <a:pt x="356" y="39"/>
                    <a:pt x="251" y="144"/>
                  </a:cubicBezTo>
                  <a:cubicBezTo>
                    <a:pt x="112" y="253"/>
                    <a:pt x="34" y="392"/>
                    <a:pt x="3" y="563"/>
                  </a:cubicBezTo>
                  <a:cubicBezTo>
                    <a:pt x="-13" y="718"/>
                    <a:pt x="34" y="873"/>
                    <a:pt x="143" y="1013"/>
                  </a:cubicBezTo>
                  <a:cubicBezTo>
                    <a:pt x="267" y="1152"/>
                    <a:pt x="406" y="1230"/>
                    <a:pt x="577" y="1245"/>
                  </a:cubicBezTo>
                  <a:cubicBezTo>
                    <a:pt x="601" y="1248"/>
                    <a:pt x="625" y="1249"/>
                    <a:pt x="649" y="1249"/>
                  </a:cubicBezTo>
                  <a:cubicBezTo>
                    <a:pt x="780" y="1249"/>
                    <a:pt x="909" y="1211"/>
                    <a:pt x="1027" y="1106"/>
                  </a:cubicBezTo>
                  <a:cubicBezTo>
                    <a:pt x="1135" y="997"/>
                    <a:pt x="1213" y="858"/>
                    <a:pt x="1259" y="687"/>
                  </a:cubicBezTo>
                  <a:cubicBezTo>
                    <a:pt x="1275" y="532"/>
                    <a:pt x="1228" y="377"/>
                    <a:pt x="1120" y="237"/>
                  </a:cubicBezTo>
                  <a:cubicBezTo>
                    <a:pt x="996" y="98"/>
                    <a:pt x="856" y="20"/>
                    <a:pt x="685" y="5"/>
                  </a:cubicBezTo>
                  <a:cubicBezTo>
                    <a:pt x="661" y="2"/>
                    <a:pt x="637"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3" name="Google Shape;327;p18">
              <a:extLst>
                <a:ext uri="{FF2B5EF4-FFF2-40B4-BE49-F238E27FC236}">
                  <a16:creationId xmlns:a16="http://schemas.microsoft.com/office/drawing/2014/main" id="{4F17420B-0FE7-6AF1-7F97-4259383B38D3}"/>
                </a:ext>
              </a:extLst>
            </p:cNvPr>
            <p:cNvSpPr/>
            <p:nvPr/>
          </p:nvSpPr>
          <p:spPr>
            <a:xfrm>
              <a:off x="4479350" y="2405900"/>
              <a:ext cx="31575" cy="31350"/>
            </a:xfrm>
            <a:custGeom>
              <a:avLst/>
              <a:gdLst/>
              <a:ahLst/>
              <a:cxnLst/>
              <a:rect l="l" t="t" r="r" b="b"/>
              <a:pathLst>
                <a:path w="1263" h="1254" extrusionOk="0">
                  <a:moveTo>
                    <a:pt x="628" y="0"/>
                  </a:moveTo>
                  <a:cubicBezTo>
                    <a:pt x="492" y="0"/>
                    <a:pt x="360" y="48"/>
                    <a:pt x="251" y="143"/>
                  </a:cubicBezTo>
                  <a:cubicBezTo>
                    <a:pt x="112" y="267"/>
                    <a:pt x="34" y="391"/>
                    <a:pt x="3" y="577"/>
                  </a:cubicBezTo>
                  <a:cubicBezTo>
                    <a:pt x="-12" y="732"/>
                    <a:pt x="34" y="887"/>
                    <a:pt x="143" y="1011"/>
                  </a:cubicBezTo>
                  <a:cubicBezTo>
                    <a:pt x="267" y="1151"/>
                    <a:pt x="407" y="1228"/>
                    <a:pt x="577" y="1244"/>
                  </a:cubicBezTo>
                  <a:cubicBezTo>
                    <a:pt x="609" y="1250"/>
                    <a:pt x="640" y="1253"/>
                    <a:pt x="672" y="1253"/>
                  </a:cubicBezTo>
                  <a:cubicBezTo>
                    <a:pt x="795" y="1253"/>
                    <a:pt x="916" y="1206"/>
                    <a:pt x="1027" y="1120"/>
                  </a:cubicBezTo>
                  <a:cubicBezTo>
                    <a:pt x="1151" y="996"/>
                    <a:pt x="1213" y="856"/>
                    <a:pt x="1260" y="686"/>
                  </a:cubicBezTo>
                  <a:cubicBezTo>
                    <a:pt x="1275" y="530"/>
                    <a:pt x="1229" y="375"/>
                    <a:pt x="1120" y="236"/>
                  </a:cubicBezTo>
                  <a:cubicBezTo>
                    <a:pt x="996" y="112"/>
                    <a:pt x="856" y="34"/>
                    <a:pt x="686" y="3"/>
                  </a:cubicBezTo>
                  <a:cubicBezTo>
                    <a:pt x="666" y="1"/>
                    <a:pt x="647"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4" name="Google Shape;328;p18">
              <a:extLst>
                <a:ext uri="{FF2B5EF4-FFF2-40B4-BE49-F238E27FC236}">
                  <a16:creationId xmlns:a16="http://schemas.microsoft.com/office/drawing/2014/main" id="{E02DE4E5-F7E2-CA6A-1D58-D79FF448D9EC}"/>
                </a:ext>
              </a:extLst>
            </p:cNvPr>
            <p:cNvSpPr/>
            <p:nvPr/>
          </p:nvSpPr>
          <p:spPr>
            <a:xfrm>
              <a:off x="4675375" y="2423950"/>
              <a:ext cx="31350" cy="31350"/>
            </a:xfrm>
            <a:custGeom>
              <a:avLst/>
              <a:gdLst/>
              <a:ahLst/>
              <a:cxnLst/>
              <a:rect l="l" t="t" r="r" b="b"/>
              <a:pathLst>
                <a:path w="1254" h="1254" extrusionOk="0">
                  <a:moveTo>
                    <a:pt x="582" y="1"/>
                  </a:moveTo>
                  <a:cubicBezTo>
                    <a:pt x="460" y="1"/>
                    <a:pt x="342" y="48"/>
                    <a:pt x="243" y="134"/>
                  </a:cubicBezTo>
                  <a:cubicBezTo>
                    <a:pt x="103" y="258"/>
                    <a:pt x="26" y="398"/>
                    <a:pt x="10" y="568"/>
                  </a:cubicBezTo>
                  <a:cubicBezTo>
                    <a:pt x="-21" y="723"/>
                    <a:pt x="26" y="879"/>
                    <a:pt x="134" y="1018"/>
                  </a:cubicBezTo>
                  <a:cubicBezTo>
                    <a:pt x="258" y="1142"/>
                    <a:pt x="398" y="1220"/>
                    <a:pt x="569" y="1251"/>
                  </a:cubicBezTo>
                  <a:cubicBezTo>
                    <a:pt x="588" y="1253"/>
                    <a:pt x="607" y="1254"/>
                    <a:pt x="627" y="1254"/>
                  </a:cubicBezTo>
                  <a:cubicBezTo>
                    <a:pt x="762" y="1254"/>
                    <a:pt x="896" y="1206"/>
                    <a:pt x="1018" y="1111"/>
                  </a:cubicBezTo>
                  <a:cubicBezTo>
                    <a:pt x="1142" y="987"/>
                    <a:pt x="1220" y="863"/>
                    <a:pt x="1251" y="677"/>
                  </a:cubicBezTo>
                  <a:cubicBezTo>
                    <a:pt x="1266" y="522"/>
                    <a:pt x="1220" y="367"/>
                    <a:pt x="1111" y="243"/>
                  </a:cubicBezTo>
                  <a:cubicBezTo>
                    <a:pt x="987" y="103"/>
                    <a:pt x="863" y="26"/>
                    <a:pt x="677" y="10"/>
                  </a:cubicBezTo>
                  <a:cubicBezTo>
                    <a:pt x="645" y="4"/>
                    <a:pt x="614" y="1"/>
                    <a:pt x="582"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 name="Google Shape;329;p18">
              <a:extLst>
                <a:ext uri="{FF2B5EF4-FFF2-40B4-BE49-F238E27FC236}">
                  <a16:creationId xmlns:a16="http://schemas.microsoft.com/office/drawing/2014/main" id="{B2662B9C-A767-640A-1F83-F60EB728F35A}"/>
                </a:ext>
              </a:extLst>
            </p:cNvPr>
            <p:cNvSpPr/>
            <p:nvPr/>
          </p:nvSpPr>
          <p:spPr>
            <a:xfrm>
              <a:off x="4871200" y="2441925"/>
              <a:ext cx="31350" cy="31225"/>
            </a:xfrm>
            <a:custGeom>
              <a:avLst/>
              <a:gdLst/>
              <a:ahLst/>
              <a:cxnLst/>
              <a:rect l="l" t="t" r="r" b="b"/>
              <a:pathLst>
                <a:path w="1254" h="1249" extrusionOk="0">
                  <a:moveTo>
                    <a:pt x="605" y="1"/>
                  </a:moveTo>
                  <a:cubicBezTo>
                    <a:pt x="474" y="1"/>
                    <a:pt x="347" y="39"/>
                    <a:pt x="242" y="144"/>
                  </a:cubicBezTo>
                  <a:cubicBezTo>
                    <a:pt x="103" y="253"/>
                    <a:pt x="25" y="392"/>
                    <a:pt x="9" y="563"/>
                  </a:cubicBezTo>
                  <a:cubicBezTo>
                    <a:pt x="-22" y="718"/>
                    <a:pt x="25" y="873"/>
                    <a:pt x="134" y="1013"/>
                  </a:cubicBezTo>
                  <a:cubicBezTo>
                    <a:pt x="258" y="1152"/>
                    <a:pt x="397" y="1214"/>
                    <a:pt x="568" y="1245"/>
                  </a:cubicBezTo>
                  <a:cubicBezTo>
                    <a:pt x="592" y="1248"/>
                    <a:pt x="616" y="1249"/>
                    <a:pt x="640" y="1249"/>
                  </a:cubicBezTo>
                  <a:cubicBezTo>
                    <a:pt x="771" y="1249"/>
                    <a:pt x="900" y="1211"/>
                    <a:pt x="1018" y="1106"/>
                  </a:cubicBezTo>
                  <a:cubicBezTo>
                    <a:pt x="1142" y="997"/>
                    <a:pt x="1219" y="858"/>
                    <a:pt x="1250" y="687"/>
                  </a:cubicBezTo>
                  <a:cubicBezTo>
                    <a:pt x="1266" y="532"/>
                    <a:pt x="1219" y="377"/>
                    <a:pt x="1111" y="237"/>
                  </a:cubicBezTo>
                  <a:cubicBezTo>
                    <a:pt x="987" y="98"/>
                    <a:pt x="863" y="20"/>
                    <a:pt x="676" y="4"/>
                  </a:cubicBezTo>
                  <a:cubicBezTo>
                    <a:pt x="652" y="2"/>
                    <a:pt x="628" y="1"/>
                    <a:pt x="60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 name="Google Shape;330;p18">
              <a:extLst>
                <a:ext uri="{FF2B5EF4-FFF2-40B4-BE49-F238E27FC236}">
                  <a16:creationId xmlns:a16="http://schemas.microsoft.com/office/drawing/2014/main" id="{32EE1BAF-98D5-EE00-817C-DF163268E46B}"/>
                </a:ext>
              </a:extLst>
            </p:cNvPr>
            <p:cNvSpPr/>
            <p:nvPr/>
          </p:nvSpPr>
          <p:spPr>
            <a:xfrm>
              <a:off x="5067000" y="2459775"/>
              <a:ext cx="31350" cy="31225"/>
            </a:xfrm>
            <a:custGeom>
              <a:avLst/>
              <a:gdLst/>
              <a:ahLst/>
              <a:cxnLst/>
              <a:rect l="l" t="t" r="r" b="b"/>
              <a:pathLst>
                <a:path w="1254" h="1249" extrusionOk="0">
                  <a:moveTo>
                    <a:pt x="605" y="0"/>
                  </a:moveTo>
                  <a:cubicBezTo>
                    <a:pt x="474" y="0"/>
                    <a:pt x="347" y="39"/>
                    <a:pt x="242" y="144"/>
                  </a:cubicBezTo>
                  <a:cubicBezTo>
                    <a:pt x="103" y="252"/>
                    <a:pt x="25" y="392"/>
                    <a:pt x="10" y="562"/>
                  </a:cubicBezTo>
                  <a:cubicBezTo>
                    <a:pt x="-21" y="717"/>
                    <a:pt x="25" y="872"/>
                    <a:pt x="134" y="1012"/>
                  </a:cubicBezTo>
                  <a:cubicBezTo>
                    <a:pt x="258" y="1152"/>
                    <a:pt x="398" y="1229"/>
                    <a:pt x="568" y="1245"/>
                  </a:cubicBezTo>
                  <a:cubicBezTo>
                    <a:pt x="592" y="1247"/>
                    <a:pt x="616" y="1248"/>
                    <a:pt x="640" y="1248"/>
                  </a:cubicBezTo>
                  <a:cubicBezTo>
                    <a:pt x="771" y="1248"/>
                    <a:pt x="900" y="1210"/>
                    <a:pt x="1018" y="1105"/>
                  </a:cubicBezTo>
                  <a:cubicBezTo>
                    <a:pt x="1142" y="1012"/>
                    <a:pt x="1220" y="857"/>
                    <a:pt x="1251" y="686"/>
                  </a:cubicBezTo>
                  <a:cubicBezTo>
                    <a:pt x="1266" y="531"/>
                    <a:pt x="1220" y="376"/>
                    <a:pt x="1111" y="237"/>
                  </a:cubicBezTo>
                  <a:cubicBezTo>
                    <a:pt x="987" y="97"/>
                    <a:pt x="863" y="19"/>
                    <a:pt x="677" y="4"/>
                  </a:cubicBezTo>
                  <a:cubicBezTo>
                    <a:pt x="653" y="2"/>
                    <a:pt x="629" y="0"/>
                    <a:pt x="60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 name="Google Shape;331;p18">
              <a:extLst>
                <a:ext uri="{FF2B5EF4-FFF2-40B4-BE49-F238E27FC236}">
                  <a16:creationId xmlns:a16="http://schemas.microsoft.com/office/drawing/2014/main" id="{5617505D-3058-DC6F-6571-F00F7962A783}"/>
                </a:ext>
              </a:extLst>
            </p:cNvPr>
            <p:cNvSpPr/>
            <p:nvPr/>
          </p:nvSpPr>
          <p:spPr>
            <a:xfrm>
              <a:off x="5262800" y="2477625"/>
              <a:ext cx="31350" cy="31350"/>
            </a:xfrm>
            <a:custGeom>
              <a:avLst/>
              <a:gdLst/>
              <a:ahLst/>
              <a:cxnLst/>
              <a:rect l="l" t="t" r="r" b="b"/>
              <a:pathLst>
                <a:path w="1254" h="1254" extrusionOk="0">
                  <a:moveTo>
                    <a:pt x="619" y="0"/>
                  </a:moveTo>
                  <a:cubicBezTo>
                    <a:pt x="484" y="0"/>
                    <a:pt x="351" y="48"/>
                    <a:pt x="243" y="143"/>
                  </a:cubicBezTo>
                  <a:cubicBezTo>
                    <a:pt x="103" y="267"/>
                    <a:pt x="26" y="391"/>
                    <a:pt x="10" y="577"/>
                  </a:cubicBezTo>
                  <a:cubicBezTo>
                    <a:pt x="-21" y="732"/>
                    <a:pt x="26" y="887"/>
                    <a:pt x="134" y="1011"/>
                  </a:cubicBezTo>
                  <a:cubicBezTo>
                    <a:pt x="258" y="1151"/>
                    <a:pt x="398" y="1229"/>
                    <a:pt x="569" y="1244"/>
                  </a:cubicBezTo>
                  <a:cubicBezTo>
                    <a:pt x="600" y="1250"/>
                    <a:pt x="632" y="1254"/>
                    <a:pt x="663" y="1254"/>
                  </a:cubicBezTo>
                  <a:cubicBezTo>
                    <a:pt x="786" y="1254"/>
                    <a:pt x="907" y="1206"/>
                    <a:pt x="1018" y="1120"/>
                  </a:cubicBezTo>
                  <a:cubicBezTo>
                    <a:pt x="1142" y="1011"/>
                    <a:pt x="1220" y="856"/>
                    <a:pt x="1251" y="686"/>
                  </a:cubicBezTo>
                  <a:cubicBezTo>
                    <a:pt x="1266" y="531"/>
                    <a:pt x="1220" y="376"/>
                    <a:pt x="1111" y="236"/>
                  </a:cubicBezTo>
                  <a:cubicBezTo>
                    <a:pt x="987" y="112"/>
                    <a:pt x="848" y="34"/>
                    <a:pt x="677" y="3"/>
                  </a:cubicBezTo>
                  <a:cubicBezTo>
                    <a:pt x="658" y="1"/>
                    <a:pt x="638" y="0"/>
                    <a:pt x="619"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 name="Google Shape;332;p18">
              <a:extLst>
                <a:ext uri="{FF2B5EF4-FFF2-40B4-BE49-F238E27FC236}">
                  <a16:creationId xmlns:a16="http://schemas.microsoft.com/office/drawing/2014/main" id="{04522D6F-9D3D-5584-03C7-D0FE3292E2E6}"/>
                </a:ext>
              </a:extLst>
            </p:cNvPr>
            <p:cNvSpPr/>
            <p:nvPr/>
          </p:nvSpPr>
          <p:spPr>
            <a:xfrm>
              <a:off x="5458400" y="2496225"/>
              <a:ext cx="31575" cy="31225"/>
            </a:xfrm>
            <a:custGeom>
              <a:avLst/>
              <a:gdLst/>
              <a:ahLst/>
              <a:cxnLst/>
              <a:rect l="l" t="t" r="r" b="b"/>
              <a:pathLst>
                <a:path w="1263" h="1249" extrusionOk="0">
                  <a:moveTo>
                    <a:pt x="614" y="0"/>
                  </a:moveTo>
                  <a:cubicBezTo>
                    <a:pt x="483" y="0"/>
                    <a:pt x="356" y="39"/>
                    <a:pt x="251" y="143"/>
                  </a:cubicBezTo>
                  <a:cubicBezTo>
                    <a:pt x="112" y="252"/>
                    <a:pt x="34" y="392"/>
                    <a:pt x="3" y="562"/>
                  </a:cubicBezTo>
                  <a:cubicBezTo>
                    <a:pt x="-13" y="717"/>
                    <a:pt x="34" y="872"/>
                    <a:pt x="143" y="1012"/>
                  </a:cubicBezTo>
                  <a:cubicBezTo>
                    <a:pt x="267" y="1152"/>
                    <a:pt x="406" y="1229"/>
                    <a:pt x="577" y="1245"/>
                  </a:cubicBezTo>
                  <a:cubicBezTo>
                    <a:pt x="601" y="1247"/>
                    <a:pt x="625" y="1248"/>
                    <a:pt x="649" y="1248"/>
                  </a:cubicBezTo>
                  <a:cubicBezTo>
                    <a:pt x="780" y="1248"/>
                    <a:pt x="909" y="1210"/>
                    <a:pt x="1027" y="1105"/>
                  </a:cubicBezTo>
                  <a:cubicBezTo>
                    <a:pt x="1151" y="996"/>
                    <a:pt x="1228" y="857"/>
                    <a:pt x="1259" y="686"/>
                  </a:cubicBezTo>
                  <a:cubicBezTo>
                    <a:pt x="1275" y="531"/>
                    <a:pt x="1228" y="376"/>
                    <a:pt x="1120" y="236"/>
                  </a:cubicBezTo>
                  <a:cubicBezTo>
                    <a:pt x="996" y="97"/>
                    <a:pt x="856" y="19"/>
                    <a:pt x="685" y="4"/>
                  </a:cubicBezTo>
                  <a:cubicBezTo>
                    <a:pt x="661" y="1"/>
                    <a:pt x="637"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9" name="Google Shape;333;p18">
              <a:extLst>
                <a:ext uri="{FF2B5EF4-FFF2-40B4-BE49-F238E27FC236}">
                  <a16:creationId xmlns:a16="http://schemas.microsoft.com/office/drawing/2014/main" id="{0F8CB8D3-B684-1312-085C-CBC4D54816FC}"/>
                </a:ext>
              </a:extLst>
            </p:cNvPr>
            <p:cNvSpPr/>
            <p:nvPr/>
          </p:nvSpPr>
          <p:spPr>
            <a:xfrm>
              <a:off x="2295575" y="2525300"/>
              <a:ext cx="31225" cy="31225"/>
            </a:xfrm>
            <a:custGeom>
              <a:avLst/>
              <a:gdLst/>
              <a:ahLst/>
              <a:cxnLst/>
              <a:rect l="l" t="t" r="r" b="b"/>
              <a:pathLst>
                <a:path w="1249" h="1249" extrusionOk="0">
                  <a:moveTo>
                    <a:pt x="615" y="0"/>
                  </a:moveTo>
                  <a:cubicBezTo>
                    <a:pt x="484" y="0"/>
                    <a:pt x="355" y="39"/>
                    <a:pt x="237" y="144"/>
                  </a:cubicBezTo>
                  <a:cubicBezTo>
                    <a:pt x="97" y="252"/>
                    <a:pt x="20" y="392"/>
                    <a:pt x="4" y="562"/>
                  </a:cubicBezTo>
                  <a:cubicBezTo>
                    <a:pt x="-11" y="717"/>
                    <a:pt x="20" y="873"/>
                    <a:pt x="144" y="1012"/>
                  </a:cubicBezTo>
                  <a:cubicBezTo>
                    <a:pt x="252" y="1152"/>
                    <a:pt x="392" y="1229"/>
                    <a:pt x="563" y="1245"/>
                  </a:cubicBezTo>
                  <a:cubicBezTo>
                    <a:pt x="587" y="1247"/>
                    <a:pt x="611" y="1248"/>
                    <a:pt x="635" y="1248"/>
                  </a:cubicBezTo>
                  <a:cubicBezTo>
                    <a:pt x="765" y="1248"/>
                    <a:pt x="894" y="1210"/>
                    <a:pt x="1012" y="1105"/>
                  </a:cubicBezTo>
                  <a:cubicBezTo>
                    <a:pt x="1152" y="997"/>
                    <a:pt x="1230" y="857"/>
                    <a:pt x="1245" y="686"/>
                  </a:cubicBezTo>
                  <a:cubicBezTo>
                    <a:pt x="1261" y="531"/>
                    <a:pt x="1230" y="376"/>
                    <a:pt x="1106" y="237"/>
                  </a:cubicBezTo>
                  <a:cubicBezTo>
                    <a:pt x="997" y="97"/>
                    <a:pt x="857" y="20"/>
                    <a:pt x="687" y="4"/>
                  </a:cubicBezTo>
                  <a:cubicBezTo>
                    <a:pt x="663" y="2"/>
                    <a:pt x="639" y="0"/>
                    <a:pt x="61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 name="Google Shape;334;p18">
              <a:extLst>
                <a:ext uri="{FF2B5EF4-FFF2-40B4-BE49-F238E27FC236}">
                  <a16:creationId xmlns:a16="http://schemas.microsoft.com/office/drawing/2014/main" id="{0FE38748-CAE0-C418-DE84-631842C85A84}"/>
                </a:ext>
              </a:extLst>
            </p:cNvPr>
            <p:cNvSpPr/>
            <p:nvPr/>
          </p:nvSpPr>
          <p:spPr>
            <a:xfrm>
              <a:off x="2491375" y="2543125"/>
              <a:ext cx="31250" cy="31225"/>
            </a:xfrm>
            <a:custGeom>
              <a:avLst/>
              <a:gdLst/>
              <a:ahLst/>
              <a:cxnLst/>
              <a:rect l="l" t="t" r="r" b="b"/>
              <a:pathLst>
                <a:path w="1250" h="1249" extrusionOk="0">
                  <a:moveTo>
                    <a:pt x="615" y="1"/>
                  </a:moveTo>
                  <a:cubicBezTo>
                    <a:pt x="484" y="1"/>
                    <a:pt x="355" y="39"/>
                    <a:pt x="237" y="144"/>
                  </a:cubicBezTo>
                  <a:cubicBezTo>
                    <a:pt x="98" y="253"/>
                    <a:pt x="20" y="392"/>
                    <a:pt x="5" y="563"/>
                  </a:cubicBezTo>
                  <a:cubicBezTo>
                    <a:pt x="-11" y="718"/>
                    <a:pt x="20" y="873"/>
                    <a:pt x="144" y="1013"/>
                  </a:cubicBezTo>
                  <a:cubicBezTo>
                    <a:pt x="253" y="1152"/>
                    <a:pt x="392" y="1230"/>
                    <a:pt x="563" y="1245"/>
                  </a:cubicBezTo>
                  <a:cubicBezTo>
                    <a:pt x="587" y="1248"/>
                    <a:pt x="611" y="1249"/>
                    <a:pt x="635" y="1249"/>
                  </a:cubicBezTo>
                  <a:cubicBezTo>
                    <a:pt x="766" y="1249"/>
                    <a:pt x="895" y="1211"/>
                    <a:pt x="1013" y="1106"/>
                  </a:cubicBezTo>
                  <a:cubicBezTo>
                    <a:pt x="1152" y="997"/>
                    <a:pt x="1230" y="858"/>
                    <a:pt x="1245" y="687"/>
                  </a:cubicBezTo>
                  <a:cubicBezTo>
                    <a:pt x="1261" y="532"/>
                    <a:pt x="1230" y="377"/>
                    <a:pt x="1106" y="237"/>
                  </a:cubicBezTo>
                  <a:cubicBezTo>
                    <a:pt x="997" y="98"/>
                    <a:pt x="858" y="20"/>
                    <a:pt x="687" y="4"/>
                  </a:cubicBezTo>
                  <a:cubicBezTo>
                    <a:pt x="663" y="2"/>
                    <a:pt x="639" y="1"/>
                    <a:pt x="61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1" name="Google Shape;335;p18">
              <a:extLst>
                <a:ext uri="{FF2B5EF4-FFF2-40B4-BE49-F238E27FC236}">
                  <a16:creationId xmlns:a16="http://schemas.microsoft.com/office/drawing/2014/main" id="{D2AB1D34-692D-7AEE-2F4B-A70D0433FA41}"/>
                </a:ext>
              </a:extLst>
            </p:cNvPr>
            <p:cNvSpPr/>
            <p:nvPr/>
          </p:nvSpPr>
          <p:spPr>
            <a:xfrm>
              <a:off x="2687200" y="2561000"/>
              <a:ext cx="31225" cy="31350"/>
            </a:xfrm>
            <a:custGeom>
              <a:avLst/>
              <a:gdLst/>
              <a:ahLst/>
              <a:cxnLst/>
              <a:rect l="l" t="t" r="r" b="b"/>
              <a:pathLst>
                <a:path w="1249" h="1254" extrusionOk="0">
                  <a:moveTo>
                    <a:pt x="628" y="0"/>
                  </a:moveTo>
                  <a:cubicBezTo>
                    <a:pt x="493" y="0"/>
                    <a:pt x="359" y="48"/>
                    <a:pt x="237" y="143"/>
                  </a:cubicBezTo>
                  <a:cubicBezTo>
                    <a:pt x="97" y="267"/>
                    <a:pt x="20" y="391"/>
                    <a:pt x="4" y="577"/>
                  </a:cubicBezTo>
                  <a:cubicBezTo>
                    <a:pt x="-12" y="732"/>
                    <a:pt x="20" y="887"/>
                    <a:pt x="144" y="1011"/>
                  </a:cubicBezTo>
                  <a:cubicBezTo>
                    <a:pt x="252" y="1151"/>
                    <a:pt x="392" y="1228"/>
                    <a:pt x="562" y="1244"/>
                  </a:cubicBezTo>
                  <a:cubicBezTo>
                    <a:pt x="594" y="1250"/>
                    <a:pt x="626" y="1253"/>
                    <a:pt x="657" y="1253"/>
                  </a:cubicBezTo>
                  <a:cubicBezTo>
                    <a:pt x="780" y="1253"/>
                    <a:pt x="901" y="1206"/>
                    <a:pt x="1012" y="1120"/>
                  </a:cubicBezTo>
                  <a:cubicBezTo>
                    <a:pt x="1152" y="996"/>
                    <a:pt x="1229" y="856"/>
                    <a:pt x="1245" y="685"/>
                  </a:cubicBezTo>
                  <a:cubicBezTo>
                    <a:pt x="1260" y="530"/>
                    <a:pt x="1229" y="375"/>
                    <a:pt x="1105" y="236"/>
                  </a:cubicBezTo>
                  <a:cubicBezTo>
                    <a:pt x="997" y="111"/>
                    <a:pt x="857" y="34"/>
                    <a:pt x="686" y="3"/>
                  </a:cubicBezTo>
                  <a:cubicBezTo>
                    <a:pt x="667" y="1"/>
                    <a:pt x="648"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 name="Google Shape;336;p18">
              <a:extLst>
                <a:ext uri="{FF2B5EF4-FFF2-40B4-BE49-F238E27FC236}">
                  <a16:creationId xmlns:a16="http://schemas.microsoft.com/office/drawing/2014/main" id="{621AFFBD-3BC9-6CA7-EB28-51F7663D124D}"/>
                </a:ext>
              </a:extLst>
            </p:cNvPr>
            <p:cNvSpPr/>
            <p:nvPr/>
          </p:nvSpPr>
          <p:spPr>
            <a:xfrm>
              <a:off x="2883400" y="2579050"/>
              <a:ext cx="31375" cy="31350"/>
            </a:xfrm>
            <a:custGeom>
              <a:avLst/>
              <a:gdLst/>
              <a:ahLst/>
              <a:cxnLst/>
              <a:rect l="l" t="t" r="r" b="b"/>
              <a:pathLst>
                <a:path w="1255" h="1254" extrusionOk="0">
                  <a:moveTo>
                    <a:pt x="591" y="0"/>
                  </a:moveTo>
                  <a:cubicBezTo>
                    <a:pt x="468" y="0"/>
                    <a:pt x="348" y="48"/>
                    <a:pt x="236" y="134"/>
                  </a:cubicBezTo>
                  <a:cubicBezTo>
                    <a:pt x="112" y="258"/>
                    <a:pt x="35" y="398"/>
                    <a:pt x="4" y="568"/>
                  </a:cubicBezTo>
                  <a:cubicBezTo>
                    <a:pt x="-12" y="723"/>
                    <a:pt x="35" y="878"/>
                    <a:pt x="143" y="1018"/>
                  </a:cubicBezTo>
                  <a:cubicBezTo>
                    <a:pt x="268" y="1142"/>
                    <a:pt x="392" y="1220"/>
                    <a:pt x="578" y="1251"/>
                  </a:cubicBezTo>
                  <a:cubicBezTo>
                    <a:pt x="597" y="1253"/>
                    <a:pt x="616" y="1254"/>
                    <a:pt x="636" y="1254"/>
                  </a:cubicBezTo>
                  <a:cubicBezTo>
                    <a:pt x="771" y="1254"/>
                    <a:pt x="903" y="1206"/>
                    <a:pt x="1012" y="1111"/>
                  </a:cubicBezTo>
                  <a:cubicBezTo>
                    <a:pt x="1136" y="987"/>
                    <a:pt x="1214" y="863"/>
                    <a:pt x="1245" y="677"/>
                  </a:cubicBezTo>
                  <a:cubicBezTo>
                    <a:pt x="1276" y="522"/>
                    <a:pt x="1229" y="367"/>
                    <a:pt x="1121" y="243"/>
                  </a:cubicBezTo>
                  <a:cubicBezTo>
                    <a:pt x="996" y="103"/>
                    <a:pt x="857" y="25"/>
                    <a:pt x="686" y="10"/>
                  </a:cubicBezTo>
                  <a:cubicBezTo>
                    <a:pt x="655" y="4"/>
                    <a:pt x="623" y="0"/>
                    <a:pt x="591"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3" name="Google Shape;337;p18">
              <a:extLst>
                <a:ext uri="{FF2B5EF4-FFF2-40B4-BE49-F238E27FC236}">
                  <a16:creationId xmlns:a16="http://schemas.microsoft.com/office/drawing/2014/main" id="{1B91C4EF-7EA4-96DB-6BF1-72507DAE1912}"/>
                </a:ext>
              </a:extLst>
            </p:cNvPr>
            <p:cNvSpPr/>
            <p:nvPr/>
          </p:nvSpPr>
          <p:spPr>
            <a:xfrm>
              <a:off x="3079200" y="2597025"/>
              <a:ext cx="31375" cy="31225"/>
            </a:xfrm>
            <a:custGeom>
              <a:avLst/>
              <a:gdLst/>
              <a:ahLst/>
              <a:cxnLst/>
              <a:rect l="l" t="t" r="r" b="b"/>
              <a:pathLst>
                <a:path w="1255" h="1249" extrusionOk="0">
                  <a:moveTo>
                    <a:pt x="615" y="1"/>
                  </a:moveTo>
                  <a:cubicBezTo>
                    <a:pt x="484" y="1"/>
                    <a:pt x="355" y="39"/>
                    <a:pt x="237" y="144"/>
                  </a:cubicBezTo>
                  <a:cubicBezTo>
                    <a:pt x="113" y="252"/>
                    <a:pt x="35" y="392"/>
                    <a:pt x="4" y="563"/>
                  </a:cubicBezTo>
                  <a:cubicBezTo>
                    <a:pt x="-11" y="718"/>
                    <a:pt x="20" y="873"/>
                    <a:pt x="144" y="1012"/>
                  </a:cubicBezTo>
                  <a:cubicBezTo>
                    <a:pt x="252" y="1152"/>
                    <a:pt x="392" y="1214"/>
                    <a:pt x="578" y="1245"/>
                  </a:cubicBezTo>
                  <a:cubicBezTo>
                    <a:pt x="602" y="1247"/>
                    <a:pt x="626" y="1249"/>
                    <a:pt x="650" y="1249"/>
                  </a:cubicBezTo>
                  <a:cubicBezTo>
                    <a:pt x="780" y="1249"/>
                    <a:pt x="907" y="1210"/>
                    <a:pt x="1012" y="1105"/>
                  </a:cubicBezTo>
                  <a:cubicBezTo>
                    <a:pt x="1152" y="1012"/>
                    <a:pt x="1214" y="857"/>
                    <a:pt x="1245" y="687"/>
                  </a:cubicBezTo>
                  <a:cubicBezTo>
                    <a:pt x="1276" y="532"/>
                    <a:pt x="1229" y="377"/>
                    <a:pt x="1121" y="237"/>
                  </a:cubicBezTo>
                  <a:cubicBezTo>
                    <a:pt x="997" y="97"/>
                    <a:pt x="857" y="20"/>
                    <a:pt x="687" y="4"/>
                  </a:cubicBezTo>
                  <a:cubicBezTo>
                    <a:pt x="663" y="2"/>
                    <a:pt x="639" y="1"/>
                    <a:pt x="61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4" name="Google Shape;338;p18">
              <a:extLst>
                <a:ext uri="{FF2B5EF4-FFF2-40B4-BE49-F238E27FC236}">
                  <a16:creationId xmlns:a16="http://schemas.microsoft.com/office/drawing/2014/main" id="{5DE44CCD-7BF1-32F6-6A11-6F2D1DC1AAA0}"/>
                </a:ext>
              </a:extLst>
            </p:cNvPr>
            <p:cNvSpPr/>
            <p:nvPr/>
          </p:nvSpPr>
          <p:spPr>
            <a:xfrm>
              <a:off x="3275025" y="2614875"/>
              <a:ext cx="31350" cy="31225"/>
            </a:xfrm>
            <a:custGeom>
              <a:avLst/>
              <a:gdLst/>
              <a:ahLst/>
              <a:cxnLst/>
              <a:rect l="l" t="t" r="r" b="b"/>
              <a:pathLst>
                <a:path w="1254" h="1249" extrusionOk="0">
                  <a:moveTo>
                    <a:pt x="614" y="0"/>
                  </a:moveTo>
                  <a:cubicBezTo>
                    <a:pt x="483" y="0"/>
                    <a:pt x="354" y="38"/>
                    <a:pt x="236" y="143"/>
                  </a:cubicBezTo>
                  <a:cubicBezTo>
                    <a:pt x="112" y="252"/>
                    <a:pt x="35" y="391"/>
                    <a:pt x="4" y="562"/>
                  </a:cubicBezTo>
                  <a:cubicBezTo>
                    <a:pt x="-12" y="717"/>
                    <a:pt x="35" y="872"/>
                    <a:pt x="143" y="1012"/>
                  </a:cubicBezTo>
                  <a:cubicBezTo>
                    <a:pt x="267" y="1151"/>
                    <a:pt x="391" y="1229"/>
                    <a:pt x="577" y="1245"/>
                  </a:cubicBezTo>
                  <a:cubicBezTo>
                    <a:pt x="601" y="1247"/>
                    <a:pt x="625" y="1248"/>
                    <a:pt x="649" y="1248"/>
                  </a:cubicBezTo>
                  <a:cubicBezTo>
                    <a:pt x="780" y="1248"/>
                    <a:pt x="907" y="1210"/>
                    <a:pt x="1012" y="1105"/>
                  </a:cubicBezTo>
                  <a:cubicBezTo>
                    <a:pt x="1151" y="1012"/>
                    <a:pt x="1229" y="857"/>
                    <a:pt x="1244" y="686"/>
                  </a:cubicBezTo>
                  <a:cubicBezTo>
                    <a:pt x="1275" y="531"/>
                    <a:pt x="1229" y="376"/>
                    <a:pt x="1120" y="236"/>
                  </a:cubicBezTo>
                  <a:cubicBezTo>
                    <a:pt x="996" y="97"/>
                    <a:pt x="857" y="19"/>
                    <a:pt x="686" y="4"/>
                  </a:cubicBezTo>
                  <a:cubicBezTo>
                    <a:pt x="662" y="1"/>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5" name="Google Shape;339;p18">
              <a:extLst>
                <a:ext uri="{FF2B5EF4-FFF2-40B4-BE49-F238E27FC236}">
                  <a16:creationId xmlns:a16="http://schemas.microsoft.com/office/drawing/2014/main" id="{81872B53-C672-145A-959B-92E2C50D1CA3}"/>
                </a:ext>
              </a:extLst>
            </p:cNvPr>
            <p:cNvSpPr/>
            <p:nvPr/>
          </p:nvSpPr>
          <p:spPr>
            <a:xfrm>
              <a:off x="3470825" y="2632725"/>
              <a:ext cx="31375" cy="31350"/>
            </a:xfrm>
            <a:custGeom>
              <a:avLst/>
              <a:gdLst/>
              <a:ahLst/>
              <a:cxnLst/>
              <a:rect l="l" t="t" r="r" b="b"/>
              <a:pathLst>
                <a:path w="1255" h="1254" extrusionOk="0">
                  <a:moveTo>
                    <a:pt x="628" y="0"/>
                  </a:moveTo>
                  <a:cubicBezTo>
                    <a:pt x="493" y="0"/>
                    <a:pt x="359" y="48"/>
                    <a:pt x="237" y="143"/>
                  </a:cubicBezTo>
                  <a:cubicBezTo>
                    <a:pt x="112" y="267"/>
                    <a:pt x="35" y="391"/>
                    <a:pt x="4" y="577"/>
                  </a:cubicBezTo>
                  <a:cubicBezTo>
                    <a:pt x="-12" y="732"/>
                    <a:pt x="35" y="887"/>
                    <a:pt x="143" y="1011"/>
                  </a:cubicBezTo>
                  <a:cubicBezTo>
                    <a:pt x="252" y="1151"/>
                    <a:pt x="392" y="1228"/>
                    <a:pt x="578" y="1244"/>
                  </a:cubicBezTo>
                  <a:cubicBezTo>
                    <a:pt x="609" y="1250"/>
                    <a:pt x="641" y="1253"/>
                    <a:pt x="672" y="1253"/>
                  </a:cubicBezTo>
                  <a:cubicBezTo>
                    <a:pt x="795" y="1253"/>
                    <a:pt x="913" y="1206"/>
                    <a:pt x="1012" y="1120"/>
                  </a:cubicBezTo>
                  <a:cubicBezTo>
                    <a:pt x="1152" y="1011"/>
                    <a:pt x="1229" y="887"/>
                    <a:pt x="1245" y="686"/>
                  </a:cubicBezTo>
                  <a:cubicBezTo>
                    <a:pt x="1276" y="531"/>
                    <a:pt x="1229" y="375"/>
                    <a:pt x="1121" y="236"/>
                  </a:cubicBezTo>
                  <a:cubicBezTo>
                    <a:pt x="996" y="112"/>
                    <a:pt x="857" y="34"/>
                    <a:pt x="686" y="3"/>
                  </a:cubicBezTo>
                  <a:cubicBezTo>
                    <a:pt x="667" y="1"/>
                    <a:pt x="648"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6" name="Google Shape;340;p18">
              <a:extLst>
                <a:ext uri="{FF2B5EF4-FFF2-40B4-BE49-F238E27FC236}">
                  <a16:creationId xmlns:a16="http://schemas.microsoft.com/office/drawing/2014/main" id="{CB17DB19-DC61-8201-3AD8-DBBE359F1B2F}"/>
                </a:ext>
              </a:extLst>
            </p:cNvPr>
            <p:cNvSpPr/>
            <p:nvPr/>
          </p:nvSpPr>
          <p:spPr>
            <a:xfrm>
              <a:off x="3666650" y="2651300"/>
              <a:ext cx="31350" cy="31250"/>
            </a:xfrm>
            <a:custGeom>
              <a:avLst/>
              <a:gdLst/>
              <a:ahLst/>
              <a:cxnLst/>
              <a:rect l="l" t="t" r="r" b="b"/>
              <a:pathLst>
                <a:path w="1254" h="1250" extrusionOk="0">
                  <a:moveTo>
                    <a:pt x="614" y="1"/>
                  </a:moveTo>
                  <a:cubicBezTo>
                    <a:pt x="483" y="1"/>
                    <a:pt x="354" y="39"/>
                    <a:pt x="236" y="144"/>
                  </a:cubicBezTo>
                  <a:cubicBezTo>
                    <a:pt x="112" y="253"/>
                    <a:pt x="34" y="392"/>
                    <a:pt x="3" y="563"/>
                  </a:cubicBezTo>
                  <a:cubicBezTo>
                    <a:pt x="-12" y="718"/>
                    <a:pt x="34" y="873"/>
                    <a:pt x="143" y="1013"/>
                  </a:cubicBezTo>
                  <a:cubicBezTo>
                    <a:pt x="267" y="1152"/>
                    <a:pt x="391" y="1230"/>
                    <a:pt x="577" y="1245"/>
                  </a:cubicBezTo>
                  <a:cubicBezTo>
                    <a:pt x="601" y="1248"/>
                    <a:pt x="625" y="1249"/>
                    <a:pt x="649" y="1249"/>
                  </a:cubicBezTo>
                  <a:cubicBezTo>
                    <a:pt x="779" y="1249"/>
                    <a:pt x="906" y="1211"/>
                    <a:pt x="1011" y="1106"/>
                  </a:cubicBezTo>
                  <a:cubicBezTo>
                    <a:pt x="1151" y="997"/>
                    <a:pt x="1228" y="858"/>
                    <a:pt x="1244" y="687"/>
                  </a:cubicBezTo>
                  <a:cubicBezTo>
                    <a:pt x="1275" y="532"/>
                    <a:pt x="1228" y="377"/>
                    <a:pt x="1120" y="237"/>
                  </a:cubicBezTo>
                  <a:cubicBezTo>
                    <a:pt x="996" y="98"/>
                    <a:pt x="856" y="20"/>
                    <a:pt x="686" y="5"/>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7" name="Google Shape;341;p18">
              <a:extLst>
                <a:ext uri="{FF2B5EF4-FFF2-40B4-BE49-F238E27FC236}">
                  <a16:creationId xmlns:a16="http://schemas.microsoft.com/office/drawing/2014/main" id="{ACF1610D-0756-661C-251C-C48ABB53D2D7}"/>
                </a:ext>
              </a:extLst>
            </p:cNvPr>
            <p:cNvSpPr/>
            <p:nvPr/>
          </p:nvSpPr>
          <p:spPr>
            <a:xfrm>
              <a:off x="3862450" y="2669150"/>
              <a:ext cx="31225" cy="31225"/>
            </a:xfrm>
            <a:custGeom>
              <a:avLst/>
              <a:gdLst/>
              <a:ahLst/>
              <a:cxnLst/>
              <a:rect l="l" t="t" r="r" b="b"/>
              <a:pathLst>
                <a:path w="1249" h="1249" extrusionOk="0">
                  <a:moveTo>
                    <a:pt x="614" y="0"/>
                  </a:moveTo>
                  <a:cubicBezTo>
                    <a:pt x="483" y="0"/>
                    <a:pt x="354" y="39"/>
                    <a:pt x="236" y="144"/>
                  </a:cubicBezTo>
                  <a:cubicBezTo>
                    <a:pt x="97" y="252"/>
                    <a:pt x="35" y="392"/>
                    <a:pt x="4" y="562"/>
                  </a:cubicBezTo>
                  <a:cubicBezTo>
                    <a:pt x="-12" y="718"/>
                    <a:pt x="35" y="873"/>
                    <a:pt x="143" y="1012"/>
                  </a:cubicBezTo>
                  <a:cubicBezTo>
                    <a:pt x="267" y="1152"/>
                    <a:pt x="391" y="1229"/>
                    <a:pt x="577" y="1245"/>
                  </a:cubicBezTo>
                  <a:cubicBezTo>
                    <a:pt x="601" y="1247"/>
                    <a:pt x="625" y="1249"/>
                    <a:pt x="648" y="1249"/>
                  </a:cubicBezTo>
                  <a:cubicBezTo>
                    <a:pt x="776" y="1249"/>
                    <a:pt x="894" y="1210"/>
                    <a:pt x="1012" y="1105"/>
                  </a:cubicBezTo>
                  <a:cubicBezTo>
                    <a:pt x="1151" y="997"/>
                    <a:pt x="1229" y="857"/>
                    <a:pt x="1244" y="687"/>
                  </a:cubicBezTo>
                  <a:cubicBezTo>
                    <a:pt x="1260" y="531"/>
                    <a:pt x="1229" y="376"/>
                    <a:pt x="1120" y="237"/>
                  </a:cubicBezTo>
                  <a:cubicBezTo>
                    <a:pt x="996" y="97"/>
                    <a:pt x="857" y="20"/>
                    <a:pt x="686" y="4"/>
                  </a:cubicBezTo>
                  <a:cubicBezTo>
                    <a:pt x="662" y="2"/>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8" name="Google Shape;342;p18">
              <a:extLst>
                <a:ext uri="{FF2B5EF4-FFF2-40B4-BE49-F238E27FC236}">
                  <a16:creationId xmlns:a16="http://schemas.microsoft.com/office/drawing/2014/main" id="{D6F23FE1-18DB-F678-DA06-ACF7F6968CE5}"/>
                </a:ext>
              </a:extLst>
            </p:cNvPr>
            <p:cNvSpPr/>
            <p:nvPr/>
          </p:nvSpPr>
          <p:spPr>
            <a:xfrm>
              <a:off x="4058250" y="2687000"/>
              <a:ext cx="31225" cy="31350"/>
            </a:xfrm>
            <a:custGeom>
              <a:avLst/>
              <a:gdLst/>
              <a:ahLst/>
              <a:cxnLst/>
              <a:rect l="l" t="t" r="r" b="b"/>
              <a:pathLst>
                <a:path w="1249" h="1254" extrusionOk="0">
                  <a:moveTo>
                    <a:pt x="628" y="1"/>
                  </a:moveTo>
                  <a:cubicBezTo>
                    <a:pt x="493" y="1"/>
                    <a:pt x="359" y="48"/>
                    <a:pt x="237" y="143"/>
                  </a:cubicBezTo>
                  <a:cubicBezTo>
                    <a:pt x="97" y="267"/>
                    <a:pt x="19" y="391"/>
                    <a:pt x="4" y="577"/>
                  </a:cubicBezTo>
                  <a:cubicBezTo>
                    <a:pt x="-12" y="732"/>
                    <a:pt x="19" y="888"/>
                    <a:pt x="143" y="1012"/>
                  </a:cubicBezTo>
                  <a:cubicBezTo>
                    <a:pt x="268" y="1151"/>
                    <a:pt x="392" y="1229"/>
                    <a:pt x="578" y="1244"/>
                  </a:cubicBezTo>
                  <a:cubicBezTo>
                    <a:pt x="609" y="1251"/>
                    <a:pt x="640" y="1254"/>
                    <a:pt x="671" y="1254"/>
                  </a:cubicBezTo>
                  <a:cubicBezTo>
                    <a:pt x="790" y="1254"/>
                    <a:pt x="901" y="1207"/>
                    <a:pt x="1012" y="1120"/>
                  </a:cubicBezTo>
                  <a:cubicBezTo>
                    <a:pt x="1152" y="996"/>
                    <a:pt x="1229" y="857"/>
                    <a:pt x="1245" y="686"/>
                  </a:cubicBezTo>
                  <a:cubicBezTo>
                    <a:pt x="1260" y="531"/>
                    <a:pt x="1229" y="376"/>
                    <a:pt x="1121" y="236"/>
                  </a:cubicBezTo>
                  <a:cubicBezTo>
                    <a:pt x="997" y="112"/>
                    <a:pt x="857" y="35"/>
                    <a:pt x="686" y="4"/>
                  </a:cubicBezTo>
                  <a:cubicBezTo>
                    <a:pt x="667" y="2"/>
                    <a:pt x="648" y="1"/>
                    <a:pt x="628"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9" name="Google Shape;343;p18">
              <a:extLst>
                <a:ext uri="{FF2B5EF4-FFF2-40B4-BE49-F238E27FC236}">
                  <a16:creationId xmlns:a16="http://schemas.microsoft.com/office/drawing/2014/main" id="{25A94CD7-2284-A41F-9FBC-1BE19F633091}"/>
                </a:ext>
              </a:extLst>
            </p:cNvPr>
            <p:cNvSpPr/>
            <p:nvPr/>
          </p:nvSpPr>
          <p:spPr>
            <a:xfrm>
              <a:off x="4254450" y="2705075"/>
              <a:ext cx="31575" cy="31350"/>
            </a:xfrm>
            <a:custGeom>
              <a:avLst/>
              <a:gdLst/>
              <a:ahLst/>
              <a:cxnLst/>
              <a:rect l="l" t="t" r="r" b="b"/>
              <a:pathLst>
                <a:path w="1263" h="1254" extrusionOk="0">
                  <a:moveTo>
                    <a:pt x="591" y="0"/>
                  </a:moveTo>
                  <a:cubicBezTo>
                    <a:pt x="469" y="0"/>
                    <a:pt x="351" y="47"/>
                    <a:pt x="252" y="134"/>
                  </a:cubicBezTo>
                  <a:cubicBezTo>
                    <a:pt x="112" y="258"/>
                    <a:pt x="35" y="397"/>
                    <a:pt x="4" y="568"/>
                  </a:cubicBezTo>
                  <a:cubicBezTo>
                    <a:pt x="-12" y="723"/>
                    <a:pt x="35" y="878"/>
                    <a:pt x="143" y="1018"/>
                  </a:cubicBezTo>
                  <a:cubicBezTo>
                    <a:pt x="267" y="1142"/>
                    <a:pt x="407" y="1219"/>
                    <a:pt x="578" y="1250"/>
                  </a:cubicBezTo>
                  <a:cubicBezTo>
                    <a:pt x="597" y="1252"/>
                    <a:pt x="616" y="1253"/>
                    <a:pt x="636" y="1253"/>
                  </a:cubicBezTo>
                  <a:cubicBezTo>
                    <a:pt x="771" y="1253"/>
                    <a:pt x="905" y="1206"/>
                    <a:pt x="1027" y="1111"/>
                  </a:cubicBezTo>
                  <a:cubicBezTo>
                    <a:pt x="1136" y="987"/>
                    <a:pt x="1213" y="863"/>
                    <a:pt x="1260" y="676"/>
                  </a:cubicBezTo>
                  <a:cubicBezTo>
                    <a:pt x="1276" y="521"/>
                    <a:pt x="1229" y="366"/>
                    <a:pt x="1120" y="242"/>
                  </a:cubicBezTo>
                  <a:cubicBezTo>
                    <a:pt x="996" y="103"/>
                    <a:pt x="857" y="25"/>
                    <a:pt x="686" y="9"/>
                  </a:cubicBezTo>
                  <a:cubicBezTo>
                    <a:pt x="655" y="3"/>
                    <a:pt x="623" y="0"/>
                    <a:pt x="591"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0" name="Google Shape;344;p18">
              <a:extLst>
                <a:ext uri="{FF2B5EF4-FFF2-40B4-BE49-F238E27FC236}">
                  <a16:creationId xmlns:a16="http://schemas.microsoft.com/office/drawing/2014/main" id="{44BB4616-41A7-9F1B-6B7D-FA24ACA7B878}"/>
                </a:ext>
              </a:extLst>
            </p:cNvPr>
            <p:cNvSpPr/>
            <p:nvPr/>
          </p:nvSpPr>
          <p:spPr>
            <a:xfrm>
              <a:off x="4450275" y="2723050"/>
              <a:ext cx="31575" cy="31225"/>
            </a:xfrm>
            <a:custGeom>
              <a:avLst/>
              <a:gdLst/>
              <a:ahLst/>
              <a:cxnLst/>
              <a:rect l="l" t="t" r="r" b="b"/>
              <a:pathLst>
                <a:path w="1263" h="1249" extrusionOk="0">
                  <a:moveTo>
                    <a:pt x="614" y="0"/>
                  </a:moveTo>
                  <a:cubicBezTo>
                    <a:pt x="483" y="0"/>
                    <a:pt x="356" y="39"/>
                    <a:pt x="251" y="144"/>
                  </a:cubicBezTo>
                  <a:cubicBezTo>
                    <a:pt x="112" y="252"/>
                    <a:pt x="34" y="392"/>
                    <a:pt x="3" y="562"/>
                  </a:cubicBezTo>
                  <a:cubicBezTo>
                    <a:pt x="-12" y="717"/>
                    <a:pt x="34" y="872"/>
                    <a:pt x="143" y="1012"/>
                  </a:cubicBezTo>
                  <a:cubicBezTo>
                    <a:pt x="267" y="1152"/>
                    <a:pt x="406" y="1229"/>
                    <a:pt x="577" y="1245"/>
                  </a:cubicBezTo>
                  <a:cubicBezTo>
                    <a:pt x="601" y="1247"/>
                    <a:pt x="625" y="1248"/>
                    <a:pt x="649" y="1248"/>
                  </a:cubicBezTo>
                  <a:cubicBezTo>
                    <a:pt x="780" y="1248"/>
                    <a:pt x="909" y="1210"/>
                    <a:pt x="1027" y="1105"/>
                  </a:cubicBezTo>
                  <a:cubicBezTo>
                    <a:pt x="1151" y="981"/>
                    <a:pt x="1213" y="857"/>
                    <a:pt x="1259" y="671"/>
                  </a:cubicBezTo>
                  <a:cubicBezTo>
                    <a:pt x="1275" y="531"/>
                    <a:pt x="1228" y="376"/>
                    <a:pt x="1120" y="237"/>
                  </a:cubicBezTo>
                  <a:cubicBezTo>
                    <a:pt x="996" y="97"/>
                    <a:pt x="856" y="19"/>
                    <a:pt x="686" y="4"/>
                  </a:cubicBezTo>
                  <a:cubicBezTo>
                    <a:pt x="662" y="2"/>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1" name="Google Shape;345;p18">
              <a:extLst>
                <a:ext uri="{FF2B5EF4-FFF2-40B4-BE49-F238E27FC236}">
                  <a16:creationId xmlns:a16="http://schemas.microsoft.com/office/drawing/2014/main" id="{8C8BFA3B-8428-82A3-329F-35D7A90A402C}"/>
                </a:ext>
              </a:extLst>
            </p:cNvPr>
            <p:cNvSpPr/>
            <p:nvPr/>
          </p:nvSpPr>
          <p:spPr>
            <a:xfrm>
              <a:off x="4646300" y="2740875"/>
              <a:ext cx="31350" cy="31225"/>
            </a:xfrm>
            <a:custGeom>
              <a:avLst/>
              <a:gdLst/>
              <a:ahLst/>
              <a:cxnLst/>
              <a:rect l="l" t="t" r="r" b="b"/>
              <a:pathLst>
                <a:path w="1254" h="1249" extrusionOk="0">
                  <a:moveTo>
                    <a:pt x="605" y="1"/>
                  </a:moveTo>
                  <a:cubicBezTo>
                    <a:pt x="475" y="1"/>
                    <a:pt x="347" y="39"/>
                    <a:pt x="243" y="144"/>
                  </a:cubicBezTo>
                  <a:cubicBezTo>
                    <a:pt x="103" y="253"/>
                    <a:pt x="25" y="392"/>
                    <a:pt x="10" y="563"/>
                  </a:cubicBezTo>
                  <a:cubicBezTo>
                    <a:pt x="-21" y="718"/>
                    <a:pt x="25" y="873"/>
                    <a:pt x="134" y="1012"/>
                  </a:cubicBezTo>
                  <a:cubicBezTo>
                    <a:pt x="258" y="1152"/>
                    <a:pt x="398" y="1230"/>
                    <a:pt x="568" y="1245"/>
                  </a:cubicBezTo>
                  <a:cubicBezTo>
                    <a:pt x="592" y="1248"/>
                    <a:pt x="616" y="1249"/>
                    <a:pt x="640" y="1249"/>
                  </a:cubicBezTo>
                  <a:cubicBezTo>
                    <a:pt x="771" y="1249"/>
                    <a:pt x="900" y="1210"/>
                    <a:pt x="1018" y="1106"/>
                  </a:cubicBezTo>
                  <a:cubicBezTo>
                    <a:pt x="1142" y="997"/>
                    <a:pt x="1220" y="857"/>
                    <a:pt x="1251" y="687"/>
                  </a:cubicBezTo>
                  <a:cubicBezTo>
                    <a:pt x="1266" y="532"/>
                    <a:pt x="1220" y="377"/>
                    <a:pt x="1111" y="237"/>
                  </a:cubicBezTo>
                  <a:cubicBezTo>
                    <a:pt x="987" y="97"/>
                    <a:pt x="863" y="20"/>
                    <a:pt x="677" y="4"/>
                  </a:cubicBezTo>
                  <a:cubicBezTo>
                    <a:pt x="653" y="2"/>
                    <a:pt x="629" y="1"/>
                    <a:pt x="60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2" name="Google Shape;346;p18">
              <a:extLst>
                <a:ext uri="{FF2B5EF4-FFF2-40B4-BE49-F238E27FC236}">
                  <a16:creationId xmlns:a16="http://schemas.microsoft.com/office/drawing/2014/main" id="{840A7D93-6452-DD5E-3F52-06BE01768B09}"/>
                </a:ext>
              </a:extLst>
            </p:cNvPr>
            <p:cNvSpPr/>
            <p:nvPr/>
          </p:nvSpPr>
          <p:spPr>
            <a:xfrm>
              <a:off x="4842100" y="2758725"/>
              <a:ext cx="31350" cy="31225"/>
            </a:xfrm>
            <a:custGeom>
              <a:avLst/>
              <a:gdLst/>
              <a:ahLst/>
              <a:cxnLst/>
              <a:rect l="l" t="t" r="r" b="b"/>
              <a:pathLst>
                <a:path w="1254" h="1249" extrusionOk="0">
                  <a:moveTo>
                    <a:pt x="605" y="0"/>
                  </a:moveTo>
                  <a:cubicBezTo>
                    <a:pt x="475" y="0"/>
                    <a:pt x="348" y="39"/>
                    <a:pt x="243" y="143"/>
                  </a:cubicBezTo>
                  <a:cubicBezTo>
                    <a:pt x="103" y="267"/>
                    <a:pt x="26" y="392"/>
                    <a:pt x="10" y="578"/>
                  </a:cubicBezTo>
                  <a:cubicBezTo>
                    <a:pt x="-21" y="717"/>
                    <a:pt x="26" y="872"/>
                    <a:pt x="134" y="1012"/>
                  </a:cubicBezTo>
                  <a:cubicBezTo>
                    <a:pt x="258" y="1152"/>
                    <a:pt x="398" y="1229"/>
                    <a:pt x="569" y="1245"/>
                  </a:cubicBezTo>
                  <a:cubicBezTo>
                    <a:pt x="593" y="1247"/>
                    <a:pt x="617" y="1248"/>
                    <a:pt x="641" y="1248"/>
                  </a:cubicBezTo>
                  <a:cubicBezTo>
                    <a:pt x="771" y="1248"/>
                    <a:pt x="900" y="1210"/>
                    <a:pt x="1018" y="1105"/>
                  </a:cubicBezTo>
                  <a:cubicBezTo>
                    <a:pt x="1142" y="996"/>
                    <a:pt x="1220" y="857"/>
                    <a:pt x="1251" y="686"/>
                  </a:cubicBezTo>
                  <a:cubicBezTo>
                    <a:pt x="1267" y="531"/>
                    <a:pt x="1220" y="376"/>
                    <a:pt x="1111" y="236"/>
                  </a:cubicBezTo>
                  <a:cubicBezTo>
                    <a:pt x="987" y="97"/>
                    <a:pt x="863" y="19"/>
                    <a:pt x="677" y="4"/>
                  </a:cubicBezTo>
                  <a:cubicBezTo>
                    <a:pt x="653" y="1"/>
                    <a:pt x="629" y="0"/>
                    <a:pt x="60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3" name="Google Shape;347;p18">
              <a:extLst>
                <a:ext uri="{FF2B5EF4-FFF2-40B4-BE49-F238E27FC236}">
                  <a16:creationId xmlns:a16="http://schemas.microsoft.com/office/drawing/2014/main" id="{9062D9B7-C1B3-CC95-51FD-7A9B41B856CC}"/>
                </a:ext>
              </a:extLst>
            </p:cNvPr>
            <p:cNvSpPr/>
            <p:nvPr/>
          </p:nvSpPr>
          <p:spPr>
            <a:xfrm>
              <a:off x="5037925" y="2776575"/>
              <a:ext cx="31350" cy="31575"/>
            </a:xfrm>
            <a:custGeom>
              <a:avLst/>
              <a:gdLst/>
              <a:ahLst/>
              <a:cxnLst/>
              <a:rect l="l" t="t" r="r" b="b"/>
              <a:pathLst>
                <a:path w="1254" h="1263" extrusionOk="0">
                  <a:moveTo>
                    <a:pt x="618" y="0"/>
                  </a:moveTo>
                  <a:cubicBezTo>
                    <a:pt x="483" y="0"/>
                    <a:pt x="351" y="48"/>
                    <a:pt x="242" y="143"/>
                  </a:cubicBezTo>
                  <a:cubicBezTo>
                    <a:pt x="103" y="267"/>
                    <a:pt x="25" y="407"/>
                    <a:pt x="10" y="577"/>
                  </a:cubicBezTo>
                  <a:cubicBezTo>
                    <a:pt x="-21" y="732"/>
                    <a:pt x="25" y="887"/>
                    <a:pt x="134" y="1027"/>
                  </a:cubicBezTo>
                  <a:cubicBezTo>
                    <a:pt x="258" y="1151"/>
                    <a:pt x="397" y="1229"/>
                    <a:pt x="568" y="1260"/>
                  </a:cubicBezTo>
                  <a:cubicBezTo>
                    <a:pt x="587" y="1261"/>
                    <a:pt x="607" y="1262"/>
                    <a:pt x="626" y="1262"/>
                  </a:cubicBezTo>
                  <a:cubicBezTo>
                    <a:pt x="762" y="1262"/>
                    <a:pt x="896" y="1215"/>
                    <a:pt x="1018" y="1120"/>
                  </a:cubicBezTo>
                  <a:cubicBezTo>
                    <a:pt x="1142" y="1027"/>
                    <a:pt x="1219" y="872"/>
                    <a:pt x="1250" y="686"/>
                  </a:cubicBezTo>
                  <a:cubicBezTo>
                    <a:pt x="1266" y="531"/>
                    <a:pt x="1219" y="375"/>
                    <a:pt x="1111" y="251"/>
                  </a:cubicBezTo>
                  <a:cubicBezTo>
                    <a:pt x="987" y="112"/>
                    <a:pt x="863" y="34"/>
                    <a:pt x="677" y="3"/>
                  </a:cubicBezTo>
                  <a:cubicBezTo>
                    <a:pt x="657" y="1"/>
                    <a:pt x="638" y="0"/>
                    <a:pt x="61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4" name="Google Shape;348;p18">
              <a:extLst>
                <a:ext uri="{FF2B5EF4-FFF2-40B4-BE49-F238E27FC236}">
                  <a16:creationId xmlns:a16="http://schemas.microsoft.com/office/drawing/2014/main" id="{E06606DC-4619-536D-1096-36ABD34E4B0A}"/>
                </a:ext>
              </a:extLst>
            </p:cNvPr>
            <p:cNvSpPr/>
            <p:nvPr/>
          </p:nvSpPr>
          <p:spPr>
            <a:xfrm>
              <a:off x="5233725" y="2794775"/>
              <a:ext cx="31350" cy="31225"/>
            </a:xfrm>
            <a:custGeom>
              <a:avLst/>
              <a:gdLst/>
              <a:ahLst/>
              <a:cxnLst/>
              <a:rect l="l" t="t" r="r" b="b"/>
              <a:pathLst>
                <a:path w="1254" h="1249" extrusionOk="0">
                  <a:moveTo>
                    <a:pt x="605" y="1"/>
                  </a:moveTo>
                  <a:cubicBezTo>
                    <a:pt x="475" y="1"/>
                    <a:pt x="347" y="39"/>
                    <a:pt x="243" y="144"/>
                  </a:cubicBezTo>
                  <a:cubicBezTo>
                    <a:pt x="103" y="252"/>
                    <a:pt x="25" y="392"/>
                    <a:pt x="10" y="563"/>
                  </a:cubicBezTo>
                  <a:cubicBezTo>
                    <a:pt x="-21" y="718"/>
                    <a:pt x="25" y="873"/>
                    <a:pt x="134" y="1012"/>
                  </a:cubicBezTo>
                  <a:cubicBezTo>
                    <a:pt x="258" y="1152"/>
                    <a:pt x="398" y="1229"/>
                    <a:pt x="568" y="1245"/>
                  </a:cubicBezTo>
                  <a:cubicBezTo>
                    <a:pt x="592" y="1247"/>
                    <a:pt x="616" y="1249"/>
                    <a:pt x="640" y="1249"/>
                  </a:cubicBezTo>
                  <a:cubicBezTo>
                    <a:pt x="771" y="1249"/>
                    <a:pt x="900" y="1210"/>
                    <a:pt x="1018" y="1105"/>
                  </a:cubicBezTo>
                  <a:cubicBezTo>
                    <a:pt x="1142" y="1012"/>
                    <a:pt x="1220" y="857"/>
                    <a:pt x="1251" y="687"/>
                  </a:cubicBezTo>
                  <a:cubicBezTo>
                    <a:pt x="1266" y="532"/>
                    <a:pt x="1220" y="376"/>
                    <a:pt x="1111" y="237"/>
                  </a:cubicBezTo>
                  <a:cubicBezTo>
                    <a:pt x="987" y="97"/>
                    <a:pt x="847" y="20"/>
                    <a:pt x="677" y="4"/>
                  </a:cubicBezTo>
                  <a:cubicBezTo>
                    <a:pt x="653" y="2"/>
                    <a:pt x="629" y="1"/>
                    <a:pt x="60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5" name="Google Shape;349;p18">
              <a:extLst>
                <a:ext uri="{FF2B5EF4-FFF2-40B4-BE49-F238E27FC236}">
                  <a16:creationId xmlns:a16="http://schemas.microsoft.com/office/drawing/2014/main" id="{B7951B60-EAFF-EF7F-3DF7-40C065F33BAD}"/>
                </a:ext>
              </a:extLst>
            </p:cNvPr>
            <p:cNvSpPr/>
            <p:nvPr/>
          </p:nvSpPr>
          <p:spPr>
            <a:xfrm>
              <a:off x="5429300" y="2812600"/>
              <a:ext cx="31575" cy="31250"/>
            </a:xfrm>
            <a:custGeom>
              <a:avLst/>
              <a:gdLst/>
              <a:ahLst/>
              <a:cxnLst/>
              <a:rect l="l" t="t" r="r" b="b"/>
              <a:pathLst>
                <a:path w="1263" h="1250" extrusionOk="0">
                  <a:moveTo>
                    <a:pt x="614" y="1"/>
                  </a:moveTo>
                  <a:cubicBezTo>
                    <a:pt x="484" y="1"/>
                    <a:pt x="357" y="39"/>
                    <a:pt x="252" y="144"/>
                  </a:cubicBezTo>
                  <a:cubicBezTo>
                    <a:pt x="112" y="253"/>
                    <a:pt x="35" y="392"/>
                    <a:pt x="4" y="563"/>
                  </a:cubicBezTo>
                  <a:cubicBezTo>
                    <a:pt x="-12" y="718"/>
                    <a:pt x="35" y="873"/>
                    <a:pt x="143" y="1013"/>
                  </a:cubicBezTo>
                  <a:cubicBezTo>
                    <a:pt x="267" y="1152"/>
                    <a:pt x="407" y="1230"/>
                    <a:pt x="578" y="1245"/>
                  </a:cubicBezTo>
                  <a:cubicBezTo>
                    <a:pt x="602" y="1248"/>
                    <a:pt x="626" y="1249"/>
                    <a:pt x="650" y="1249"/>
                  </a:cubicBezTo>
                  <a:cubicBezTo>
                    <a:pt x="780" y="1249"/>
                    <a:pt x="909" y="1211"/>
                    <a:pt x="1027" y="1106"/>
                  </a:cubicBezTo>
                  <a:cubicBezTo>
                    <a:pt x="1151" y="1013"/>
                    <a:pt x="1229" y="873"/>
                    <a:pt x="1260" y="687"/>
                  </a:cubicBezTo>
                  <a:cubicBezTo>
                    <a:pt x="1276" y="532"/>
                    <a:pt x="1229" y="377"/>
                    <a:pt x="1120" y="237"/>
                  </a:cubicBezTo>
                  <a:cubicBezTo>
                    <a:pt x="996" y="98"/>
                    <a:pt x="857" y="20"/>
                    <a:pt x="686" y="5"/>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6" name="Google Shape;350;p18">
              <a:extLst>
                <a:ext uri="{FF2B5EF4-FFF2-40B4-BE49-F238E27FC236}">
                  <a16:creationId xmlns:a16="http://schemas.microsoft.com/office/drawing/2014/main" id="{F54A9576-5354-0151-F9BB-DB263220D638}"/>
                </a:ext>
              </a:extLst>
            </p:cNvPr>
            <p:cNvSpPr/>
            <p:nvPr/>
          </p:nvSpPr>
          <p:spPr>
            <a:xfrm>
              <a:off x="2266500" y="2842100"/>
              <a:ext cx="31225" cy="31200"/>
            </a:xfrm>
            <a:custGeom>
              <a:avLst/>
              <a:gdLst/>
              <a:ahLst/>
              <a:cxnLst/>
              <a:rect l="l" t="t" r="r" b="b"/>
              <a:pathLst>
                <a:path w="1249" h="1248" extrusionOk="0">
                  <a:moveTo>
                    <a:pt x="628" y="0"/>
                  </a:moveTo>
                  <a:cubicBezTo>
                    <a:pt x="493" y="0"/>
                    <a:pt x="359" y="48"/>
                    <a:pt x="237" y="143"/>
                  </a:cubicBezTo>
                  <a:cubicBezTo>
                    <a:pt x="97" y="267"/>
                    <a:pt x="20" y="391"/>
                    <a:pt x="4" y="577"/>
                  </a:cubicBezTo>
                  <a:cubicBezTo>
                    <a:pt x="-11" y="732"/>
                    <a:pt x="20" y="872"/>
                    <a:pt x="144" y="1011"/>
                  </a:cubicBezTo>
                  <a:cubicBezTo>
                    <a:pt x="252" y="1151"/>
                    <a:pt x="392" y="1229"/>
                    <a:pt x="562" y="1244"/>
                  </a:cubicBezTo>
                  <a:cubicBezTo>
                    <a:pt x="587" y="1247"/>
                    <a:pt x="612" y="1248"/>
                    <a:pt x="636" y="1248"/>
                  </a:cubicBezTo>
                  <a:cubicBezTo>
                    <a:pt x="766" y="1248"/>
                    <a:pt x="895" y="1211"/>
                    <a:pt x="1012" y="1120"/>
                  </a:cubicBezTo>
                  <a:cubicBezTo>
                    <a:pt x="1152" y="996"/>
                    <a:pt x="1229" y="856"/>
                    <a:pt x="1245" y="686"/>
                  </a:cubicBezTo>
                  <a:cubicBezTo>
                    <a:pt x="1260" y="531"/>
                    <a:pt x="1229" y="376"/>
                    <a:pt x="1105" y="236"/>
                  </a:cubicBezTo>
                  <a:cubicBezTo>
                    <a:pt x="997" y="96"/>
                    <a:pt x="857" y="34"/>
                    <a:pt x="687" y="3"/>
                  </a:cubicBezTo>
                  <a:cubicBezTo>
                    <a:pt x="667" y="1"/>
                    <a:pt x="648"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7" name="Google Shape;351;p18">
              <a:extLst>
                <a:ext uri="{FF2B5EF4-FFF2-40B4-BE49-F238E27FC236}">
                  <a16:creationId xmlns:a16="http://schemas.microsoft.com/office/drawing/2014/main" id="{AC1C4322-DC07-CEBD-F002-6EBB27780AE0}"/>
                </a:ext>
              </a:extLst>
            </p:cNvPr>
            <p:cNvSpPr/>
            <p:nvPr/>
          </p:nvSpPr>
          <p:spPr>
            <a:xfrm>
              <a:off x="2462300" y="2860150"/>
              <a:ext cx="31225" cy="31350"/>
            </a:xfrm>
            <a:custGeom>
              <a:avLst/>
              <a:gdLst/>
              <a:ahLst/>
              <a:cxnLst/>
              <a:rect l="l" t="t" r="r" b="b"/>
              <a:pathLst>
                <a:path w="1249" h="1254" extrusionOk="0">
                  <a:moveTo>
                    <a:pt x="592" y="1"/>
                  </a:moveTo>
                  <a:cubicBezTo>
                    <a:pt x="469" y="1"/>
                    <a:pt x="348" y="48"/>
                    <a:pt x="237" y="134"/>
                  </a:cubicBezTo>
                  <a:cubicBezTo>
                    <a:pt x="97" y="258"/>
                    <a:pt x="20" y="398"/>
                    <a:pt x="4" y="569"/>
                  </a:cubicBezTo>
                  <a:cubicBezTo>
                    <a:pt x="-11" y="724"/>
                    <a:pt x="20" y="879"/>
                    <a:pt x="144" y="1018"/>
                  </a:cubicBezTo>
                  <a:cubicBezTo>
                    <a:pt x="253" y="1143"/>
                    <a:pt x="392" y="1220"/>
                    <a:pt x="563" y="1251"/>
                  </a:cubicBezTo>
                  <a:cubicBezTo>
                    <a:pt x="582" y="1253"/>
                    <a:pt x="602" y="1254"/>
                    <a:pt x="621" y="1254"/>
                  </a:cubicBezTo>
                  <a:cubicBezTo>
                    <a:pt x="756" y="1254"/>
                    <a:pt x="890" y="1207"/>
                    <a:pt x="1013" y="1112"/>
                  </a:cubicBezTo>
                  <a:cubicBezTo>
                    <a:pt x="1152" y="987"/>
                    <a:pt x="1230" y="863"/>
                    <a:pt x="1245" y="677"/>
                  </a:cubicBezTo>
                  <a:cubicBezTo>
                    <a:pt x="1261" y="522"/>
                    <a:pt x="1230" y="367"/>
                    <a:pt x="1106" y="243"/>
                  </a:cubicBezTo>
                  <a:cubicBezTo>
                    <a:pt x="997" y="103"/>
                    <a:pt x="857" y="26"/>
                    <a:pt x="687" y="10"/>
                  </a:cubicBezTo>
                  <a:cubicBezTo>
                    <a:pt x="655" y="4"/>
                    <a:pt x="624" y="1"/>
                    <a:pt x="592"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8" name="Google Shape;352;p18">
              <a:extLst>
                <a:ext uri="{FF2B5EF4-FFF2-40B4-BE49-F238E27FC236}">
                  <a16:creationId xmlns:a16="http://schemas.microsoft.com/office/drawing/2014/main" id="{F87FC25A-C9B5-66DA-3DA4-71BA1A76E9FD}"/>
                </a:ext>
              </a:extLst>
            </p:cNvPr>
            <p:cNvSpPr/>
            <p:nvPr/>
          </p:nvSpPr>
          <p:spPr>
            <a:xfrm>
              <a:off x="2658125" y="2878150"/>
              <a:ext cx="31225" cy="31225"/>
            </a:xfrm>
            <a:custGeom>
              <a:avLst/>
              <a:gdLst/>
              <a:ahLst/>
              <a:cxnLst/>
              <a:rect l="l" t="t" r="r" b="b"/>
              <a:pathLst>
                <a:path w="1249" h="1249" extrusionOk="0">
                  <a:moveTo>
                    <a:pt x="614" y="0"/>
                  </a:moveTo>
                  <a:cubicBezTo>
                    <a:pt x="483" y="0"/>
                    <a:pt x="354" y="38"/>
                    <a:pt x="236" y="143"/>
                  </a:cubicBezTo>
                  <a:cubicBezTo>
                    <a:pt x="97" y="252"/>
                    <a:pt x="19" y="392"/>
                    <a:pt x="4" y="562"/>
                  </a:cubicBezTo>
                  <a:cubicBezTo>
                    <a:pt x="-12" y="717"/>
                    <a:pt x="19" y="872"/>
                    <a:pt x="143" y="1012"/>
                  </a:cubicBezTo>
                  <a:cubicBezTo>
                    <a:pt x="252" y="1151"/>
                    <a:pt x="392" y="1229"/>
                    <a:pt x="562" y="1245"/>
                  </a:cubicBezTo>
                  <a:cubicBezTo>
                    <a:pt x="586" y="1247"/>
                    <a:pt x="610" y="1248"/>
                    <a:pt x="634" y="1248"/>
                  </a:cubicBezTo>
                  <a:cubicBezTo>
                    <a:pt x="765" y="1248"/>
                    <a:pt x="894" y="1210"/>
                    <a:pt x="1012" y="1105"/>
                  </a:cubicBezTo>
                  <a:cubicBezTo>
                    <a:pt x="1151" y="981"/>
                    <a:pt x="1229" y="857"/>
                    <a:pt x="1245" y="671"/>
                  </a:cubicBezTo>
                  <a:cubicBezTo>
                    <a:pt x="1260" y="531"/>
                    <a:pt x="1229" y="376"/>
                    <a:pt x="1105" y="236"/>
                  </a:cubicBezTo>
                  <a:cubicBezTo>
                    <a:pt x="996" y="97"/>
                    <a:pt x="857" y="19"/>
                    <a:pt x="686" y="4"/>
                  </a:cubicBezTo>
                  <a:cubicBezTo>
                    <a:pt x="662" y="1"/>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9" name="Google Shape;353;p18">
              <a:extLst>
                <a:ext uri="{FF2B5EF4-FFF2-40B4-BE49-F238E27FC236}">
                  <a16:creationId xmlns:a16="http://schemas.microsoft.com/office/drawing/2014/main" id="{3F660394-9CD0-1FE8-3238-4F9285F6DCC5}"/>
                </a:ext>
              </a:extLst>
            </p:cNvPr>
            <p:cNvSpPr/>
            <p:nvPr/>
          </p:nvSpPr>
          <p:spPr>
            <a:xfrm>
              <a:off x="2854325" y="2895975"/>
              <a:ext cx="31350" cy="31225"/>
            </a:xfrm>
            <a:custGeom>
              <a:avLst/>
              <a:gdLst/>
              <a:ahLst/>
              <a:cxnLst/>
              <a:rect l="l" t="t" r="r" b="b"/>
              <a:pathLst>
                <a:path w="1254" h="1249" extrusionOk="0">
                  <a:moveTo>
                    <a:pt x="614" y="1"/>
                  </a:moveTo>
                  <a:cubicBezTo>
                    <a:pt x="483" y="1"/>
                    <a:pt x="354" y="39"/>
                    <a:pt x="236" y="144"/>
                  </a:cubicBezTo>
                  <a:cubicBezTo>
                    <a:pt x="112" y="252"/>
                    <a:pt x="35" y="392"/>
                    <a:pt x="4" y="563"/>
                  </a:cubicBezTo>
                  <a:cubicBezTo>
                    <a:pt x="-12" y="718"/>
                    <a:pt x="35" y="873"/>
                    <a:pt x="143" y="1012"/>
                  </a:cubicBezTo>
                  <a:cubicBezTo>
                    <a:pt x="267" y="1152"/>
                    <a:pt x="391" y="1229"/>
                    <a:pt x="577" y="1245"/>
                  </a:cubicBezTo>
                  <a:cubicBezTo>
                    <a:pt x="601" y="1247"/>
                    <a:pt x="625" y="1249"/>
                    <a:pt x="649" y="1249"/>
                  </a:cubicBezTo>
                  <a:cubicBezTo>
                    <a:pt x="780" y="1249"/>
                    <a:pt x="907" y="1210"/>
                    <a:pt x="1012" y="1105"/>
                  </a:cubicBezTo>
                  <a:cubicBezTo>
                    <a:pt x="1136" y="997"/>
                    <a:pt x="1213" y="857"/>
                    <a:pt x="1244" y="687"/>
                  </a:cubicBezTo>
                  <a:cubicBezTo>
                    <a:pt x="1275" y="532"/>
                    <a:pt x="1229" y="376"/>
                    <a:pt x="1120" y="237"/>
                  </a:cubicBezTo>
                  <a:cubicBezTo>
                    <a:pt x="996" y="97"/>
                    <a:pt x="857"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0" name="Google Shape;354;p18">
              <a:extLst>
                <a:ext uri="{FF2B5EF4-FFF2-40B4-BE49-F238E27FC236}">
                  <a16:creationId xmlns:a16="http://schemas.microsoft.com/office/drawing/2014/main" id="{13482C3E-8700-7045-582D-CB986C4FE730}"/>
                </a:ext>
              </a:extLst>
            </p:cNvPr>
            <p:cNvSpPr/>
            <p:nvPr/>
          </p:nvSpPr>
          <p:spPr>
            <a:xfrm>
              <a:off x="3050125" y="2913800"/>
              <a:ext cx="31375" cy="31250"/>
            </a:xfrm>
            <a:custGeom>
              <a:avLst/>
              <a:gdLst/>
              <a:ahLst/>
              <a:cxnLst/>
              <a:rect l="l" t="t" r="r" b="b"/>
              <a:pathLst>
                <a:path w="1255" h="1250" extrusionOk="0">
                  <a:moveTo>
                    <a:pt x="614" y="1"/>
                  </a:moveTo>
                  <a:cubicBezTo>
                    <a:pt x="484" y="1"/>
                    <a:pt x="355" y="39"/>
                    <a:pt x="237" y="144"/>
                  </a:cubicBezTo>
                  <a:cubicBezTo>
                    <a:pt x="113" y="268"/>
                    <a:pt x="35" y="392"/>
                    <a:pt x="4" y="579"/>
                  </a:cubicBezTo>
                  <a:cubicBezTo>
                    <a:pt x="-12" y="718"/>
                    <a:pt x="19" y="873"/>
                    <a:pt x="144" y="1013"/>
                  </a:cubicBezTo>
                  <a:cubicBezTo>
                    <a:pt x="252" y="1152"/>
                    <a:pt x="392" y="1230"/>
                    <a:pt x="578" y="1245"/>
                  </a:cubicBezTo>
                  <a:cubicBezTo>
                    <a:pt x="602" y="1248"/>
                    <a:pt x="626" y="1249"/>
                    <a:pt x="650" y="1249"/>
                  </a:cubicBezTo>
                  <a:cubicBezTo>
                    <a:pt x="780" y="1249"/>
                    <a:pt x="907" y="1211"/>
                    <a:pt x="1012" y="1106"/>
                  </a:cubicBezTo>
                  <a:cubicBezTo>
                    <a:pt x="1152" y="1013"/>
                    <a:pt x="1214" y="858"/>
                    <a:pt x="1245" y="687"/>
                  </a:cubicBezTo>
                  <a:cubicBezTo>
                    <a:pt x="1276" y="532"/>
                    <a:pt x="1229" y="377"/>
                    <a:pt x="1121" y="237"/>
                  </a:cubicBezTo>
                  <a:cubicBezTo>
                    <a:pt x="997" y="98"/>
                    <a:pt x="857" y="20"/>
                    <a:pt x="686" y="5"/>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1" name="Google Shape;355;p18">
              <a:extLst>
                <a:ext uri="{FF2B5EF4-FFF2-40B4-BE49-F238E27FC236}">
                  <a16:creationId xmlns:a16="http://schemas.microsoft.com/office/drawing/2014/main" id="{E8066046-F5A8-1FCF-EB59-847697318A39}"/>
                </a:ext>
              </a:extLst>
            </p:cNvPr>
            <p:cNvSpPr/>
            <p:nvPr/>
          </p:nvSpPr>
          <p:spPr>
            <a:xfrm>
              <a:off x="3245950" y="2931675"/>
              <a:ext cx="31350" cy="31575"/>
            </a:xfrm>
            <a:custGeom>
              <a:avLst/>
              <a:gdLst/>
              <a:ahLst/>
              <a:cxnLst/>
              <a:rect l="l" t="t" r="r" b="b"/>
              <a:pathLst>
                <a:path w="1254" h="1263" extrusionOk="0">
                  <a:moveTo>
                    <a:pt x="628" y="0"/>
                  </a:moveTo>
                  <a:cubicBezTo>
                    <a:pt x="492" y="0"/>
                    <a:pt x="358" y="48"/>
                    <a:pt x="236" y="143"/>
                  </a:cubicBezTo>
                  <a:cubicBezTo>
                    <a:pt x="112" y="267"/>
                    <a:pt x="34" y="406"/>
                    <a:pt x="3" y="577"/>
                  </a:cubicBezTo>
                  <a:cubicBezTo>
                    <a:pt x="-12" y="732"/>
                    <a:pt x="34" y="887"/>
                    <a:pt x="143" y="1027"/>
                  </a:cubicBezTo>
                  <a:cubicBezTo>
                    <a:pt x="267" y="1151"/>
                    <a:pt x="391" y="1228"/>
                    <a:pt x="577" y="1259"/>
                  </a:cubicBezTo>
                  <a:cubicBezTo>
                    <a:pt x="597" y="1261"/>
                    <a:pt x="616" y="1262"/>
                    <a:pt x="635" y="1262"/>
                  </a:cubicBezTo>
                  <a:cubicBezTo>
                    <a:pt x="771" y="1262"/>
                    <a:pt x="903" y="1215"/>
                    <a:pt x="1011" y="1120"/>
                  </a:cubicBezTo>
                  <a:cubicBezTo>
                    <a:pt x="1151" y="1027"/>
                    <a:pt x="1229" y="872"/>
                    <a:pt x="1244" y="686"/>
                  </a:cubicBezTo>
                  <a:cubicBezTo>
                    <a:pt x="1275" y="530"/>
                    <a:pt x="1229" y="375"/>
                    <a:pt x="1120" y="251"/>
                  </a:cubicBezTo>
                  <a:cubicBezTo>
                    <a:pt x="996" y="112"/>
                    <a:pt x="856" y="34"/>
                    <a:pt x="686" y="3"/>
                  </a:cubicBezTo>
                  <a:cubicBezTo>
                    <a:pt x="666" y="1"/>
                    <a:pt x="647"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2" name="Google Shape;356;p18">
              <a:extLst>
                <a:ext uri="{FF2B5EF4-FFF2-40B4-BE49-F238E27FC236}">
                  <a16:creationId xmlns:a16="http://schemas.microsoft.com/office/drawing/2014/main" id="{2D6E5636-B0BB-5325-0FFA-22D8D07EE925}"/>
                </a:ext>
              </a:extLst>
            </p:cNvPr>
            <p:cNvSpPr/>
            <p:nvPr/>
          </p:nvSpPr>
          <p:spPr>
            <a:xfrm>
              <a:off x="3441750" y="2949875"/>
              <a:ext cx="31350" cy="31225"/>
            </a:xfrm>
            <a:custGeom>
              <a:avLst/>
              <a:gdLst/>
              <a:ahLst/>
              <a:cxnLst/>
              <a:rect l="l" t="t" r="r" b="b"/>
              <a:pathLst>
                <a:path w="1254" h="1249" extrusionOk="0">
                  <a:moveTo>
                    <a:pt x="614" y="0"/>
                  </a:moveTo>
                  <a:cubicBezTo>
                    <a:pt x="483" y="0"/>
                    <a:pt x="354" y="39"/>
                    <a:pt x="236" y="144"/>
                  </a:cubicBezTo>
                  <a:cubicBezTo>
                    <a:pt x="112" y="252"/>
                    <a:pt x="35" y="392"/>
                    <a:pt x="4" y="562"/>
                  </a:cubicBezTo>
                  <a:cubicBezTo>
                    <a:pt x="-12" y="717"/>
                    <a:pt x="35" y="873"/>
                    <a:pt x="143" y="1012"/>
                  </a:cubicBezTo>
                  <a:cubicBezTo>
                    <a:pt x="252" y="1152"/>
                    <a:pt x="391" y="1229"/>
                    <a:pt x="578" y="1245"/>
                  </a:cubicBezTo>
                  <a:cubicBezTo>
                    <a:pt x="602" y="1247"/>
                    <a:pt x="625" y="1248"/>
                    <a:pt x="649" y="1248"/>
                  </a:cubicBezTo>
                  <a:cubicBezTo>
                    <a:pt x="780" y="1248"/>
                    <a:pt x="907" y="1210"/>
                    <a:pt x="1012" y="1105"/>
                  </a:cubicBezTo>
                  <a:cubicBezTo>
                    <a:pt x="1151" y="1012"/>
                    <a:pt x="1229" y="857"/>
                    <a:pt x="1244" y="686"/>
                  </a:cubicBezTo>
                  <a:cubicBezTo>
                    <a:pt x="1275" y="531"/>
                    <a:pt x="1229" y="376"/>
                    <a:pt x="1120" y="237"/>
                  </a:cubicBezTo>
                  <a:cubicBezTo>
                    <a:pt x="996" y="97"/>
                    <a:pt x="857" y="20"/>
                    <a:pt x="686" y="4"/>
                  </a:cubicBezTo>
                  <a:cubicBezTo>
                    <a:pt x="662" y="2"/>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3" name="Google Shape;357;p18">
              <a:extLst>
                <a:ext uri="{FF2B5EF4-FFF2-40B4-BE49-F238E27FC236}">
                  <a16:creationId xmlns:a16="http://schemas.microsoft.com/office/drawing/2014/main" id="{30967F9B-7162-61BD-0C7C-2A7AE28ACF52}"/>
                </a:ext>
              </a:extLst>
            </p:cNvPr>
            <p:cNvSpPr/>
            <p:nvPr/>
          </p:nvSpPr>
          <p:spPr>
            <a:xfrm>
              <a:off x="3637575" y="2968125"/>
              <a:ext cx="31350" cy="31200"/>
            </a:xfrm>
            <a:custGeom>
              <a:avLst/>
              <a:gdLst/>
              <a:ahLst/>
              <a:cxnLst/>
              <a:rect l="l" t="t" r="r" b="b"/>
              <a:pathLst>
                <a:path w="1254" h="1248" extrusionOk="0">
                  <a:moveTo>
                    <a:pt x="627" y="0"/>
                  </a:moveTo>
                  <a:cubicBezTo>
                    <a:pt x="492" y="0"/>
                    <a:pt x="358" y="48"/>
                    <a:pt x="236" y="143"/>
                  </a:cubicBezTo>
                  <a:cubicBezTo>
                    <a:pt x="112" y="267"/>
                    <a:pt x="34" y="391"/>
                    <a:pt x="3" y="577"/>
                  </a:cubicBezTo>
                  <a:cubicBezTo>
                    <a:pt x="-13" y="732"/>
                    <a:pt x="34" y="872"/>
                    <a:pt x="143" y="1011"/>
                  </a:cubicBezTo>
                  <a:cubicBezTo>
                    <a:pt x="267" y="1151"/>
                    <a:pt x="391" y="1228"/>
                    <a:pt x="577" y="1244"/>
                  </a:cubicBezTo>
                  <a:cubicBezTo>
                    <a:pt x="601" y="1246"/>
                    <a:pt x="626" y="1248"/>
                    <a:pt x="650" y="1248"/>
                  </a:cubicBezTo>
                  <a:cubicBezTo>
                    <a:pt x="780" y="1248"/>
                    <a:pt x="907" y="1211"/>
                    <a:pt x="1011" y="1120"/>
                  </a:cubicBezTo>
                  <a:cubicBezTo>
                    <a:pt x="1151" y="996"/>
                    <a:pt x="1228" y="856"/>
                    <a:pt x="1244" y="685"/>
                  </a:cubicBezTo>
                  <a:cubicBezTo>
                    <a:pt x="1275" y="530"/>
                    <a:pt x="1228" y="375"/>
                    <a:pt x="1120" y="236"/>
                  </a:cubicBezTo>
                  <a:cubicBezTo>
                    <a:pt x="996" y="96"/>
                    <a:pt x="856" y="34"/>
                    <a:pt x="685" y="3"/>
                  </a:cubicBezTo>
                  <a:cubicBezTo>
                    <a:pt x="666" y="1"/>
                    <a:pt x="647" y="0"/>
                    <a:pt x="627"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4" name="Google Shape;358;p18">
              <a:extLst>
                <a:ext uri="{FF2B5EF4-FFF2-40B4-BE49-F238E27FC236}">
                  <a16:creationId xmlns:a16="http://schemas.microsoft.com/office/drawing/2014/main" id="{BA75C2CA-817B-C7F6-6788-435FE8A55A7D}"/>
                </a:ext>
              </a:extLst>
            </p:cNvPr>
            <p:cNvSpPr/>
            <p:nvPr/>
          </p:nvSpPr>
          <p:spPr>
            <a:xfrm>
              <a:off x="3833375" y="2986175"/>
              <a:ext cx="31200" cy="31350"/>
            </a:xfrm>
            <a:custGeom>
              <a:avLst/>
              <a:gdLst/>
              <a:ahLst/>
              <a:cxnLst/>
              <a:rect l="l" t="t" r="r" b="b"/>
              <a:pathLst>
                <a:path w="1248" h="1254" extrusionOk="0">
                  <a:moveTo>
                    <a:pt x="591" y="1"/>
                  </a:moveTo>
                  <a:cubicBezTo>
                    <a:pt x="468" y="1"/>
                    <a:pt x="347" y="48"/>
                    <a:pt x="236" y="134"/>
                  </a:cubicBezTo>
                  <a:cubicBezTo>
                    <a:pt x="96" y="258"/>
                    <a:pt x="34" y="398"/>
                    <a:pt x="3" y="568"/>
                  </a:cubicBezTo>
                  <a:cubicBezTo>
                    <a:pt x="-12" y="723"/>
                    <a:pt x="34" y="878"/>
                    <a:pt x="143" y="1018"/>
                  </a:cubicBezTo>
                  <a:cubicBezTo>
                    <a:pt x="267" y="1142"/>
                    <a:pt x="391" y="1220"/>
                    <a:pt x="577" y="1251"/>
                  </a:cubicBezTo>
                  <a:cubicBezTo>
                    <a:pt x="597" y="1253"/>
                    <a:pt x="616" y="1254"/>
                    <a:pt x="635" y="1254"/>
                  </a:cubicBezTo>
                  <a:cubicBezTo>
                    <a:pt x="767" y="1254"/>
                    <a:pt x="889" y="1206"/>
                    <a:pt x="1011" y="1111"/>
                  </a:cubicBezTo>
                  <a:cubicBezTo>
                    <a:pt x="1151" y="987"/>
                    <a:pt x="1229" y="863"/>
                    <a:pt x="1244" y="677"/>
                  </a:cubicBezTo>
                  <a:cubicBezTo>
                    <a:pt x="1260" y="522"/>
                    <a:pt x="1229" y="367"/>
                    <a:pt x="1120" y="243"/>
                  </a:cubicBezTo>
                  <a:cubicBezTo>
                    <a:pt x="996" y="103"/>
                    <a:pt x="856" y="25"/>
                    <a:pt x="686" y="10"/>
                  </a:cubicBezTo>
                  <a:cubicBezTo>
                    <a:pt x="654" y="4"/>
                    <a:pt x="622" y="1"/>
                    <a:pt x="591"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5" name="Google Shape;359;p18">
              <a:extLst>
                <a:ext uri="{FF2B5EF4-FFF2-40B4-BE49-F238E27FC236}">
                  <a16:creationId xmlns:a16="http://schemas.microsoft.com/office/drawing/2014/main" id="{0D6160BD-2456-8815-8CEF-8CE1885525D3}"/>
                </a:ext>
              </a:extLst>
            </p:cNvPr>
            <p:cNvSpPr/>
            <p:nvPr/>
          </p:nvSpPr>
          <p:spPr>
            <a:xfrm>
              <a:off x="4029150" y="3004150"/>
              <a:ext cx="31250" cy="31225"/>
            </a:xfrm>
            <a:custGeom>
              <a:avLst/>
              <a:gdLst/>
              <a:ahLst/>
              <a:cxnLst/>
              <a:rect l="l" t="t" r="r" b="b"/>
              <a:pathLst>
                <a:path w="1250" h="1249" extrusionOk="0">
                  <a:moveTo>
                    <a:pt x="615" y="1"/>
                  </a:moveTo>
                  <a:cubicBezTo>
                    <a:pt x="484" y="1"/>
                    <a:pt x="355" y="39"/>
                    <a:pt x="237" y="144"/>
                  </a:cubicBezTo>
                  <a:cubicBezTo>
                    <a:pt x="98" y="253"/>
                    <a:pt x="20" y="392"/>
                    <a:pt x="5" y="563"/>
                  </a:cubicBezTo>
                  <a:cubicBezTo>
                    <a:pt x="-11" y="718"/>
                    <a:pt x="20" y="873"/>
                    <a:pt x="144" y="1013"/>
                  </a:cubicBezTo>
                  <a:cubicBezTo>
                    <a:pt x="268" y="1152"/>
                    <a:pt x="392" y="1230"/>
                    <a:pt x="579" y="1245"/>
                  </a:cubicBezTo>
                  <a:cubicBezTo>
                    <a:pt x="603" y="1248"/>
                    <a:pt x="626" y="1249"/>
                    <a:pt x="649" y="1249"/>
                  </a:cubicBezTo>
                  <a:cubicBezTo>
                    <a:pt x="777" y="1249"/>
                    <a:pt x="895" y="1210"/>
                    <a:pt x="1013" y="1106"/>
                  </a:cubicBezTo>
                  <a:cubicBezTo>
                    <a:pt x="1152" y="981"/>
                    <a:pt x="1230" y="857"/>
                    <a:pt x="1245" y="671"/>
                  </a:cubicBezTo>
                  <a:cubicBezTo>
                    <a:pt x="1261" y="532"/>
                    <a:pt x="1230" y="377"/>
                    <a:pt x="1121" y="237"/>
                  </a:cubicBezTo>
                  <a:cubicBezTo>
                    <a:pt x="997" y="97"/>
                    <a:pt x="858" y="20"/>
                    <a:pt x="687" y="4"/>
                  </a:cubicBezTo>
                  <a:cubicBezTo>
                    <a:pt x="663" y="2"/>
                    <a:pt x="639" y="1"/>
                    <a:pt x="61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6" name="Google Shape;360;p18">
              <a:extLst>
                <a:ext uri="{FF2B5EF4-FFF2-40B4-BE49-F238E27FC236}">
                  <a16:creationId xmlns:a16="http://schemas.microsoft.com/office/drawing/2014/main" id="{C43A3D69-BB0D-2757-D8C8-C9A0BD5B980C}"/>
                </a:ext>
              </a:extLst>
            </p:cNvPr>
            <p:cNvSpPr/>
            <p:nvPr/>
          </p:nvSpPr>
          <p:spPr>
            <a:xfrm>
              <a:off x="4225375" y="3022000"/>
              <a:ext cx="31575" cy="31225"/>
            </a:xfrm>
            <a:custGeom>
              <a:avLst/>
              <a:gdLst/>
              <a:ahLst/>
              <a:cxnLst/>
              <a:rect l="l" t="t" r="r" b="b"/>
              <a:pathLst>
                <a:path w="1263" h="1249" extrusionOk="0">
                  <a:moveTo>
                    <a:pt x="614" y="0"/>
                  </a:moveTo>
                  <a:cubicBezTo>
                    <a:pt x="484" y="0"/>
                    <a:pt x="357" y="39"/>
                    <a:pt x="252" y="143"/>
                  </a:cubicBezTo>
                  <a:cubicBezTo>
                    <a:pt x="112" y="252"/>
                    <a:pt x="35" y="392"/>
                    <a:pt x="4" y="562"/>
                  </a:cubicBezTo>
                  <a:cubicBezTo>
                    <a:pt x="-12" y="717"/>
                    <a:pt x="35" y="872"/>
                    <a:pt x="143" y="1012"/>
                  </a:cubicBezTo>
                  <a:cubicBezTo>
                    <a:pt x="267" y="1152"/>
                    <a:pt x="407" y="1229"/>
                    <a:pt x="577" y="1245"/>
                  </a:cubicBezTo>
                  <a:cubicBezTo>
                    <a:pt x="601" y="1247"/>
                    <a:pt x="625" y="1248"/>
                    <a:pt x="649" y="1248"/>
                  </a:cubicBezTo>
                  <a:cubicBezTo>
                    <a:pt x="780" y="1248"/>
                    <a:pt x="909" y="1210"/>
                    <a:pt x="1027" y="1105"/>
                  </a:cubicBezTo>
                  <a:cubicBezTo>
                    <a:pt x="1136" y="996"/>
                    <a:pt x="1213" y="857"/>
                    <a:pt x="1260" y="686"/>
                  </a:cubicBezTo>
                  <a:cubicBezTo>
                    <a:pt x="1275" y="531"/>
                    <a:pt x="1229" y="376"/>
                    <a:pt x="1120" y="236"/>
                  </a:cubicBezTo>
                  <a:cubicBezTo>
                    <a:pt x="996" y="97"/>
                    <a:pt x="857" y="19"/>
                    <a:pt x="686" y="4"/>
                  </a:cubicBezTo>
                  <a:cubicBezTo>
                    <a:pt x="662" y="1"/>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1" name="Google Shape;361;p18">
              <a:extLst>
                <a:ext uri="{FF2B5EF4-FFF2-40B4-BE49-F238E27FC236}">
                  <a16:creationId xmlns:a16="http://schemas.microsoft.com/office/drawing/2014/main" id="{677603CE-B2D1-BC22-F0D2-ABEB3F8AD1A7}"/>
                </a:ext>
              </a:extLst>
            </p:cNvPr>
            <p:cNvSpPr/>
            <p:nvPr/>
          </p:nvSpPr>
          <p:spPr>
            <a:xfrm>
              <a:off x="4421175" y="3039825"/>
              <a:ext cx="31600" cy="31225"/>
            </a:xfrm>
            <a:custGeom>
              <a:avLst/>
              <a:gdLst/>
              <a:ahLst/>
              <a:cxnLst/>
              <a:rect l="l" t="t" r="r" b="b"/>
              <a:pathLst>
                <a:path w="1264" h="1249" extrusionOk="0">
                  <a:moveTo>
                    <a:pt x="614" y="1"/>
                  </a:moveTo>
                  <a:cubicBezTo>
                    <a:pt x="484" y="1"/>
                    <a:pt x="357" y="39"/>
                    <a:pt x="252" y="144"/>
                  </a:cubicBezTo>
                  <a:cubicBezTo>
                    <a:pt x="112" y="268"/>
                    <a:pt x="35" y="392"/>
                    <a:pt x="4" y="578"/>
                  </a:cubicBezTo>
                  <a:cubicBezTo>
                    <a:pt x="-12" y="718"/>
                    <a:pt x="35" y="873"/>
                    <a:pt x="143" y="1012"/>
                  </a:cubicBezTo>
                  <a:cubicBezTo>
                    <a:pt x="268" y="1152"/>
                    <a:pt x="407" y="1230"/>
                    <a:pt x="578" y="1245"/>
                  </a:cubicBezTo>
                  <a:cubicBezTo>
                    <a:pt x="602" y="1247"/>
                    <a:pt x="626" y="1249"/>
                    <a:pt x="650" y="1249"/>
                  </a:cubicBezTo>
                  <a:cubicBezTo>
                    <a:pt x="780" y="1249"/>
                    <a:pt x="910" y="1210"/>
                    <a:pt x="1028" y="1105"/>
                  </a:cubicBezTo>
                  <a:cubicBezTo>
                    <a:pt x="1152" y="997"/>
                    <a:pt x="1214" y="857"/>
                    <a:pt x="1260" y="687"/>
                  </a:cubicBezTo>
                  <a:cubicBezTo>
                    <a:pt x="1276" y="532"/>
                    <a:pt x="1229" y="376"/>
                    <a:pt x="1121" y="237"/>
                  </a:cubicBezTo>
                  <a:cubicBezTo>
                    <a:pt x="996" y="97"/>
                    <a:pt x="857"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2" name="Google Shape;362;p18">
              <a:extLst>
                <a:ext uri="{FF2B5EF4-FFF2-40B4-BE49-F238E27FC236}">
                  <a16:creationId xmlns:a16="http://schemas.microsoft.com/office/drawing/2014/main" id="{D4C27230-C161-6E19-7DF4-18AFE1D9C26E}"/>
                </a:ext>
              </a:extLst>
            </p:cNvPr>
            <p:cNvSpPr/>
            <p:nvPr/>
          </p:nvSpPr>
          <p:spPr>
            <a:xfrm>
              <a:off x="4617225" y="3057675"/>
              <a:ext cx="31350" cy="31575"/>
            </a:xfrm>
            <a:custGeom>
              <a:avLst/>
              <a:gdLst/>
              <a:ahLst/>
              <a:cxnLst/>
              <a:rect l="l" t="t" r="r" b="b"/>
              <a:pathLst>
                <a:path w="1254" h="1263" extrusionOk="0">
                  <a:moveTo>
                    <a:pt x="619" y="1"/>
                  </a:moveTo>
                  <a:cubicBezTo>
                    <a:pt x="483" y="1"/>
                    <a:pt x="351" y="48"/>
                    <a:pt x="242" y="143"/>
                  </a:cubicBezTo>
                  <a:cubicBezTo>
                    <a:pt x="103" y="267"/>
                    <a:pt x="25" y="407"/>
                    <a:pt x="10" y="578"/>
                  </a:cubicBezTo>
                  <a:cubicBezTo>
                    <a:pt x="-21" y="733"/>
                    <a:pt x="25" y="888"/>
                    <a:pt x="134" y="1027"/>
                  </a:cubicBezTo>
                  <a:cubicBezTo>
                    <a:pt x="258" y="1151"/>
                    <a:pt x="397" y="1229"/>
                    <a:pt x="568" y="1260"/>
                  </a:cubicBezTo>
                  <a:cubicBezTo>
                    <a:pt x="587" y="1262"/>
                    <a:pt x="607" y="1263"/>
                    <a:pt x="626" y="1263"/>
                  </a:cubicBezTo>
                  <a:cubicBezTo>
                    <a:pt x="762" y="1263"/>
                    <a:pt x="896" y="1215"/>
                    <a:pt x="1018" y="1120"/>
                  </a:cubicBezTo>
                  <a:cubicBezTo>
                    <a:pt x="1142" y="996"/>
                    <a:pt x="1219" y="872"/>
                    <a:pt x="1250" y="686"/>
                  </a:cubicBezTo>
                  <a:cubicBezTo>
                    <a:pt x="1266" y="531"/>
                    <a:pt x="1219" y="376"/>
                    <a:pt x="1111" y="252"/>
                  </a:cubicBezTo>
                  <a:cubicBezTo>
                    <a:pt x="987" y="112"/>
                    <a:pt x="863" y="35"/>
                    <a:pt x="677" y="4"/>
                  </a:cubicBezTo>
                  <a:cubicBezTo>
                    <a:pt x="657" y="2"/>
                    <a:pt x="638" y="1"/>
                    <a:pt x="619"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3" name="Google Shape;363;p18">
              <a:extLst>
                <a:ext uri="{FF2B5EF4-FFF2-40B4-BE49-F238E27FC236}">
                  <a16:creationId xmlns:a16="http://schemas.microsoft.com/office/drawing/2014/main" id="{D369E413-69EB-00A3-3DA8-2302E57C286B}"/>
                </a:ext>
              </a:extLst>
            </p:cNvPr>
            <p:cNvSpPr/>
            <p:nvPr/>
          </p:nvSpPr>
          <p:spPr>
            <a:xfrm>
              <a:off x="4813025" y="3075875"/>
              <a:ext cx="31350" cy="31250"/>
            </a:xfrm>
            <a:custGeom>
              <a:avLst/>
              <a:gdLst/>
              <a:ahLst/>
              <a:cxnLst/>
              <a:rect l="l" t="t" r="r" b="b"/>
              <a:pathLst>
                <a:path w="1254" h="1250" extrusionOk="0">
                  <a:moveTo>
                    <a:pt x="605" y="1"/>
                  </a:moveTo>
                  <a:cubicBezTo>
                    <a:pt x="475" y="1"/>
                    <a:pt x="348" y="39"/>
                    <a:pt x="243" y="144"/>
                  </a:cubicBezTo>
                  <a:cubicBezTo>
                    <a:pt x="103" y="253"/>
                    <a:pt x="26" y="392"/>
                    <a:pt x="10" y="563"/>
                  </a:cubicBezTo>
                  <a:cubicBezTo>
                    <a:pt x="-21" y="718"/>
                    <a:pt x="26" y="873"/>
                    <a:pt x="134" y="1013"/>
                  </a:cubicBezTo>
                  <a:cubicBezTo>
                    <a:pt x="258" y="1152"/>
                    <a:pt x="398" y="1230"/>
                    <a:pt x="568" y="1245"/>
                  </a:cubicBezTo>
                  <a:cubicBezTo>
                    <a:pt x="592" y="1248"/>
                    <a:pt x="616" y="1249"/>
                    <a:pt x="640" y="1249"/>
                  </a:cubicBezTo>
                  <a:cubicBezTo>
                    <a:pt x="771" y="1249"/>
                    <a:pt x="900" y="1211"/>
                    <a:pt x="1018" y="1106"/>
                  </a:cubicBezTo>
                  <a:cubicBezTo>
                    <a:pt x="1142" y="997"/>
                    <a:pt x="1220" y="858"/>
                    <a:pt x="1251" y="687"/>
                  </a:cubicBezTo>
                  <a:cubicBezTo>
                    <a:pt x="1266" y="532"/>
                    <a:pt x="1220" y="377"/>
                    <a:pt x="1111" y="237"/>
                  </a:cubicBezTo>
                  <a:cubicBezTo>
                    <a:pt x="987" y="98"/>
                    <a:pt x="863" y="20"/>
                    <a:pt x="677" y="5"/>
                  </a:cubicBezTo>
                  <a:cubicBezTo>
                    <a:pt x="653" y="2"/>
                    <a:pt x="629" y="1"/>
                    <a:pt x="60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4" name="Google Shape;364;p18">
              <a:extLst>
                <a:ext uri="{FF2B5EF4-FFF2-40B4-BE49-F238E27FC236}">
                  <a16:creationId xmlns:a16="http://schemas.microsoft.com/office/drawing/2014/main" id="{D2D5CAF9-747B-8895-CCA2-C758BBA6338C}"/>
                </a:ext>
              </a:extLst>
            </p:cNvPr>
            <p:cNvSpPr/>
            <p:nvPr/>
          </p:nvSpPr>
          <p:spPr>
            <a:xfrm>
              <a:off x="5008825" y="3093725"/>
              <a:ext cx="31375" cy="31225"/>
            </a:xfrm>
            <a:custGeom>
              <a:avLst/>
              <a:gdLst/>
              <a:ahLst/>
              <a:cxnLst/>
              <a:rect l="l" t="t" r="r" b="b"/>
              <a:pathLst>
                <a:path w="1255" h="1249" extrusionOk="0">
                  <a:moveTo>
                    <a:pt x="605" y="0"/>
                  </a:moveTo>
                  <a:cubicBezTo>
                    <a:pt x="475" y="0"/>
                    <a:pt x="348" y="39"/>
                    <a:pt x="243" y="144"/>
                  </a:cubicBezTo>
                  <a:cubicBezTo>
                    <a:pt x="103" y="252"/>
                    <a:pt x="26" y="392"/>
                    <a:pt x="10" y="562"/>
                  </a:cubicBezTo>
                  <a:cubicBezTo>
                    <a:pt x="-21" y="718"/>
                    <a:pt x="26" y="873"/>
                    <a:pt x="134" y="1012"/>
                  </a:cubicBezTo>
                  <a:cubicBezTo>
                    <a:pt x="259" y="1152"/>
                    <a:pt x="398" y="1229"/>
                    <a:pt x="569" y="1245"/>
                  </a:cubicBezTo>
                  <a:cubicBezTo>
                    <a:pt x="593" y="1247"/>
                    <a:pt x="617" y="1249"/>
                    <a:pt x="641" y="1249"/>
                  </a:cubicBezTo>
                  <a:cubicBezTo>
                    <a:pt x="771" y="1249"/>
                    <a:pt x="901" y="1210"/>
                    <a:pt x="1019" y="1105"/>
                  </a:cubicBezTo>
                  <a:cubicBezTo>
                    <a:pt x="1143" y="1012"/>
                    <a:pt x="1220" y="857"/>
                    <a:pt x="1251" y="687"/>
                  </a:cubicBezTo>
                  <a:cubicBezTo>
                    <a:pt x="1267" y="531"/>
                    <a:pt x="1220" y="376"/>
                    <a:pt x="1112" y="237"/>
                  </a:cubicBezTo>
                  <a:cubicBezTo>
                    <a:pt x="988" y="97"/>
                    <a:pt x="863" y="20"/>
                    <a:pt x="677" y="4"/>
                  </a:cubicBezTo>
                  <a:cubicBezTo>
                    <a:pt x="653" y="2"/>
                    <a:pt x="629" y="0"/>
                    <a:pt x="60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5" name="Google Shape;365;p18">
              <a:extLst>
                <a:ext uri="{FF2B5EF4-FFF2-40B4-BE49-F238E27FC236}">
                  <a16:creationId xmlns:a16="http://schemas.microsoft.com/office/drawing/2014/main" id="{0D7DF41C-CCF1-8637-4793-597842605841}"/>
                </a:ext>
              </a:extLst>
            </p:cNvPr>
            <p:cNvSpPr/>
            <p:nvPr/>
          </p:nvSpPr>
          <p:spPr>
            <a:xfrm>
              <a:off x="5204650" y="3111575"/>
              <a:ext cx="31350" cy="31350"/>
            </a:xfrm>
            <a:custGeom>
              <a:avLst/>
              <a:gdLst/>
              <a:ahLst/>
              <a:cxnLst/>
              <a:rect l="l" t="t" r="r" b="b"/>
              <a:pathLst>
                <a:path w="1254" h="1254" extrusionOk="0">
                  <a:moveTo>
                    <a:pt x="619" y="1"/>
                  </a:moveTo>
                  <a:cubicBezTo>
                    <a:pt x="483" y="1"/>
                    <a:pt x="351" y="48"/>
                    <a:pt x="242" y="143"/>
                  </a:cubicBezTo>
                  <a:cubicBezTo>
                    <a:pt x="103" y="267"/>
                    <a:pt x="25" y="391"/>
                    <a:pt x="10" y="577"/>
                  </a:cubicBezTo>
                  <a:cubicBezTo>
                    <a:pt x="-21" y="732"/>
                    <a:pt x="25" y="888"/>
                    <a:pt x="134" y="1012"/>
                  </a:cubicBezTo>
                  <a:cubicBezTo>
                    <a:pt x="258" y="1151"/>
                    <a:pt x="397" y="1229"/>
                    <a:pt x="568" y="1244"/>
                  </a:cubicBezTo>
                  <a:cubicBezTo>
                    <a:pt x="600" y="1251"/>
                    <a:pt x="631" y="1254"/>
                    <a:pt x="663" y="1254"/>
                  </a:cubicBezTo>
                  <a:cubicBezTo>
                    <a:pt x="786" y="1254"/>
                    <a:pt x="907" y="1207"/>
                    <a:pt x="1018" y="1120"/>
                  </a:cubicBezTo>
                  <a:cubicBezTo>
                    <a:pt x="1142" y="1012"/>
                    <a:pt x="1219" y="857"/>
                    <a:pt x="1251" y="686"/>
                  </a:cubicBezTo>
                  <a:cubicBezTo>
                    <a:pt x="1266" y="531"/>
                    <a:pt x="1219" y="376"/>
                    <a:pt x="1111" y="236"/>
                  </a:cubicBezTo>
                  <a:cubicBezTo>
                    <a:pt x="987" y="112"/>
                    <a:pt x="847" y="35"/>
                    <a:pt x="677" y="4"/>
                  </a:cubicBezTo>
                  <a:cubicBezTo>
                    <a:pt x="657" y="2"/>
                    <a:pt x="638" y="1"/>
                    <a:pt x="619"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6" name="Google Shape;366;p18">
              <a:extLst>
                <a:ext uri="{FF2B5EF4-FFF2-40B4-BE49-F238E27FC236}">
                  <a16:creationId xmlns:a16="http://schemas.microsoft.com/office/drawing/2014/main" id="{AD2066D7-0413-4024-1D9F-AF3D96D1E5C7}"/>
                </a:ext>
              </a:extLst>
            </p:cNvPr>
            <p:cNvSpPr/>
            <p:nvPr/>
          </p:nvSpPr>
          <p:spPr>
            <a:xfrm>
              <a:off x="5400225" y="3129425"/>
              <a:ext cx="31575" cy="31575"/>
            </a:xfrm>
            <a:custGeom>
              <a:avLst/>
              <a:gdLst/>
              <a:ahLst/>
              <a:cxnLst/>
              <a:rect l="l" t="t" r="r" b="b"/>
              <a:pathLst>
                <a:path w="1263" h="1263" extrusionOk="0">
                  <a:moveTo>
                    <a:pt x="628" y="0"/>
                  </a:moveTo>
                  <a:cubicBezTo>
                    <a:pt x="493" y="0"/>
                    <a:pt x="360" y="48"/>
                    <a:pt x="252" y="143"/>
                  </a:cubicBezTo>
                  <a:cubicBezTo>
                    <a:pt x="112" y="267"/>
                    <a:pt x="35" y="406"/>
                    <a:pt x="4" y="577"/>
                  </a:cubicBezTo>
                  <a:cubicBezTo>
                    <a:pt x="-12" y="732"/>
                    <a:pt x="35" y="887"/>
                    <a:pt x="143" y="1011"/>
                  </a:cubicBezTo>
                  <a:cubicBezTo>
                    <a:pt x="267" y="1151"/>
                    <a:pt x="407" y="1228"/>
                    <a:pt x="577" y="1259"/>
                  </a:cubicBezTo>
                  <a:cubicBezTo>
                    <a:pt x="597" y="1261"/>
                    <a:pt x="616" y="1262"/>
                    <a:pt x="636" y="1262"/>
                  </a:cubicBezTo>
                  <a:cubicBezTo>
                    <a:pt x="771" y="1262"/>
                    <a:pt x="905" y="1215"/>
                    <a:pt x="1027" y="1120"/>
                  </a:cubicBezTo>
                  <a:cubicBezTo>
                    <a:pt x="1151" y="1011"/>
                    <a:pt x="1229" y="872"/>
                    <a:pt x="1260" y="685"/>
                  </a:cubicBezTo>
                  <a:cubicBezTo>
                    <a:pt x="1275" y="530"/>
                    <a:pt x="1229" y="375"/>
                    <a:pt x="1120" y="236"/>
                  </a:cubicBezTo>
                  <a:cubicBezTo>
                    <a:pt x="996" y="112"/>
                    <a:pt x="857" y="34"/>
                    <a:pt x="686" y="3"/>
                  </a:cubicBezTo>
                  <a:cubicBezTo>
                    <a:pt x="667" y="1"/>
                    <a:pt x="647"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7" name="Google Shape;367;p18">
              <a:extLst>
                <a:ext uri="{FF2B5EF4-FFF2-40B4-BE49-F238E27FC236}">
                  <a16:creationId xmlns:a16="http://schemas.microsoft.com/office/drawing/2014/main" id="{619FA9F3-E971-E4B7-5666-970E47BED97A}"/>
                </a:ext>
              </a:extLst>
            </p:cNvPr>
            <p:cNvSpPr/>
            <p:nvPr/>
          </p:nvSpPr>
          <p:spPr>
            <a:xfrm>
              <a:off x="2237425" y="3159250"/>
              <a:ext cx="31225" cy="31225"/>
            </a:xfrm>
            <a:custGeom>
              <a:avLst/>
              <a:gdLst/>
              <a:ahLst/>
              <a:cxnLst/>
              <a:rect l="l" t="t" r="r" b="b"/>
              <a:pathLst>
                <a:path w="1249" h="1249" extrusionOk="0">
                  <a:moveTo>
                    <a:pt x="614" y="1"/>
                  </a:moveTo>
                  <a:cubicBezTo>
                    <a:pt x="484" y="1"/>
                    <a:pt x="355" y="39"/>
                    <a:pt x="237" y="144"/>
                  </a:cubicBezTo>
                  <a:cubicBezTo>
                    <a:pt x="97" y="252"/>
                    <a:pt x="19" y="392"/>
                    <a:pt x="4" y="563"/>
                  </a:cubicBezTo>
                  <a:cubicBezTo>
                    <a:pt x="-12" y="718"/>
                    <a:pt x="19" y="873"/>
                    <a:pt x="143" y="1012"/>
                  </a:cubicBezTo>
                  <a:cubicBezTo>
                    <a:pt x="252" y="1152"/>
                    <a:pt x="392" y="1229"/>
                    <a:pt x="562" y="1245"/>
                  </a:cubicBezTo>
                  <a:cubicBezTo>
                    <a:pt x="586" y="1247"/>
                    <a:pt x="610" y="1249"/>
                    <a:pt x="634" y="1249"/>
                  </a:cubicBezTo>
                  <a:cubicBezTo>
                    <a:pt x="765" y="1249"/>
                    <a:pt x="894" y="1210"/>
                    <a:pt x="1012" y="1105"/>
                  </a:cubicBezTo>
                  <a:cubicBezTo>
                    <a:pt x="1152" y="981"/>
                    <a:pt x="1229" y="857"/>
                    <a:pt x="1245" y="671"/>
                  </a:cubicBezTo>
                  <a:cubicBezTo>
                    <a:pt x="1260" y="532"/>
                    <a:pt x="1229" y="376"/>
                    <a:pt x="1105" y="237"/>
                  </a:cubicBezTo>
                  <a:cubicBezTo>
                    <a:pt x="996" y="97"/>
                    <a:pt x="857"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8" name="Google Shape;368;p18">
              <a:extLst>
                <a:ext uri="{FF2B5EF4-FFF2-40B4-BE49-F238E27FC236}">
                  <a16:creationId xmlns:a16="http://schemas.microsoft.com/office/drawing/2014/main" id="{BF976AB6-43E6-FE12-6CE7-873663C5696D}"/>
                </a:ext>
              </a:extLst>
            </p:cNvPr>
            <p:cNvSpPr/>
            <p:nvPr/>
          </p:nvSpPr>
          <p:spPr>
            <a:xfrm>
              <a:off x="2433225" y="3177075"/>
              <a:ext cx="31225" cy="31250"/>
            </a:xfrm>
            <a:custGeom>
              <a:avLst/>
              <a:gdLst/>
              <a:ahLst/>
              <a:cxnLst/>
              <a:rect l="l" t="t" r="r" b="b"/>
              <a:pathLst>
                <a:path w="1249" h="1250" extrusionOk="0">
                  <a:moveTo>
                    <a:pt x="615" y="1"/>
                  </a:moveTo>
                  <a:cubicBezTo>
                    <a:pt x="484" y="1"/>
                    <a:pt x="355" y="39"/>
                    <a:pt x="237" y="144"/>
                  </a:cubicBezTo>
                  <a:cubicBezTo>
                    <a:pt x="97" y="253"/>
                    <a:pt x="20" y="392"/>
                    <a:pt x="4" y="563"/>
                  </a:cubicBezTo>
                  <a:cubicBezTo>
                    <a:pt x="-11" y="718"/>
                    <a:pt x="20" y="873"/>
                    <a:pt x="144" y="1013"/>
                  </a:cubicBezTo>
                  <a:cubicBezTo>
                    <a:pt x="252" y="1152"/>
                    <a:pt x="392" y="1230"/>
                    <a:pt x="563" y="1245"/>
                  </a:cubicBezTo>
                  <a:cubicBezTo>
                    <a:pt x="587" y="1248"/>
                    <a:pt x="611" y="1249"/>
                    <a:pt x="634" y="1249"/>
                  </a:cubicBezTo>
                  <a:cubicBezTo>
                    <a:pt x="765" y="1249"/>
                    <a:pt x="894" y="1211"/>
                    <a:pt x="1012" y="1106"/>
                  </a:cubicBezTo>
                  <a:cubicBezTo>
                    <a:pt x="1152" y="997"/>
                    <a:pt x="1229" y="858"/>
                    <a:pt x="1245" y="687"/>
                  </a:cubicBezTo>
                  <a:cubicBezTo>
                    <a:pt x="1260" y="532"/>
                    <a:pt x="1229" y="377"/>
                    <a:pt x="1105" y="237"/>
                  </a:cubicBezTo>
                  <a:cubicBezTo>
                    <a:pt x="997" y="98"/>
                    <a:pt x="857" y="20"/>
                    <a:pt x="687" y="5"/>
                  </a:cubicBezTo>
                  <a:cubicBezTo>
                    <a:pt x="663" y="2"/>
                    <a:pt x="639" y="1"/>
                    <a:pt x="61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9" name="Google Shape;369;p18">
              <a:extLst>
                <a:ext uri="{FF2B5EF4-FFF2-40B4-BE49-F238E27FC236}">
                  <a16:creationId xmlns:a16="http://schemas.microsoft.com/office/drawing/2014/main" id="{FEF69BFF-BE3F-7532-7845-B3FE64BA7728}"/>
                </a:ext>
              </a:extLst>
            </p:cNvPr>
            <p:cNvSpPr/>
            <p:nvPr/>
          </p:nvSpPr>
          <p:spPr>
            <a:xfrm>
              <a:off x="2629025" y="3194925"/>
              <a:ext cx="31250" cy="31225"/>
            </a:xfrm>
            <a:custGeom>
              <a:avLst/>
              <a:gdLst/>
              <a:ahLst/>
              <a:cxnLst/>
              <a:rect l="l" t="t" r="r" b="b"/>
              <a:pathLst>
                <a:path w="1250" h="1249" extrusionOk="0">
                  <a:moveTo>
                    <a:pt x="615" y="0"/>
                  </a:moveTo>
                  <a:cubicBezTo>
                    <a:pt x="484" y="0"/>
                    <a:pt x="355" y="39"/>
                    <a:pt x="237" y="144"/>
                  </a:cubicBezTo>
                  <a:cubicBezTo>
                    <a:pt x="98" y="268"/>
                    <a:pt x="20" y="392"/>
                    <a:pt x="5" y="578"/>
                  </a:cubicBezTo>
                  <a:cubicBezTo>
                    <a:pt x="-11" y="718"/>
                    <a:pt x="20" y="873"/>
                    <a:pt x="144" y="1012"/>
                  </a:cubicBezTo>
                  <a:cubicBezTo>
                    <a:pt x="253" y="1152"/>
                    <a:pt x="392" y="1229"/>
                    <a:pt x="563" y="1245"/>
                  </a:cubicBezTo>
                  <a:cubicBezTo>
                    <a:pt x="587" y="1247"/>
                    <a:pt x="611" y="1249"/>
                    <a:pt x="635" y="1249"/>
                  </a:cubicBezTo>
                  <a:cubicBezTo>
                    <a:pt x="766" y="1249"/>
                    <a:pt x="895" y="1210"/>
                    <a:pt x="1013" y="1105"/>
                  </a:cubicBezTo>
                  <a:cubicBezTo>
                    <a:pt x="1152" y="997"/>
                    <a:pt x="1230" y="857"/>
                    <a:pt x="1245" y="687"/>
                  </a:cubicBezTo>
                  <a:cubicBezTo>
                    <a:pt x="1261" y="531"/>
                    <a:pt x="1230" y="376"/>
                    <a:pt x="1106" y="237"/>
                  </a:cubicBezTo>
                  <a:cubicBezTo>
                    <a:pt x="997" y="97"/>
                    <a:pt x="858" y="20"/>
                    <a:pt x="687" y="4"/>
                  </a:cubicBezTo>
                  <a:cubicBezTo>
                    <a:pt x="663" y="2"/>
                    <a:pt x="639" y="0"/>
                    <a:pt x="61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0" name="Google Shape;370;p18">
              <a:extLst>
                <a:ext uri="{FF2B5EF4-FFF2-40B4-BE49-F238E27FC236}">
                  <a16:creationId xmlns:a16="http://schemas.microsoft.com/office/drawing/2014/main" id="{4B04F95B-7579-62F3-5F4A-4C7B8F5EDF1A}"/>
                </a:ext>
              </a:extLst>
            </p:cNvPr>
            <p:cNvSpPr/>
            <p:nvPr/>
          </p:nvSpPr>
          <p:spPr>
            <a:xfrm>
              <a:off x="2825250" y="3212775"/>
              <a:ext cx="31350" cy="31575"/>
            </a:xfrm>
            <a:custGeom>
              <a:avLst/>
              <a:gdLst/>
              <a:ahLst/>
              <a:cxnLst/>
              <a:rect l="l" t="t" r="r" b="b"/>
              <a:pathLst>
                <a:path w="1254" h="1263" extrusionOk="0">
                  <a:moveTo>
                    <a:pt x="628" y="1"/>
                  </a:moveTo>
                  <a:cubicBezTo>
                    <a:pt x="492" y="1"/>
                    <a:pt x="358" y="48"/>
                    <a:pt x="236" y="143"/>
                  </a:cubicBezTo>
                  <a:cubicBezTo>
                    <a:pt x="112" y="267"/>
                    <a:pt x="34" y="407"/>
                    <a:pt x="3" y="577"/>
                  </a:cubicBezTo>
                  <a:cubicBezTo>
                    <a:pt x="-12" y="732"/>
                    <a:pt x="34" y="888"/>
                    <a:pt x="143" y="1027"/>
                  </a:cubicBezTo>
                  <a:cubicBezTo>
                    <a:pt x="267" y="1151"/>
                    <a:pt x="391" y="1229"/>
                    <a:pt x="577" y="1260"/>
                  </a:cubicBezTo>
                  <a:cubicBezTo>
                    <a:pt x="597" y="1262"/>
                    <a:pt x="616" y="1263"/>
                    <a:pt x="635" y="1263"/>
                  </a:cubicBezTo>
                  <a:cubicBezTo>
                    <a:pt x="771" y="1263"/>
                    <a:pt x="903" y="1215"/>
                    <a:pt x="1012" y="1120"/>
                  </a:cubicBezTo>
                  <a:cubicBezTo>
                    <a:pt x="1136" y="996"/>
                    <a:pt x="1213" y="872"/>
                    <a:pt x="1244" y="686"/>
                  </a:cubicBezTo>
                  <a:cubicBezTo>
                    <a:pt x="1275" y="531"/>
                    <a:pt x="1229" y="376"/>
                    <a:pt x="1120" y="252"/>
                  </a:cubicBezTo>
                  <a:cubicBezTo>
                    <a:pt x="996" y="112"/>
                    <a:pt x="856" y="35"/>
                    <a:pt x="686" y="4"/>
                  </a:cubicBezTo>
                  <a:cubicBezTo>
                    <a:pt x="666" y="2"/>
                    <a:pt x="647" y="1"/>
                    <a:pt x="628"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1" name="Google Shape;371;p18">
              <a:extLst>
                <a:ext uri="{FF2B5EF4-FFF2-40B4-BE49-F238E27FC236}">
                  <a16:creationId xmlns:a16="http://schemas.microsoft.com/office/drawing/2014/main" id="{BDBC1D20-CC9F-F5DD-1DE9-D031B3B6F120}"/>
                </a:ext>
              </a:extLst>
            </p:cNvPr>
            <p:cNvSpPr/>
            <p:nvPr/>
          </p:nvSpPr>
          <p:spPr>
            <a:xfrm>
              <a:off x="3021050" y="3230975"/>
              <a:ext cx="31350" cy="31225"/>
            </a:xfrm>
            <a:custGeom>
              <a:avLst/>
              <a:gdLst/>
              <a:ahLst/>
              <a:cxnLst/>
              <a:rect l="l" t="t" r="r" b="b"/>
              <a:pathLst>
                <a:path w="1254" h="1249" extrusionOk="0">
                  <a:moveTo>
                    <a:pt x="614" y="1"/>
                  </a:moveTo>
                  <a:cubicBezTo>
                    <a:pt x="483" y="1"/>
                    <a:pt x="354" y="39"/>
                    <a:pt x="236" y="144"/>
                  </a:cubicBezTo>
                  <a:cubicBezTo>
                    <a:pt x="112" y="253"/>
                    <a:pt x="35" y="392"/>
                    <a:pt x="4" y="563"/>
                  </a:cubicBezTo>
                  <a:cubicBezTo>
                    <a:pt x="-12" y="718"/>
                    <a:pt x="19" y="873"/>
                    <a:pt x="143" y="1013"/>
                  </a:cubicBezTo>
                  <a:cubicBezTo>
                    <a:pt x="252" y="1152"/>
                    <a:pt x="391" y="1230"/>
                    <a:pt x="578" y="1245"/>
                  </a:cubicBezTo>
                  <a:cubicBezTo>
                    <a:pt x="602" y="1248"/>
                    <a:pt x="626" y="1249"/>
                    <a:pt x="649" y="1249"/>
                  </a:cubicBezTo>
                  <a:cubicBezTo>
                    <a:pt x="780" y="1249"/>
                    <a:pt x="907" y="1211"/>
                    <a:pt x="1012" y="1106"/>
                  </a:cubicBezTo>
                  <a:cubicBezTo>
                    <a:pt x="1151" y="997"/>
                    <a:pt x="1214" y="858"/>
                    <a:pt x="1245" y="687"/>
                  </a:cubicBezTo>
                  <a:cubicBezTo>
                    <a:pt x="1276" y="532"/>
                    <a:pt x="1229" y="377"/>
                    <a:pt x="1120" y="237"/>
                  </a:cubicBezTo>
                  <a:cubicBezTo>
                    <a:pt x="996" y="98"/>
                    <a:pt x="857"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2" name="Google Shape;372;p18">
              <a:extLst>
                <a:ext uri="{FF2B5EF4-FFF2-40B4-BE49-F238E27FC236}">
                  <a16:creationId xmlns:a16="http://schemas.microsoft.com/office/drawing/2014/main" id="{26894ED2-3B97-3787-326A-5A059A35D9E5}"/>
                </a:ext>
              </a:extLst>
            </p:cNvPr>
            <p:cNvSpPr/>
            <p:nvPr/>
          </p:nvSpPr>
          <p:spPr>
            <a:xfrm>
              <a:off x="3216875" y="3248825"/>
              <a:ext cx="31350" cy="31225"/>
            </a:xfrm>
            <a:custGeom>
              <a:avLst/>
              <a:gdLst/>
              <a:ahLst/>
              <a:cxnLst/>
              <a:rect l="l" t="t" r="r" b="b"/>
              <a:pathLst>
                <a:path w="1254" h="1249" extrusionOk="0">
                  <a:moveTo>
                    <a:pt x="614" y="0"/>
                  </a:moveTo>
                  <a:cubicBezTo>
                    <a:pt x="483" y="0"/>
                    <a:pt x="354" y="39"/>
                    <a:pt x="236" y="144"/>
                  </a:cubicBezTo>
                  <a:cubicBezTo>
                    <a:pt x="112" y="252"/>
                    <a:pt x="34" y="392"/>
                    <a:pt x="3" y="562"/>
                  </a:cubicBezTo>
                  <a:cubicBezTo>
                    <a:pt x="-12" y="717"/>
                    <a:pt x="34" y="872"/>
                    <a:pt x="143" y="1012"/>
                  </a:cubicBezTo>
                  <a:cubicBezTo>
                    <a:pt x="267" y="1152"/>
                    <a:pt x="391" y="1229"/>
                    <a:pt x="577" y="1245"/>
                  </a:cubicBezTo>
                  <a:cubicBezTo>
                    <a:pt x="601" y="1247"/>
                    <a:pt x="625" y="1248"/>
                    <a:pt x="649" y="1248"/>
                  </a:cubicBezTo>
                  <a:cubicBezTo>
                    <a:pt x="779" y="1248"/>
                    <a:pt x="906" y="1210"/>
                    <a:pt x="1011" y="1105"/>
                  </a:cubicBezTo>
                  <a:cubicBezTo>
                    <a:pt x="1151" y="1012"/>
                    <a:pt x="1228" y="857"/>
                    <a:pt x="1244" y="686"/>
                  </a:cubicBezTo>
                  <a:cubicBezTo>
                    <a:pt x="1275" y="531"/>
                    <a:pt x="1228" y="376"/>
                    <a:pt x="1120" y="237"/>
                  </a:cubicBezTo>
                  <a:cubicBezTo>
                    <a:pt x="996" y="97"/>
                    <a:pt x="856" y="19"/>
                    <a:pt x="686" y="4"/>
                  </a:cubicBezTo>
                  <a:cubicBezTo>
                    <a:pt x="662" y="2"/>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3" name="Google Shape;373;p18">
              <a:extLst>
                <a:ext uri="{FF2B5EF4-FFF2-40B4-BE49-F238E27FC236}">
                  <a16:creationId xmlns:a16="http://schemas.microsoft.com/office/drawing/2014/main" id="{8993A5DB-23BA-9B9F-0CBC-1F36E305B9EF}"/>
                </a:ext>
              </a:extLst>
            </p:cNvPr>
            <p:cNvSpPr/>
            <p:nvPr/>
          </p:nvSpPr>
          <p:spPr>
            <a:xfrm>
              <a:off x="3412675" y="3266675"/>
              <a:ext cx="31350" cy="31350"/>
            </a:xfrm>
            <a:custGeom>
              <a:avLst/>
              <a:gdLst/>
              <a:ahLst/>
              <a:cxnLst/>
              <a:rect l="l" t="t" r="r" b="b"/>
              <a:pathLst>
                <a:path w="1254" h="1254" extrusionOk="0">
                  <a:moveTo>
                    <a:pt x="628" y="0"/>
                  </a:moveTo>
                  <a:cubicBezTo>
                    <a:pt x="492" y="0"/>
                    <a:pt x="358" y="48"/>
                    <a:pt x="236" y="143"/>
                  </a:cubicBezTo>
                  <a:cubicBezTo>
                    <a:pt x="112" y="267"/>
                    <a:pt x="34" y="391"/>
                    <a:pt x="3" y="577"/>
                  </a:cubicBezTo>
                  <a:cubicBezTo>
                    <a:pt x="-12" y="732"/>
                    <a:pt x="34" y="887"/>
                    <a:pt x="143" y="1011"/>
                  </a:cubicBezTo>
                  <a:cubicBezTo>
                    <a:pt x="252" y="1151"/>
                    <a:pt x="391" y="1229"/>
                    <a:pt x="577" y="1244"/>
                  </a:cubicBezTo>
                  <a:cubicBezTo>
                    <a:pt x="609" y="1250"/>
                    <a:pt x="641" y="1254"/>
                    <a:pt x="672" y="1254"/>
                  </a:cubicBezTo>
                  <a:cubicBezTo>
                    <a:pt x="794" y="1254"/>
                    <a:pt x="913" y="1206"/>
                    <a:pt x="1012" y="1120"/>
                  </a:cubicBezTo>
                  <a:cubicBezTo>
                    <a:pt x="1151" y="1011"/>
                    <a:pt x="1229" y="856"/>
                    <a:pt x="1244" y="686"/>
                  </a:cubicBezTo>
                  <a:cubicBezTo>
                    <a:pt x="1275" y="531"/>
                    <a:pt x="1229" y="376"/>
                    <a:pt x="1120" y="236"/>
                  </a:cubicBezTo>
                  <a:cubicBezTo>
                    <a:pt x="996" y="112"/>
                    <a:pt x="856" y="34"/>
                    <a:pt x="686" y="3"/>
                  </a:cubicBezTo>
                  <a:cubicBezTo>
                    <a:pt x="666" y="1"/>
                    <a:pt x="647"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4" name="Google Shape;374;p18">
              <a:extLst>
                <a:ext uri="{FF2B5EF4-FFF2-40B4-BE49-F238E27FC236}">
                  <a16:creationId xmlns:a16="http://schemas.microsoft.com/office/drawing/2014/main" id="{365A7DE0-14B3-6248-1999-D13C2672B124}"/>
                </a:ext>
              </a:extLst>
            </p:cNvPr>
            <p:cNvSpPr/>
            <p:nvPr/>
          </p:nvSpPr>
          <p:spPr>
            <a:xfrm>
              <a:off x="3608475" y="3285275"/>
              <a:ext cx="31350" cy="31225"/>
            </a:xfrm>
            <a:custGeom>
              <a:avLst/>
              <a:gdLst/>
              <a:ahLst/>
              <a:cxnLst/>
              <a:rect l="l" t="t" r="r" b="b"/>
              <a:pathLst>
                <a:path w="1254" h="1249" extrusionOk="0">
                  <a:moveTo>
                    <a:pt x="614" y="0"/>
                  </a:moveTo>
                  <a:cubicBezTo>
                    <a:pt x="483" y="0"/>
                    <a:pt x="354" y="39"/>
                    <a:pt x="236" y="143"/>
                  </a:cubicBezTo>
                  <a:cubicBezTo>
                    <a:pt x="112" y="252"/>
                    <a:pt x="35" y="392"/>
                    <a:pt x="4" y="562"/>
                  </a:cubicBezTo>
                  <a:cubicBezTo>
                    <a:pt x="-12" y="717"/>
                    <a:pt x="35" y="872"/>
                    <a:pt x="143" y="1012"/>
                  </a:cubicBezTo>
                  <a:cubicBezTo>
                    <a:pt x="267" y="1152"/>
                    <a:pt x="392" y="1229"/>
                    <a:pt x="578" y="1245"/>
                  </a:cubicBezTo>
                  <a:cubicBezTo>
                    <a:pt x="602" y="1247"/>
                    <a:pt x="626" y="1248"/>
                    <a:pt x="649" y="1248"/>
                  </a:cubicBezTo>
                  <a:cubicBezTo>
                    <a:pt x="780" y="1248"/>
                    <a:pt x="907" y="1210"/>
                    <a:pt x="1012" y="1105"/>
                  </a:cubicBezTo>
                  <a:cubicBezTo>
                    <a:pt x="1151" y="981"/>
                    <a:pt x="1229" y="857"/>
                    <a:pt x="1245" y="671"/>
                  </a:cubicBezTo>
                  <a:cubicBezTo>
                    <a:pt x="1276" y="531"/>
                    <a:pt x="1229" y="376"/>
                    <a:pt x="1120" y="236"/>
                  </a:cubicBezTo>
                  <a:cubicBezTo>
                    <a:pt x="996" y="97"/>
                    <a:pt x="857" y="19"/>
                    <a:pt x="686" y="4"/>
                  </a:cubicBezTo>
                  <a:cubicBezTo>
                    <a:pt x="662" y="1"/>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5" name="Google Shape;375;p18">
              <a:extLst>
                <a:ext uri="{FF2B5EF4-FFF2-40B4-BE49-F238E27FC236}">
                  <a16:creationId xmlns:a16="http://schemas.microsoft.com/office/drawing/2014/main" id="{933269DF-BB13-13E8-1AA5-80F1D044E03D}"/>
                </a:ext>
              </a:extLst>
            </p:cNvPr>
            <p:cNvSpPr/>
            <p:nvPr/>
          </p:nvSpPr>
          <p:spPr>
            <a:xfrm>
              <a:off x="3804300" y="3303100"/>
              <a:ext cx="31200" cy="31225"/>
            </a:xfrm>
            <a:custGeom>
              <a:avLst/>
              <a:gdLst/>
              <a:ahLst/>
              <a:cxnLst/>
              <a:rect l="l" t="t" r="r" b="b"/>
              <a:pathLst>
                <a:path w="1248" h="1249" extrusionOk="0">
                  <a:moveTo>
                    <a:pt x="614" y="1"/>
                  </a:moveTo>
                  <a:cubicBezTo>
                    <a:pt x="483" y="1"/>
                    <a:pt x="354" y="39"/>
                    <a:pt x="236" y="144"/>
                  </a:cubicBezTo>
                  <a:cubicBezTo>
                    <a:pt x="96" y="252"/>
                    <a:pt x="34" y="392"/>
                    <a:pt x="3" y="563"/>
                  </a:cubicBezTo>
                  <a:cubicBezTo>
                    <a:pt x="-12" y="718"/>
                    <a:pt x="34" y="873"/>
                    <a:pt x="143" y="1012"/>
                  </a:cubicBezTo>
                  <a:cubicBezTo>
                    <a:pt x="267" y="1152"/>
                    <a:pt x="391" y="1230"/>
                    <a:pt x="577" y="1245"/>
                  </a:cubicBezTo>
                  <a:cubicBezTo>
                    <a:pt x="601" y="1247"/>
                    <a:pt x="625" y="1249"/>
                    <a:pt x="648" y="1249"/>
                  </a:cubicBezTo>
                  <a:cubicBezTo>
                    <a:pt x="775" y="1249"/>
                    <a:pt x="893" y="1210"/>
                    <a:pt x="1011" y="1105"/>
                  </a:cubicBezTo>
                  <a:cubicBezTo>
                    <a:pt x="1151" y="997"/>
                    <a:pt x="1228" y="857"/>
                    <a:pt x="1244" y="687"/>
                  </a:cubicBezTo>
                  <a:cubicBezTo>
                    <a:pt x="1259" y="532"/>
                    <a:pt x="1228" y="377"/>
                    <a:pt x="1120" y="237"/>
                  </a:cubicBezTo>
                  <a:cubicBezTo>
                    <a:pt x="996" y="97"/>
                    <a:pt x="856"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6" name="Google Shape;376;p18">
              <a:extLst>
                <a:ext uri="{FF2B5EF4-FFF2-40B4-BE49-F238E27FC236}">
                  <a16:creationId xmlns:a16="http://schemas.microsoft.com/office/drawing/2014/main" id="{31C7942A-12EE-6F19-E425-F94E6C55FDDF}"/>
                </a:ext>
              </a:extLst>
            </p:cNvPr>
            <p:cNvSpPr/>
            <p:nvPr/>
          </p:nvSpPr>
          <p:spPr>
            <a:xfrm>
              <a:off x="4000075" y="3320950"/>
              <a:ext cx="31225" cy="31225"/>
            </a:xfrm>
            <a:custGeom>
              <a:avLst/>
              <a:gdLst/>
              <a:ahLst/>
              <a:cxnLst/>
              <a:rect l="l" t="t" r="r" b="b"/>
              <a:pathLst>
                <a:path w="1249" h="1249" extrusionOk="0">
                  <a:moveTo>
                    <a:pt x="615" y="0"/>
                  </a:moveTo>
                  <a:cubicBezTo>
                    <a:pt x="484" y="0"/>
                    <a:pt x="355" y="38"/>
                    <a:pt x="237" y="143"/>
                  </a:cubicBezTo>
                  <a:cubicBezTo>
                    <a:pt x="98" y="267"/>
                    <a:pt x="20" y="391"/>
                    <a:pt x="4" y="578"/>
                  </a:cubicBezTo>
                  <a:cubicBezTo>
                    <a:pt x="-11" y="717"/>
                    <a:pt x="20" y="872"/>
                    <a:pt x="144" y="1012"/>
                  </a:cubicBezTo>
                  <a:cubicBezTo>
                    <a:pt x="268" y="1151"/>
                    <a:pt x="392" y="1229"/>
                    <a:pt x="578" y="1244"/>
                  </a:cubicBezTo>
                  <a:cubicBezTo>
                    <a:pt x="602" y="1247"/>
                    <a:pt x="626" y="1248"/>
                    <a:pt x="649" y="1248"/>
                  </a:cubicBezTo>
                  <a:cubicBezTo>
                    <a:pt x="777" y="1248"/>
                    <a:pt x="895" y="1210"/>
                    <a:pt x="1013" y="1105"/>
                  </a:cubicBezTo>
                  <a:cubicBezTo>
                    <a:pt x="1152" y="996"/>
                    <a:pt x="1230" y="857"/>
                    <a:pt x="1245" y="686"/>
                  </a:cubicBezTo>
                  <a:cubicBezTo>
                    <a:pt x="1261" y="531"/>
                    <a:pt x="1230" y="376"/>
                    <a:pt x="1121" y="236"/>
                  </a:cubicBezTo>
                  <a:cubicBezTo>
                    <a:pt x="997" y="97"/>
                    <a:pt x="857" y="19"/>
                    <a:pt x="687" y="4"/>
                  </a:cubicBezTo>
                  <a:cubicBezTo>
                    <a:pt x="663" y="1"/>
                    <a:pt x="639" y="0"/>
                    <a:pt x="61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7" name="Google Shape;377;p18">
              <a:extLst>
                <a:ext uri="{FF2B5EF4-FFF2-40B4-BE49-F238E27FC236}">
                  <a16:creationId xmlns:a16="http://schemas.microsoft.com/office/drawing/2014/main" id="{4F5CC0F3-E8E8-17DB-37AE-0FF9E31A1F4E}"/>
                </a:ext>
              </a:extLst>
            </p:cNvPr>
            <p:cNvSpPr/>
            <p:nvPr/>
          </p:nvSpPr>
          <p:spPr>
            <a:xfrm>
              <a:off x="4195900" y="3338800"/>
              <a:ext cx="31225" cy="31575"/>
            </a:xfrm>
            <a:custGeom>
              <a:avLst/>
              <a:gdLst/>
              <a:ahLst/>
              <a:cxnLst/>
              <a:rect l="l" t="t" r="r" b="b"/>
              <a:pathLst>
                <a:path w="1249" h="1263" extrusionOk="0">
                  <a:moveTo>
                    <a:pt x="628" y="0"/>
                  </a:moveTo>
                  <a:cubicBezTo>
                    <a:pt x="493" y="0"/>
                    <a:pt x="359" y="48"/>
                    <a:pt x="236" y="143"/>
                  </a:cubicBezTo>
                  <a:cubicBezTo>
                    <a:pt x="97" y="267"/>
                    <a:pt x="19" y="406"/>
                    <a:pt x="4" y="577"/>
                  </a:cubicBezTo>
                  <a:cubicBezTo>
                    <a:pt x="-12" y="732"/>
                    <a:pt x="19" y="887"/>
                    <a:pt x="143" y="1027"/>
                  </a:cubicBezTo>
                  <a:cubicBezTo>
                    <a:pt x="267" y="1151"/>
                    <a:pt x="392" y="1228"/>
                    <a:pt x="578" y="1259"/>
                  </a:cubicBezTo>
                  <a:cubicBezTo>
                    <a:pt x="595" y="1261"/>
                    <a:pt x="613" y="1262"/>
                    <a:pt x="631" y="1262"/>
                  </a:cubicBezTo>
                  <a:cubicBezTo>
                    <a:pt x="756" y="1262"/>
                    <a:pt x="890" y="1215"/>
                    <a:pt x="1012" y="1120"/>
                  </a:cubicBezTo>
                  <a:cubicBezTo>
                    <a:pt x="1152" y="996"/>
                    <a:pt x="1229" y="872"/>
                    <a:pt x="1245" y="686"/>
                  </a:cubicBezTo>
                  <a:cubicBezTo>
                    <a:pt x="1260" y="530"/>
                    <a:pt x="1229" y="375"/>
                    <a:pt x="1105" y="251"/>
                  </a:cubicBezTo>
                  <a:cubicBezTo>
                    <a:pt x="996" y="112"/>
                    <a:pt x="857" y="34"/>
                    <a:pt x="686" y="3"/>
                  </a:cubicBezTo>
                  <a:cubicBezTo>
                    <a:pt x="667" y="1"/>
                    <a:pt x="647"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8" name="Google Shape;378;p18">
              <a:extLst>
                <a:ext uri="{FF2B5EF4-FFF2-40B4-BE49-F238E27FC236}">
                  <a16:creationId xmlns:a16="http://schemas.microsoft.com/office/drawing/2014/main" id="{A4E145E1-24B1-C214-E23A-E011AE2E6D43}"/>
                </a:ext>
              </a:extLst>
            </p:cNvPr>
            <p:cNvSpPr/>
            <p:nvPr/>
          </p:nvSpPr>
          <p:spPr>
            <a:xfrm>
              <a:off x="4392100" y="3357000"/>
              <a:ext cx="31575" cy="31225"/>
            </a:xfrm>
            <a:custGeom>
              <a:avLst/>
              <a:gdLst/>
              <a:ahLst/>
              <a:cxnLst/>
              <a:rect l="l" t="t" r="r" b="b"/>
              <a:pathLst>
                <a:path w="1263" h="1249" extrusionOk="0">
                  <a:moveTo>
                    <a:pt x="614" y="0"/>
                  </a:moveTo>
                  <a:cubicBezTo>
                    <a:pt x="484" y="0"/>
                    <a:pt x="357" y="39"/>
                    <a:pt x="252" y="144"/>
                  </a:cubicBezTo>
                  <a:cubicBezTo>
                    <a:pt x="112" y="252"/>
                    <a:pt x="35" y="392"/>
                    <a:pt x="4" y="562"/>
                  </a:cubicBezTo>
                  <a:cubicBezTo>
                    <a:pt x="-12" y="718"/>
                    <a:pt x="35" y="873"/>
                    <a:pt x="143" y="1012"/>
                  </a:cubicBezTo>
                  <a:cubicBezTo>
                    <a:pt x="267" y="1152"/>
                    <a:pt x="407" y="1229"/>
                    <a:pt x="578" y="1245"/>
                  </a:cubicBezTo>
                  <a:cubicBezTo>
                    <a:pt x="601" y="1247"/>
                    <a:pt x="625" y="1249"/>
                    <a:pt x="649" y="1249"/>
                  </a:cubicBezTo>
                  <a:cubicBezTo>
                    <a:pt x="780" y="1249"/>
                    <a:pt x="909" y="1210"/>
                    <a:pt x="1027" y="1105"/>
                  </a:cubicBezTo>
                  <a:cubicBezTo>
                    <a:pt x="1151" y="997"/>
                    <a:pt x="1213" y="857"/>
                    <a:pt x="1260" y="687"/>
                  </a:cubicBezTo>
                  <a:cubicBezTo>
                    <a:pt x="1275" y="531"/>
                    <a:pt x="1229" y="376"/>
                    <a:pt x="1120" y="237"/>
                  </a:cubicBezTo>
                  <a:cubicBezTo>
                    <a:pt x="996" y="97"/>
                    <a:pt x="857" y="20"/>
                    <a:pt x="686" y="4"/>
                  </a:cubicBezTo>
                  <a:cubicBezTo>
                    <a:pt x="662" y="2"/>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9" name="Google Shape;379;p18">
              <a:extLst>
                <a:ext uri="{FF2B5EF4-FFF2-40B4-BE49-F238E27FC236}">
                  <a16:creationId xmlns:a16="http://schemas.microsoft.com/office/drawing/2014/main" id="{DC5C47D9-4387-7BAF-278E-391F8D6B3291}"/>
                </a:ext>
              </a:extLst>
            </p:cNvPr>
            <p:cNvSpPr/>
            <p:nvPr/>
          </p:nvSpPr>
          <p:spPr>
            <a:xfrm>
              <a:off x="4588150" y="3374825"/>
              <a:ext cx="31350" cy="31225"/>
            </a:xfrm>
            <a:custGeom>
              <a:avLst/>
              <a:gdLst/>
              <a:ahLst/>
              <a:cxnLst/>
              <a:rect l="l" t="t" r="r" b="b"/>
              <a:pathLst>
                <a:path w="1254" h="1249" extrusionOk="0">
                  <a:moveTo>
                    <a:pt x="605" y="1"/>
                  </a:moveTo>
                  <a:cubicBezTo>
                    <a:pt x="474" y="1"/>
                    <a:pt x="347" y="39"/>
                    <a:pt x="242" y="144"/>
                  </a:cubicBezTo>
                  <a:cubicBezTo>
                    <a:pt x="103" y="253"/>
                    <a:pt x="25" y="392"/>
                    <a:pt x="9" y="563"/>
                  </a:cubicBezTo>
                  <a:cubicBezTo>
                    <a:pt x="-22" y="718"/>
                    <a:pt x="25" y="873"/>
                    <a:pt x="134" y="1013"/>
                  </a:cubicBezTo>
                  <a:cubicBezTo>
                    <a:pt x="258" y="1152"/>
                    <a:pt x="397" y="1230"/>
                    <a:pt x="568" y="1245"/>
                  </a:cubicBezTo>
                  <a:cubicBezTo>
                    <a:pt x="592" y="1248"/>
                    <a:pt x="616" y="1249"/>
                    <a:pt x="640" y="1249"/>
                  </a:cubicBezTo>
                  <a:cubicBezTo>
                    <a:pt x="771" y="1249"/>
                    <a:pt x="900" y="1211"/>
                    <a:pt x="1018" y="1106"/>
                  </a:cubicBezTo>
                  <a:cubicBezTo>
                    <a:pt x="1142" y="997"/>
                    <a:pt x="1219" y="858"/>
                    <a:pt x="1250" y="687"/>
                  </a:cubicBezTo>
                  <a:cubicBezTo>
                    <a:pt x="1266" y="532"/>
                    <a:pt x="1219" y="377"/>
                    <a:pt x="1111" y="237"/>
                  </a:cubicBezTo>
                  <a:cubicBezTo>
                    <a:pt x="987" y="98"/>
                    <a:pt x="863" y="20"/>
                    <a:pt x="676" y="5"/>
                  </a:cubicBezTo>
                  <a:cubicBezTo>
                    <a:pt x="652" y="2"/>
                    <a:pt x="628" y="1"/>
                    <a:pt x="60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0" name="Google Shape;380;p18">
              <a:extLst>
                <a:ext uri="{FF2B5EF4-FFF2-40B4-BE49-F238E27FC236}">
                  <a16:creationId xmlns:a16="http://schemas.microsoft.com/office/drawing/2014/main" id="{3B04CBC2-2D63-0CAC-8E38-E741447F9209}"/>
                </a:ext>
              </a:extLst>
            </p:cNvPr>
            <p:cNvSpPr/>
            <p:nvPr/>
          </p:nvSpPr>
          <p:spPr>
            <a:xfrm>
              <a:off x="4783950" y="3392700"/>
              <a:ext cx="31350" cy="31350"/>
            </a:xfrm>
            <a:custGeom>
              <a:avLst/>
              <a:gdLst/>
              <a:ahLst/>
              <a:cxnLst/>
              <a:rect l="l" t="t" r="r" b="b"/>
              <a:pathLst>
                <a:path w="1254" h="1254" extrusionOk="0">
                  <a:moveTo>
                    <a:pt x="619" y="0"/>
                  </a:moveTo>
                  <a:cubicBezTo>
                    <a:pt x="483" y="0"/>
                    <a:pt x="351" y="48"/>
                    <a:pt x="242" y="143"/>
                  </a:cubicBezTo>
                  <a:cubicBezTo>
                    <a:pt x="103" y="267"/>
                    <a:pt x="25" y="391"/>
                    <a:pt x="10" y="577"/>
                  </a:cubicBezTo>
                  <a:cubicBezTo>
                    <a:pt x="-21" y="732"/>
                    <a:pt x="25" y="887"/>
                    <a:pt x="134" y="1011"/>
                  </a:cubicBezTo>
                  <a:cubicBezTo>
                    <a:pt x="258" y="1151"/>
                    <a:pt x="398" y="1228"/>
                    <a:pt x="568" y="1244"/>
                  </a:cubicBezTo>
                  <a:cubicBezTo>
                    <a:pt x="600" y="1250"/>
                    <a:pt x="632" y="1253"/>
                    <a:pt x="663" y="1253"/>
                  </a:cubicBezTo>
                  <a:cubicBezTo>
                    <a:pt x="786" y="1253"/>
                    <a:pt x="907" y="1206"/>
                    <a:pt x="1018" y="1120"/>
                  </a:cubicBezTo>
                  <a:cubicBezTo>
                    <a:pt x="1142" y="996"/>
                    <a:pt x="1220" y="856"/>
                    <a:pt x="1251" y="685"/>
                  </a:cubicBezTo>
                  <a:cubicBezTo>
                    <a:pt x="1266" y="530"/>
                    <a:pt x="1220" y="375"/>
                    <a:pt x="1111" y="236"/>
                  </a:cubicBezTo>
                  <a:cubicBezTo>
                    <a:pt x="987" y="112"/>
                    <a:pt x="863" y="34"/>
                    <a:pt x="677" y="3"/>
                  </a:cubicBezTo>
                  <a:cubicBezTo>
                    <a:pt x="657" y="1"/>
                    <a:pt x="638" y="0"/>
                    <a:pt x="619"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1" name="Google Shape;381;p18">
              <a:extLst>
                <a:ext uri="{FF2B5EF4-FFF2-40B4-BE49-F238E27FC236}">
                  <a16:creationId xmlns:a16="http://schemas.microsoft.com/office/drawing/2014/main" id="{C3E9F19A-38A7-F6AF-16CB-FCF56C0C4F17}"/>
                </a:ext>
              </a:extLst>
            </p:cNvPr>
            <p:cNvSpPr/>
            <p:nvPr/>
          </p:nvSpPr>
          <p:spPr>
            <a:xfrm>
              <a:off x="4979750" y="3410525"/>
              <a:ext cx="31350" cy="31575"/>
            </a:xfrm>
            <a:custGeom>
              <a:avLst/>
              <a:gdLst/>
              <a:ahLst/>
              <a:cxnLst/>
              <a:rect l="l" t="t" r="r" b="b"/>
              <a:pathLst>
                <a:path w="1254" h="1263" extrusionOk="0">
                  <a:moveTo>
                    <a:pt x="619" y="1"/>
                  </a:moveTo>
                  <a:cubicBezTo>
                    <a:pt x="484" y="1"/>
                    <a:pt x="351" y="48"/>
                    <a:pt x="243" y="143"/>
                  </a:cubicBezTo>
                  <a:cubicBezTo>
                    <a:pt x="103" y="267"/>
                    <a:pt x="26" y="407"/>
                    <a:pt x="10" y="577"/>
                  </a:cubicBezTo>
                  <a:cubicBezTo>
                    <a:pt x="-21" y="732"/>
                    <a:pt x="26" y="887"/>
                    <a:pt x="134" y="1027"/>
                  </a:cubicBezTo>
                  <a:cubicBezTo>
                    <a:pt x="258" y="1151"/>
                    <a:pt x="398" y="1229"/>
                    <a:pt x="569" y="1260"/>
                  </a:cubicBezTo>
                  <a:cubicBezTo>
                    <a:pt x="588" y="1262"/>
                    <a:pt x="607" y="1263"/>
                    <a:pt x="627" y="1263"/>
                  </a:cubicBezTo>
                  <a:cubicBezTo>
                    <a:pt x="762" y="1263"/>
                    <a:pt x="896" y="1215"/>
                    <a:pt x="1018" y="1120"/>
                  </a:cubicBezTo>
                  <a:cubicBezTo>
                    <a:pt x="1142" y="996"/>
                    <a:pt x="1220" y="872"/>
                    <a:pt x="1251" y="686"/>
                  </a:cubicBezTo>
                  <a:cubicBezTo>
                    <a:pt x="1266" y="531"/>
                    <a:pt x="1220" y="376"/>
                    <a:pt x="1111" y="252"/>
                  </a:cubicBezTo>
                  <a:cubicBezTo>
                    <a:pt x="987" y="112"/>
                    <a:pt x="863" y="34"/>
                    <a:pt x="677" y="3"/>
                  </a:cubicBezTo>
                  <a:cubicBezTo>
                    <a:pt x="658" y="1"/>
                    <a:pt x="638" y="1"/>
                    <a:pt x="619"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2" name="Google Shape;382;p18">
              <a:extLst>
                <a:ext uri="{FF2B5EF4-FFF2-40B4-BE49-F238E27FC236}">
                  <a16:creationId xmlns:a16="http://schemas.microsoft.com/office/drawing/2014/main" id="{015485B9-8CEA-E416-BB65-5FBDE3C61D53}"/>
                </a:ext>
              </a:extLst>
            </p:cNvPr>
            <p:cNvSpPr/>
            <p:nvPr/>
          </p:nvSpPr>
          <p:spPr>
            <a:xfrm>
              <a:off x="5175575" y="3428725"/>
              <a:ext cx="31350" cy="31225"/>
            </a:xfrm>
            <a:custGeom>
              <a:avLst/>
              <a:gdLst/>
              <a:ahLst/>
              <a:cxnLst/>
              <a:rect l="l" t="t" r="r" b="b"/>
              <a:pathLst>
                <a:path w="1254" h="1249" extrusionOk="0">
                  <a:moveTo>
                    <a:pt x="605" y="1"/>
                  </a:moveTo>
                  <a:cubicBezTo>
                    <a:pt x="474" y="1"/>
                    <a:pt x="347" y="39"/>
                    <a:pt x="242" y="144"/>
                  </a:cubicBezTo>
                  <a:cubicBezTo>
                    <a:pt x="103" y="253"/>
                    <a:pt x="25" y="392"/>
                    <a:pt x="10" y="563"/>
                  </a:cubicBezTo>
                  <a:cubicBezTo>
                    <a:pt x="-21" y="718"/>
                    <a:pt x="25" y="873"/>
                    <a:pt x="134" y="1013"/>
                  </a:cubicBezTo>
                  <a:cubicBezTo>
                    <a:pt x="258" y="1152"/>
                    <a:pt x="397" y="1230"/>
                    <a:pt x="568" y="1245"/>
                  </a:cubicBezTo>
                  <a:cubicBezTo>
                    <a:pt x="592" y="1248"/>
                    <a:pt x="616" y="1249"/>
                    <a:pt x="640" y="1249"/>
                  </a:cubicBezTo>
                  <a:cubicBezTo>
                    <a:pt x="771" y="1249"/>
                    <a:pt x="900" y="1210"/>
                    <a:pt x="1018" y="1106"/>
                  </a:cubicBezTo>
                  <a:cubicBezTo>
                    <a:pt x="1142" y="1013"/>
                    <a:pt x="1219" y="857"/>
                    <a:pt x="1250" y="687"/>
                  </a:cubicBezTo>
                  <a:cubicBezTo>
                    <a:pt x="1266" y="532"/>
                    <a:pt x="1219" y="377"/>
                    <a:pt x="1111" y="237"/>
                  </a:cubicBezTo>
                  <a:cubicBezTo>
                    <a:pt x="987" y="97"/>
                    <a:pt x="847" y="20"/>
                    <a:pt x="676" y="4"/>
                  </a:cubicBezTo>
                  <a:cubicBezTo>
                    <a:pt x="652" y="2"/>
                    <a:pt x="628" y="1"/>
                    <a:pt x="60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3" name="Google Shape;383;p18">
              <a:extLst>
                <a:ext uri="{FF2B5EF4-FFF2-40B4-BE49-F238E27FC236}">
                  <a16:creationId xmlns:a16="http://schemas.microsoft.com/office/drawing/2014/main" id="{42172123-4492-241C-1F80-5F47FA4CBA8A}"/>
                </a:ext>
              </a:extLst>
            </p:cNvPr>
            <p:cNvSpPr/>
            <p:nvPr/>
          </p:nvSpPr>
          <p:spPr>
            <a:xfrm>
              <a:off x="5371150" y="3446575"/>
              <a:ext cx="31575" cy="31225"/>
            </a:xfrm>
            <a:custGeom>
              <a:avLst/>
              <a:gdLst/>
              <a:ahLst/>
              <a:cxnLst/>
              <a:rect l="l" t="t" r="r" b="b"/>
              <a:pathLst>
                <a:path w="1263" h="1249" extrusionOk="0">
                  <a:moveTo>
                    <a:pt x="614" y="0"/>
                  </a:moveTo>
                  <a:cubicBezTo>
                    <a:pt x="483" y="0"/>
                    <a:pt x="356" y="39"/>
                    <a:pt x="252" y="143"/>
                  </a:cubicBezTo>
                  <a:cubicBezTo>
                    <a:pt x="112" y="252"/>
                    <a:pt x="34" y="392"/>
                    <a:pt x="3" y="562"/>
                  </a:cubicBezTo>
                  <a:cubicBezTo>
                    <a:pt x="-12" y="717"/>
                    <a:pt x="34" y="872"/>
                    <a:pt x="143" y="1012"/>
                  </a:cubicBezTo>
                  <a:cubicBezTo>
                    <a:pt x="267" y="1152"/>
                    <a:pt x="407" y="1229"/>
                    <a:pt x="577" y="1245"/>
                  </a:cubicBezTo>
                  <a:cubicBezTo>
                    <a:pt x="601" y="1247"/>
                    <a:pt x="625" y="1248"/>
                    <a:pt x="649" y="1248"/>
                  </a:cubicBezTo>
                  <a:cubicBezTo>
                    <a:pt x="780" y="1248"/>
                    <a:pt x="909" y="1210"/>
                    <a:pt x="1027" y="1105"/>
                  </a:cubicBezTo>
                  <a:cubicBezTo>
                    <a:pt x="1151" y="1012"/>
                    <a:pt x="1229" y="857"/>
                    <a:pt x="1260" y="686"/>
                  </a:cubicBezTo>
                  <a:cubicBezTo>
                    <a:pt x="1275" y="531"/>
                    <a:pt x="1229" y="376"/>
                    <a:pt x="1120" y="236"/>
                  </a:cubicBezTo>
                  <a:cubicBezTo>
                    <a:pt x="996" y="97"/>
                    <a:pt x="856" y="19"/>
                    <a:pt x="686" y="4"/>
                  </a:cubicBezTo>
                  <a:cubicBezTo>
                    <a:pt x="662" y="1"/>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4" name="Google Shape;384;p18">
              <a:extLst>
                <a:ext uri="{FF2B5EF4-FFF2-40B4-BE49-F238E27FC236}">
                  <a16:creationId xmlns:a16="http://schemas.microsoft.com/office/drawing/2014/main" id="{02A8B75C-96EC-F230-DC47-58327AD20019}"/>
                </a:ext>
              </a:extLst>
            </p:cNvPr>
            <p:cNvSpPr/>
            <p:nvPr/>
          </p:nvSpPr>
          <p:spPr>
            <a:xfrm>
              <a:off x="2208325" y="3476050"/>
              <a:ext cx="31250" cy="31225"/>
            </a:xfrm>
            <a:custGeom>
              <a:avLst/>
              <a:gdLst/>
              <a:ahLst/>
              <a:cxnLst/>
              <a:rect l="l" t="t" r="r" b="b"/>
              <a:pathLst>
                <a:path w="1250" h="1249" extrusionOk="0">
                  <a:moveTo>
                    <a:pt x="629" y="1"/>
                  </a:moveTo>
                  <a:cubicBezTo>
                    <a:pt x="493" y="1"/>
                    <a:pt x="359" y="48"/>
                    <a:pt x="237" y="143"/>
                  </a:cubicBezTo>
                  <a:cubicBezTo>
                    <a:pt x="98" y="267"/>
                    <a:pt x="20" y="391"/>
                    <a:pt x="5" y="577"/>
                  </a:cubicBezTo>
                  <a:cubicBezTo>
                    <a:pt x="-11" y="733"/>
                    <a:pt x="20" y="872"/>
                    <a:pt x="144" y="1012"/>
                  </a:cubicBezTo>
                  <a:cubicBezTo>
                    <a:pt x="253" y="1151"/>
                    <a:pt x="392" y="1229"/>
                    <a:pt x="563" y="1244"/>
                  </a:cubicBezTo>
                  <a:cubicBezTo>
                    <a:pt x="588" y="1247"/>
                    <a:pt x="612" y="1248"/>
                    <a:pt x="637" y="1248"/>
                  </a:cubicBezTo>
                  <a:cubicBezTo>
                    <a:pt x="767" y="1248"/>
                    <a:pt x="895" y="1212"/>
                    <a:pt x="1013" y="1120"/>
                  </a:cubicBezTo>
                  <a:cubicBezTo>
                    <a:pt x="1152" y="996"/>
                    <a:pt x="1230" y="857"/>
                    <a:pt x="1245" y="686"/>
                  </a:cubicBezTo>
                  <a:cubicBezTo>
                    <a:pt x="1261" y="531"/>
                    <a:pt x="1230" y="376"/>
                    <a:pt x="1106" y="236"/>
                  </a:cubicBezTo>
                  <a:cubicBezTo>
                    <a:pt x="997" y="97"/>
                    <a:pt x="858" y="35"/>
                    <a:pt x="687" y="4"/>
                  </a:cubicBezTo>
                  <a:cubicBezTo>
                    <a:pt x="668" y="2"/>
                    <a:pt x="648" y="1"/>
                    <a:pt x="629"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5" name="Google Shape;385;p18">
              <a:extLst>
                <a:ext uri="{FF2B5EF4-FFF2-40B4-BE49-F238E27FC236}">
                  <a16:creationId xmlns:a16="http://schemas.microsoft.com/office/drawing/2014/main" id="{E2D0243B-EFE1-0A83-48CB-938089D0EA7C}"/>
                </a:ext>
              </a:extLst>
            </p:cNvPr>
            <p:cNvSpPr/>
            <p:nvPr/>
          </p:nvSpPr>
          <p:spPr>
            <a:xfrm>
              <a:off x="2404150" y="3494125"/>
              <a:ext cx="31225" cy="31350"/>
            </a:xfrm>
            <a:custGeom>
              <a:avLst/>
              <a:gdLst/>
              <a:ahLst/>
              <a:cxnLst/>
              <a:rect l="l" t="t" r="r" b="b"/>
              <a:pathLst>
                <a:path w="1249" h="1254" extrusionOk="0">
                  <a:moveTo>
                    <a:pt x="592" y="0"/>
                  </a:moveTo>
                  <a:cubicBezTo>
                    <a:pt x="469" y="0"/>
                    <a:pt x="348" y="47"/>
                    <a:pt x="237" y="134"/>
                  </a:cubicBezTo>
                  <a:cubicBezTo>
                    <a:pt x="97" y="258"/>
                    <a:pt x="20" y="397"/>
                    <a:pt x="4" y="568"/>
                  </a:cubicBezTo>
                  <a:cubicBezTo>
                    <a:pt x="-12" y="723"/>
                    <a:pt x="20" y="878"/>
                    <a:pt x="144" y="1018"/>
                  </a:cubicBezTo>
                  <a:cubicBezTo>
                    <a:pt x="252" y="1142"/>
                    <a:pt x="392" y="1219"/>
                    <a:pt x="562" y="1250"/>
                  </a:cubicBezTo>
                  <a:cubicBezTo>
                    <a:pt x="582" y="1252"/>
                    <a:pt x="601" y="1253"/>
                    <a:pt x="620" y="1253"/>
                  </a:cubicBezTo>
                  <a:cubicBezTo>
                    <a:pt x="756" y="1253"/>
                    <a:pt x="890" y="1206"/>
                    <a:pt x="1012" y="1111"/>
                  </a:cubicBezTo>
                  <a:cubicBezTo>
                    <a:pt x="1152" y="987"/>
                    <a:pt x="1229" y="863"/>
                    <a:pt x="1245" y="676"/>
                  </a:cubicBezTo>
                  <a:cubicBezTo>
                    <a:pt x="1260" y="521"/>
                    <a:pt x="1229" y="366"/>
                    <a:pt x="1105" y="242"/>
                  </a:cubicBezTo>
                  <a:cubicBezTo>
                    <a:pt x="997" y="103"/>
                    <a:pt x="857" y="25"/>
                    <a:pt x="686" y="10"/>
                  </a:cubicBezTo>
                  <a:cubicBezTo>
                    <a:pt x="655" y="3"/>
                    <a:pt x="623" y="0"/>
                    <a:pt x="592"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6" name="Google Shape;386;p18">
              <a:extLst>
                <a:ext uri="{FF2B5EF4-FFF2-40B4-BE49-F238E27FC236}">
                  <a16:creationId xmlns:a16="http://schemas.microsoft.com/office/drawing/2014/main" id="{125BEACC-6C51-EC25-17C8-B445EBC51B9F}"/>
                </a:ext>
              </a:extLst>
            </p:cNvPr>
            <p:cNvSpPr/>
            <p:nvPr/>
          </p:nvSpPr>
          <p:spPr>
            <a:xfrm>
              <a:off x="2599950" y="3512100"/>
              <a:ext cx="31225" cy="31225"/>
            </a:xfrm>
            <a:custGeom>
              <a:avLst/>
              <a:gdLst/>
              <a:ahLst/>
              <a:cxnLst/>
              <a:rect l="l" t="t" r="r" b="b"/>
              <a:pathLst>
                <a:path w="1249" h="1249" extrusionOk="0">
                  <a:moveTo>
                    <a:pt x="615" y="0"/>
                  </a:moveTo>
                  <a:cubicBezTo>
                    <a:pt x="484" y="0"/>
                    <a:pt x="355" y="39"/>
                    <a:pt x="237" y="144"/>
                  </a:cubicBezTo>
                  <a:cubicBezTo>
                    <a:pt x="97" y="252"/>
                    <a:pt x="20" y="392"/>
                    <a:pt x="4" y="562"/>
                  </a:cubicBezTo>
                  <a:cubicBezTo>
                    <a:pt x="-11" y="717"/>
                    <a:pt x="20" y="872"/>
                    <a:pt x="144" y="1012"/>
                  </a:cubicBezTo>
                  <a:cubicBezTo>
                    <a:pt x="252" y="1152"/>
                    <a:pt x="392" y="1229"/>
                    <a:pt x="563" y="1245"/>
                  </a:cubicBezTo>
                  <a:cubicBezTo>
                    <a:pt x="587" y="1247"/>
                    <a:pt x="611" y="1248"/>
                    <a:pt x="635" y="1248"/>
                  </a:cubicBezTo>
                  <a:cubicBezTo>
                    <a:pt x="765" y="1248"/>
                    <a:pt x="894" y="1210"/>
                    <a:pt x="1012" y="1105"/>
                  </a:cubicBezTo>
                  <a:cubicBezTo>
                    <a:pt x="1152" y="997"/>
                    <a:pt x="1230" y="857"/>
                    <a:pt x="1245" y="686"/>
                  </a:cubicBezTo>
                  <a:cubicBezTo>
                    <a:pt x="1261" y="531"/>
                    <a:pt x="1230" y="376"/>
                    <a:pt x="1106" y="237"/>
                  </a:cubicBezTo>
                  <a:cubicBezTo>
                    <a:pt x="997" y="97"/>
                    <a:pt x="857" y="19"/>
                    <a:pt x="687" y="4"/>
                  </a:cubicBezTo>
                  <a:cubicBezTo>
                    <a:pt x="663" y="2"/>
                    <a:pt x="639" y="0"/>
                    <a:pt x="61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7" name="Google Shape;387;p18">
              <a:extLst>
                <a:ext uri="{FF2B5EF4-FFF2-40B4-BE49-F238E27FC236}">
                  <a16:creationId xmlns:a16="http://schemas.microsoft.com/office/drawing/2014/main" id="{DCF30DCC-A267-1FC0-BF05-DAB1545AAF91}"/>
                </a:ext>
              </a:extLst>
            </p:cNvPr>
            <p:cNvSpPr/>
            <p:nvPr/>
          </p:nvSpPr>
          <p:spPr>
            <a:xfrm>
              <a:off x="2795750" y="3529925"/>
              <a:ext cx="31250" cy="31225"/>
            </a:xfrm>
            <a:custGeom>
              <a:avLst/>
              <a:gdLst/>
              <a:ahLst/>
              <a:cxnLst/>
              <a:rect l="l" t="t" r="r" b="b"/>
              <a:pathLst>
                <a:path w="1250" h="1249" extrusionOk="0">
                  <a:moveTo>
                    <a:pt x="615" y="1"/>
                  </a:moveTo>
                  <a:cubicBezTo>
                    <a:pt x="484" y="1"/>
                    <a:pt x="355" y="39"/>
                    <a:pt x="237" y="144"/>
                  </a:cubicBezTo>
                  <a:cubicBezTo>
                    <a:pt x="98" y="253"/>
                    <a:pt x="20" y="392"/>
                    <a:pt x="5" y="563"/>
                  </a:cubicBezTo>
                  <a:cubicBezTo>
                    <a:pt x="-11" y="718"/>
                    <a:pt x="20" y="873"/>
                    <a:pt x="144" y="1013"/>
                  </a:cubicBezTo>
                  <a:cubicBezTo>
                    <a:pt x="253" y="1152"/>
                    <a:pt x="392" y="1230"/>
                    <a:pt x="563" y="1245"/>
                  </a:cubicBezTo>
                  <a:cubicBezTo>
                    <a:pt x="587" y="1248"/>
                    <a:pt x="611" y="1249"/>
                    <a:pt x="635" y="1249"/>
                  </a:cubicBezTo>
                  <a:cubicBezTo>
                    <a:pt x="766" y="1249"/>
                    <a:pt x="895" y="1210"/>
                    <a:pt x="1013" y="1106"/>
                  </a:cubicBezTo>
                  <a:cubicBezTo>
                    <a:pt x="1152" y="997"/>
                    <a:pt x="1230" y="857"/>
                    <a:pt x="1245" y="687"/>
                  </a:cubicBezTo>
                  <a:cubicBezTo>
                    <a:pt x="1261" y="532"/>
                    <a:pt x="1230" y="377"/>
                    <a:pt x="1106" y="237"/>
                  </a:cubicBezTo>
                  <a:cubicBezTo>
                    <a:pt x="997" y="97"/>
                    <a:pt x="858" y="20"/>
                    <a:pt x="687" y="4"/>
                  </a:cubicBezTo>
                  <a:cubicBezTo>
                    <a:pt x="663" y="2"/>
                    <a:pt x="639" y="1"/>
                    <a:pt x="61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8" name="Google Shape;388;p18">
              <a:extLst>
                <a:ext uri="{FF2B5EF4-FFF2-40B4-BE49-F238E27FC236}">
                  <a16:creationId xmlns:a16="http://schemas.microsoft.com/office/drawing/2014/main" id="{8FCBEA2C-6A81-0493-A87A-1090D636A685}"/>
                </a:ext>
              </a:extLst>
            </p:cNvPr>
            <p:cNvSpPr/>
            <p:nvPr/>
          </p:nvSpPr>
          <p:spPr>
            <a:xfrm>
              <a:off x="2991950" y="3547775"/>
              <a:ext cx="31375" cy="31375"/>
            </a:xfrm>
            <a:custGeom>
              <a:avLst/>
              <a:gdLst/>
              <a:ahLst/>
              <a:cxnLst/>
              <a:rect l="l" t="t" r="r" b="b"/>
              <a:pathLst>
                <a:path w="1255" h="1255" extrusionOk="0">
                  <a:moveTo>
                    <a:pt x="629" y="1"/>
                  </a:moveTo>
                  <a:cubicBezTo>
                    <a:pt x="493" y="1"/>
                    <a:pt x="359" y="48"/>
                    <a:pt x="237" y="143"/>
                  </a:cubicBezTo>
                  <a:cubicBezTo>
                    <a:pt x="113" y="267"/>
                    <a:pt x="36" y="392"/>
                    <a:pt x="5" y="578"/>
                  </a:cubicBezTo>
                  <a:cubicBezTo>
                    <a:pt x="-11" y="733"/>
                    <a:pt x="20" y="888"/>
                    <a:pt x="144" y="1012"/>
                  </a:cubicBezTo>
                  <a:cubicBezTo>
                    <a:pt x="253" y="1152"/>
                    <a:pt x="392" y="1229"/>
                    <a:pt x="578" y="1245"/>
                  </a:cubicBezTo>
                  <a:cubicBezTo>
                    <a:pt x="610" y="1251"/>
                    <a:pt x="642" y="1254"/>
                    <a:pt x="673" y="1254"/>
                  </a:cubicBezTo>
                  <a:cubicBezTo>
                    <a:pt x="796" y="1254"/>
                    <a:pt x="914" y="1207"/>
                    <a:pt x="1013" y="1121"/>
                  </a:cubicBezTo>
                  <a:cubicBezTo>
                    <a:pt x="1152" y="996"/>
                    <a:pt x="1214" y="857"/>
                    <a:pt x="1245" y="686"/>
                  </a:cubicBezTo>
                  <a:cubicBezTo>
                    <a:pt x="1276" y="531"/>
                    <a:pt x="1230" y="376"/>
                    <a:pt x="1121" y="236"/>
                  </a:cubicBezTo>
                  <a:cubicBezTo>
                    <a:pt x="997" y="112"/>
                    <a:pt x="858" y="35"/>
                    <a:pt x="687" y="4"/>
                  </a:cubicBezTo>
                  <a:cubicBezTo>
                    <a:pt x="668" y="2"/>
                    <a:pt x="648" y="1"/>
                    <a:pt x="629"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9" name="Google Shape;389;p18">
              <a:extLst>
                <a:ext uri="{FF2B5EF4-FFF2-40B4-BE49-F238E27FC236}">
                  <a16:creationId xmlns:a16="http://schemas.microsoft.com/office/drawing/2014/main" id="{B0EA95F7-35DA-E731-647A-077B870AB29B}"/>
                </a:ext>
              </a:extLst>
            </p:cNvPr>
            <p:cNvSpPr/>
            <p:nvPr/>
          </p:nvSpPr>
          <p:spPr>
            <a:xfrm>
              <a:off x="3187775" y="3565625"/>
              <a:ext cx="31375" cy="31575"/>
            </a:xfrm>
            <a:custGeom>
              <a:avLst/>
              <a:gdLst/>
              <a:ahLst/>
              <a:cxnLst/>
              <a:rect l="l" t="t" r="r" b="b"/>
              <a:pathLst>
                <a:path w="1255" h="1263" extrusionOk="0">
                  <a:moveTo>
                    <a:pt x="628" y="0"/>
                  </a:moveTo>
                  <a:cubicBezTo>
                    <a:pt x="493" y="0"/>
                    <a:pt x="359" y="48"/>
                    <a:pt x="237" y="143"/>
                  </a:cubicBezTo>
                  <a:cubicBezTo>
                    <a:pt x="112" y="267"/>
                    <a:pt x="35" y="407"/>
                    <a:pt x="4" y="577"/>
                  </a:cubicBezTo>
                  <a:cubicBezTo>
                    <a:pt x="-12" y="732"/>
                    <a:pt x="35" y="887"/>
                    <a:pt x="143" y="1027"/>
                  </a:cubicBezTo>
                  <a:cubicBezTo>
                    <a:pt x="268" y="1151"/>
                    <a:pt x="392" y="1229"/>
                    <a:pt x="578" y="1260"/>
                  </a:cubicBezTo>
                  <a:cubicBezTo>
                    <a:pt x="597" y="1261"/>
                    <a:pt x="617" y="1262"/>
                    <a:pt x="636" y="1262"/>
                  </a:cubicBezTo>
                  <a:cubicBezTo>
                    <a:pt x="771" y="1262"/>
                    <a:pt x="903" y="1215"/>
                    <a:pt x="1012" y="1120"/>
                  </a:cubicBezTo>
                  <a:cubicBezTo>
                    <a:pt x="1152" y="1027"/>
                    <a:pt x="1229" y="872"/>
                    <a:pt x="1245" y="686"/>
                  </a:cubicBezTo>
                  <a:cubicBezTo>
                    <a:pt x="1276" y="531"/>
                    <a:pt x="1229" y="375"/>
                    <a:pt x="1121" y="251"/>
                  </a:cubicBezTo>
                  <a:cubicBezTo>
                    <a:pt x="996" y="112"/>
                    <a:pt x="857" y="34"/>
                    <a:pt x="686" y="3"/>
                  </a:cubicBezTo>
                  <a:cubicBezTo>
                    <a:pt x="667" y="1"/>
                    <a:pt x="648"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0" name="Google Shape;390;p18">
              <a:extLst>
                <a:ext uri="{FF2B5EF4-FFF2-40B4-BE49-F238E27FC236}">
                  <a16:creationId xmlns:a16="http://schemas.microsoft.com/office/drawing/2014/main" id="{14CD9BCA-24C4-86CF-A0FD-1F0828795BB6}"/>
                </a:ext>
              </a:extLst>
            </p:cNvPr>
            <p:cNvSpPr/>
            <p:nvPr/>
          </p:nvSpPr>
          <p:spPr>
            <a:xfrm>
              <a:off x="3383600" y="3583825"/>
              <a:ext cx="31350" cy="31225"/>
            </a:xfrm>
            <a:custGeom>
              <a:avLst/>
              <a:gdLst/>
              <a:ahLst/>
              <a:cxnLst/>
              <a:rect l="l" t="t" r="r" b="b"/>
              <a:pathLst>
                <a:path w="1254" h="1249" extrusionOk="0">
                  <a:moveTo>
                    <a:pt x="614" y="1"/>
                  </a:moveTo>
                  <a:cubicBezTo>
                    <a:pt x="483" y="1"/>
                    <a:pt x="354" y="39"/>
                    <a:pt x="236" y="144"/>
                  </a:cubicBezTo>
                  <a:cubicBezTo>
                    <a:pt x="112" y="252"/>
                    <a:pt x="34" y="392"/>
                    <a:pt x="3" y="563"/>
                  </a:cubicBezTo>
                  <a:cubicBezTo>
                    <a:pt x="-12" y="718"/>
                    <a:pt x="34" y="873"/>
                    <a:pt x="143" y="1012"/>
                  </a:cubicBezTo>
                  <a:cubicBezTo>
                    <a:pt x="251" y="1152"/>
                    <a:pt x="391" y="1229"/>
                    <a:pt x="577" y="1245"/>
                  </a:cubicBezTo>
                  <a:cubicBezTo>
                    <a:pt x="601" y="1247"/>
                    <a:pt x="625" y="1249"/>
                    <a:pt x="649" y="1249"/>
                  </a:cubicBezTo>
                  <a:cubicBezTo>
                    <a:pt x="779" y="1249"/>
                    <a:pt x="906" y="1210"/>
                    <a:pt x="1011" y="1105"/>
                  </a:cubicBezTo>
                  <a:cubicBezTo>
                    <a:pt x="1151" y="1012"/>
                    <a:pt x="1228" y="857"/>
                    <a:pt x="1244" y="687"/>
                  </a:cubicBezTo>
                  <a:cubicBezTo>
                    <a:pt x="1275" y="532"/>
                    <a:pt x="1228" y="376"/>
                    <a:pt x="1120" y="237"/>
                  </a:cubicBezTo>
                  <a:cubicBezTo>
                    <a:pt x="996" y="97"/>
                    <a:pt x="856"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1" name="Google Shape;391;p18">
              <a:extLst>
                <a:ext uri="{FF2B5EF4-FFF2-40B4-BE49-F238E27FC236}">
                  <a16:creationId xmlns:a16="http://schemas.microsoft.com/office/drawing/2014/main" id="{665978E2-63D9-6299-C83E-7C5032919424}"/>
                </a:ext>
              </a:extLst>
            </p:cNvPr>
            <p:cNvSpPr/>
            <p:nvPr/>
          </p:nvSpPr>
          <p:spPr>
            <a:xfrm>
              <a:off x="3579400" y="3601650"/>
              <a:ext cx="31350" cy="31250"/>
            </a:xfrm>
            <a:custGeom>
              <a:avLst/>
              <a:gdLst/>
              <a:ahLst/>
              <a:cxnLst/>
              <a:rect l="l" t="t" r="r" b="b"/>
              <a:pathLst>
                <a:path w="1254" h="1250" extrusionOk="0">
                  <a:moveTo>
                    <a:pt x="614" y="1"/>
                  </a:moveTo>
                  <a:cubicBezTo>
                    <a:pt x="483" y="1"/>
                    <a:pt x="354" y="39"/>
                    <a:pt x="236" y="144"/>
                  </a:cubicBezTo>
                  <a:cubicBezTo>
                    <a:pt x="112" y="253"/>
                    <a:pt x="35" y="392"/>
                    <a:pt x="4" y="563"/>
                  </a:cubicBezTo>
                  <a:cubicBezTo>
                    <a:pt x="-12" y="718"/>
                    <a:pt x="35" y="873"/>
                    <a:pt x="143" y="1013"/>
                  </a:cubicBezTo>
                  <a:cubicBezTo>
                    <a:pt x="267" y="1152"/>
                    <a:pt x="391" y="1230"/>
                    <a:pt x="577" y="1245"/>
                  </a:cubicBezTo>
                  <a:cubicBezTo>
                    <a:pt x="601" y="1248"/>
                    <a:pt x="625" y="1249"/>
                    <a:pt x="649" y="1249"/>
                  </a:cubicBezTo>
                  <a:cubicBezTo>
                    <a:pt x="780" y="1249"/>
                    <a:pt x="907" y="1211"/>
                    <a:pt x="1012" y="1106"/>
                  </a:cubicBezTo>
                  <a:cubicBezTo>
                    <a:pt x="1151" y="1013"/>
                    <a:pt x="1229" y="873"/>
                    <a:pt x="1244" y="687"/>
                  </a:cubicBezTo>
                  <a:cubicBezTo>
                    <a:pt x="1275" y="532"/>
                    <a:pt x="1229" y="377"/>
                    <a:pt x="1120" y="237"/>
                  </a:cubicBezTo>
                  <a:cubicBezTo>
                    <a:pt x="996" y="98"/>
                    <a:pt x="857" y="20"/>
                    <a:pt x="686" y="5"/>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2" name="Google Shape;392;p18">
              <a:extLst>
                <a:ext uri="{FF2B5EF4-FFF2-40B4-BE49-F238E27FC236}">
                  <a16:creationId xmlns:a16="http://schemas.microsoft.com/office/drawing/2014/main" id="{F0D493B4-4A7A-CED9-5517-B89EC2147AF4}"/>
                </a:ext>
              </a:extLst>
            </p:cNvPr>
            <p:cNvSpPr/>
            <p:nvPr/>
          </p:nvSpPr>
          <p:spPr>
            <a:xfrm>
              <a:off x="3775200" y="3620125"/>
              <a:ext cx="31225" cy="31350"/>
            </a:xfrm>
            <a:custGeom>
              <a:avLst/>
              <a:gdLst/>
              <a:ahLst/>
              <a:cxnLst/>
              <a:rect l="l" t="t" r="r" b="b"/>
              <a:pathLst>
                <a:path w="1249" h="1254" extrusionOk="0">
                  <a:moveTo>
                    <a:pt x="591" y="1"/>
                  </a:moveTo>
                  <a:cubicBezTo>
                    <a:pt x="469" y="1"/>
                    <a:pt x="348" y="48"/>
                    <a:pt x="237" y="134"/>
                  </a:cubicBezTo>
                  <a:cubicBezTo>
                    <a:pt x="97" y="258"/>
                    <a:pt x="35" y="398"/>
                    <a:pt x="4" y="568"/>
                  </a:cubicBezTo>
                  <a:cubicBezTo>
                    <a:pt x="-12" y="724"/>
                    <a:pt x="35" y="879"/>
                    <a:pt x="143" y="1018"/>
                  </a:cubicBezTo>
                  <a:cubicBezTo>
                    <a:pt x="268" y="1142"/>
                    <a:pt x="392" y="1220"/>
                    <a:pt x="578" y="1251"/>
                  </a:cubicBezTo>
                  <a:cubicBezTo>
                    <a:pt x="597" y="1253"/>
                    <a:pt x="616" y="1254"/>
                    <a:pt x="635" y="1254"/>
                  </a:cubicBezTo>
                  <a:cubicBezTo>
                    <a:pt x="768" y="1254"/>
                    <a:pt x="890" y="1206"/>
                    <a:pt x="1012" y="1111"/>
                  </a:cubicBezTo>
                  <a:cubicBezTo>
                    <a:pt x="1152" y="987"/>
                    <a:pt x="1229" y="863"/>
                    <a:pt x="1245" y="677"/>
                  </a:cubicBezTo>
                  <a:cubicBezTo>
                    <a:pt x="1260" y="522"/>
                    <a:pt x="1229" y="367"/>
                    <a:pt x="1121" y="243"/>
                  </a:cubicBezTo>
                  <a:cubicBezTo>
                    <a:pt x="997" y="103"/>
                    <a:pt x="857" y="26"/>
                    <a:pt x="686" y="10"/>
                  </a:cubicBezTo>
                  <a:cubicBezTo>
                    <a:pt x="655" y="4"/>
                    <a:pt x="623" y="1"/>
                    <a:pt x="591"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3" name="Google Shape;393;p18">
              <a:extLst>
                <a:ext uri="{FF2B5EF4-FFF2-40B4-BE49-F238E27FC236}">
                  <a16:creationId xmlns:a16="http://schemas.microsoft.com/office/drawing/2014/main" id="{1D5FE4AA-B416-53C9-AD51-CEC2D7863B8F}"/>
                </a:ext>
              </a:extLst>
            </p:cNvPr>
            <p:cNvSpPr/>
            <p:nvPr/>
          </p:nvSpPr>
          <p:spPr>
            <a:xfrm>
              <a:off x="3971000" y="3638100"/>
              <a:ext cx="31225" cy="31225"/>
            </a:xfrm>
            <a:custGeom>
              <a:avLst/>
              <a:gdLst/>
              <a:ahLst/>
              <a:cxnLst/>
              <a:rect l="l" t="t" r="r" b="b"/>
              <a:pathLst>
                <a:path w="1249" h="1249" extrusionOk="0">
                  <a:moveTo>
                    <a:pt x="615" y="1"/>
                  </a:moveTo>
                  <a:cubicBezTo>
                    <a:pt x="484" y="1"/>
                    <a:pt x="355" y="39"/>
                    <a:pt x="237" y="144"/>
                  </a:cubicBezTo>
                  <a:cubicBezTo>
                    <a:pt x="97" y="253"/>
                    <a:pt x="20" y="392"/>
                    <a:pt x="4" y="563"/>
                  </a:cubicBezTo>
                  <a:cubicBezTo>
                    <a:pt x="-11" y="718"/>
                    <a:pt x="20" y="873"/>
                    <a:pt x="144" y="1013"/>
                  </a:cubicBezTo>
                  <a:cubicBezTo>
                    <a:pt x="268" y="1152"/>
                    <a:pt x="392" y="1230"/>
                    <a:pt x="578" y="1245"/>
                  </a:cubicBezTo>
                  <a:cubicBezTo>
                    <a:pt x="602" y="1248"/>
                    <a:pt x="626" y="1249"/>
                    <a:pt x="649" y="1249"/>
                  </a:cubicBezTo>
                  <a:cubicBezTo>
                    <a:pt x="776" y="1249"/>
                    <a:pt x="894" y="1211"/>
                    <a:pt x="1012" y="1106"/>
                  </a:cubicBezTo>
                  <a:cubicBezTo>
                    <a:pt x="1152" y="997"/>
                    <a:pt x="1229" y="858"/>
                    <a:pt x="1245" y="687"/>
                  </a:cubicBezTo>
                  <a:cubicBezTo>
                    <a:pt x="1261" y="532"/>
                    <a:pt x="1229" y="377"/>
                    <a:pt x="1121" y="237"/>
                  </a:cubicBezTo>
                  <a:cubicBezTo>
                    <a:pt x="997" y="98"/>
                    <a:pt x="857" y="20"/>
                    <a:pt x="687" y="5"/>
                  </a:cubicBezTo>
                  <a:cubicBezTo>
                    <a:pt x="663" y="2"/>
                    <a:pt x="639" y="1"/>
                    <a:pt x="61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4" name="Google Shape;394;p18">
              <a:extLst>
                <a:ext uri="{FF2B5EF4-FFF2-40B4-BE49-F238E27FC236}">
                  <a16:creationId xmlns:a16="http://schemas.microsoft.com/office/drawing/2014/main" id="{40889D62-ABCF-804D-9105-E5088DBCB9EB}"/>
                </a:ext>
              </a:extLst>
            </p:cNvPr>
            <p:cNvSpPr/>
            <p:nvPr/>
          </p:nvSpPr>
          <p:spPr>
            <a:xfrm>
              <a:off x="4166800" y="3655950"/>
              <a:ext cx="31250" cy="31225"/>
            </a:xfrm>
            <a:custGeom>
              <a:avLst/>
              <a:gdLst/>
              <a:ahLst/>
              <a:cxnLst/>
              <a:rect l="l" t="t" r="r" b="b"/>
              <a:pathLst>
                <a:path w="1250" h="1249" extrusionOk="0">
                  <a:moveTo>
                    <a:pt x="615" y="0"/>
                  </a:moveTo>
                  <a:cubicBezTo>
                    <a:pt x="484" y="0"/>
                    <a:pt x="355" y="39"/>
                    <a:pt x="237" y="144"/>
                  </a:cubicBezTo>
                  <a:cubicBezTo>
                    <a:pt x="98" y="252"/>
                    <a:pt x="20" y="392"/>
                    <a:pt x="5" y="562"/>
                  </a:cubicBezTo>
                  <a:cubicBezTo>
                    <a:pt x="-11" y="717"/>
                    <a:pt x="20" y="873"/>
                    <a:pt x="144" y="1012"/>
                  </a:cubicBezTo>
                  <a:cubicBezTo>
                    <a:pt x="268" y="1152"/>
                    <a:pt x="392" y="1229"/>
                    <a:pt x="578" y="1245"/>
                  </a:cubicBezTo>
                  <a:cubicBezTo>
                    <a:pt x="600" y="1247"/>
                    <a:pt x="622" y="1248"/>
                    <a:pt x="644" y="1248"/>
                  </a:cubicBezTo>
                  <a:cubicBezTo>
                    <a:pt x="766" y="1248"/>
                    <a:pt x="895" y="1210"/>
                    <a:pt x="1013" y="1105"/>
                  </a:cubicBezTo>
                  <a:cubicBezTo>
                    <a:pt x="1152" y="997"/>
                    <a:pt x="1230" y="857"/>
                    <a:pt x="1245" y="686"/>
                  </a:cubicBezTo>
                  <a:cubicBezTo>
                    <a:pt x="1261" y="531"/>
                    <a:pt x="1230" y="376"/>
                    <a:pt x="1106" y="237"/>
                  </a:cubicBezTo>
                  <a:cubicBezTo>
                    <a:pt x="997" y="97"/>
                    <a:pt x="858" y="20"/>
                    <a:pt x="687" y="4"/>
                  </a:cubicBezTo>
                  <a:cubicBezTo>
                    <a:pt x="663" y="2"/>
                    <a:pt x="639" y="0"/>
                    <a:pt x="61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5" name="Google Shape;395;p18">
              <a:extLst>
                <a:ext uri="{FF2B5EF4-FFF2-40B4-BE49-F238E27FC236}">
                  <a16:creationId xmlns:a16="http://schemas.microsoft.com/office/drawing/2014/main" id="{11DB92C5-24CE-429B-6CA9-BB50C99D5FDF}"/>
                </a:ext>
              </a:extLst>
            </p:cNvPr>
            <p:cNvSpPr/>
            <p:nvPr/>
          </p:nvSpPr>
          <p:spPr>
            <a:xfrm>
              <a:off x="4363025" y="3673800"/>
              <a:ext cx="31575" cy="31350"/>
            </a:xfrm>
            <a:custGeom>
              <a:avLst/>
              <a:gdLst/>
              <a:ahLst/>
              <a:cxnLst/>
              <a:rect l="l" t="t" r="r" b="b"/>
              <a:pathLst>
                <a:path w="1263" h="1254" extrusionOk="0">
                  <a:moveTo>
                    <a:pt x="628" y="1"/>
                  </a:moveTo>
                  <a:cubicBezTo>
                    <a:pt x="492" y="1"/>
                    <a:pt x="360" y="48"/>
                    <a:pt x="252" y="143"/>
                  </a:cubicBezTo>
                  <a:cubicBezTo>
                    <a:pt x="112" y="267"/>
                    <a:pt x="34" y="391"/>
                    <a:pt x="3" y="577"/>
                  </a:cubicBezTo>
                  <a:cubicBezTo>
                    <a:pt x="-12" y="732"/>
                    <a:pt x="34" y="887"/>
                    <a:pt x="143" y="1012"/>
                  </a:cubicBezTo>
                  <a:cubicBezTo>
                    <a:pt x="267" y="1151"/>
                    <a:pt x="407" y="1229"/>
                    <a:pt x="577" y="1244"/>
                  </a:cubicBezTo>
                  <a:cubicBezTo>
                    <a:pt x="609" y="1251"/>
                    <a:pt x="641" y="1254"/>
                    <a:pt x="672" y="1254"/>
                  </a:cubicBezTo>
                  <a:cubicBezTo>
                    <a:pt x="795" y="1254"/>
                    <a:pt x="916" y="1207"/>
                    <a:pt x="1027" y="1120"/>
                  </a:cubicBezTo>
                  <a:cubicBezTo>
                    <a:pt x="1136" y="996"/>
                    <a:pt x="1213" y="856"/>
                    <a:pt x="1260" y="686"/>
                  </a:cubicBezTo>
                  <a:cubicBezTo>
                    <a:pt x="1275" y="531"/>
                    <a:pt x="1229" y="376"/>
                    <a:pt x="1120" y="236"/>
                  </a:cubicBezTo>
                  <a:cubicBezTo>
                    <a:pt x="996" y="112"/>
                    <a:pt x="856" y="34"/>
                    <a:pt x="686" y="3"/>
                  </a:cubicBezTo>
                  <a:cubicBezTo>
                    <a:pt x="666" y="1"/>
                    <a:pt x="647" y="1"/>
                    <a:pt x="628"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6" name="Google Shape;396;p18">
              <a:extLst>
                <a:ext uri="{FF2B5EF4-FFF2-40B4-BE49-F238E27FC236}">
                  <a16:creationId xmlns:a16="http://schemas.microsoft.com/office/drawing/2014/main" id="{7F3FFAAB-AEED-F17D-98B5-859A883C144F}"/>
                </a:ext>
              </a:extLst>
            </p:cNvPr>
            <p:cNvSpPr/>
            <p:nvPr/>
          </p:nvSpPr>
          <p:spPr>
            <a:xfrm>
              <a:off x="4559050" y="3691625"/>
              <a:ext cx="31350" cy="31600"/>
            </a:xfrm>
            <a:custGeom>
              <a:avLst/>
              <a:gdLst/>
              <a:ahLst/>
              <a:cxnLst/>
              <a:rect l="l" t="t" r="r" b="b"/>
              <a:pathLst>
                <a:path w="1254" h="1264" extrusionOk="0">
                  <a:moveTo>
                    <a:pt x="619" y="1"/>
                  </a:moveTo>
                  <a:cubicBezTo>
                    <a:pt x="484" y="1"/>
                    <a:pt x="351" y="48"/>
                    <a:pt x="243" y="143"/>
                  </a:cubicBezTo>
                  <a:cubicBezTo>
                    <a:pt x="103" y="268"/>
                    <a:pt x="26" y="407"/>
                    <a:pt x="10" y="578"/>
                  </a:cubicBezTo>
                  <a:cubicBezTo>
                    <a:pt x="-21" y="733"/>
                    <a:pt x="26" y="888"/>
                    <a:pt x="134" y="1028"/>
                  </a:cubicBezTo>
                  <a:cubicBezTo>
                    <a:pt x="258" y="1152"/>
                    <a:pt x="398" y="1229"/>
                    <a:pt x="569" y="1260"/>
                  </a:cubicBezTo>
                  <a:cubicBezTo>
                    <a:pt x="588" y="1262"/>
                    <a:pt x="607" y="1263"/>
                    <a:pt x="627" y="1263"/>
                  </a:cubicBezTo>
                  <a:cubicBezTo>
                    <a:pt x="762" y="1263"/>
                    <a:pt x="896" y="1216"/>
                    <a:pt x="1018" y="1121"/>
                  </a:cubicBezTo>
                  <a:cubicBezTo>
                    <a:pt x="1142" y="996"/>
                    <a:pt x="1205" y="872"/>
                    <a:pt x="1251" y="686"/>
                  </a:cubicBezTo>
                  <a:cubicBezTo>
                    <a:pt x="1267" y="531"/>
                    <a:pt x="1220" y="376"/>
                    <a:pt x="1111" y="252"/>
                  </a:cubicBezTo>
                  <a:cubicBezTo>
                    <a:pt x="987" y="112"/>
                    <a:pt x="863" y="35"/>
                    <a:pt x="677" y="4"/>
                  </a:cubicBezTo>
                  <a:cubicBezTo>
                    <a:pt x="658" y="2"/>
                    <a:pt x="638" y="1"/>
                    <a:pt x="619"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7" name="Google Shape;397;p18">
              <a:extLst>
                <a:ext uri="{FF2B5EF4-FFF2-40B4-BE49-F238E27FC236}">
                  <a16:creationId xmlns:a16="http://schemas.microsoft.com/office/drawing/2014/main" id="{8C74B7E4-A7B6-0616-57CD-FEA57FAB6044}"/>
                </a:ext>
              </a:extLst>
            </p:cNvPr>
            <p:cNvSpPr/>
            <p:nvPr/>
          </p:nvSpPr>
          <p:spPr>
            <a:xfrm>
              <a:off x="4754875" y="3709850"/>
              <a:ext cx="31350" cy="31225"/>
            </a:xfrm>
            <a:custGeom>
              <a:avLst/>
              <a:gdLst/>
              <a:ahLst/>
              <a:cxnLst/>
              <a:rect l="l" t="t" r="r" b="b"/>
              <a:pathLst>
                <a:path w="1254" h="1249" extrusionOk="0">
                  <a:moveTo>
                    <a:pt x="605" y="0"/>
                  </a:moveTo>
                  <a:cubicBezTo>
                    <a:pt x="474" y="0"/>
                    <a:pt x="347" y="39"/>
                    <a:pt x="242" y="143"/>
                  </a:cubicBezTo>
                  <a:cubicBezTo>
                    <a:pt x="103" y="252"/>
                    <a:pt x="25" y="392"/>
                    <a:pt x="10" y="562"/>
                  </a:cubicBezTo>
                  <a:cubicBezTo>
                    <a:pt x="-21" y="717"/>
                    <a:pt x="25" y="872"/>
                    <a:pt x="134" y="1012"/>
                  </a:cubicBezTo>
                  <a:cubicBezTo>
                    <a:pt x="258" y="1152"/>
                    <a:pt x="397" y="1229"/>
                    <a:pt x="568" y="1245"/>
                  </a:cubicBezTo>
                  <a:cubicBezTo>
                    <a:pt x="592" y="1247"/>
                    <a:pt x="616" y="1248"/>
                    <a:pt x="640" y="1248"/>
                  </a:cubicBezTo>
                  <a:cubicBezTo>
                    <a:pt x="771" y="1248"/>
                    <a:pt x="900" y="1210"/>
                    <a:pt x="1018" y="1105"/>
                  </a:cubicBezTo>
                  <a:cubicBezTo>
                    <a:pt x="1142" y="996"/>
                    <a:pt x="1219" y="857"/>
                    <a:pt x="1250" y="686"/>
                  </a:cubicBezTo>
                  <a:cubicBezTo>
                    <a:pt x="1266" y="531"/>
                    <a:pt x="1219" y="376"/>
                    <a:pt x="1111" y="236"/>
                  </a:cubicBezTo>
                  <a:cubicBezTo>
                    <a:pt x="987" y="97"/>
                    <a:pt x="863" y="19"/>
                    <a:pt x="677" y="4"/>
                  </a:cubicBezTo>
                  <a:cubicBezTo>
                    <a:pt x="653" y="1"/>
                    <a:pt x="629" y="0"/>
                    <a:pt x="60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8" name="Google Shape;398;p18">
              <a:extLst>
                <a:ext uri="{FF2B5EF4-FFF2-40B4-BE49-F238E27FC236}">
                  <a16:creationId xmlns:a16="http://schemas.microsoft.com/office/drawing/2014/main" id="{AE820431-8B88-0BF2-0BDD-7BE40F412CF2}"/>
                </a:ext>
              </a:extLst>
            </p:cNvPr>
            <p:cNvSpPr/>
            <p:nvPr/>
          </p:nvSpPr>
          <p:spPr>
            <a:xfrm>
              <a:off x="4950675" y="3727675"/>
              <a:ext cx="31350" cy="31225"/>
            </a:xfrm>
            <a:custGeom>
              <a:avLst/>
              <a:gdLst/>
              <a:ahLst/>
              <a:cxnLst/>
              <a:rect l="l" t="t" r="r" b="b"/>
              <a:pathLst>
                <a:path w="1254" h="1249" extrusionOk="0">
                  <a:moveTo>
                    <a:pt x="605" y="1"/>
                  </a:moveTo>
                  <a:cubicBezTo>
                    <a:pt x="475" y="1"/>
                    <a:pt x="347" y="39"/>
                    <a:pt x="243" y="144"/>
                  </a:cubicBezTo>
                  <a:cubicBezTo>
                    <a:pt x="103" y="252"/>
                    <a:pt x="25" y="392"/>
                    <a:pt x="10" y="563"/>
                  </a:cubicBezTo>
                  <a:cubicBezTo>
                    <a:pt x="-21" y="718"/>
                    <a:pt x="25" y="873"/>
                    <a:pt x="134" y="1012"/>
                  </a:cubicBezTo>
                  <a:cubicBezTo>
                    <a:pt x="258" y="1152"/>
                    <a:pt x="398" y="1230"/>
                    <a:pt x="568" y="1245"/>
                  </a:cubicBezTo>
                  <a:cubicBezTo>
                    <a:pt x="592" y="1247"/>
                    <a:pt x="616" y="1249"/>
                    <a:pt x="640" y="1249"/>
                  </a:cubicBezTo>
                  <a:cubicBezTo>
                    <a:pt x="771" y="1249"/>
                    <a:pt x="900" y="1210"/>
                    <a:pt x="1018" y="1105"/>
                  </a:cubicBezTo>
                  <a:cubicBezTo>
                    <a:pt x="1142" y="997"/>
                    <a:pt x="1220" y="857"/>
                    <a:pt x="1251" y="687"/>
                  </a:cubicBezTo>
                  <a:cubicBezTo>
                    <a:pt x="1266" y="532"/>
                    <a:pt x="1220" y="377"/>
                    <a:pt x="1111" y="237"/>
                  </a:cubicBezTo>
                  <a:cubicBezTo>
                    <a:pt x="987" y="97"/>
                    <a:pt x="863" y="20"/>
                    <a:pt x="677" y="4"/>
                  </a:cubicBezTo>
                  <a:cubicBezTo>
                    <a:pt x="653" y="2"/>
                    <a:pt x="629" y="1"/>
                    <a:pt x="60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9" name="Google Shape;399;p18">
              <a:extLst>
                <a:ext uri="{FF2B5EF4-FFF2-40B4-BE49-F238E27FC236}">
                  <a16:creationId xmlns:a16="http://schemas.microsoft.com/office/drawing/2014/main" id="{CCAB0A39-7AB8-3412-2F74-3985B5D77725}"/>
                </a:ext>
              </a:extLst>
            </p:cNvPr>
            <p:cNvSpPr/>
            <p:nvPr/>
          </p:nvSpPr>
          <p:spPr>
            <a:xfrm>
              <a:off x="5146475" y="3745525"/>
              <a:ext cx="31350" cy="31350"/>
            </a:xfrm>
            <a:custGeom>
              <a:avLst/>
              <a:gdLst/>
              <a:ahLst/>
              <a:cxnLst/>
              <a:rect l="l" t="t" r="r" b="b"/>
              <a:pathLst>
                <a:path w="1254" h="1254" extrusionOk="0">
                  <a:moveTo>
                    <a:pt x="619" y="1"/>
                  </a:moveTo>
                  <a:cubicBezTo>
                    <a:pt x="484" y="1"/>
                    <a:pt x="352" y="48"/>
                    <a:pt x="243" y="143"/>
                  </a:cubicBezTo>
                  <a:cubicBezTo>
                    <a:pt x="103" y="267"/>
                    <a:pt x="26" y="391"/>
                    <a:pt x="10" y="578"/>
                  </a:cubicBezTo>
                  <a:cubicBezTo>
                    <a:pt x="-21" y="733"/>
                    <a:pt x="26" y="888"/>
                    <a:pt x="134" y="1012"/>
                  </a:cubicBezTo>
                  <a:cubicBezTo>
                    <a:pt x="258" y="1151"/>
                    <a:pt x="398" y="1229"/>
                    <a:pt x="569" y="1244"/>
                  </a:cubicBezTo>
                  <a:cubicBezTo>
                    <a:pt x="600" y="1251"/>
                    <a:pt x="632" y="1254"/>
                    <a:pt x="664" y="1254"/>
                  </a:cubicBezTo>
                  <a:cubicBezTo>
                    <a:pt x="786" y="1254"/>
                    <a:pt x="907" y="1207"/>
                    <a:pt x="1018" y="1120"/>
                  </a:cubicBezTo>
                  <a:cubicBezTo>
                    <a:pt x="1143" y="1012"/>
                    <a:pt x="1220" y="857"/>
                    <a:pt x="1251" y="686"/>
                  </a:cubicBezTo>
                  <a:cubicBezTo>
                    <a:pt x="1267" y="531"/>
                    <a:pt x="1220" y="376"/>
                    <a:pt x="1111" y="236"/>
                  </a:cubicBezTo>
                  <a:cubicBezTo>
                    <a:pt x="987" y="112"/>
                    <a:pt x="848" y="35"/>
                    <a:pt x="677" y="4"/>
                  </a:cubicBezTo>
                  <a:cubicBezTo>
                    <a:pt x="658" y="2"/>
                    <a:pt x="638" y="1"/>
                    <a:pt x="619"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0" name="Google Shape;400;p18">
              <a:extLst>
                <a:ext uri="{FF2B5EF4-FFF2-40B4-BE49-F238E27FC236}">
                  <a16:creationId xmlns:a16="http://schemas.microsoft.com/office/drawing/2014/main" id="{B2E1084B-6468-8314-0288-75B0A68FD450}"/>
                </a:ext>
              </a:extLst>
            </p:cNvPr>
            <p:cNvSpPr/>
            <p:nvPr/>
          </p:nvSpPr>
          <p:spPr>
            <a:xfrm>
              <a:off x="5342075" y="3763600"/>
              <a:ext cx="31575" cy="31350"/>
            </a:xfrm>
            <a:custGeom>
              <a:avLst/>
              <a:gdLst/>
              <a:ahLst/>
              <a:cxnLst/>
              <a:rect l="l" t="t" r="r" b="b"/>
              <a:pathLst>
                <a:path w="1263" h="1254" extrusionOk="0">
                  <a:moveTo>
                    <a:pt x="591" y="0"/>
                  </a:moveTo>
                  <a:cubicBezTo>
                    <a:pt x="468" y="0"/>
                    <a:pt x="350" y="47"/>
                    <a:pt x="251" y="134"/>
                  </a:cubicBezTo>
                  <a:cubicBezTo>
                    <a:pt x="112" y="258"/>
                    <a:pt x="34" y="397"/>
                    <a:pt x="3" y="568"/>
                  </a:cubicBezTo>
                  <a:cubicBezTo>
                    <a:pt x="-12" y="723"/>
                    <a:pt x="34" y="878"/>
                    <a:pt x="143" y="1018"/>
                  </a:cubicBezTo>
                  <a:cubicBezTo>
                    <a:pt x="267" y="1142"/>
                    <a:pt x="406" y="1219"/>
                    <a:pt x="577" y="1250"/>
                  </a:cubicBezTo>
                  <a:cubicBezTo>
                    <a:pt x="596" y="1252"/>
                    <a:pt x="616" y="1253"/>
                    <a:pt x="635" y="1253"/>
                  </a:cubicBezTo>
                  <a:cubicBezTo>
                    <a:pt x="771" y="1253"/>
                    <a:pt x="905" y="1206"/>
                    <a:pt x="1027" y="1111"/>
                  </a:cubicBezTo>
                  <a:cubicBezTo>
                    <a:pt x="1151" y="1018"/>
                    <a:pt x="1228" y="863"/>
                    <a:pt x="1259" y="677"/>
                  </a:cubicBezTo>
                  <a:cubicBezTo>
                    <a:pt x="1275" y="521"/>
                    <a:pt x="1228" y="366"/>
                    <a:pt x="1120" y="242"/>
                  </a:cubicBezTo>
                  <a:cubicBezTo>
                    <a:pt x="996" y="103"/>
                    <a:pt x="856" y="25"/>
                    <a:pt x="686" y="10"/>
                  </a:cubicBezTo>
                  <a:cubicBezTo>
                    <a:pt x="654" y="3"/>
                    <a:pt x="622" y="0"/>
                    <a:pt x="591"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1" name="Google Shape;401;p18">
              <a:extLst>
                <a:ext uri="{FF2B5EF4-FFF2-40B4-BE49-F238E27FC236}">
                  <a16:creationId xmlns:a16="http://schemas.microsoft.com/office/drawing/2014/main" id="{E130F6F0-829E-F54D-6D78-246C0E273B24}"/>
                </a:ext>
              </a:extLst>
            </p:cNvPr>
            <p:cNvSpPr/>
            <p:nvPr/>
          </p:nvSpPr>
          <p:spPr>
            <a:xfrm>
              <a:off x="2179250" y="3793200"/>
              <a:ext cx="31225" cy="31225"/>
            </a:xfrm>
            <a:custGeom>
              <a:avLst/>
              <a:gdLst/>
              <a:ahLst/>
              <a:cxnLst/>
              <a:rect l="l" t="t" r="r" b="b"/>
              <a:pathLst>
                <a:path w="1249" h="1249" extrusionOk="0">
                  <a:moveTo>
                    <a:pt x="615" y="1"/>
                  </a:moveTo>
                  <a:cubicBezTo>
                    <a:pt x="484" y="1"/>
                    <a:pt x="355" y="39"/>
                    <a:pt x="237" y="144"/>
                  </a:cubicBezTo>
                  <a:cubicBezTo>
                    <a:pt x="98" y="253"/>
                    <a:pt x="20" y="392"/>
                    <a:pt x="4" y="563"/>
                  </a:cubicBezTo>
                  <a:cubicBezTo>
                    <a:pt x="-11" y="718"/>
                    <a:pt x="20" y="873"/>
                    <a:pt x="144" y="1013"/>
                  </a:cubicBezTo>
                  <a:cubicBezTo>
                    <a:pt x="253" y="1152"/>
                    <a:pt x="392" y="1230"/>
                    <a:pt x="563" y="1245"/>
                  </a:cubicBezTo>
                  <a:cubicBezTo>
                    <a:pt x="587" y="1248"/>
                    <a:pt x="611" y="1249"/>
                    <a:pt x="635" y="1249"/>
                  </a:cubicBezTo>
                  <a:cubicBezTo>
                    <a:pt x="766" y="1249"/>
                    <a:pt x="895" y="1210"/>
                    <a:pt x="1013" y="1106"/>
                  </a:cubicBezTo>
                  <a:cubicBezTo>
                    <a:pt x="1152" y="997"/>
                    <a:pt x="1230" y="857"/>
                    <a:pt x="1245" y="687"/>
                  </a:cubicBezTo>
                  <a:cubicBezTo>
                    <a:pt x="1261" y="532"/>
                    <a:pt x="1230" y="377"/>
                    <a:pt x="1106" y="237"/>
                  </a:cubicBezTo>
                  <a:cubicBezTo>
                    <a:pt x="997" y="97"/>
                    <a:pt x="857" y="20"/>
                    <a:pt x="687" y="4"/>
                  </a:cubicBezTo>
                  <a:cubicBezTo>
                    <a:pt x="663" y="2"/>
                    <a:pt x="639" y="1"/>
                    <a:pt x="61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2" name="Google Shape;402;p18">
              <a:extLst>
                <a:ext uri="{FF2B5EF4-FFF2-40B4-BE49-F238E27FC236}">
                  <a16:creationId xmlns:a16="http://schemas.microsoft.com/office/drawing/2014/main" id="{D9B9CA76-DE33-14E7-180C-C4AC501294E3}"/>
                </a:ext>
              </a:extLst>
            </p:cNvPr>
            <p:cNvSpPr/>
            <p:nvPr/>
          </p:nvSpPr>
          <p:spPr>
            <a:xfrm>
              <a:off x="2375075" y="3811050"/>
              <a:ext cx="31225" cy="31225"/>
            </a:xfrm>
            <a:custGeom>
              <a:avLst/>
              <a:gdLst/>
              <a:ahLst/>
              <a:cxnLst/>
              <a:rect l="l" t="t" r="r" b="b"/>
              <a:pathLst>
                <a:path w="1249" h="1249" extrusionOk="0">
                  <a:moveTo>
                    <a:pt x="614" y="0"/>
                  </a:moveTo>
                  <a:cubicBezTo>
                    <a:pt x="483" y="0"/>
                    <a:pt x="354" y="39"/>
                    <a:pt x="236" y="143"/>
                  </a:cubicBezTo>
                  <a:cubicBezTo>
                    <a:pt x="97" y="252"/>
                    <a:pt x="19" y="392"/>
                    <a:pt x="4" y="562"/>
                  </a:cubicBezTo>
                  <a:cubicBezTo>
                    <a:pt x="-12" y="717"/>
                    <a:pt x="19" y="872"/>
                    <a:pt x="143" y="1012"/>
                  </a:cubicBezTo>
                  <a:cubicBezTo>
                    <a:pt x="252" y="1152"/>
                    <a:pt x="392" y="1229"/>
                    <a:pt x="562" y="1245"/>
                  </a:cubicBezTo>
                  <a:cubicBezTo>
                    <a:pt x="586" y="1247"/>
                    <a:pt x="610" y="1248"/>
                    <a:pt x="634" y="1248"/>
                  </a:cubicBezTo>
                  <a:cubicBezTo>
                    <a:pt x="765" y="1248"/>
                    <a:pt x="894" y="1210"/>
                    <a:pt x="1012" y="1105"/>
                  </a:cubicBezTo>
                  <a:cubicBezTo>
                    <a:pt x="1151" y="996"/>
                    <a:pt x="1229" y="857"/>
                    <a:pt x="1245" y="686"/>
                  </a:cubicBezTo>
                  <a:cubicBezTo>
                    <a:pt x="1260" y="531"/>
                    <a:pt x="1229" y="376"/>
                    <a:pt x="1105" y="236"/>
                  </a:cubicBezTo>
                  <a:cubicBezTo>
                    <a:pt x="996" y="97"/>
                    <a:pt x="857" y="19"/>
                    <a:pt x="686" y="4"/>
                  </a:cubicBezTo>
                  <a:cubicBezTo>
                    <a:pt x="662" y="1"/>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3" name="Google Shape;403;p18">
              <a:extLst>
                <a:ext uri="{FF2B5EF4-FFF2-40B4-BE49-F238E27FC236}">
                  <a16:creationId xmlns:a16="http://schemas.microsoft.com/office/drawing/2014/main" id="{DF9837BA-2999-34BB-1346-F61F733511B4}"/>
                </a:ext>
              </a:extLst>
            </p:cNvPr>
            <p:cNvSpPr/>
            <p:nvPr/>
          </p:nvSpPr>
          <p:spPr>
            <a:xfrm>
              <a:off x="2570875" y="3828900"/>
              <a:ext cx="31225" cy="31350"/>
            </a:xfrm>
            <a:custGeom>
              <a:avLst/>
              <a:gdLst/>
              <a:ahLst/>
              <a:cxnLst/>
              <a:rect l="l" t="t" r="r" b="b"/>
              <a:pathLst>
                <a:path w="1249" h="1254" extrusionOk="0">
                  <a:moveTo>
                    <a:pt x="628" y="0"/>
                  </a:moveTo>
                  <a:cubicBezTo>
                    <a:pt x="493" y="0"/>
                    <a:pt x="359" y="48"/>
                    <a:pt x="237" y="143"/>
                  </a:cubicBezTo>
                  <a:cubicBezTo>
                    <a:pt x="97" y="267"/>
                    <a:pt x="20" y="391"/>
                    <a:pt x="4" y="577"/>
                  </a:cubicBezTo>
                  <a:cubicBezTo>
                    <a:pt x="-11" y="732"/>
                    <a:pt x="20" y="887"/>
                    <a:pt x="144" y="1011"/>
                  </a:cubicBezTo>
                  <a:cubicBezTo>
                    <a:pt x="252" y="1151"/>
                    <a:pt x="392" y="1229"/>
                    <a:pt x="562" y="1244"/>
                  </a:cubicBezTo>
                  <a:cubicBezTo>
                    <a:pt x="594" y="1250"/>
                    <a:pt x="626" y="1253"/>
                    <a:pt x="657" y="1253"/>
                  </a:cubicBezTo>
                  <a:cubicBezTo>
                    <a:pt x="780" y="1253"/>
                    <a:pt x="901" y="1206"/>
                    <a:pt x="1012" y="1120"/>
                  </a:cubicBezTo>
                  <a:cubicBezTo>
                    <a:pt x="1152" y="996"/>
                    <a:pt x="1229" y="856"/>
                    <a:pt x="1245" y="686"/>
                  </a:cubicBezTo>
                  <a:cubicBezTo>
                    <a:pt x="1260" y="531"/>
                    <a:pt x="1229" y="376"/>
                    <a:pt x="1105" y="236"/>
                  </a:cubicBezTo>
                  <a:cubicBezTo>
                    <a:pt x="997" y="112"/>
                    <a:pt x="857" y="34"/>
                    <a:pt x="687" y="3"/>
                  </a:cubicBezTo>
                  <a:cubicBezTo>
                    <a:pt x="667" y="1"/>
                    <a:pt x="648"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4" name="Google Shape;404;p18">
              <a:extLst>
                <a:ext uri="{FF2B5EF4-FFF2-40B4-BE49-F238E27FC236}">
                  <a16:creationId xmlns:a16="http://schemas.microsoft.com/office/drawing/2014/main" id="{D211185E-4CC0-EB60-A078-96922E156953}"/>
                </a:ext>
              </a:extLst>
            </p:cNvPr>
            <p:cNvSpPr/>
            <p:nvPr/>
          </p:nvSpPr>
          <p:spPr>
            <a:xfrm>
              <a:off x="2766675" y="3846725"/>
              <a:ext cx="31225" cy="31575"/>
            </a:xfrm>
            <a:custGeom>
              <a:avLst/>
              <a:gdLst/>
              <a:ahLst/>
              <a:cxnLst/>
              <a:rect l="l" t="t" r="r" b="b"/>
              <a:pathLst>
                <a:path w="1249" h="1263" extrusionOk="0">
                  <a:moveTo>
                    <a:pt x="629" y="1"/>
                  </a:moveTo>
                  <a:cubicBezTo>
                    <a:pt x="493" y="1"/>
                    <a:pt x="359" y="48"/>
                    <a:pt x="237" y="143"/>
                  </a:cubicBezTo>
                  <a:cubicBezTo>
                    <a:pt x="98" y="267"/>
                    <a:pt x="20" y="407"/>
                    <a:pt x="4" y="578"/>
                  </a:cubicBezTo>
                  <a:cubicBezTo>
                    <a:pt x="-11" y="733"/>
                    <a:pt x="20" y="888"/>
                    <a:pt x="144" y="1027"/>
                  </a:cubicBezTo>
                  <a:cubicBezTo>
                    <a:pt x="253" y="1151"/>
                    <a:pt x="392" y="1229"/>
                    <a:pt x="563" y="1260"/>
                  </a:cubicBezTo>
                  <a:cubicBezTo>
                    <a:pt x="582" y="1262"/>
                    <a:pt x="602" y="1263"/>
                    <a:pt x="621" y="1263"/>
                  </a:cubicBezTo>
                  <a:cubicBezTo>
                    <a:pt x="756" y="1263"/>
                    <a:pt x="890" y="1215"/>
                    <a:pt x="1013" y="1120"/>
                  </a:cubicBezTo>
                  <a:cubicBezTo>
                    <a:pt x="1152" y="996"/>
                    <a:pt x="1230" y="872"/>
                    <a:pt x="1245" y="686"/>
                  </a:cubicBezTo>
                  <a:cubicBezTo>
                    <a:pt x="1261" y="531"/>
                    <a:pt x="1230" y="376"/>
                    <a:pt x="1106" y="252"/>
                  </a:cubicBezTo>
                  <a:cubicBezTo>
                    <a:pt x="997" y="112"/>
                    <a:pt x="857" y="35"/>
                    <a:pt x="687" y="4"/>
                  </a:cubicBezTo>
                  <a:cubicBezTo>
                    <a:pt x="668" y="2"/>
                    <a:pt x="648" y="1"/>
                    <a:pt x="629"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5" name="Google Shape;405;p18">
              <a:extLst>
                <a:ext uri="{FF2B5EF4-FFF2-40B4-BE49-F238E27FC236}">
                  <a16:creationId xmlns:a16="http://schemas.microsoft.com/office/drawing/2014/main" id="{63E80874-F14C-CD9D-20C5-019C207202BA}"/>
                </a:ext>
              </a:extLst>
            </p:cNvPr>
            <p:cNvSpPr/>
            <p:nvPr/>
          </p:nvSpPr>
          <p:spPr>
            <a:xfrm>
              <a:off x="2962875" y="3864925"/>
              <a:ext cx="31375" cy="31250"/>
            </a:xfrm>
            <a:custGeom>
              <a:avLst/>
              <a:gdLst/>
              <a:ahLst/>
              <a:cxnLst/>
              <a:rect l="l" t="t" r="r" b="b"/>
              <a:pathLst>
                <a:path w="1255" h="1250" extrusionOk="0">
                  <a:moveTo>
                    <a:pt x="615" y="1"/>
                  </a:moveTo>
                  <a:cubicBezTo>
                    <a:pt x="484" y="1"/>
                    <a:pt x="355" y="39"/>
                    <a:pt x="237" y="144"/>
                  </a:cubicBezTo>
                  <a:cubicBezTo>
                    <a:pt x="113" y="253"/>
                    <a:pt x="35" y="392"/>
                    <a:pt x="4" y="563"/>
                  </a:cubicBezTo>
                  <a:cubicBezTo>
                    <a:pt x="-11" y="718"/>
                    <a:pt x="20" y="873"/>
                    <a:pt x="144" y="1013"/>
                  </a:cubicBezTo>
                  <a:cubicBezTo>
                    <a:pt x="252" y="1152"/>
                    <a:pt x="392" y="1230"/>
                    <a:pt x="578" y="1245"/>
                  </a:cubicBezTo>
                  <a:cubicBezTo>
                    <a:pt x="602" y="1248"/>
                    <a:pt x="626" y="1249"/>
                    <a:pt x="650" y="1249"/>
                  </a:cubicBezTo>
                  <a:cubicBezTo>
                    <a:pt x="781" y="1249"/>
                    <a:pt x="908" y="1211"/>
                    <a:pt x="1012" y="1106"/>
                  </a:cubicBezTo>
                  <a:cubicBezTo>
                    <a:pt x="1137" y="997"/>
                    <a:pt x="1214" y="858"/>
                    <a:pt x="1245" y="687"/>
                  </a:cubicBezTo>
                  <a:cubicBezTo>
                    <a:pt x="1276" y="532"/>
                    <a:pt x="1230" y="377"/>
                    <a:pt x="1121" y="237"/>
                  </a:cubicBezTo>
                  <a:cubicBezTo>
                    <a:pt x="997" y="98"/>
                    <a:pt x="857" y="20"/>
                    <a:pt x="687" y="5"/>
                  </a:cubicBezTo>
                  <a:cubicBezTo>
                    <a:pt x="663" y="2"/>
                    <a:pt x="639" y="1"/>
                    <a:pt x="61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6" name="Google Shape;406;p18">
              <a:extLst>
                <a:ext uri="{FF2B5EF4-FFF2-40B4-BE49-F238E27FC236}">
                  <a16:creationId xmlns:a16="http://schemas.microsoft.com/office/drawing/2014/main" id="{C3CC239C-539A-DCB6-93DC-43AC0974D178}"/>
                </a:ext>
              </a:extLst>
            </p:cNvPr>
            <p:cNvSpPr/>
            <p:nvPr/>
          </p:nvSpPr>
          <p:spPr>
            <a:xfrm>
              <a:off x="3158700" y="3882775"/>
              <a:ext cx="31350" cy="31225"/>
            </a:xfrm>
            <a:custGeom>
              <a:avLst/>
              <a:gdLst/>
              <a:ahLst/>
              <a:cxnLst/>
              <a:rect l="l" t="t" r="r" b="b"/>
              <a:pathLst>
                <a:path w="1254" h="1249" extrusionOk="0">
                  <a:moveTo>
                    <a:pt x="614" y="0"/>
                  </a:moveTo>
                  <a:cubicBezTo>
                    <a:pt x="483" y="0"/>
                    <a:pt x="354" y="39"/>
                    <a:pt x="236" y="144"/>
                  </a:cubicBezTo>
                  <a:cubicBezTo>
                    <a:pt x="112" y="252"/>
                    <a:pt x="35" y="392"/>
                    <a:pt x="4" y="562"/>
                  </a:cubicBezTo>
                  <a:cubicBezTo>
                    <a:pt x="-12" y="718"/>
                    <a:pt x="35" y="873"/>
                    <a:pt x="143" y="1012"/>
                  </a:cubicBezTo>
                  <a:cubicBezTo>
                    <a:pt x="267" y="1152"/>
                    <a:pt x="391" y="1229"/>
                    <a:pt x="578" y="1245"/>
                  </a:cubicBezTo>
                  <a:cubicBezTo>
                    <a:pt x="602" y="1247"/>
                    <a:pt x="625" y="1249"/>
                    <a:pt x="649" y="1249"/>
                  </a:cubicBezTo>
                  <a:cubicBezTo>
                    <a:pt x="780" y="1249"/>
                    <a:pt x="907" y="1210"/>
                    <a:pt x="1012" y="1105"/>
                  </a:cubicBezTo>
                  <a:cubicBezTo>
                    <a:pt x="1151" y="1012"/>
                    <a:pt x="1213" y="857"/>
                    <a:pt x="1244" y="687"/>
                  </a:cubicBezTo>
                  <a:cubicBezTo>
                    <a:pt x="1275" y="531"/>
                    <a:pt x="1229" y="376"/>
                    <a:pt x="1120" y="237"/>
                  </a:cubicBezTo>
                  <a:cubicBezTo>
                    <a:pt x="996" y="97"/>
                    <a:pt x="857" y="20"/>
                    <a:pt x="686" y="4"/>
                  </a:cubicBezTo>
                  <a:cubicBezTo>
                    <a:pt x="662" y="2"/>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7" name="Google Shape;407;p18">
              <a:extLst>
                <a:ext uri="{FF2B5EF4-FFF2-40B4-BE49-F238E27FC236}">
                  <a16:creationId xmlns:a16="http://schemas.microsoft.com/office/drawing/2014/main" id="{0BAD295C-C961-E850-48AD-8E280642E1C4}"/>
                </a:ext>
              </a:extLst>
            </p:cNvPr>
            <p:cNvSpPr/>
            <p:nvPr/>
          </p:nvSpPr>
          <p:spPr>
            <a:xfrm>
              <a:off x="3354525" y="3900625"/>
              <a:ext cx="31350" cy="31350"/>
            </a:xfrm>
            <a:custGeom>
              <a:avLst/>
              <a:gdLst/>
              <a:ahLst/>
              <a:cxnLst/>
              <a:rect l="l" t="t" r="r" b="b"/>
              <a:pathLst>
                <a:path w="1254" h="1254" extrusionOk="0">
                  <a:moveTo>
                    <a:pt x="627" y="1"/>
                  </a:moveTo>
                  <a:cubicBezTo>
                    <a:pt x="492" y="1"/>
                    <a:pt x="358" y="48"/>
                    <a:pt x="236" y="143"/>
                  </a:cubicBezTo>
                  <a:cubicBezTo>
                    <a:pt x="112" y="267"/>
                    <a:pt x="34" y="391"/>
                    <a:pt x="3" y="577"/>
                  </a:cubicBezTo>
                  <a:cubicBezTo>
                    <a:pt x="-13" y="732"/>
                    <a:pt x="34" y="888"/>
                    <a:pt x="143" y="1012"/>
                  </a:cubicBezTo>
                  <a:cubicBezTo>
                    <a:pt x="251" y="1151"/>
                    <a:pt x="391" y="1229"/>
                    <a:pt x="577" y="1244"/>
                  </a:cubicBezTo>
                  <a:cubicBezTo>
                    <a:pt x="609" y="1251"/>
                    <a:pt x="640" y="1254"/>
                    <a:pt x="672" y="1254"/>
                  </a:cubicBezTo>
                  <a:cubicBezTo>
                    <a:pt x="794" y="1254"/>
                    <a:pt x="912" y="1207"/>
                    <a:pt x="1011" y="1120"/>
                  </a:cubicBezTo>
                  <a:cubicBezTo>
                    <a:pt x="1151" y="1012"/>
                    <a:pt x="1228" y="857"/>
                    <a:pt x="1244" y="686"/>
                  </a:cubicBezTo>
                  <a:cubicBezTo>
                    <a:pt x="1275" y="531"/>
                    <a:pt x="1228" y="376"/>
                    <a:pt x="1120" y="236"/>
                  </a:cubicBezTo>
                  <a:cubicBezTo>
                    <a:pt x="996" y="112"/>
                    <a:pt x="856" y="35"/>
                    <a:pt x="685" y="4"/>
                  </a:cubicBezTo>
                  <a:cubicBezTo>
                    <a:pt x="666" y="2"/>
                    <a:pt x="647" y="1"/>
                    <a:pt x="627"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8" name="Google Shape;408;p18">
              <a:extLst>
                <a:ext uri="{FF2B5EF4-FFF2-40B4-BE49-F238E27FC236}">
                  <a16:creationId xmlns:a16="http://schemas.microsoft.com/office/drawing/2014/main" id="{CB8F4C75-8A73-4C62-0D26-E53474BF5CD8}"/>
                </a:ext>
              </a:extLst>
            </p:cNvPr>
            <p:cNvSpPr/>
            <p:nvPr/>
          </p:nvSpPr>
          <p:spPr>
            <a:xfrm>
              <a:off x="3550325" y="3918700"/>
              <a:ext cx="31350" cy="31350"/>
            </a:xfrm>
            <a:custGeom>
              <a:avLst/>
              <a:gdLst/>
              <a:ahLst/>
              <a:cxnLst/>
              <a:rect l="l" t="t" r="r" b="b"/>
              <a:pathLst>
                <a:path w="1254" h="1254" extrusionOk="0">
                  <a:moveTo>
                    <a:pt x="591" y="0"/>
                  </a:moveTo>
                  <a:cubicBezTo>
                    <a:pt x="468" y="0"/>
                    <a:pt x="347" y="47"/>
                    <a:pt x="236" y="134"/>
                  </a:cubicBezTo>
                  <a:cubicBezTo>
                    <a:pt x="112" y="258"/>
                    <a:pt x="34" y="397"/>
                    <a:pt x="3" y="568"/>
                  </a:cubicBezTo>
                  <a:cubicBezTo>
                    <a:pt x="-12" y="723"/>
                    <a:pt x="34" y="878"/>
                    <a:pt x="143" y="1018"/>
                  </a:cubicBezTo>
                  <a:cubicBezTo>
                    <a:pt x="267" y="1142"/>
                    <a:pt x="391" y="1219"/>
                    <a:pt x="577" y="1250"/>
                  </a:cubicBezTo>
                  <a:cubicBezTo>
                    <a:pt x="597" y="1252"/>
                    <a:pt x="616" y="1253"/>
                    <a:pt x="635" y="1253"/>
                  </a:cubicBezTo>
                  <a:cubicBezTo>
                    <a:pt x="771" y="1253"/>
                    <a:pt x="903" y="1206"/>
                    <a:pt x="1011" y="1111"/>
                  </a:cubicBezTo>
                  <a:cubicBezTo>
                    <a:pt x="1151" y="1018"/>
                    <a:pt x="1229" y="863"/>
                    <a:pt x="1244" y="676"/>
                  </a:cubicBezTo>
                  <a:cubicBezTo>
                    <a:pt x="1275" y="521"/>
                    <a:pt x="1229" y="366"/>
                    <a:pt x="1120" y="242"/>
                  </a:cubicBezTo>
                  <a:cubicBezTo>
                    <a:pt x="996" y="103"/>
                    <a:pt x="856" y="25"/>
                    <a:pt x="686" y="9"/>
                  </a:cubicBezTo>
                  <a:cubicBezTo>
                    <a:pt x="654" y="3"/>
                    <a:pt x="622" y="0"/>
                    <a:pt x="591"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9" name="Google Shape;409;p18">
              <a:extLst>
                <a:ext uri="{FF2B5EF4-FFF2-40B4-BE49-F238E27FC236}">
                  <a16:creationId xmlns:a16="http://schemas.microsoft.com/office/drawing/2014/main" id="{17B9C251-EEEB-92D6-4CC3-21C59A88C18B}"/>
                </a:ext>
              </a:extLst>
            </p:cNvPr>
            <p:cNvSpPr/>
            <p:nvPr/>
          </p:nvSpPr>
          <p:spPr>
            <a:xfrm>
              <a:off x="3746125" y="3937050"/>
              <a:ext cx="31225" cy="31225"/>
            </a:xfrm>
            <a:custGeom>
              <a:avLst/>
              <a:gdLst/>
              <a:ahLst/>
              <a:cxnLst/>
              <a:rect l="l" t="t" r="r" b="b"/>
              <a:pathLst>
                <a:path w="1249" h="1249" extrusionOk="0">
                  <a:moveTo>
                    <a:pt x="614" y="1"/>
                  </a:moveTo>
                  <a:cubicBezTo>
                    <a:pt x="483" y="1"/>
                    <a:pt x="354" y="39"/>
                    <a:pt x="236" y="144"/>
                  </a:cubicBezTo>
                  <a:cubicBezTo>
                    <a:pt x="97" y="253"/>
                    <a:pt x="35" y="392"/>
                    <a:pt x="4" y="563"/>
                  </a:cubicBezTo>
                  <a:cubicBezTo>
                    <a:pt x="-12" y="718"/>
                    <a:pt x="35" y="873"/>
                    <a:pt x="143" y="1013"/>
                  </a:cubicBezTo>
                  <a:cubicBezTo>
                    <a:pt x="267" y="1152"/>
                    <a:pt x="391" y="1230"/>
                    <a:pt x="578" y="1245"/>
                  </a:cubicBezTo>
                  <a:cubicBezTo>
                    <a:pt x="602" y="1248"/>
                    <a:pt x="625" y="1249"/>
                    <a:pt x="648" y="1249"/>
                  </a:cubicBezTo>
                  <a:cubicBezTo>
                    <a:pt x="776" y="1249"/>
                    <a:pt x="894" y="1211"/>
                    <a:pt x="1012" y="1106"/>
                  </a:cubicBezTo>
                  <a:cubicBezTo>
                    <a:pt x="1151" y="997"/>
                    <a:pt x="1229" y="857"/>
                    <a:pt x="1244" y="687"/>
                  </a:cubicBezTo>
                  <a:cubicBezTo>
                    <a:pt x="1260" y="532"/>
                    <a:pt x="1229" y="377"/>
                    <a:pt x="1120" y="237"/>
                  </a:cubicBezTo>
                  <a:cubicBezTo>
                    <a:pt x="996" y="98"/>
                    <a:pt x="857"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0" name="Google Shape;410;p18">
              <a:extLst>
                <a:ext uri="{FF2B5EF4-FFF2-40B4-BE49-F238E27FC236}">
                  <a16:creationId xmlns:a16="http://schemas.microsoft.com/office/drawing/2014/main" id="{D32F9F1E-668F-F0F9-3FF2-1DE37B900FA1}"/>
                </a:ext>
              </a:extLst>
            </p:cNvPr>
            <p:cNvSpPr/>
            <p:nvPr/>
          </p:nvSpPr>
          <p:spPr>
            <a:xfrm>
              <a:off x="3941925" y="3954900"/>
              <a:ext cx="31225" cy="31375"/>
            </a:xfrm>
            <a:custGeom>
              <a:avLst/>
              <a:gdLst/>
              <a:ahLst/>
              <a:cxnLst/>
              <a:rect l="l" t="t" r="r" b="b"/>
              <a:pathLst>
                <a:path w="1249" h="1255" extrusionOk="0">
                  <a:moveTo>
                    <a:pt x="628" y="1"/>
                  </a:moveTo>
                  <a:cubicBezTo>
                    <a:pt x="493" y="1"/>
                    <a:pt x="359" y="48"/>
                    <a:pt x="237" y="143"/>
                  </a:cubicBezTo>
                  <a:cubicBezTo>
                    <a:pt x="97" y="268"/>
                    <a:pt x="20" y="392"/>
                    <a:pt x="4" y="578"/>
                  </a:cubicBezTo>
                  <a:cubicBezTo>
                    <a:pt x="-11" y="733"/>
                    <a:pt x="20" y="888"/>
                    <a:pt x="144" y="1012"/>
                  </a:cubicBezTo>
                  <a:cubicBezTo>
                    <a:pt x="268" y="1152"/>
                    <a:pt x="392" y="1229"/>
                    <a:pt x="578" y="1245"/>
                  </a:cubicBezTo>
                  <a:cubicBezTo>
                    <a:pt x="610" y="1251"/>
                    <a:pt x="641" y="1254"/>
                    <a:pt x="671" y="1254"/>
                  </a:cubicBezTo>
                  <a:cubicBezTo>
                    <a:pt x="790" y="1254"/>
                    <a:pt x="901" y="1207"/>
                    <a:pt x="1012" y="1121"/>
                  </a:cubicBezTo>
                  <a:cubicBezTo>
                    <a:pt x="1152" y="997"/>
                    <a:pt x="1229" y="857"/>
                    <a:pt x="1245" y="686"/>
                  </a:cubicBezTo>
                  <a:cubicBezTo>
                    <a:pt x="1260" y="531"/>
                    <a:pt x="1229" y="376"/>
                    <a:pt x="1121" y="237"/>
                  </a:cubicBezTo>
                  <a:cubicBezTo>
                    <a:pt x="997" y="112"/>
                    <a:pt x="857" y="35"/>
                    <a:pt x="686" y="4"/>
                  </a:cubicBezTo>
                  <a:cubicBezTo>
                    <a:pt x="667" y="2"/>
                    <a:pt x="648" y="1"/>
                    <a:pt x="628"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1" name="Google Shape;411;p18">
              <a:extLst>
                <a:ext uri="{FF2B5EF4-FFF2-40B4-BE49-F238E27FC236}">
                  <a16:creationId xmlns:a16="http://schemas.microsoft.com/office/drawing/2014/main" id="{46E1F374-C1A9-51DC-B179-84FFC2DFB8B3}"/>
                </a:ext>
              </a:extLst>
            </p:cNvPr>
            <p:cNvSpPr/>
            <p:nvPr/>
          </p:nvSpPr>
          <p:spPr>
            <a:xfrm>
              <a:off x="4137725" y="3972750"/>
              <a:ext cx="31225" cy="31575"/>
            </a:xfrm>
            <a:custGeom>
              <a:avLst/>
              <a:gdLst/>
              <a:ahLst/>
              <a:cxnLst/>
              <a:rect l="l" t="t" r="r" b="b"/>
              <a:pathLst>
                <a:path w="1249" h="1263" extrusionOk="0">
                  <a:moveTo>
                    <a:pt x="629" y="0"/>
                  </a:moveTo>
                  <a:cubicBezTo>
                    <a:pt x="493" y="0"/>
                    <a:pt x="359" y="48"/>
                    <a:pt x="237" y="143"/>
                  </a:cubicBezTo>
                  <a:cubicBezTo>
                    <a:pt x="97" y="267"/>
                    <a:pt x="20" y="407"/>
                    <a:pt x="4" y="577"/>
                  </a:cubicBezTo>
                  <a:cubicBezTo>
                    <a:pt x="-11" y="732"/>
                    <a:pt x="20" y="887"/>
                    <a:pt x="144" y="1027"/>
                  </a:cubicBezTo>
                  <a:cubicBezTo>
                    <a:pt x="268" y="1151"/>
                    <a:pt x="392" y="1229"/>
                    <a:pt x="578" y="1260"/>
                  </a:cubicBezTo>
                  <a:cubicBezTo>
                    <a:pt x="596" y="1262"/>
                    <a:pt x="613" y="1263"/>
                    <a:pt x="631" y="1263"/>
                  </a:cubicBezTo>
                  <a:cubicBezTo>
                    <a:pt x="756" y="1263"/>
                    <a:pt x="890" y="1215"/>
                    <a:pt x="1012" y="1120"/>
                  </a:cubicBezTo>
                  <a:cubicBezTo>
                    <a:pt x="1152" y="996"/>
                    <a:pt x="1230" y="872"/>
                    <a:pt x="1245" y="686"/>
                  </a:cubicBezTo>
                  <a:cubicBezTo>
                    <a:pt x="1261" y="531"/>
                    <a:pt x="1230" y="376"/>
                    <a:pt x="1106" y="251"/>
                  </a:cubicBezTo>
                  <a:cubicBezTo>
                    <a:pt x="997" y="112"/>
                    <a:pt x="857" y="34"/>
                    <a:pt x="687" y="3"/>
                  </a:cubicBezTo>
                  <a:cubicBezTo>
                    <a:pt x="667" y="1"/>
                    <a:pt x="648" y="0"/>
                    <a:pt x="629"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2" name="Google Shape;412;p18">
              <a:extLst>
                <a:ext uri="{FF2B5EF4-FFF2-40B4-BE49-F238E27FC236}">
                  <a16:creationId xmlns:a16="http://schemas.microsoft.com/office/drawing/2014/main" id="{50827549-D3AE-E69B-9A99-612DC99C552A}"/>
                </a:ext>
              </a:extLst>
            </p:cNvPr>
            <p:cNvSpPr/>
            <p:nvPr/>
          </p:nvSpPr>
          <p:spPr>
            <a:xfrm>
              <a:off x="4333950" y="3990950"/>
              <a:ext cx="31575" cy="31225"/>
            </a:xfrm>
            <a:custGeom>
              <a:avLst/>
              <a:gdLst/>
              <a:ahLst/>
              <a:cxnLst/>
              <a:rect l="l" t="t" r="r" b="b"/>
              <a:pathLst>
                <a:path w="1263" h="1249" extrusionOk="0">
                  <a:moveTo>
                    <a:pt x="614" y="1"/>
                  </a:moveTo>
                  <a:cubicBezTo>
                    <a:pt x="483" y="1"/>
                    <a:pt x="354" y="39"/>
                    <a:pt x="236" y="144"/>
                  </a:cubicBezTo>
                  <a:cubicBezTo>
                    <a:pt x="112" y="252"/>
                    <a:pt x="34" y="392"/>
                    <a:pt x="3" y="563"/>
                  </a:cubicBezTo>
                  <a:cubicBezTo>
                    <a:pt x="-12" y="718"/>
                    <a:pt x="34" y="873"/>
                    <a:pt x="143" y="1012"/>
                  </a:cubicBezTo>
                  <a:cubicBezTo>
                    <a:pt x="267" y="1152"/>
                    <a:pt x="406" y="1230"/>
                    <a:pt x="577" y="1245"/>
                  </a:cubicBezTo>
                  <a:cubicBezTo>
                    <a:pt x="601" y="1247"/>
                    <a:pt x="625" y="1249"/>
                    <a:pt x="649" y="1249"/>
                  </a:cubicBezTo>
                  <a:cubicBezTo>
                    <a:pt x="779" y="1249"/>
                    <a:pt x="906" y="1210"/>
                    <a:pt x="1011" y="1105"/>
                  </a:cubicBezTo>
                  <a:cubicBezTo>
                    <a:pt x="1135" y="997"/>
                    <a:pt x="1213" y="857"/>
                    <a:pt x="1259" y="687"/>
                  </a:cubicBezTo>
                  <a:cubicBezTo>
                    <a:pt x="1275" y="532"/>
                    <a:pt x="1228" y="377"/>
                    <a:pt x="1120" y="237"/>
                  </a:cubicBezTo>
                  <a:cubicBezTo>
                    <a:pt x="996" y="97"/>
                    <a:pt x="856"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3" name="Google Shape;413;p18">
              <a:extLst>
                <a:ext uri="{FF2B5EF4-FFF2-40B4-BE49-F238E27FC236}">
                  <a16:creationId xmlns:a16="http://schemas.microsoft.com/office/drawing/2014/main" id="{94D1D6B9-518E-3C7D-3701-9258D950ABDC}"/>
                </a:ext>
              </a:extLst>
            </p:cNvPr>
            <p:cNvSpPr/>
            <p:nvPr/>
          </p:nvSpPr>
          <p:spPr>
            <a:xfrm>
              <a:off x="4529975" y="4008800"/>
              <a:ext cx="31350" cy="31225"/>
            </a:xfrm>
            <a:custGeom>
              <a:avLst/>
              <a:gdLst/>
              <a:ahLst/>
              <a:cxnLst/>
              <a:rect l="l" t="t" r="r" b="b"/>
              <a:pathLst>
                <a:path w="1254" h="1249" extrusionOk="0">
                  <a:moveTo>
                    <a:pt x="605" y="0"/>
                  </a:moveTo>
                  <a:cubicBezTo>
                    <a:pt x="475" y="0"/>
                    <a:pt x="348" y="38"/>
                    <a:pt x="243" y="143"/>
                  </a:cubicBezTo>
                  <a:cubicBezTo>
                    <a:pt x="103" y="252"/>
                    <a:pt x="26" y="391"/>
                    <a:pt x="10" y="562"/>
                  </a:cubicBezTo>
                  <a:cubicBezTo>
                    <a:pt x="-21" y="717"/>
                    <a:pt x="26" y="872"/>
                    <a:pt x="134" y="1012"/>
                  </a:cubicBezTo>
                  <a:cubicBezTo>
                    <a:pt x="258" y="1151"/>
                    <a:pt x="398" y="1229"/>
                    <a:pt x="568" y="1244"/>
                  </a:cubicBezTo>
                  <a:cubicBezTo>
                    <a:pt x="592" y="1247"/>
                    <a:pt x="616" y="1248"/>
                    <a:pt x="640" y="1248"/>
                  </a:cubicBezTo>
                  <a:cubicBezTo>
                    <a:pt x="771" y="1248"/>
                    <a:pt x="900" y="1210"/>
                    <a:pt x="1018" y="1105"/>
                  </a:cubicBezTo>
                  <a:cubicBezTo>
                    <a:pt x="1142" y="996"/>
                    <a:pt x="1204" y="857"/>
                    <a:pt x="1251" y="686"/>
                  </a:cubicBezTo>
                  <a:cubicBezTo>
                    <a:pt x="1266" y="531"/>
                    <a:pt x="1220" y="376"/>
                    <a:pt x="1111" y="236"/>
                  </a:cubicBezTo>
                  <a:cubicBezTo>
                    <a:pt x="987" y="97"/>
                    <a:pt x="863" y="19"/>
                    <a:pt x="677" y="4"/>
                  </a:cubicBezTo>
                  <a:cubicBezTo>
                    <a:pt x="653" y="1"/>
                    <a:pt x="629" y="0"/>
                    <a:pt x="60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4" name="Google Shape;414;p18">
              <a:extLst>
                <a:ext uri="{FF2B5EF4-FFF2-40B4-BE49-F238E27FC236}">
                  <a16:creationId xmlns:a16="http://schemas.microsoft.com/office/drawing/2014/main" id="{70578CE1-8975-7C53-8734-7AF34E990DC5}"/>
                </a:ext>
              </a:extLst>
            </p:cNvPr>
            <p:cNvSpPr/>
            <p:nvPr/>
          </p:nvSpPr>
          <p:spPr>
            <a:xfrm>
              <a:off x="4725775" y="4026650"/>
              <a:ext cx="31375" cy="31350"/>
            </a:xfrm>
            <a:custGeom>
              <a:avLst/>
              <a:gdLst/>
              <a:ahLst/>
              <a:cxnLst/>
              <a:rect l="l" t="t" r="r" b="b"/>
              <a:pathLst>
                <a:path w="1255" h="1254" extrusionOk="0">
                  <a:moveTo>
                    <a:pt x="619" y="0"/>
                  </a:moveTo>
                  <a:cubicBezTo>
                    <a:pt x="484" y="0"/>
                    <a:pt x="352" y="48"/>
                    <a:pt x="243" y="143"/>
                  </a:cubicBezTo>
                  <a:cubicBezTo>
                    <a:pt x="103" y="267"/>
                    <a:pt x="26" y="391"/>
                    <a:pt x="10" y="577"/>
                  </a:cubicBezTo>
                  <a:cubicBezTo>
                    <a:pt x="-21" y="732"/>
                    <a:pt x="26" y="887"/>
                    <a:pt x="134" y="1011"/>
                  </a:cubicBezTo>
                  <a:cubicBezTo>
                    <a:pt x="259" y="1151"/>
                    <a:pt x="398" y="1228"/>
                    <a:pt x="569" y="1244"/>
                  </a:cubicBezTo>
                  <a:cubicBezTo>
                    <a:pt x="600" y="1250"/>
                    <a:pt x="632" y="1253"/>
                    <a:pt x="664" y="1253"/>
                  </a:cubicBezTo>
                  <a:cubicBezTo>
                    <a:pt x="787" y="1253"/>
                    <a:pt x="907" y="1206"/>
                    <a:pt x="1019" y="1120"/>
                  </a:cubicBezTo>
                  <a:cubicBezTo>
                    <a:pt x="1143" y="996"/>
                    <a:pt x="1220" y="856"/>
                    <a:pt x="1251" y="686"/>
                  </a:cubicBezTo>
                  <a:cubicBezTo>
                    <a:pt x="1267" y="530"/>
                    <a:pt x="1220" y="375"/>
                    <a:pt x="1112" y="236"/>
                  </a:cubicBezTo>
                  <a:cubicBezTo>
                    <a:pt x="988" y="112"/>
                    <a:pt x="863" y="34"/>
                    <a:pt x="677" y="3"/>
                  </a:cubicBezTo>
                  <a:cubicBezTo>
                    <a:pt x="658" y="1"/>
                    <a:pt x="639" y="0"/>
                    <a:pt x="619"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5" name="Google Shape;415;p18">
              <a:extLst>
                <a:ext uri="{FF2B5EF4-FFF2-40B4-BE49-F238E27FC236}">
                  <a16:creationId xmlns:a16="http://schemas.microsoft.com/office/drawing/2014/main" id="{948E60A8-475F-A5C8-C87D-63F4BDB04740}"/>
                </a:ext>
              </a:extLst>
            </p:cNvPr>
            <p:cNvSpPr/>
            <p:nvPr/>
          </p:nvSpPr>
          <p:spPr>
            <a:xfrm>
              <a:off x="4921600" y="4044700"/>
              <a:ext cx="31350" cy="31350"/>
            </a:xfrm>
            <a:custGeom>
              <a:avLst/>
              <a:gdLst/>
              <a:ahLst/>
              <a:cxnLst/>
              <a:rect l="l" t="t" r="r" b="b"/>
              <a:pathLst>
                <a:path w="1254" h="1254" extrusionOk="0">
                  <a:moveTo>
                    <a:pt x="582" y="1"/>
                  </a:moveTo>
                  <a:cubicBezTo>
                    <a:pt x="460" y="1"/>
                    <a:pt x="341" y="48"/>
                    <a:pt x="242" y="134"/>
                  </a:cubicBezTo>
                  <a:cubicBezTo>
                    <a:pt x="103" y="258"/>
                    <a:pt x="25" y="398"/>
                    <a:pt x="10" y="568"/>
                  </a:cubicBezTo>
                  <a:cubicBezTo>
                    <a:pt x="-21" y="724"/>
                    <a:pt x="25" y="879"/>
                    <a:pt x="134" y="1018"/>
                  </a:cubicBezTo>
                  <a:cubicBezTo>
                    <a:pt x="258" y="1142"/>
                    <a:pt x="397" y="1220"/>
                    <a:pt x="568" y="1251"/>
                  </a:cubicBezTo>
                  <a:cubicBezTo>
                    <a:pt x="587" y="1253"/>
                    <a:pt x="607" y="1254"/>
                    <a:pt x="626" y="1254"/>
                  </a:cubicBezTo>
                  <a:cubicBezTo>
                    <a:pt x="762" y="1254"/>
                    <a:pt x="896" y="1206"/>
                    <a:pt x="1018" y="1111"/>
                  </a:cubicBezTo>
                  <a:cubicBezTo>
                    <a:pt x="1142" y="987"/>
                    <a:pt x="1219" y="863"/>
                    <a:pt x="1251" y="677"/>
                  </a:cubicBezTo>
                  <a:cubicBezTo>
                    <a:pt x="1266" y="522"/>
                    <a:pt x="1219" y="367"/>
                    <a:pt x="1111" y="243"/>
                  </a:cubicBezTo>
                  <a:cubicBezTo>
                    <a:pt x="987" y="103"/>
                    <a:pt x="863" y="26"/>
                    <a:pt x="677" y="10"/>
                  </a:cubicBezTo>
                  <a:cubicBezTo>
                    <a:pt x="645" y="4"/>
                    <a:pt x="613" y="1"/>
                    <a:pt x="582"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6" name="Google Shape;416;p18">
              <a:extLst>
                <a:ext uri="{FF2B5EF4-FFF2-40B4-BE49-F238E27FC236}">
                  <a16:creationId xmlns:a16="http://schemas.microsoft.com/office/drawing/2014/main" id="{0D849119-4152-89B3-2174-BCFA787DDD71}"/>
                </a:ext>
              </a:extLst>
            </p:cNvPr>
            <p:cNvSpPr/>
            <p:nvPr/>
          </p:nvSpPr>
          <p:spPr>
            <a:xfrm>
              <a:off x="5117400" y="4062675"/>
              <a:ext cx="31350" cy="31225"/>
            </a:xfrm>
            <a:custGeom>
              <a:avLst/>
              <a:gdLst/>
              <a:ahLst/>
              <a:cxnLst/>
              <a:rect l="l" t="t" r="r" b="b"/>
              <a:pathLst>
                <a:path w="1254" h="1249" extrusionOk="0">
                  <a:moveTo>
                    <a:pt x="605" y="1"/>
                  </a:moveTo>
                  <a:cubicBezTo>
                    <a:pt x="475" y="1"/>
                    <a:pt x="348" y="39"/>
                    <a:pt x="243" y="144"/>
                  </a:cubicBezTo>
                  <a:cubicBezTo>
                    <a:pt x="103" y="253"/>
                    <a:pt x="26" y="392"/>
                    <a:pt x="10" y="563"/>
                  </a:cubicBezTo>
                  <a:cubicBezTo>
                    <a:pt x="-21" y="718"/>
                    <a:pt x="26" y="873"/>
                    <a:pt x="134" y="1013"/>
                  </a:cubicBezTo>
                  <a:cubicBezTo>
                    <a:pt x="258" y="1152"/>
                    <a:pt x="398" y="1230"/>
                    <a:pt x="568" y="1245"/>
                  </a:cubicBezTo>
                  <a:cubicBezTo>
                    <a:pt x="592" y="1248"/>
                    <a:pt x="616" y="1249"/>
                    <a:pt x="640" y="1249"/>
                  </a:cubicBezTo>
                  <a:cubicBezTo>
                    <a:pt x="771" y="1249"/>
                    <a:pt x="900" y="1211"/>
                    <a:pt x="1018" y="1106"/>
                  </a:cubicBezTo>
                  <a:cubicBezTo>
                    <a:pt x="1142" y="1013"/>
                    <a:pt x="1220" y="858"/>
                    <a:pt x="1251" y="671"/>
                  </a:cubicBezTo>
                  <a:cubicBezTo>
                    <a:pt x="1266" y="532"/>
                    <a:pt x="1220" y="377"/>
                    <a:pt x="1111" y="237"/>
                  </a:cubicBezTo>
                  <a:cubicBezTo>
                    <a:pt x="987" y="98"/>
                    <a:pt x="848" y="20"/>
                    <a:pt x="677" y="5"/>
                  </a:cubicBezTo>
                  <a:cubicBezTo>
                    <a:pt x="653" y="2"/>
                    <a:pt x="629" y="1"/>
                    <a:pt x="60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7" name="Google Shape;417;p18">
              <a:extLst>
                <a:ext uri="{FF2B5EF4-FFF2-40B4-BE49-F238E27FC236}">
                  <a16:creationId xmlns:a16="http://schemas.microsoft.com/office/drawing/2014/main" id="{787DEB5C-8955-B217-E3CC-A3D73CFF5257}"/>
                </a:ext>
              </a:extLst>
            </p:cNvPr>
            <p:cNvSpPr/>
            <p:nvPr/>
          </p:nvSpPr>
          <p:spPr>
            <a:xfrm>
              <a:off x="5312975" y="4080525"/>
              <a:ext cx="31600" cy="31225"/>
            </a:xfrm>
            <a:custGeom>
              <a:avLst/>
              <a:gdLst/>
              <a:ahLst/>
              <a:cxnLst/>
              <a:rect l="l" t="t" r="r" b="b"/>
              <a:pathLst>
                <a:path w="1264" h="1249" extrusionOk="0">
                  <a:moveTo>
                    <a:pt x="614" y="0"/>
                  </a:moveTo>
                  <a:cubicBezTo>
                    <a:pt x="484" y="0"/>
                    <a:pt x="357" y="39"/>
                    <a:pt x="252" y="144"/>
                  </a:cubicBezTo>
                  <a:cubicBezTo>
                    <a:pt x="112" y="252"/>
                    <a:pt x="35" y="392"/>
                    <a:pt x="4" y="562"/>
                  </a:cubicBezTo>
                  <a:cubicBezTo>
                    <a:pt x="-12" y="717"/>
                    <a:pt x="35" y="873"/>
                    <a:pt x="143" y="1012"/>
                  </a:cubicBezTo>
                  <a:cubicBezTo>
                    <a:pt x="268" y="1152"/>
                    <a:pt x="407" y="1229"/>
                    <a:pt x="578" y="1245"/>
                  </a:cubicBezTo>
                  <a:cubicBezTo>
                    <a:pt x="602" y="1247"/>
                    <a:pt x="626" y="1248"/>
                    <a:pt x="650" y="1248"/>
                  </a:cubicBezTo>
                  <a:cubicBezTo>
                    <a:pt x="780" y="1248"/>
                    <a:pt x="910" y="1210"/>
                    <a:pt x="1028" y="1105"/>
                  </a:cubicBezTo>
                  <a:cubicBezTo>
                    <a:pt x="1152" y="1012"/>
                    <a:pt x="1229" y="857"/>
                    <a:pt x="1260" y="686"/>
                  </a:cubicBezTo>
                  <a:cubicBezTo>
                    <a:pt x="1276" y="531"/>
                    <a:pt x="1229" y="376"/>
                    <a:pt x="1121" y="237"/>
                  </a:cubicBezTo>
                  <a:cubicBezTo>
                    <a:pt x="997" y="97"/>
                    <a:pt x="857" y="20"/>
                    <a:pt x="686" y="4"/>
                  </a:cubicBezTo>
                  <a:cubicBezTo>
                    <a:pt x="662" y="2"/>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8" name="Google Shape;418;p18">
              <a:extLst>
                <a:ext uri="{FF2B5EF4-FFF2-40B4-BE49-F238E27FC236}">
                  <a16:creationId xmlns:a16="http://schemas.microsoft.com/office/drawing/2014/main" id="{A2DFDB1D-4D51-F736-8230-1C7CABD32A53}"/>
                </a:ext>
              </a:extLst>
            </p:cNvPr>
            <p:cNvSpPr/>
            <p:nvPr/>
          </p:nvSpPr>
          <p:spPr>
            <a:xfrm>
              <a:off x="2150175" y="4110000"/>
              <a:ext cx="31225" cy="31350"/>
            </a:xfrm>
            <a:custGeom>
              <a:avLst/>
              <a:gdLst/>
              <a:ahLst/>
              <a:cxnLst/>
              <a:rect l="l" t="t" r="r" b="b"/>
              <a:pathLst>
                <a:path w="1249" h="1254" extrusionOk="0">
                  <a:moveTo>
                    <a:pt x="629" y="1"/>
                  </a:moveTo>
                  <a:cubicBezTo>
                    <a:pt x="493" y="1"/>
                    <a:pt x="359" y="48"/>
                    <a:pt x="237" y="143"/>
                  </a:cubicBezTo>
                  <a:cubicBezTo>
                    <a:pt x="97" y="267"/>
                    <a:pt x="20" y="391"/>
                    <a:pt x="4" y="578"/>
                  </a:cubicBezTo>
                  <a:cubicBezTo>
                    <a:pt x="-11" y="733"/>
                    <a:pt x="20" y="888"/>
                    <a:pt x="144" y="1012"/>
                  </a:cubicBezTo>
                  <a:cubicBezTo>
                    <a:pt x="252" y="1151"/>
                    <a:pt x="392" y="1229"/>
                    <a:pt x="563" y="1244"/>
                  </a:cubicBezTo>
                  <a:cubicBezTo>
                    <a:pt x="594" y="1251"/>
                    <a:pt x="626" y="1254"/>
                    <a:pt x="657" y="1254"/>
                  </a:cubicBezTo>
                  <a:cubicBezTo>
                    <a:pt x="780" y="1254"/>
                    <a:pt x="901" y="1207"/>
                    <a:pt x="1012" y="1120"/>
                  </a:cubicBezTo>
                  <a:cubicBezTo>
                    <a:pt x="1152" y="996"/>
                    <a:pt x="1229" y="857"/>
                    <a:pt x="1245" y="686"/>
                  </a:cubicBezTo>
                  <a:cubicBezTo>
                    <a:pt x="1261" y="531"/>
                    <a:pt x="1229" y="376"/>
                    <a:pt x="1105" y="236"/>
                  </a:cubicBezTo>
                  <a:cubicBezTo>
                    <a:pt x="997" y="112"/>
                    <a:pt x="857" y="35"/>
                    <a:pt x="687" y="4"/>
                  </a:cubicBezTo>
                  <a:cubicBezTo>
                    <a:pt x="667" y="2"/>
                    <a:pt x="648" y="1"/>
                    <a:pt x="629"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9" name="Google Shape;419;p18">
              <a:extLst>
                <a:ext uri="{FF2B5EF4-FFF2-40B4-BE49-F238E27FC236}">
                  <a16:creationId xmlns:a16="http://schemas.microsoft.com/office/drawing/2014/main" id="{103379CD-D073-874B-8B88-D20C88E208D9}"/>
                </a:ext>
              </a:extLst>
            </p:cNvPr>
            <p:cNvSpPr/>
            <p:nvPr/>
          </p:nvSpPr>
          <p:spPr>
            <a:xfrm>
              <a:off x="2345975" y="4127850"/>
              <a:ext cx="31250" cy="31575"/>
            </a:xfrm>
            <a:custGeom>
              <a:avLst/>
              <a:gdLst/>
              <a:ahLst/>
              <a:cxnLst/>
              <a:rect l="l" t="t" r="r" b="b"/>
              <a:pathLst>
                <a:path w="1250" h="1263" extrusionOk="0">
                  <a:moveTo>
                    <a:pt x="629" y="0"/>
                  </a:moveTo>
                  <a:cubicBezTo>
                    <a:pt x="493" y="0"/>
                    <a:pt x="359" y="48"/>
                    <a:pt x="237" y="143"/>
                  </a:cubicBezTo>
                  <a:cubicBezTo>
                    <a:pt x="98" y="267"/>
                    <a:pt x="20" y="406"/>
                    <a:pt x="5" y="577"/>
                  </a:cubicBezTo>
                  <a:cubicBezTo>
                    <a:pt x="-11" y="732"/>
                    <a:pt x="20" y="887"/>
                    <a:pt x="144" y="1027"/>
                  </a:cubicBezTo>
                  <a:cubicBezTo>
                    <a:pt x="253" y="1151"/>
                    <a:pt x="392" y="1228"/>
                    <a:pt x="563" y="1259"/>
                  </a:cubicBezTo>
                  <a:cubicBezTo>
                    <a:pt x="582" y="1261"/>
                    <a:pt x="602" y="1262"/>
                    <a:pt x="621" y="1262"/>
                  </a:cubicBezTo>
                  <a:cubicBezTo>
                    <a:pt x="757" y="1262"/>
                    <a:pt x="891" y="1215"/>
                    <a:pt x="1013" y="1120"/>
                  </a:cubicBezTo>
                  <a:cubicBezTo>
                    <a:pt x="1152" y="996"/>
                    <a:pt x="1230" y="872"/>
                    <a:pt x="1245" y="686"/>
                  </a:cubicBezTo>
                  <a:cubicBezTo>
                    <a:pt x="1261" y="530"/>
                    <a:pt x="1230" y="375"/>
                    <a:pt x="1106" y="251"/>
                  </a:cubicBezTo>
                  <a:cubicBezTo>
                    <a:pt x="997" y="112"/>
                    <a:pt x="858" y="34"/>
                    <a:pt x="687" y="3"/>
                  </a:cubicBezTo>
                  <a:cubicBezTo>
                    <a:pt x="668" y="1"/>
                    <a:pt x="648" y="0"/>
                    <a:pt x="629"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0" name="Google Shape;420;p18">
              <a:extLst>
                <a:ext uri="{FF2B5EF4-FFF2-40B4-BE49-F238E27FC236}">
                  <a16:creationId xmlns:a16="http://schemas.microsoft.com/office/drawing/2014/main" id="{4C26E7CC-2822-B8B5-6954-383200054504}"/>
                </a:ext>
              </a:extLst>
            </p:cNvPr>
            <p:cNvSpPr/>
            <p:nvPr/>
          </p:nvSpPr>
          <p:spPr>
            <a:xfrm>
              <a:off x="2541800" y="4146050"/>
              <a:ext cx="31225" cy="31225"/>
            </a:xfrm>
            <a:custGeom>
              <a:avLst/>
              <a:gdLst/>
              <a:ahLst/>
              <a:cxnLst/>
              <a:rect l="l" t="t" r="r" b="b"/>
              <a:pathLst>
                <a:path w="1249" h="1249" extrusionOk="0">
                  <a:moveTo>
                    <a:pt x="614" y="0"/>
                  </a:moveTo>
                  <a:cubicBezTo>
                    <a:pt x="484" y="0"/>
                    <a:pt x="355" y="39"/>
                    <a:pt x="237" y="144"/>
                  </a:cubicBezTo>
                  <a:cubicBezTo>
                    <a:pt x="97" y="252"/>
                    <a:pt x="19" y="392"/>
                    <a:pt x="4" y="562"/>
                  </a:cubicBezTo>
                  <a:cubicBezTo>
                    <a:pt x="-12" y="718"/>
                    <a:pt x="19" y="873"/>
                    <a:pt x="143" y="1012"/>
                  </a:cubicBezTo>
                  <a:cubicBezTo>
                    <a:pt x="252" y="1152"/>
                    <a:pt x="392" y="1229"/>
                    <a:pt x="562" y="1245"/>
                  </a:cubicBezTo>
                  <a:cubicBezTo>
                    <a:pt x="586" y="1247"/>
                    <a:pt x="610" y="1249"/>
                    <a:pt x="634" y="1249"/>
                  </a:cubicBezTo>
                  <a:cubicBezTo>
                    <a:pt x="765" y="1249"/>
                    <a:pt x="894" y="1210"/>
                    <a:pt x="1012" y="1105"/>
                  </a:cubicBezTo>
                  <a:cubicBezTo>
                    <a:pt x="1152" y="997"/>
                    <a:pt x="1229" y="857"/>
                    <a:pt x="1245" y="687"/>
                  </a:cubicBezTo>
                  <a:cubicBezTo>
                    <a:pt x="1260" y="531"/>
                    <a:pt x="1229" y="376"/>
                    <a:pt x="1105" y="237"/>
                  </a:cubicBezTo>
                  <a:cubicBezTo>
                    <a:pt x="997" y="97"/>
                    <a:pt x="857" y="20"/>
                    <a:pt x="686" y="4"/>
                  </a:cubicBezTo>
                  <a:cubicBezTo>
                    <a:pt x="662" y="2"/>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1" name="Google Shape;421;p18">
              <a:extLst>
                <a:ext uri="{FF2B5EF4-FFF2-40B4-BE49-F238E27FC236}">
                  <a16:creationId xmlns:a16="http://schemas.microsoft.com/office/drawing/2014/main" id="{1D4A88A5-F45E-D19D-BB7F-D340737DC5CF}"/>
                </a:ext>
              </a:extLst>
            </p:cNvPr>
            <p:cNvSpPr/>
            <p:nvPr/>
          </p:nvSpPr>
          <p:spPr>
            <a:xfrm>
              <a:off x="2737600" y="4163875"/>
              <a:ext cx="31225" cy="31225"/>
            </a:xfrm>
            <a:custGeom>
              <a:avLst/>
              <a:gdLst/>
              <a:ahLst/>
              <a:cxnLst/>
              <a:rect l="l" t="t" r="r" b="b"/>
              <a:pathLst>
                <a:path w="1249" h="1249" extrusionOk="0">
                  <a:moveTo>
                    <a:pt x="615" y="1"/>
                  </a:moveTo>
                  <a:cubicBezTo>
                    <a:pt x="484" y="1"/>
                    <a:pt x="355" y="39"/>
                    <a:pt x="237" y="144"/>
                  </a:cubicBezTo>
                  <a:cubicBezTo>
                    <a:pt x="97" y="253"/>
                    <a:pt x="20" y="392"/>
                    <a:pt x="4" y="563"/>
                  </a:cubicBezTo>
                  <a:cubicBezTo>
                    <a:pt x="-11" y="718"/>
                    <a:pt x="20" y="873"/>
                    <a:pt x="144" y="1013"/>
                  </a:cubicBezTo>
                  <a:cubicBezTo>
                    <a:pt x="252" y="1152"/>
                    <a:pt x="392" y="1230"/>
                    <a:pt x="563" y="1245"/>
                  </a:cubicBezTo>
                  <a:cubicBezTo>
                    <a:pt x="587" y="1248"/>
                    <a:pt x="611" y="1249"/>
                    <a:pt x="635" y="1249"/>
                  </a:cubicBezTo>
                  <a:cubicBezTo>
                    <a:pt x="765" y="1249"/>
                    <a:pt x="894" y="1211"/>
                    <a:pt x="1012" y="1106"/>
                  </a:cubicBezTo>
                  <a:cubicBezTo>
                    <a:pt x="1152" y="997"/>
                    <a:pt x="1230" y="858"/>
                    <a:pt x="1245" y="687"/>
                  </a:cubicBezTo>
                  <a:cubicBezTo>
                    <a:pt x="1261" y="532"/>
                    <a:pt x="1230" y="377"/>
                    <a:pt x="1105" y="237"/>
                  </a:cubicBezTo>
                  <a:cubicBezTo>
                    <a:pt x="997" y="98"/>
                    <a:pt x="857" y="20"/>
                    <a:pt x="687" y="5"/>
                  </a:cubicBezTo>
                  <a:cubicBezTo>
                    <a:pt x="663" y="2"/>
                    <a:pt x="639" y="1"/>
                    <a:pt x="61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2" name="Google Shape;422;p18">
              <a:extLst>
                <a:ext uri="{FF2B5EF4-FFF2-40B4-BE49-F238E27FC236}">
                  <a16:creationId xmlns:a16="http://schemas.microsoft.com/office/drawing/2014/main" id="{F915AFA1-D579-BF78-2E75-ACCC20A5857A}"/>
                </a:ext>
              </a:extLst>
            </p:cNvPr>
            <p:cNvSpPr/>
            <p:nvPr/>
          </p:nvSpPr>
          <p:spPr>
            <a:xfrm>
              <a:off x="2933800" y="4181750"/>
              <a:ext cx="31375" cy="31350"/>
            </a:xfrm>
            <a:custGeom>
              <a:avLst/>
              <a:gdLst/>
              <a:ahLst/>
              <a:cxnLst/>
              <a:rect l="l" t="t" r="r" b="b"/>
              <a:pathLst>
                <a:path w="1255" h="1254" extrusionOk="0">
                  <a:moveTo>
                    <a:pt x="628" y="0"/>
                  </a:moveTo>
                  <a:cubicBezTo>
                    <a:pt x="493" y="0"/>
                    <a:pt x="359" y="48"/>
                    <a:pt x="237" y="143"/>
                  </a:cubicBezTo>
                  <a:cubicBezTo>
                    <a:pt x="113" y="267"/>
                    <a:pt x="35" y="391"/>
                    <a:pt x="4" y="577"/>
                  </a:cubicBezTo>
                  <a:cubicBezTo>
                    <a:pt x="-11" y="732"/>
                    <a:pt x="20" y="887"/>
                    <a:pt x="144" y="1011"/>
                  </a:cubicBezTo>
                  <a:cubicBezTo>
                    <a:pt x="252" y="1151"/>
                    <a:pt x="392" y="1228"/>
                    <a:pt x="578" y="1244"/>
                  </a:cubicBezTo>
                  <a:cubicBezTo>
                    <a:pt x="610" y="1250"/>
                    <a:pt x="641" y="1253"/>
                    <a:pt x="673" y="1253"/>
                  </a:cubicBezTo>
                  <a:cubicBezTo>
                    <a:pt x="795" y="1253"/>
                    <a:pt x="913" y="1206"/>
                    <a:pt x="1012" y="1120"/>
                  </a:cubicBezTo>
                  <a:cubicBezTo>
                    <a:pt x="1136" y="996"/>
                    <a:pt x="1214" y="856"/>
                    <a:pt x="1245" y="685"/>
                  </a:cubicBezTo>
                  <a:cubicBezTo>
                    <a:pt x="1276" y="530"/>
                    <a:pt x="1229" y="375"/>
                    <a:pt x="1121" y="236"/>
                  </a:cubicBezTo>
                  <a:cubicBezTo>
                    <a:pt x="997" y="112"/>
                    <a:pt x="857" y="34"/>
                    <a:pt x="687" y="3"/>
                  </a:cubicBezTo>
                  <a:cubicBezTo>
                    <a:pt x="667" y="1"/>
                    <a:pt x="648"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3" name="Google Shape;423;p18">
              <a:extLst>
                <a:ext uri="{FF2B5EF4-FFF2-40B4-BE49-F238E27FC236}">
                  <a16:creationId xmlns:a16="http://schemas.microsoft.com/office/drawing/2014/main" id="{AA21401D-B142-FCAA-B255-6468A49CF1F9}"/>
                </a:ext>
              </a:extLst>
            </p:cNvPr>
            <p:cNvSpPr/>
            <p:nvPr/>
          </p:nvSpPr>
          <p:spPr>
            <a:xfrm>
              <a:off x="3129625" y="4199800"/>
              <a:ext cx="31350" cy="31350"/>
            </a:xfrm>
            <a:custGeom>
              <a:avLst/>
              <a:gdLst/>
              <a:ahLst/>
              <a:cxnLst/>
              <a:rect l="l" t="t" r="r" b="b"/>
              <a:pathLst>
                <a:path w="1254" h="1254" extrusionOk="0">
                  <a:moveTo>
                    <a:pt x="591" y="1"/>
                  </a:moveTo>
                  <a:cubicBezTo>
                    <a:pt x="468" y="1"/>
                    <a:pt x="347" y="48"/>
                    <a:pt x="236" y="134"/>
                  </a:cubicBezTo>
                  <a:cubicBezTo>
                    <a:pt x="112" y="258"/>
                    <a:pt x="34" y="398"/>
                    <a:pt x="3" y="568"/>
                  </a:cubicBezTo>
                  <a:cubicBezTo>
                    <a:pt x="-12" y="723"/>
                    <a:pt x="34" y="878"/>
                    <a:pt x="143" y="1018"/>
                  </a:cubicBezTo>
                  <a:cubicBezTo>
                    <a:pt x="267" y="1142"/>
                    <a:pt x="391" y="1220"/>
                    <a:pt x="577" y="1251"/>
                  </a:cubicBezTo>
                  <a:cubicBezTo>
                    <a:pt x="597" y="1253"/>
                    <a:pt x="616" y="1254"/>
                    <a:pt x="635" y="1254"/>
                  </a:cubicBezTo>
                  <a:cubicBezTo>
                    <a:pt x="771" y="1254"/>
                    <a:pt x="903" y="1206"/>
                    <a:pt x="1012" y="1111"/>
                  </a:cubicBezTo>
                  <a:cubicBezTo>
                    <a:pt x="1151" y="987"/>
                    <a:pt x="1213" y="863"/>
                    <a:pt x="1244" y="677"/>
                  </a:cubicBezTo>
                  <a:cubicBezTo>
                    <a:pt x="1275" y="522"/>
                    <a:pt x="1229" y="367"/>
                    <a:pt x="1120" y="243"/>
                  </a:cubicBezTo>
                  <a:cubicBezTo>
                    <a:pt x="996" y="103"/>
                    <a:pt x="856" y="25"/>
                    <a:pt x="686" y="10"/>
                  </a:cubicBezTo>
                  <a:cubicBezTo>
                    <a:pt x="654" y="4"/>
                    <a:pt x="623" y="1"/>
                    <a:pt x="591"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4" name="Google Shape;424;p18">
              <a:extLst>
                <a:ext uri="{FF2B5EF4-FFF2-40B4-BE49-F238E27FC236}">
                  <a16:creationId xmlns:a16="http://schemas.microsoft.com/office/drawing/2014/main" id="{3883643A-04D8-ACB5-07B6-74B7AF2E29C3}"/>
                </a:ext>
              </a:extLst>
            </p:cNvPr>
            <p:cNvSpPr/>
            <p:nvPr/>
          </p:nvSpPr>
          <p:spPr>
            <a:xfrm>
              <a:off x="3325425" y="4217775"/>
              <a:ext cx="31350" cy="31225"/>
            </a:xfrm>
            <a:custGeom>
              <a:avLst/>
              <a:gdLst/>
              <a:ahLst/>
              <a:cxnLst/>
              <a:rect l="l" t="t" r="r" b="b"/>
              <a:pathLst>
                <a:path w="1254" h="1249" extrusionOk="0">
                  <a:moveTo>
                    <a:pt x="614" y="1"/>
                  </a:moveTo>
                  <a:cubicBezTo>
                    <a:pt x="483" y="1"/>
                    <a:pt x="354" y="39"/>
                    <a:pt x="236" y="144"/>
                  </a:cubicBezTo>
                  <a:cubicBezTo>
                    <a:pt x="112" y="253"/>
                    <a:pt x="35" y="392"/>
                    <a:pt x="4" y="563"/>
                  </a:cubicBezTo>
                  <a:cubicBezTo>
                    <a:pt x="-12" y="718"/>
                    <a:pt x="35" y="873"/>
                    <a:pt x="143" y="1013"/>
                  </a:cubicBezTo>
                  <a:cubicBezTo>
                    <a:pt x="252" y="1152"/>
                    <a:pt x="392" y="1230"/>
                    <a:pt x="578" y="1245"/>
                  </a:cubicBezTo>
                  <a:cubicBezTo>
                    <a:pt x="602" y="1248"/>
                    <a:pt x="626" y="1249"/>
                    <a:pt x="650" y="1249"/>
                  </a:cubicBezTo>
                  <a:cubicBezTo>
                    <a:pt x="780" y="1249"/>
                    <a:pt x="907" y="1210"/>
                    <a:pt x="1012" y="1106"/>
                  </a:cubicBezTo>
                  <a:cubicBezTo>
                    <a:pt x="1151" y="1013"/>
                    <a:pt x="1229" y="857"/>
                    <a:pt x="1245" y="671"/>
                  </a:cubicBezTo>
                  <a:cubicBezTo>
                    <a:pt x="1276" y="532"/>
                    <a:pt x="1229" y="377"/>
                    <a:pt x="1120" y="237"/>
                  </a:cubicBezTo>
                  <a:cubicBezTo>
                    <a:pt x="996" y="97"/>
                    <a:pt x="857"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5" name="Google Shape;425;p18">
              <a:extLst>
                <a:ext uri="{FF2B5EF4-FFF2-40B4-BE49-F238E27FC236}">
                  <a16:creationId xmlns:a16="http://schemas.microsoft.com/office/drawing/2014/main" id="{2D0011C9-2609-6139-18EF-9C291B6901E3}"/>
                </a:ext>
              </a:extLst>
            </p:cNvPr>
            <p:cNvSpPr/>
            <p:nvPr/>
          </p:nvSpPr>
          <p:spPr>
            <a:xfrm>
              <a:off x="3521250" y="4235625"/>
              <a:ext cx="31350" cy="31225"/>
            </a:xfrm>
            <a:custGeom>
              <a:avLst/>
              <a:gdLst/>
              <a:ahLst/>
              <a:cxnLst/>
              <a:rect l="l" t="t" r="r" b="b"/>
              <a:pathLst>
                <a:path w="1254" h="1249" extrusionOk="0">
                  <a:moveTo>
                    <a:pt x="614" y="0"/>
                  </a:moveTo>
                  <a:cubicBezTo>
                    <a:pt x="483" y="0"/>
                    <a:pt x="354" y="39"/>
                    <a:pt x="236" y="143"/>
                  </a:cubicBezTo>
                  <a:cubicBezTo>
                    <a:pt x="112" y="252"/>
                    <a:pt x="34" y="392"/>
                    <a:pt x="3" y="562"/>
                  </a:cubicBezTo>
                  <a:cubicBezTo>
                    <a:pt x="-12" y="717"/>
                    <a:pt x="34" y="872"/>
                    <a:pt x="143" y="1012"/>
                  </a:cubicBezTo>
                  <a:cubicBezTo>
                    <a:pt x="267" y="1152"/>
                    <a:pt x="391" y="1229"/>
                    <a:pt x="577" y="1245"/>
                  </a:cubicBezTo>
                  <a:cubicBezTo>
                    <a:pt x="601" y="1247"/>
                    <a:pt x="625" y="1248"/>
                    <a:pt x="649" y="1248"/>
                  </a:cubicBezTo>
                  <a:cubicBezTo>
                    <a:pt x="779" y="1248"/>
                    <a:pt x="906" y="1210"/>
                    <a:pt x="1011" y="1105"/>
                  </a:cubicBezTo>
                  <a:cubicBezTo>
                    <a:pt x="1151" y="1012"/>
                    <a:pt x="1228" y="857"/>
                    <a:pt x="1244" y="686"/>
                  </a:cubicBezTo>
                  <a:cubicBezTo>
                    <a:pt x="1275" y="531"/>
                    <a:pt x="1228" y="376"/>
                    <a:pt x="1120" y="236"/>
                  </a:cubicBezTo>
                  <a:cubicBezTo>
                    <a:pt x="996" y="97"/>
                    <a:pt x="856" y="19"/>
                    <a:pt x="686" y="4"/>
                  </a:cubicBezTo>
                  <a:cubicBezTo>
                    <a:pt x="662" y="1"/>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6" name="Google Shape;426;p18">
              <a:extLst>
                <a:ext uri="{FF2B5EF4-FFF2-40B4-BE49-F238E27FC236}">
                  <a16:creationId xmlns:a16="http://schemas.microsoft.com/office/drawing/2014/main" id="{90E7412A-5DB9-1E11-F536-B5780E0416E7}"/>
                </a:ext>
              </a:extLst>
            </p:cNvPr>
            <p:cNvSpPr/>
            <p:nvPr/>
          </p:nvSpPr>
          <p:spPr>
            <a:xfrm>
              <a:off x="3717050" y="4253850"/>
              <a:ext cx="31200" cy="31575"/>
            </a:xfrm>
            <a:custGeom>
              <a:avLst/>
              <a:gdLst/>
              <a:ahLst/>
              <a:cxnLst/>
              <a:rect l="l" t="t" r="r" b="b"/>
              <a:pathLst>
                <a:path w="1248" h="1263" extrusionOk="0">
                  <a:moveTo>
                    <a:pt x="628" y="1"/>
                  </a:moveTo>
                  <a:cubicBezTo>
                    <a:pt x="492" y="1"/>
                    <a:pt x="358" y="48"/>
                    <a:pt x="236" y="143"/>
                  </a:cubicBezTo>
                  <a:cubicBezTo>
                    <a:pt x="97" y="267"/>
                    <a:pt x="34" y="407"/>
                    <a:pt x="3" y="578"/>
                  </a:cubicBezTo>
                  <a:cubicBezTo>
                    <a:pt x="-12" y="733"/>
                    <a:pt x="34" y="888"/>
                    <a:pt x="143" y="1027"/>
                  </a:cubicBezTo>
                  <a:cubicBezTo>
                    <a:pt x="267" y="1151"/>
                    <a:pt x="391" y="1229"/>
                    <a:pt x="577" y="1260"/>
                  </a:cubicBezTo>
                  <a:cubicBezTo>
                    <a:pt x="597" y="1262"/>
                    <a:pt x="616" y="1263"/>
                    <a:pt x="635" y="1263"/>
                  </a:cubicBezTo>
                  <a:cubicBezTo>
                    <a:pt x="767" y="1263"/>
                    <a:pt x="889" y="1215"/>
                    <a:pt x="1012" y="1120"/>
                  </a:cubicBezTo>
                  <a:cubicBezTo>
                    <a:pt x="1151" y="996"/>
                    <a:pt x="1229" y="872"/>
                    <a:pt x="1244" y="686"/>
                  </a:cubicBezTo>
                  <a:cubicBezTo>
                    <a:pt x="1260" y="531"/>
                    <a:pt x="1229" y="376"/>
                    <a:pt x="1120" y="252"/>
                  </a:cubicBezTo>
                  <a:cubicBezTo>
                    <a:pt x="996" y="112"/>
                    <a:pt x="856" y="35"/>
                    <a:pt x="686" y="4"/>
                  </a:cubicBezTo>
                  <a:cubicBezTo>
                    <a:pt x="666" y="2"/>
                    <a:pt x="647" y="1"/>
                    <a:pt x="628"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7" name="Google Shape;427;p18">
              <a:extLst>
                <a:ext uri="{FF2B5EF4-FFF2-40B4-BE49-F238E27FC236}">
                  <a16:creationId xmlns:a16="http://schemas.microsoft.com/office/drawing/2014/main" id="{1E8A6BAE-3BCF-03F4-9ACE-ECE0DAC63BCA}"/>
                </a:ext>
              </a:extLst>
            </p:cNvPr>
            <p:cNvSpPr/>
            <p:nvPr/>
          </p:nvSpPr>
          <p:spPr>
            <a:xfrm>
              <a:off x="3912850" y="4272075"/>
              <a:ext cx="31225" cy="31225"/>
            </a:xfrm>
            <a:custGeom>
              <a:avLst/>
              <a:gdLst/>
              <a:ahLst/>
              <a:cxnLst/>
              <a:rect l="l" t="t" r="r" b="b"/>
              <a:pathLst>
                <a:path w="1249" h="1249" extrusionOk="0">
                  <a:moveTo>
                    <a:pt x="614" y="0"/>
                  </a:moveTo>
                  <a:cubicBezTo>
                    <a:pt x="484" y="0"/>
                    <a:pt x="354" y="38"/>
                    <a:pt x="236" y="143"/>
                  </a:cubicBezTo>
                  <a:cubicBezTo>
                    <a:pt x="97" y="252"/>
                    <a:pt x="19" y="391"/>
                    <a:pt x="4" y="562"/>
                  </a:cubicBezTo>
                  <a:cubicBezTo>
                    <a:pt x="-12" y="717"/>
                    <a:pt x="19" y="872"/>
                    <a:pt x="143" y="1012"/>
                  </a:cubicBezTo>
                  <a:cubicBezTo>
                    <a:pt x="267" y="1151"/>
                    <a:pt x="392" y="1229"/>
                    <a:pt x="578" y="1244"/>
                  </a:cubicBezTo>
                  <a:cubicBezTo>
                    <a:pt x="602" y="1247"/>
                    <a:pt x="625" y="1248"/>
                    <a:pt x="649" y="1248"/>
                  </a:cubicBezTo>
                  <a:cubicBezTo>
                    <a:pt x="776" y="1248"/>
                    <a:pt x="894" y="1210"/>
                    <a:pt x="1012" y="1105"/>
                  </a:cubicBezTo>
                  <a:cubicBezTo>
                    <a:pt x="1152" y="996"/>
                    <a:pt x="1229" y="857"/>
                    <a:pt x="1245" y="686"/>
                  </a:cubicBezTo>
                  <a:cubicBezTo>
                    <a:pt x="1260" y="531"/>
                    <a:pt x="1229" y="376"/>
                    <a:pt x="1120" y="236"/>
                  </a:cubicBezTo>
                  <a:cubicBezTo>
                    <a:pt x="996" y="97"/>
                    <a:pt x="857" y="19"/>
                    <a:pt x="686" y="4"/>
                  </a:cubicBezTo>
                  <a:cubicBezTo>
                    <a:pt x="662" y="1"/>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8" name="Google Shape;428;p18">
              <a:extLst>
                <a:ext uri="{FF2B5EF4-FFF2-40B4-BE49-F238E27FC236}">
                  <a16:creationId xmlns:a16="http://schemas.microsoft.com/office/drawing/2014/main" id="{CB1B2726-47DE-0295-B9FE-749A537EC79D}"/>
                </a:ext>
              </a:extLst>
            </p:cNvPr>
            <p:cNvSpPr/>
            <p:nvPr/>
          </p:nvSpPr>
          <p:spPr>
            <a:xfrm>
              <a:off x="4108650" y="4289900"/>
              <a:ext cx="31225" cy="31225"/>
            </a:xfrm>
            <a:custGeom>
              <a:avLst/>
              <a:gdLst/>
              <a:ahLst/>
              <a:cxnLst/>
              <a:rect l="l" t="t" r="r" b="b"/>
              <a:pathLst>
                <a:path w="1249" h="1249" extrusionOk="0">
                  <a:moveTo>
                    <a:pt x="615" y="0"/>
                  </a:moveTo>
                  <a:cubicBezTo>
                    <a:pt x="484" y="0"/>
                    <a:pt x="355" y="39"/>
                    <a:pt x="237" y="144"/>
                  </a:cubicBezTo>
                  <a:cubicBezTo>
                    <a:pt x="97" y="252"/>
                    <a:pt x="20" y="392"/>
                    <a:pt x="4" y="563"/>
                  </a:cubicBezTo>
                  <a:cubicBezTo>
                    <a:pt x="-11" y="718"/>
                    <a:pt x="20" y="873"/>
                    <a:pt x="144" y="1012"/>
                  </a:cubicBezTo>
                  <a:cubicBezTo>
                    <a:pt x="268" y="1152"/>
                    <a:pt x="392" y="1229"/>
                    <a:pt x="578" y="1245"/>
                  </a:cubicBezTo>
                  <a:cubicBezTo>
                    <a:pt x="600" y="1247"/>
                    <a:pt x="622" y="1249"/>
                    <a:pt x="644" y="1249"/>
                  </a:cubicBezTo>
                  <a:cubicBezTo>
                    <a:pt x="765" y="1249"/>
                    <a:pt x="894" y="1210"/>
                    <a:pt x="1012" y="1105"/>
                  </a:cubicBezTo>
                  <a:cubicBezTo>
                    <a:pt x="1152" y="997"/>
                    <a:pt x="1229" y="857"/>
                    <a:pt x="1245" y="687"/>
                  </a:cubicBezTo>
                  <a:cubicBezTo>
                    <a:pt x="1260" y="531"/>
                    <a:pt x="1229" y="376"/>
                    <a:pt x="1105" y="237"/>
                  </a:cubicBezTo>
                  <a:cubicBezTo>
                    <a:pt x="997" y="97"/>
                    <a:pt x="857" y="20"/>
                    <a:pt x="687" y="4"/>
                  </a:cubicBezTo>
                  <a:cubicBezTo>
                    <a:pt x="663" y="2"/>
                    <a:pt x="639" y="0"/>
                    <a:pt x="61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9" name="Google Shape;429;p18">
              <a:extLst>
                <a:ext uri="{FF2B5EF4-FFF2-40B4-BE49-F238E27FC236}">
                  <a16:creationId xmlns:a16="http://schemas.microsoft.com/office/drawing/2014/main" id="{A7A5F0B9-7251-1E32-CB12-39EAA6D5910B}"/>
                </a:ext>
              </a:extLst>
            </p:cNvPr>
            <p:cNvSpPr/>
            <p:nvPr/>
          </p:nvSpPr>
          <p:spPr>
            <a:xfrm>
              <a:off x="4304875" y="4307750"/>
              <a:ext cx="31575" cy="31350"/>
            </a:xfrm>
            <a:custGeom>
              <a:avLst/>
              <a:gdLst/>
              <a:ahLst/>
              <a:cxnLst/>
              <a:rect l="l" t="t" r="r" b="b"/>
              <a:pathLst>
                <a:path w="1263" h="1254" extrusionOk="0">
                  <a:moveTo>
                    <a:pt x="627" y="1"/>
                  </a:moveTo>
                  <a:cubicBezTo>
                    <a:pt x="492" y="1"/>
                    <a:pt x="358" y="48"/>
                    <a:pt x="236" y="143"/>
                  </a:cubicBezTo>
                  <a:cubicBezTo>
                    <a:pt x="112" y="267"/>
                    <a:pt x="34" y="391"/>
                    <a:pt x="3" y="577"/>
                  </a:cubicBezTo>
                  <a:cubicBezTo>
                    <a:pt x="-13" y="733"/>
                    <a:pt x="34" y="888"/>
                    <a:pt x="143" y="1012"/>
                  </a:cubicBezTo>
                  <a:cubicBezTo>
                    <a:pt x="267" y="1151"/>
                    <a:pt x="406" y="1229"/>
                    <a:pt x="577" y="1244"/>
                  </a:cubicBezTo>
                  <a:cubicBezTo>
                    <a:pt x="609" y="1251"/>
                    <a:pt x="640" y="1254"/>
                    <a:pt x="672" y="1254"/>
                  </a:cubicBezTo>
                  <a:cubicBezTo>
                    <a:pt x="794" y="1254"/>
                    <a:pt x="912" y="1207"/>
                    <a:pt x="1011" y="1120"/>
                  </a:cubicBezTo>
                  <a:cubicBezTo>
                    <a:pt x="1135" y="996"/>
                    <a:pt x="1213" y="857"/>
                    <a:pt x="1259" y="686"/>
                  </a:cubicBezTo>
                  <a:cubicBezTo>
                    <a:pt x="1275" y="531"/>
                    <a:pt x="1228" y="376"/>
                    <a:pt x="1120" y="236"/>
                  </a:cubicBezTo>
                  <a:cubicBezTo>
                    <a:pt x="996" y="112"/>
                    <a:pt x="856" y="35"/>
                    <a:pt x="685" y="4"/>
                  </a:cubicBezTo>
                  <a:cubicBezTo>
                    <a:pt x="666" y="2"/>
                    <a:pt x="647" y="1"/>
                    <a:pt x="627"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0" name="Google Shape;430;p18">
              <a:extLst>
                <a:ext uri="{FF2B5EF4-FFF2-40B4-BE49-F238E27FC236}">
                  <a16:creationId xmlns:a16="http://schemas.microsoft.com/office/drawing/2014/main" id="{7BF607A8-B8B5-D31F-890F-E9B489D3DA57}"/>
                </a:ext>
              </a:extLst>
            </p:cNvPr>
            <p:cNvSpPr/>
            <p:nvPr/>
          </p:nvSpPr>
          <p:spPr>
            <a:xfrm>
              <a:off x="4500900" y="4325825"/>
              <a:ext cx="31350" cy="31350"/>
            </a:xfrm>
            <a:custGeom>
              <a:avLst/>
              <a:gdLst/>
              <a:ahLst/>
              <a:cxnLst/>
              <a:rect l="l" t="t" r="r" b="b"/>
              <a:pathLst>
                <a:path w="1254" h="1254" extrusionOk="0">
                  <a:moveTo>
                    <a:pt x="582" y="0"/>
                  </a:moveTo>
                  <a:cubicBezTo>
                    <a:pt x="460" y="0"/>
                    <a:pt x="341" y="47"/>
                    <a:pt x="242" y="134"/>
                  </a:cubicBezTo>
                  <a:cubicBezTo>
                    <a:pt x="103" y="258"/>
                    <a:pt x="25" y="397"/>
                    <a:pt x="10" y="568"/>
                  </a:cubicBezTo>
                  <a:cubicBezTo>
                    <a:pt x="-21" y="723"/>
                    <a:pt x="25" y="878"/>
                    <a:pt x="134" y="1018"/>
                  </a:cubicBezTo>
                  <a:cubicBezTo>
                    <a:pt x="258" y="1142"/>
                    <a:pt x="398" y="1219"/>
                    <a:pt x="568" y="1250"/>
                  </a:cubicBezTo>
                  <a:cubicBezTo>
                    <a:pt x="588" y="1252"/>
                    <a:pt x="607" y="1253"/>
                    <a:pt x="626" y="1253"/>
                  </a:cubicBezTo>
                  <a:cubicBezTo>
                    <a:pt x="762" y="1253"/>
                    <a:pt x="896" y="1206"/>
                    <a:pt x="1018" y="1111"/>
                  </a:cubicBezTo>
                  <a:cubicBezTo>
                    <a:pt x="1142" y="987"/>
                    <a:pt x="1204" y="863"/>
                    <a:pt x="1251" y="676"/>
                  </a:cubicBezTo>
                  <a:cubicBezTo>
                    <a:pt x="1266" y="521"/>
                    <a:pt x="1220" y="366"/>
                    <a:pt x="1111" y="242"/>
                  </a:cubicBezTo>
                  <a:cubicBezTo>
                    <a:pt x="987" y="103"/>
                    <a:pt x="863" y="25"/>
                    <a:pt x="677" y="10"/>
                  </a:cubicBezTo>
                  <a:cubicBezTo>
                    <a:pt x="645" y="3"/>
                    <a:pt x="613" y="0"/>
                    <a:pt x="582"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1" name="Google Shape;431;p18">
              <a:extLst>
                <a:ext uri="{FF2B5EF4-FFF2-40B4-BE49-F238E27FC236}">
                  <a16:creationId xmlns:a16="http://schemas.microsoft.com/office/drawing/2014/main" id="{2E84181B-A442-EE81-F5A4-4ABAA7236654}"/>
                </a:ext>
              </a:extLst>
            </p:cNvPr>
            <p:cNvSpPr/>
            <p:nvPr/>
          </p:nvSpPr>
          <p:spPr>
            <a:xfrm>
              <a:off x="4696700" y="4343800"/>
              <a:ext cx="31350" cy="31225"/>
            </a:xfrm>
            <a:custGeom>
              <a:avLst/>
              <a:gdLst/>
              <a:ahLst/>
              <a:cxnLst/>
              <a:rect l="l" t="t" r="r" b="b"/>
              <a:pathLst>
                <a:path w="1254" h="1249" extrusionOk="0">
                  <a:moveTo>
                    <a:pt x="605" y="0"/>
                  </a:moveTo>
                  <a:cubicBezTo>
                    <a:pt x="475" y="0"/>
                    <a:pt x="348" y="39"/>
                    <a:pt x="243" y="144"/>
                  </a:cubicBezTo>
                  <a:cubicBezTo>
                    <a:pt x="103" y="252"/>
                    <a:pt x="26" y="392"/>
                    <a:pt x="10" y="562"/>
                  </a:cubicBezTo>
                  <a:cubicBezTo>
                    <a:pt x="-21" y="717"/>
                    <a:pt x="26" y="873"/>
                    <a:pt x="134" y="1012"/>
                  </a:cubicBezTo>
                  <a:cubicBezTo>
                    <a:pt x="258" y="1152"/>
                    <a:pt x="398" y="1229"/>
                    <a:pt x="569" y="1245"/>
                  </a:cubicBezTo>
                  <a:cubicBezTo>
                    <a:pt x="593" y="1247"/>
                    <a:pt x="617" y="1248"/>
                    <a:pt x="640" y="1248"/>
                  </a:cubicBezTo>
                  <a:cubicBezTo>
                    <a:pt x="771" y="1248"/>
                    <a:pt x="900" y="1210"/>
                    <a:pt x="1018" y="1105"/>
                  </a:cubicBezTo>
                  <a:cubicBezTo>
                    <a:pt x="1142" y="997"/>
                    <a:pt x="1220" y="857"/>
                    <a:pt x="1251" y="671"/>
                  </a:cubicBezTo>
                  <a:cubicBezTo>
                    <a:pt x="1266" y="531"/>
                    <a:pt x="1220" y="376"/>
                    <a:pt x="1111" y="237"/>
                  </a:cubicBezTo>
                  <a:cubicBezTo>
                    <a:pt x="987" y="97"/>
                    <a:pt x="863" y="20"/>
                    <a:pt x="677" y="4"/>
                  </a:cubicBezTo>
                  <a:cubicBezTo>
                    <a:pt x="653" y="2"/>
                    <a:pt x="629" y="0"/>
                    <a:pt x="60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2" name="Google Shape;432;p18">
              <a:extLst>
                <a:ext uri="{FF2B5EF4-FFF2-40B4-BE49-F238E27FC236}">
                  <a16:creationId xmlns:a16="http://schemas.microsoft.com/office/drawing/2014/main" id="{8CD3C69B-A6E5-135E-717A-7625F3121B61}"/>
                </a:ext>
              </a:extLst>
            </p:cNvPr>
            <p:cNvSpPr/>
            <p:nvPr/>
          </p:nvSpPr>
          <p:spPr>
            <a:xfrm>
              <a:off x="4892525" y="4361625"/>
              <a:ext cx="31350" cy="31225"/>
            </a:xfrm>
            <a:custGeom>
              <a:avLst/>
              <a:gdLst/>
              <a:ahLst/>
              <a:cxnLst/>
              <a:rect l="l" t="t" r="r" b="b"/>
              <a:pathLst>
                <a:path w="1254" h="1249" extrusionOk="0">
                  <a:moveTo>
                    <a:pt x="605" y="1"/>
                  </a:moveTo>
                  <a:cubicBezTo>
                    <a:pt x="474" y="1"/>
                    <a:pt x="347" y="39"/>
                    <a:pt x="242" y="144"/>
                  </a:cubicBezTo>
                  <a:cubicBezTo>
                    <a:pt x="103" y="253"/>
                    <a:pt x="25" y="392"/>
                    <a:pt x="10" y="563"/>
                  </a:cubicBezTo>
                  <a:cubicBezTo>
                    <a:pt x="-21" y="718"/>
                    <a:pt x="25" y="873"/>
                    <a:pt x="134" y="1013"/>
                  </a:cubicBezTo>
                  <a:cubicBezTo>
                    <a:pt x="258" y="1152"/>
                    <a:pt x="397" y="1230"/>
                    <a:pt x="568" y="1245"/>
                  </a:cubicBezTo>
                  <a:cubicBezTo>
                    <a:pt x="592" y="1248"/>
                    <a:pt x="616" y="1249"/>
                    <a:pt x="640" y="1249"/>
                  </a:cubicBezTo>
                  <a:cubicBezTo>
                    <a:pt x="771" y="1249"/>
                    <a:pt x="900" y="1211"/>
                    <a:pt x="1018" y="1106"/>
                  </a:cubicBezTo>
                  <a:cubicBezTo>
                    <a:pt x="1142" y="997"/>
                    <a:pt x="1219" y="857"/>
                    <a:pt x="1250" y="687"/>
                  </a:cubicBezTo>
                  <a:cubicBezTo>
                    <a:pt x="1266" y="532"/>
                    <a:pt x="1219" y="377"/>
                    <a:pt x="1111" y="237"/>
                  </a:cubicBezTo>
                  <a:cubicBezTo>
                    <a:pt x="987" y="97"/>
                    <a:pt x="863" y="20"/>
                    <a:pt x="676" y="4"/>
                  </a:cubicBezTo>
                  <a:cubicBezTo>
                    <a:pt x="652" y="2"/>
                    <a:pt x="628" y="1"/>
                    <a:pt x="60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3" name="Google Shape;433;p18">
              <a:extLst>
                <a:ext uri="{FF2B5EF4-FFF2-40B4-BE49-F238E27FC236}">
                  <a16:creationId xmlns:a16="http://schemas.microsoft.com/office/drawing/2014/main" id="{43F70423-26D0-1F30-98C5-379C323183B0}"/>
                </a:ext>
              </a:extLst>
            </p:cNvPr>
            <p:cNvSpPr/>
            <p:nvPr/>
          </p:nvSpPr>
          <p:spPr>
            <a:xfrm>
              <a:off x="5088325" y="4379475"/>
              <a:ext cx="31350" cy="31375"/>
            </a:xfrm>
            <a:custGeom>
              <a:avLst/>
              <a:gdLst/>
              <a:ahLst/>
              <a:cxnLst/>
              <a:rect l="l" t="t" r="r" b="b"/>
              <a:pathLst>
                <a:path w="1254" h="1255" extrusionOk="0">
                  <a:moveTo>
                    <a:pt x="619" y="1"/>
                  </a:moveTo>
                  <a:cubicBezTo>
                    <a:pt x="483" y="1"/>
                    <a:pt x="351" y="48"/>
                    <a:pt x="243" y="143"/>
                  </a:cubicBezTo>
                  <a:cubicBezTo>
                    <a:pt x="103" y="268"/>
                    <a:pt x="25" y="392"/>
                    <a:pt x="10" y="578"/>
                  </a:cubicBezTo>
                  <a:cubicBezTo>
                    <a:pt x="-21" y="733"/>
                    <a:pt x="25" y="888"/>
                    <a:pt x="134" y="1012"/>
                  </a:cubicBezTo>
                  <a:cubicBezTo>
                    <a:pt x="258" y="1152"/>
                    <a:pt x="398" y="1229"/>
                    <a:pt x="568" y="1245"/>
                  </a:cubicBezTo>
                  <a:cubicBezTo>
                    <a:pt x="600" y="1251"/>
                    <a:pt x="632" y="1254"/>
                    <a:pt x="663" y="1254"/>
                  </a:cubicBezTo>
                  <a:cubicBezTo>
                    <a:pt x="786" y="1254"/>
                    <a:pt x="907" y="1207"/>
                    <a:pt x="1018" y="1121"/>
                  </a:cubicBezTo>
                  <a:cubicBezTo>
                    <a:pt x="1142" y="996"/>
                    <a:pt x="1220" y="857"/>
                    <a:pt x="1251" y="686"/>
                  </a:cubicBezTo>
                  <a:cubicBezTo>
                    <a:pt x="1266" y="531"/>
                    <a:pt x="1220" y="376"/>
                    <a:pt x="1111" y="237"/>
                  </a:cubicBezTo>
                  <a:cubicBezTo>
                    <a:pt x="987" y="112"/>
                    <a:pt x="847" y="35"/>
                    <a:pt x="677" y="4"/>
                  </a:cubicBezTo>
                  <a:cubicBezTo>
                    <a:pt x="657" y="2"/>
                    <a:pt x="638" y="1"/>
                    <a:pt x="619"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4" name="Google Shape;434;p18">
              <a:extLst>
                <a:ext uri="{FF2B5EF4-FFF2-40B4-BE49-F238E27FC236}">
                  <a16:creationId xmlns:a16="http://schemas.microsoft.com/office/drawing/2014/main" id="{B53A0C1C-1F34-4710-C647-0117E38C3AA5}"/>
                </a:ext>
              </a:extLst>
            </p:cNvPr>
            <p:cNvSpPr/>
            <p:nvPr/>
          </p:nvSpPr>
          <p:spPr>
            <a:xfrm>
              <a:off x="5283900" y="4397550"/>
              <a:ext cx="31575" cy="31350"/>
            </a:xfrm>
            <a:custGeom>
              <a:avLst/>
              <a:gdLst/>
              <a:ahLst/>
              <a:cxnLst/>
              <a:rect l="l" t="t" r="r" b="b"/>
              <a:pathLst>
                <a:path w="1263" h="1254" extrusionOk="0">
                  <a:moveTo>
                    <a:pt x="591" y="0"/>
                  </a:moveTo>
                  <a:cubicBezTo>
                    <a:pt x="469" y="0"/>
                    <a:pt x="351" y="48"/>
                    <a:pt x="252" y="134"/>
                  </a:cubicBezTo>
                  <a:cubicBezTo>
                    <a:pt x="112" y="258"/>
                    <a:pt x="35" y="398"/>
                    <a:pt x="4" y="568"/>
                  </a:cubicBezTo>
                  <a:cubicBezTo>
                    <a:pt x="-12" y="723"/>
                    <a:pt x="35" y="878"/>
                    <a:pt x="143" y="1018"/>
                  </a:cubicBezTo>
                  <a:cubicBezTo>
                    <a:pt x="267" y="1142"/>
                    <a:pt x="407" y="1220"/>
                    <a:pt x="578" y="1251"/>
                  </a:cubicBezTo>
                  <a:cubicBezTo>
                    <a:pt x="597" y="1253"/>
                    <a:pt x="616" y="1254"/>
                    <a:pt x="636" y="1254"/>
                  </a:cubicBezTo>
                  <a:cubicBezTo>
                    <a:pt x="771" y="1254"/>
                    <a:pt x="905" y="1206"/>
                    <a:pt x="1027" y="1111"/>
                  </a:cubicBezTo>
                  <a:cubicBezTo>
                    <a:pt x="1151" y="1018"/>
                    <a:pt x="1229" y="863"/>
                    <a:pt x="1260" y="677"/>
                  </a:cubicBezTo>
                  <a:cubicBezTo>
                    <a:pt x="1275" y="522"/>
                    <a:pt x="1229" y="367"/>
                    <a:pt x="1120" y="242"/>
                  </a:cubicBezTo>
                  <a:cubicBezTo>
                    <a:pt x="996" y="103"/>
                    <a:pt x="857" y="25"/>
                    <a:pt x="686" y="10"/>
                  </a:cubicBezTo>
                  <a:cubicBezTo>
                    <a:pt x="654" y="4"/>
                    <a:pt x="623" y="0"/>
                    <a:pt x="591"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5" name="Google Shape;435;p18">
              <a:extLst>
                <a:ext uri="{FF2B5EF4-FFF2-40B4-BE49-F238E27FC236}">
                  <a16:creationId xmlns:a16="http://schemas.microsoft.com/office/drawing/2014/main" id="{22291848-ABB9-2E11-9AE4-0B23E3DC56FF}"/>
                </a:ext>
              </a:extLst>
            </p:cNvPr>
            <p:cNvSpPr/>
            <p:nvPr/>
          </p:nvSpPr>
          <p:spPr>
            <a:xfrm>
              <a:off x="4978450" y="789875"/>
              <a:ext cx="1124850" cy="1143850"/>
            </a:xfrm>
            <a:custGeom>
              <a:avLst/>
              <a:gdLst/>
              <a:ahLst/>
              <a:cxnLst/>
              <a:rect l="l" t="t" r="r" b="b"/>
              <a:pathLst>
                <a:path w="44994" h="45754" extrusionOk="0">
                  <a:moveTo>
                    <a:pt x="10764" y="0"/>
                  </a:moveTo>
                  <a:cubicBezTo>
                    <a:pt x="10097" y="1318"/>
                    <a:pt x="8251" y="2683"/>
                    <a:pt x="7476" y="3490"/>
                  </a:cubicBezTo>
                  <a:cubicBezTo>
                    <a:pt x="5025" y="6002"/>
                    <a:pt x="2559" y="8499"/>
                    <a:pt x="0" y="10934"/>
                  </a:cubicBezTo>
                  <a:lnTo>
                    <a:pt x="34121" y="45753"/>
                  </a:lnTo>
                  <a:cubicBezTo>
                    <a:pt x="35595" y="43830"/>
                    <a:pt x="37719" y="42388"/>
                    <a:pt x="39488" y="40666"/>
                  </a:cubicBezTo>
                  <a:cubicBezTo>
                    <a:pt x="40821" y="39348"/>
                    <a:pt x="41954" y="37844"/>
                    <a:pt x="43287" y="36494"/>
                  </a:cubicBezTo>
                  <a:cubicBezTo>
                    <a:pt x="43768" y="36013"/>
                    <a:pt x="44373" y="35362"/>
                    <a:pt x="44993" y="34943"/>
                  </a:cubicBezTo>
                  <a:lnTo>
                    <a:pt x="10764" y="0"/>
                  </a:lnTo>
                  <a:close/>
                </a:path>
              </a:pathLst>
            </a:custGeom>
            <a:solidFill>
              <a:srgbClr val="FFB8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6" name="Google Shape;436;p18">
              <a:extLst>
                <a:ext uri="{FF2B5EF4-FFF2-40B4-BE49-F238E27FC236}">
                  <a16:creationId xmlns:a16="http://schemas.microsoft.com/office/drawing/2014/main" id="{7652805C-3CB9-271C-A977-2EE9A41BD34D}"/>
                </a:ext>
              </a:extLst>
            </p:cNvPr>
            <p:cNvSpPr/>
            <p:nvPr/>
          </p:nvSpPr>
          <p:spPr>
            <a:xfrm>
              <a:off x="1517475" y="3708775"/>
              <a:ext cx="1124850" cy="1143850"/>
            </a:xfrm>
            <a:custGeom>
              <a:avLst/>
              <a:gdLst/>
              <a:ahLst/>
              <a:cxnLst/>
              <a:rect l="l" t="t" r="r" b="b"/>
              <a:pathLst>
                <a:path w="44994" h="45754" extrusionOk="0">
                  <a:moveTo>
                    <a:pt x="10749" y="0"/>
                  </a:moveTo>
                  <a:cubicBezTo>
                    <a:pt x="10097" y="1319"/>
                    <a:pt x="8252" y="2699"/>
                    <a:pt x="7476" y="3490"/>
                  </a:cubicBezTo>
                  <a:cubicBezTo>
                    <a:pt x="5010" y="6018"/>
                    <a:pt x="2544" y="8515"/>
                    <a:pt x="1" y="10935"/>
                  </a:cubicBezTo>
                  <a:lnTo>
                    <a:pt x="34122" y="45754"/>
                  </a:lnTo>
                  <a:cubicBezTo>
                    <a:pt x="35564" y="43815"/>
                    <a:pt x="37720" y="42404"/>
                    <a:pt x="39488" y="40666"/>
                  </a:cubicBezTo>
                  <a:cubicBezTo>
                    <a:pt x="40822" y="39348"/>
                    <a:pt x="41954" y="37828"/>
                    <a:pt x="43288" y="36494"/>
                  </a:cubicBezTo>
                  <a:cubicBezTo>
                    <a:pt x="43769" y="36014"/>
                    <a:pt x="44374" y="35347"/>
                    <a:pt x="44994" y="34943"/>
                  </a:cubicBezTo>
                  <a:lnTo>
                    <a:pt x="10749" y="0"/>
                  </a:lnTo>
                  <a:close/>
                </a:path>
              </a:pathLst>
            </a:custGeom>
            <a:solidFill>
              <a:srgbClr val="FFB8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60" name="Google Shape;1260;p38">
            <a:extLst>
              <a:ext uri="{FF2B5EF4-FFF2-40B4-BE49-F238E27FC236}">
                <a16:creationId xmlns:a16="http://schemas.microsoft.com/office/drawing/2014/main" id="{C3E49F64-9CF0-90EF-852F-3E2349FBAC31}"/>
              </a:ext>
            </a:extLst>
          </p:cNvPr>
          <p:cNvSpPr txBox="1">
            <a:spLocks noGrp="1"/>
          </p:cNvSpPr>
          <p:nvPr>
            <p:ph type="title"/>
          </p:nvPr>
        </p:nvSpPr>
        <p:spPr>
          <a:xfrm rot="316005">
            <a:off x="1385350" y="2146884"/>
            <a:ext cx="3329216" cy="16313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AU" sz="2800" b="1">
                <a:solidFill>
                  <a:srgbClr val="002664"/>
                </a:solidFill>
                <a:latin typeface="Public Sans SemiBold" pitchFamily="2" charset="0"/>
                <a:cs typeface="Arial"/>
                <a:sym typeface="Arial"/>
              </a:rPr>
              <a:t>Preparing for preschool</a:t>
            </a:r>
            <a:endParaRPr lang="en-AU" sz="2800">
              <a:solidFill>
                <a:srgbClr val="002664"/>
              </a:solidFill>
              <a:latin typeface="Public Sans SemiBold" pitchFamily="2" charset="0"/>
            </a:endParaRPr>
          </a:p>
        </p:txBody>
      </p:sp>
      <p:grpSp>
        <p:nvGrpSpPr>
          <p:cNvPr id="1415" name="Google Shape;1116;p35">
            <a:extLst>
              <a:ext uri="{FF2B5EF4-FFF2-40B4-BE49-F238E27FC236}">
                <a16:creationId xmlns:a16="http://schemas.microsoft.com/office/drawing/2014/main" id="{D5A51914-4B29-8935-6AE1-24B4DC4A19C1}"/>
              </a:ext>
            </a:extLst>
          </p:cNvPr>
          <p:cNvGrpSpPr/>
          <p:nvPr/>
        </p:nvGrpSpPr>
        <p:grpSpPr>
          <a:xfrm>
            <a:off x="8408751" y="168822"/>
            <a:ext cx="479231" cy="503608"/>
            <a:chOff x="1317200" y="238100"/>
            <a:chExt cx="4976425" cy="5229575"/>
          </a:xfrm>
        </p:grpSpPr>
        <p:sp>
          <p:nvSpPr>
            <p:cNvPr id="1416" name="Google Shape;1117;p35">
              <a:extLst>
                <a:ext uri="{FF2B5EF4-FFF2-40B4-BE49-F238E27FC236}">
                  <a16:creationId xmlns:a16="http://schemas.microsoft.com/office/drawing/2014/main" id="{8615E91D-0C5C-7757-DC15-0B03E1227361}"/>
                </a:ext>
              </a:extLst>
            </p:cNvPr>
            <p:cNvSpPr/>
            <p:nvPr/>
          </p:nvSpPr>
          <p:spPr>
            <a:xfrm>
              <a:off x="1561300" y="3393950"/>
              <a:ext cx="4486650" cy="1414475"/>
            </a:xfrm>
            <a:custGeom>
              <a:avLst/>
              <a:gdLst/>
              <a:ahLst/>
              <a:cxnLst/>
              <a:rect l="l" t="t" r="r" b="b"/>
              <a:pathLst>
                <a:path w="179466" h="56579" extrusionOk="0">
                  <a:moveTo>
                    <a:pt x="0" y="0"/>
                  </a:moveTo>
                  <a:lnTo>
                    <a:pt x="0" y="56578"/>
                  </a:lnTo>
                  <a:lnTo>
                    <a:pt x="12740" y="56578"/>
                  </a:lnTo>
                  <a:lnTo>
                    <a:pt x="12740" y="20507"/>
                  </a:lnTo>
                  <a:lnTo>
                    <a:pt x="43531" y="56578"/>
                  </a:lnTo>
                  <a:lnTo>
                    <a:pt x="56701" y="56578"/>
                  </a:lnTo>
                  <a:lnTo>
                    <a:pt x="56701" y="0"/>
                  </a:lnTo>
                  <a:lnTo>
                    <a:pt x="43961" y="0"/>
                  </a:lnTo>
                  <a:lnTo>
                    <a:pt x="43961" y="36148"/>
                  </a:lnTo>
                  <a:lnTo>
                    <a:pt x="13078" y="0"/>
                  </a:lnTo>
                  <a:close/>
                  <a:moveTo>
                    <a:pt x="106218" y="16"/>
                  </a:moveTo>
                  <a:lnTo>
                    <a:pt x="120984" y="56578"/>
                  </a:lnTo>
                  <a:lnTo>
                    <a:pt x="134108" y="56578"/>
                  </a:lnTo>
                  <a:lnTo>
                    <a:pt x="142765" y="20784"/>
                  </a:lnTo>
                  <a:lnTo>
                    <a:pt x="151575" y="56578"/>
                  </a:lnTo>
                  <a:lnTo>
                    <a:pt x="164469" y="56578"/>
                  </a:lnTo>
                  <a:lnTo>
                    <a:pt x="164607" y="56087"/>
                  </a:lnTo>
                  <a:lnTo>
                    <a:pt x="179465" y="16"/>
                  </a:lnTo>
                  <a:lnTo>
                    <a:pt x="166326" y="16"/>
                  </a:lnTo>
                  <a:lnTo>
                    <a:pt x="157868" y="36240"/>
                  </a:lnTo>
                  <a:lnTo>
                    <a:pt x="148981" y="16"/>
                  </a:lnTo>
                  <a:lnTo>
                    <a:pt x="136778" y="16"/>
                  </a:lnTo>
                  <a:lnTo>
                    <a:pt x="127753" y="35826"/>
                  </a:lnTo>
                  <a:lnTo>
                    <a:pt x="119556" y="16"/>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7" name="Google Shape;1118;p35">
              <a:extLst>
                <a:ext uri="{FF2B5EF4-FFF2-40B4-BE49-F238E27FC236}">
                  <a16:creationId xmlns:a16="http://schemas.microsoft.com/office/drawing/2014/main" id="{5C96A03C-8E8C-1C98-F114-0FE964E9B403}"/>
                </a:ext>
              </a:extLst>
            </p:cNvPr>
            <p:cNvSpPr/>
            <p:nvPr/>
          </p:nvSpPr>
          <p:spPr>
            <a:xfrm>
              <a:off x="1527150" y="5014850"/>
              <a:ext cx="411375" cy="452825"/>
            </a:xfrm>
            <a:custGeom>
              <a:avLst/>
              <a:gdLst/>
              <a:ahLst/>
              <a:cxnLst/>
              <a:rect l="l" t="t" r="r" b="b"/>
              <a:pathLst>
                <a:path w="16455" h="18113" extrusionOk="0">
                  <a:moveTo>
                    <a:pt x="9056" y="0"/>
                  </a:moveTo>
                  <a:cubicBezTo>
                    <a:pt x="3776" y="0"/>
                    <a:pt x="0" y="4145"/>
                    <a:pt x="0" y="9056"/>
                  </a:cubicBezTo>
                  <a:lnTo>
                    <a:pt x="0" y="9103"/>
                  </a:lnTo>
                  <a:cubicBezTo>
                    <a:pt x="0" y="14199"/>
                    <a:pt x="3623" y="18113"/>
                    <a:pt x="9118" y="18113"/>
                  </a:cubicBezTo>
                  <a:cubicBezTo>
                    <a:pt x="12234" y="18113"/>
                    <a:pt x="14720" y="16854"/>
                    <a:pt x="16455" y="15380"/>
                  </a:cubicBezTo>
                  <a:lnTo>
                    <a:pt x="16455" y="8028"/>
                  </a:lnTo>
                  <a:lnTo>
                    <a:pt x="8964" y="8028"/>
                  </a:lnTo>
                  <a:lnTo>
                    <a:pt x="8964" y="10699"/>
                  </a:lnTo>
                  <a:lnTo>
                    <a:pt x="13462" y="10699"/>
                  </a:lnTo>
                  <a:lnTo>
                    <a:pt x="13462" y="13984"/>
                  </a:lnTo>
                  <a:cubicBezTo>
                    <a:pt x="12387" y="14782"/>
                    <a:pt x="10867" y="15304"/>
                    <a:pt x="9225" y="15304"/>
                  </a:cubicBezTo>
                  <a:cubicBezTo>
                    <a:pt x="5633" y="15304"/>
                    <a:pt x="3239" y="12648"/>
                    <a:pt x="3239" y="9056"/>
                  </a:cubicBezTo>
                  <a:lnTo>
                    <a:pt x="3239" y="8995"/>
                  </a:lnTo>
                  <a:cubicBezTo>
                    <a:pt x="3239" y="5649"/>
                    <a:pt x="5710" y="2825"/>
                    <a:pt x="8949" y="2825"/>
                  </a:cubicBezTo>
                  <a:cubicBezTo>
                    <a:pt x="11174" y="2825"/>
                    <a:pt x="12510" y="3546"/>
                    <a:pt x="13861" y="4697"/>
                  </a:cubicBezTo>
                  <a:lnTo>
                    <a:pt x="15825" y="2379"/>
                  </a:lnTo>
                  <a:cubicBezTo>
                    <a:pt x="14014" y="845"/>
                    <a:pt x="12126" y="0"/>
                    <a:pt x="9056" y="0"/>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8" name="Google Shape;1119;p35">
              <a:extLst>
                <a:ext uri="{FF2B5EF4-FFF2-40B4-BE49-F238E27FC236}">
                  <a16:creationId xmlns:a16="http://schemas.microsoft.com/office/drawing/2014/main" id="{FE183129-6D02-5311-3316-174E3E039B2C}"/>
                </a:ext>
              </a:extLst>
            </p:cNvPr>
            <p:cNvSpPr/>
            <p:nvPr/>
          </p:nvSpPr>
          <p:spPr>
            <a:xfrm>
              <a:off x="1984925" y="5014850"/>
              <a:ext cx="459375" cy="452825"/>
            </a:xfrm>
            <a:custGeom>
              <a:avLst/>
              <a:gdLst/>
              <a:ahLst/>
              <a:cxnLst/>
              <a:rect l="l" t="t" r="r" b="b"/>
              <a:pathLst>
                <a:path w="18375" h="18113" extrusionOk="0">
                  <a:moveTo>
                    <a:pt x="9164" y="2825"/>
                  </a:moveTo>
                  <a:cubicBezTo>
                    <a:pt x="12649" y="2825"/>
                    <a:pt x="15135" y="5649"/>
                    <a:pt x="15135" y="9056"/>
                  </a:cubicBezTo>
                  <a:lnTo>
                    <a:pt x="15135" y="9103"/>
                  </a:lnTo>
                  <a:cubicBezTo>
                    <a:pt x="15135" y="12510"/>
                    <a:pt x="12695" y="15273"/>
                    <a:pt x="9211" y="15273"/>
                  </a:cubicBezTo>
                  <a:cubicBezTo>
                    <a:pt x="5726" y="15273"/>
                    <a:pt x="3240" y="12464"/>
                    <a:pt x="3240" y="9056"/>
                  </a:cubicBezTo>
                  <a:lnTo>
                    <a:pt x="3240" y="8995"/>
                  </a:lnTo>
                  <a:cubicBezTo>
                    <a:pt x="3240" y="5603"/>
                    <a:pt x="5665" y="2825"/>
                    <a:pt x="9164" y="2825"/>
                  </a:cubicBezTo>
                  <a:close/>
                  <a:moveTo>
                    <a:pt x="9211" y="0"/>
                  </a:moveTo>
                  <a:cubicBezTo>
                    <a:pt x="3823" y="0"/>
                    <a:pt x="1" y="4129"/>
                    <a:pt x="1" y="9056"/>
                  </a:cubicBezTo>
                  <a:lnTo>
                    <a:pt x="1" y="9103"/>
                  </a:lnTo>
                  <a:cubicBezTo>
                    <a:pt x="1" y="14030"/>
                    <a:pt x="3762" y="18113"/>
                    <a:pt x="9164" y="18113"/>
                  </a:cubicBezTo>
                  <a:cubicBezTo>
                    <a:pt x="14552" y="18113"/>
                    <a:pt x="18374" y="13984"/>
                    <a:pt x="18374" y="9056"/>
                  </a:cubicBezTo>
                  <a:lnTo>
                    <a:pt x="18374" y="8995"/>
                  </a:lnTo>
                  <a:cubicBezTo>
                    <a:pt x="18374" y="4068"/>
                    <a:pt x="14614" y="0"/>
                    <a:pt x="9211" y="0"/>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9" name="Google Shape;1120;p35">
              <a:extLst>
                <a:ext uri="{FF2B5EF4-FFF2-40B4-BE49-F238E27FC236}">
                  <a16:creationId xmlns:a16="http://schemas.microsoft.com/office/drawing/2014/main" id="{CFD37BE5-44C3-6606-D918-85C109E552F2}"/>
                </a:ext>
              </a:extLst>
            </p:cNvPr>
            <p:cNvSpPr/>
            <p:nvPr/>
          </p:nvSpPr>
          <p:spPr>
            <a:xfrm>
              <a:off x="2438500" y="5022125"/>
              <a:ext cx="433275" cy="440950"/>
            </a:xfrm>
            <a:custGeom>
              <a:avLst/>
              <a:gdLst/>
              <a:ahLst/>
              <a:cxnLst/>
              <a:rect l="l" t="t" r="r" b="b"/>
              <a:pathLst>
                <a:path w="17331" h="17638" extrusionOk="0">
                  <a:moveTo>
                    <a:pt x="1" y="1"/>
                  </a:moveTo>
                  <a:lnTo>
                    <a:pt x="7307" y="17637"/>
                  </a:lnTo>
                  <a:lnTo>
                    <a:pt x="10024" y="17637"/>
                  </a:lnTo>
                  <a:lnTo>
                    <a:pt x="17330" y="1"/>
                  </a:lnTo>
                  <a:lnTo>
                    <a:pt x="13984" y="1"/>
                  </a:lnTo>
                  <a:lnTo>
                    <a:pt x="8719" y="13462"/>
                  </a:lnTo>
                  <a:lnTo>
                    <a:pt x="3424"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0" name="Google Shape;1121;p35">
              <a:extLst>
                <a:ext uri="{FF2B5EF4-FFF2-40B4-BE49-F238E27FC236}">
                  <a16:creationId xmlns:a16="http://schemas.microsoft.com/office/drawing/2014/main" id="{BC5F79FB-DD50-A21B-D39C-CD89A2B5F6B3}"/>
                </a:ext>
              </a:extLst>
            </p:cNvPr>
            <p:cNvSpPr/>
            <p:nvPr/>
          </p:nvSpPr>
          <p:spPr>
            <a:xfrm>
              <a:off x="2923550" y="5022125"/>
              <a:ext cx="328875" cy="437875"/>
            </a:xfrm>
            <a:custGeom>
              <a:avLst/>
              <a:gdLst/>
              <a:ahLst/>
              <a:cxnLst/>
              <a:rect l="l" t="t" r="r" b="b"/>
              <a:pathLst>
                <a:path w="13155" h="17515" extrusionOk="0">
                  <a:moveTo>
                    <a:pt x="0" y="1"/>
                  </a:moveTo>
                  <a:lnTo>
                    <a:pt x="0" y="17515"/>
                  </a:lnTo>
                  <a:lnTo>
                    <a:pt x="13155" y="17515"/>
                  </a:lnTo>
                  <a:lnTo>
                    <a:pt x="13155" y="14767"/>
                  </a:lnTo>
                  <a:lnTo>
                    <a:pt x="3086" y="14767"/>
                  </a:lnTo>
                  <a:lnTo>
                    <a:pt x="3086" y="10070"/>
                  </a:lnTo>
                  <a:lnTo>
                    <a:pt x="11912" y="10070"/>
                  </a:lnTo>
                  <a:lnTo>
                    <a:pt x="11912" y="7307"/>
                  </a:lnTo>
                  <a:lnTo>
                    <a:pt x="3086" y="7307"/>
                  </a:lnTo>
                  <a:lnTo>
                    <a:pt x="3086" y="2764"/>
                  </a:lnTo>
                  <a:lnTo>
                    <a:pt x="13032" y="2764"/>
                  </a:lnTo>
                  <a:lnTo>
                    <a:pt x="13032"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1" name="Google Shape;1122;p35">
              <a:extLst>
                <a:ext uri="{FF2B5EF4-FFF2-40B4-BE49-F238E27FC236}">
                  <a16:creationId xmlns:a16="http://schemas.microsoft.com/office/drawing/2014/main" id="{631ADFEF-0DF9-4868-02FF-83A94AA4A120}"/>
                </a:ext>
              </a:extLst>
            </p:cNvPr>
            <p:cNvSpPr/>
            <p:nvPr/>
          </p:nvSpPr>
          <p:spPr>
            <a:xfrm>
              <a:off x="3327250" y="5022125"/>
              <a:ext cx="373000" cy="437875"/>
            </a:xfrm>
            <a:custGeom>
              <a:avLst/>
              <a:gdLst/>
              <a:ahLst/>
              <a:cxnLst/>
              <a:rect l="l" t="t" r="r" b="b"/>
              <a:pathLst>
                <a:path w="14920" h="17515" extrusionOk="0">
                  <a:moveTo>
                    <a:pt x="7583" y="2810"/>
                  </a:moveTo>
                  <a:cubicBezTo>
                    <a:pt x="9870" y="2810"/>
                    <a:pt x="11220" y="3838"/>
                    <a:pt x="11220" y="5711"/>
                  </a:cubicBezTo>
                  <a:lnTo>
                    <a:pt x="11220" y="5757"/>
                  </a:lnTo>
                  <a:cubicBezTo>
                    <a:pt x="11220" y="7538"/>
                    <a:pt x="9824" y="8689"/>
                    <a:pt x="7613" y="8689"/>
                  </a:cubicBezTo>
                  <a:lnTo>
                    <a:pt x="3085" y="8689"/>
                  </a:lnTo>
                  <a:lnTo>
                    <a:pt x="3085" y="2810"/>
                  </a:lnTo>
                  <a:close/>
                  <a:moveTo>
                    <a:pt x="0" y="1"/>
                  </a:moveTo>
                  <a:lnTo>
                    <a:pt x="0" y="17515"/>
                  </a:lnTo>
                  <a:lnTo>
                    <a:pt x="3085" y="17515"/>
                  </a:lnTo>
                  <a:lnTo>
                    <a:pt x="3085" y="11421"/>
                  </a:lnTo>
                  <a:lnTo>
                    <a:pt x="6953" y="11421"/>
                  </a:lnTo>
                  <a:lnTo>
                    <a:pt x="11282" y="17515"/>
                  </a:lnTo>
                  <a:lnTo>
                    <a:pt x="14920" y="17515"/>
                  </a:lnTo>
                  <a:lnTo>
                    <a:pt x="10177" y="10884"/>
                  </a:lnTo>
                  <a:cubicBezTo>
                    <a:pt x="12633" y="10193"/>
                    <a:pt x="14352" y="8458"/>
                    <a:pt x="14352" y="5588"/>
                  </a:cubicBezTo>
                  <a:lnTo>
                    <a:pt x="14352" y="5527"/>
                  </a:lnTo>
                  <a:cubicBezTo>
                    <a:pt x="14352" y="4007"/>
                    <a:pt x="13845" y="2702"/>
                    <a:pt x="12909" y="1751"/>
                  </a:cubicBezTo>
                  <a:cubicBezTo>
                    <a:pt x="11773" y="661"/>
                    <a:pt x="10054" y="1"/>
                    <a:pt x="7828" y="1"/>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2" name="Google Shape;1123;p35">
              <a:extLst>
                <a:ext uri="{FF2B5EF4-FFF2-40B4-BE49-F238E27FC236}">
                  <a16:creationId xmlns:a16="http://schemas.microsoft.com/office/drawing/2014/main" id="{FEDB6EA7-F69B-5EFC-5644-1C5164A8834A}"/>
                </a:ext>
              </a:extLst>
            </p:cNvPr>
            <p:cNvSpPr/>
            <p:nvPr/>
          </p:nvSpPr>
          <p:spPr>
            <a:xfrm>
              <a:off x="3754325" y="5022125"/>
              <a:ext cx="382625" cy="437875"/>
            </a:xfrm>
            <a:custGeom>
              <a:avLst/>
              <a:gdLst/>
              <a:ahLst/>
              <a:cxnLst/>
              <a:rect l="l" t="t" r="r" b="b"/>
              <a:pathLst>
                <a:path w="15305" h="17515" extrusionOk="0">
                  <a:moveTo>
                    <a:pt x="1" y="1"/>
                  </a:moveTo>
                  <a:lnTo>
                    <a:pt x="1" y="17515"/>
                  </a:lnTo>
                  <a:lnTo>
                    <a:pt x="3040" y="17515"/>
                  </a:lnTo>
                  <a:lnTo>
                    <a:pt x="3040" y="5051"/>
                  </a:lnTo>
                  <a:lnTo>
                    <a:pt x="12725" y="17515"/>
                  </a:lnTo>
                  <a:lnTo>
                    <a:pt x="15304" y="17515"/>
                  </a:lnTo>
                  <a:lnTo>
                    <a:pt x="15304" y="1"/>
                  </a:lnTo>
                  <a:lnTo>
                    <a:pt x="12265" y="1"/>
                  </a:lnTo>
                  <a:lnTo>
                    <a:pt x="12265" y="12112"/>
                  </a:lnTo>
                  <a:lnTo>
                    <a:pt x="2856"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3" name="Google Shape;1124;p35">
              <a:extLst>
                <a:ext uri="{FF2B5EF4-FFF2-40B4-BE49-F238E27FC236}">
                  <a16:creationId xmlns:a16="http://schemas.microsoft.com/office/drawing/2014/main" id="{67D8430C-8851-BC4D-A882-D15885983AAE}"/>
                </a:ext>
              </a:extLst>
            </p:cNvPr>
            <p:cNvSpPr/>
            <p:nvPr/>
          </p:nvSpPr>
          <p:spPr>
            <a:xfrm>
              <a:off x="4215200" y="5022125"/>
              <a:ext cx="432100" cy="437875"/>
            </a:xfrm>
            <a:custGeom>
              <a:avLst/>
              <a:gdLst/>
              <a:ahLst/>
              <a:cxnLst/>
              <a:rect l="l" t="t" r="r" b="b"/>
              <a:pathLst>
                <a:path w="17284" h="17515" extrusionOk="0">
                  <a:moveTo>
                    <a:pt x="0" y="1"/>
                  </a:moveTo>
                  <a:lnTo>
                    <a:pt x="0" y="17515"/>
                  </a:lnTo>
                  <a:lnTo>
                    <a:pt x="3055" y="17515"/>
                  </a:lnTo>
                  <a:lnTo>
                    <a:pt x="3055" y="5005"/>
                  </a:lnTo>
                  <a:lnTo>
                    <a:pt x="8535" y="13217"/>
                  </a:lnTo>
                  <a:lnTo>
                    <a:pt x="8642" y="13217"/>
                  </a:lnTo>
                  <a:lnTo>
                    <a:pt x="14183" y="4959"/>
                  </a:lnTo>
                  <a:lnTo>
                    <a:pt x="14183" y="17515"/>
                  </a:lnTo>
                  <a:lnTo>
                    <a:pt x="17284" y="17515"/>
                  </a:lnTo>
                  <a:lnTo>
                    <a:pt x="17284" y="1"/>
                  </a:lnTo>
                  <a:lnTo>
                    <a:pt x="13984" y="1"/>
                  </a:lnTo>
                  <a:lnTo>
                    <a:pt x="8642" y="8290"/>
                  </a:lnTo>
                  <a:lnTo>
                    <a:pt x="3301"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4" name="Google Shape;1125;p35">
              <a:extLst>
                <a:ext uri="{FF2B5EF4-FFF2-40B4-BE49-F238E27FC236}">
                  <a16:creationId xmlns:a16="http://schemas.microsoft.com/office/drawing/2014/main" id="{FD0647DB-F14E-7ED5-E996-229DF5C8A502}"/>
                </a:ext>
              </a:extLst>
            </p:cNvPr>
            <p:cNvSpPr/>
            <p:nvPr/>
          </p:nvSpPr>
          <p:spPr>
            <a:xfrm>
              <a:off x="4720575" y="5022125"/>
              <a:ext cx="329275" cy="437875"/>
            </a:xfrm>
            <a:custGeom>
              <a:avLst/>
              <a:gdLst/>
              <a:ahLst/>
              <a:cxnLst/>
              <a:rect l="l" t="t" r="r" b="b"/>
              <a:pathLst>
                <a:path w="13171" h="17515" extrusionOk="0">
                  <a:moveTo>
                    <a:pt x="1" y="1"/>
                  </a:moveTo>
                  <a:lnTo>
                    <a:pt x="1" y="17515"/>
                  </a:lnTo>
                  <a:lnTo>
                    <a:pt x="13170" y="17515"/>
                  </a:lnTo>
                  <a:lnTo>
                    <a:pt x="13170" y="14767"/>
                  </a:lnTo>
                  <a:lnTo>
                    <a:pt x="3086" y="14767"/>
                  </a:lnTo>
                  <a:lnTo>
                    <a:pt x="3086" y="10070"/>
                  </a:lnTo>
                  <a:lnTo>
                    <a:pt x="11896" y="10070"/>
                  </a:lnTo>
                  <a:lnTo>
                    <a:pt x="11896" y="7307"/>
                  </a:lnTo>
                  <a:lnTo>
                    <a:pt x="3086" y="7307"/>
                  </a:lnTo>
                  <a:lnTo>
                    <a:pt x="3086" y="2764"/>
                  </a:lnTo>
                  <a:lnTo>
                    <a:pt x="13032" y="2764"/>
                  </a:lnTo>
                  <a:lnTo>
                    <a:pt x="13032"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5" name="Google Shape;1126;p35">
              <a:extLst>
                <a:ext uri="{FF2B5EF4-FFF2-40B4-BE49-F238E27FC236}">
                  <a16:creationId xmlns:a16="http://schemas.microsoft.com/office/drawing/2014/main" id="{73DE9AA6-8561-4042-5DA5-745B7CEB199F}"/>
                </a:ext>
              </a:extLst>
            </p:cNvPr>
            <p:cNvSpPr/>
            <p:nvPr/>
          </p:nvSpPr>
          <p:spPr>
            <a:xfrm>
              <a:off x="5125425" y="5022125"/>
              <a:ext cx="382975" cy="437875"/>
            </a:xfrm>
            <a:custGeom>
              <a:avLst/>
              <a:gdLst/>
              <a:ahLst/>
              <a:cxnLst/>
              <a:rect l="l" t="t" r="r" b="b"/>
              <a:pathLst>
                <a:path w="15319" h="17515" extrusionOk="0">
                  <a:moveTo>
                    <a:pt x="0" y="1"/>
                  </a:moveTo>
                  <a:lnTo>
                    <a:pt x="0" y="17515"/>
                  </a:lnTo>
                  <a:lnTo>
                    <a:pt x="3039" y="17515"/>
                  </a:lnTo>
                  <a:lnTo>
                    <a:pt x="3039" y="5051"/>
                  </a:lnTo>
                  <a:lnTo>
                    <a:pt x="12725" y="17515"/>
                  </a:lnTo>
                  <a:lnTo>
                    <a:pt x="15319" y="17515"/>
                  </a:lnTo>
                  <a:lnTo>
                    <a:pt x="15319" y="1"/>
                  </a:lnTo>
                  <a:lnTo>
                    <a:pt x="12280" y="1"/>
                  </a:lnTo>
                  <a:lnTo>
                    <a:pt x="12280" y="12112"/>
                  </a:lnTo>
                  <a:lnTo>
                    <a:pt x="2870"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6" name="Google Shape;1127;p35">
              <a:extLst>
                <a:ext uri="{FF2B5EF4-FFF2-40B4-BE49-F238E27FC236}">
                  <a16:creationId xmlns:a16="http://schemas.microsoft.com/office/drawing/2014/main" id="{E4DBD05F-471B-5C2A-68AC-185F82E44D16}"/>
                </a:ext>
              </a:extLst>
            </p:cNvPr>
            <p:cNvSpPr/>
            <p:nvPr/>
          </p:nvSpPr>
          <p:spPr>
            <a:xfrm>
              <a:off x="5569400" y="5022125"/>
              <a:ext cx="356500" cy="437875"/>
            </a:xfrm>
            <a:custGeom>
              <a:avLst/>
              <a:gdLst/>
              <a:ahLst/>
              <a:cxnLst/>
              <a:rect l="l" t="t" r="r" b="b"/>
              <a:pathLst>
                <a:path w="14260" h="17515" extrusionOk="0">
                  <a:moveTo>
                    <a:pt x="0" y="1"/>
                  </a:moveTo>
                  <a:lnTo>
                    <a:pt x="0" y="2856"/>
                  </a:lnTo>
                  <a:lnTo>
                    <a:pt x="5572" y="2856"/>
                  </a:lnTo>
                  <a:lnTo>
                    <a:pt x="5572" y="17515"/>
                  </a:lnTo>
                  <a:lnTo>
                    <a:pt x="8688" y="17515"/>
                  </a:lnTo>
                  <a:lnTo>
                    <a:pt x="8688" y="2856"/>
                  </a:lnTo>
                  <a:lnTo>
                    <a:pt x="14260" y="2856"/>
                  </a:lnTo>
                  <a:lnTo>
                    <a:pt x="14260"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7" name="Google Shape;1128;p35">
              <a:extLst>
                <a:ext uri="{FF2B5EF4-FFF2-40B4-BE49-F238E27FC236}">
                  <a16:creationId xmlns:a16="http://schemas.microsoft.com/office/drawing/2014/main" id="{7B4B0582-6499-109A-58C8-B286DE907B62}"/>
                </a:ext>
              </a:extLst>
            </p:cNvPr>
            <p:cNvSpPr/>
            <p:nvPr/>
          </p:nvSpPr>
          <p:spPr>
            <a:xfrm>
              <a:off x="3066675" y="3363625"/>
              <a:ext cx="1140875" cy="1477800"/>
            </a:xfrm>
            <a:custGeom>
              <a:avLst/>
              <a:gdLst/>
              <a:ahLst/>
              <a:cxnLst/>
              <a:rect l="l" t="t" r="r" b="b"/>
              <a:pathLst>
                <a:path w="45635" h="59112" extrusionOk="0">
                  <a:moveTo>
                    <a:pt x="22488" y="1"/>
                  </a:moveTo>
                  <a:cubicBezTo>
                    <a:pt x="10715" y="1"/>
                    <a:pt x="2303" y="6893"/>
                    <a:pt x="2303" y="17315"/>
                  </a:cubicBezTo>
                  <a:lnTo>
                    <a:pt x="2303" y="17484"/>
                  </a:lnTo>
                  <a:cubicBezTo>
                    <a:pt x="2303" y="28904"/>
                    <a:pt x="9809" y="32096"/>
                    <a:pt x="21413" y="35059"/>
                  </a:cubicBezTo>
                  <a:cubicBezTo>
                    <a:pt x="31053" y="37515"/>
                    <a:pt x="33033" y="39157"/>
                    <a:pt x="33033" y="42365"/>
                  </a:cubicBezTo>
                  <a:lnTo>
                    <a:pt x="33033" y="42534"/>
                  </a:lnTo>
                  <a:cubicBezTo>
                    <a:pt x="33033" y="45896"/>
                    <a:pt x="29901" y="47952"/>
                    <a:pt x="24713" y="47952"/>
                  </a:cubicBezTo>
                  <a:cubicBezTo>
                    <a:pt x="18128" y="47952"/>
                    <a:pt x="12679" y="45236"/>
                    <a:pt x="7491" y="40968"/>
                  </a:cubicBezTo>
                  <a:lnTo>
                    <a:pt x="1" y="49917"/>
                  </a:lnTo>
                  <a:cubicBezTo>
                    <a:pt x="6923" y="56072"/>
                    <a:pt x="15734" y="59111"/>
                    <a:pt x="24468" y="59111"/>
                  </a:cubicBezTo>
                  <a:cubicBezTo>
                    <a:pt x="36916" y="59111"/>
                    <a:pt x="45634" y="52711"/>
                    <a:pt x="45634" y="41291"/>
                  </a:cubicBezTo>
                  <a:lnTo>
                    <a:pt x="45634" y="41137"/>
                  </a:lnTo>
                  <a:cubicBezTo>
                    <a:pt x="45634" y="31114"/>
                    <a:pt x="39050" y="26924"/>
                    <a:pt x="27353" y="23885"/>
                  </a:cubicBezTo>
                  <a:cubicBezTo>
                    <a:pt x="17376" y="21337"/>
                    <a:pt x="14905" y="20109"/>
                    <a:pt x="14905" y="16333"/>
                  </a:cubicBezTo>
                  <a:lnTo>
                    <a:pt x="14905" y="16164"/>
                  </a:lnTo>
                  <a:cubicBezTo>
                    <a:pt x="14905" y="13386"/>
                    <a:pt x="17468" y="11160"/>
                    <a:pt x="22319" y="11160"/>
                  </a:cubicBezTo>
                  <a:cubicBezTo>
                    <a:pt x="27185" y="11160"/>
                    <a:pt x="32204" y="13293"/>
                    <a:pt x="37330" y="16824"/>
                  </a:cubicBezTo>
                  <a:lnTo>
                    <a:pt x="43915" y="7307"/>
                  </a:lnTo>
                  <a:cubicBezTo>
                    <a:pt x="38067" y="2626"/>
                    <a:pt x="30884" y="1"/>
                    <a:pt x="22488" y="1"/>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8" name="Google Shape;1129;p35">
              <a:extLst>
                <a:ext uri="{FF2B5EF4-FFF2-40B4-BE49-F238E27FC236}">
                  <a16:creationId xmlns:a16="http://schemas.microsoft.com/office/drawing/2014/main" id="{626392B2-0ABE-81FB-9782-549ECEC2BD13}"/>
                </a:ext>
              </a:extLst>
            </p:cNvPr>
            <p:cNvSpPr/>
            <p:nvPr/>
          </p:nvSpPr>
          <p:spPr>
            <a:xfrm>
              <a:off x="1317200" y="238100"/>
              <a:ext cx="4976425" cy="3038625"/>
            </a:xfrm>
            <a:custGeom>
              <a:avLst/>
              <a:gdLst/>
              <a:ahLst/>
              <a:cxnLst/>
              <a:rect l="l" t="t" r="r" b="b"/>
              <a:pathLst>
                <a:path w="199057" h="121545" extrusionOk="0">
                  <a:moveTo>
                    <a:pt x="99550" y="1"/>
                  </a:moveTo>
                  <a:cubicBezTo>
                    <a:pt x="99532" y="1"/>
                    <a:pt x="99514" y="1"/>
                    <a:pt x="99497" y="1"/>
                  </a:cubicBezTo>
                  <a:cubicBezTo>
                    <a:pt x="98315" y="1"/>
                    <a:pt x="97486" y="538"/>
                    <a:pt x="96749" y="1275"/>
                  </a:cubicBezTo>
                  <a:cubicBezTo>
                    <a:pt x="95352" y="2672"/>
                    <a:pt x="93449" y="5803"/>
                    <a:pt x="92712" y="6954"/>
                  </a:cubicBezTo>
                  <a:cubicBezTo>
                    <a:pt x="90809" y="9963"/>
                    <a:pt x="89581" y="12311"/>
                    <a:pt x="87570" y="15627"/>
                  </a:cubicBezTo>
                  <a:cubicBezTo>
                    <a:pt x="84623" y="13171"/>
                    <a:pt x="75720" y="6893"/>
                    <a:pt x="73679" y="5634"/>
                  </a:cubicBezTo>
                  <a:cubicBezTo>
                    <a:pt x="72722" y="5055"/>
                    <a:pt x="71673" y="4321"/>
                    <a:pt x="70023" y="4321"/>
                  </a:cubicBezTo>
                  <a:cubicBezTo>
                    <a:pt x="69661" y="4321"/>
                    <a:pt x="69269" y="4357"/>
                    <a:pt x="68844" y="4437"/>
                  </a:cubicBezTo>
                  <a:cubicBezTo>
                    <a:pt x="66511" y="4882"/>
                    <a:pt x="65743" y="7077"/>
                    <a:pt x="65221" y="8274"/>
                  </a:cubicBezTo>
                  <a:cubicBezTo>
                    <a:pt x="64485" y="9932"/>
                    <a:pt x="62413" y="16456"/>
                    <a:pt x="60448" y="23378"/>
                  </a:cubicBezTo>
                  <a:cubicBezTo>
                    <a:pt x="56181" y="21168"/>
                    <a:pt x="53203" y="19694"/>
                    <a:pt x="49197" y="17852"/>
                  </a:cubicBezTo>
                  <a:cubicBezTo>
                    <a:pt x="46971" y="16844"/>
                    <a:pt x="44352" y="15573"/>
                    <a:pt x="41774" y="15573"/>
                  </a:cubicBezTo>
                  <a:cubicBezTo>
                    <a:pt x="40939" y="15573"/>
                    <a:pt x="40108" y="15706"/>
                    <a:pt x="39296" y="16026"/>
                  </a:cubicBezTo>
                  <a:cubicBezTo>
                    <a:pt x="37393" y="16809"/>
                    <a:pt x="36641" y="19464"/>
                    <a:pt x="36211" y="21199"/>
                  </a:cubicBezTo>
                  <a:cubicBezTo>
                    <a:pt x="34553" y="28873"/>
                    <a:pt x="34369" y="36456"/>
                    <a:pt x="34431" y="41076"/>
                  </a:cubicBezTo>
                  <a:cubicBezTo>
                    <a:pt x="33640" y="40999"/>
                    <a:pt x="27228" y="40601"/>
                    <a:pt x="21499" y="40601"/>
                  </a:cubicBezTo>
                  <a:cubicBezTo>
                    <a:pt x="18110" y="40601"/>
                    <a:pt x="14959" y="40740"/>
                    <a:pt x="13356" y="41168"/>
                  </a:cubicBezTo>
                  <a:cubicBezTo>
                    <a:pt x="11483" y="41675"/>
                    <a:pt x="9672" y="42979"/>
                    <a:pt x="8920" y="45036"/>
                  </a:cubicBezTo>
                  <a:cubicBezTo>
                    <a:pt x="8291" y="46725"/>
                    <a:pt x="9012" y="50040"/>
                    <a:pt x="9427" y="51575"/>
                  </a:cubicBezTo>
                  <a:cubicBezTo>
                    <a:pt x="11038" y="57699"/>
                    <a:pt x="14354" y="62995"/>
                    <a:pt x="17991" y="68106"/>
                  </a:cubicBezTo>
                  <a:cubicBezTo>
                    <a:pt x="18744" y="69150"/>
                    <a:pt x="19066" y="69687"/>
                    <a:pt x="19849" y="70685"/>
                  </a:cubicBezTo>
                  <a:cubicBezTo>
                    <a:pt x="9764" y="76533"/>
                    <a:pt x="4392" y="80417"/>
                    <a:pt x="3225" y="81384"/>
                  </a:cubicBezTo>
                  <a:cubicBezTo>
                    <a:pt x="2074" y="82351"/>
                    <a:pt x="48" y="84100"/>
                    <a:pt x="2" y="86710"/>
                  </a:cubicBezTo>
                  <a:cubicBezTo>
                    <a:pt x="-13" y="87861"/>
                    <a:pt x="109" y="88813"/>
                    <a:pt x="1169" y="90302"/>
                  </a:cubicBezTo>
                  <a:cubicBezTo>
                    <a:pt x="3087" y="93003"/>
                    <a:pt x="13801" y="103256"/>
                    <a:pt x="37777" y="106925"/>
                  </a:cubicBezTo>
                  <a:cubicBezTo>
                    <a:pt x="33679" y="109903"/>
                    <a:pt x="34492" y="113617"/>
                    <a:pt x="35106" y="115121"/>
                  </a:cubicBezTo>
                  <a:cubicBezTo>
                    <a:pt x="35582" y="116288"/>
                    <a:pt x="36748" y="117654"/>
                    <a:pt x="39081" y="118928"/>
                  </a:cubicBezTo>
                  <a:cubicBezTo>
                    <a:pt x="42842" y="120985"/>
                    <a:pt x="47508" y="121476"/>
                    <a:pt x="51468" y="121538"/>
                  </a:cubicBezTo>
                  <a:cubicBezTo>
                    <a:pt x="51711" y="121542"/>
                    <a:pt x="51954" y="121544"/>
                    <a:pt x="52198" y="121544"/>
                  </a:cubicBezTo>
                  <a:cubicBezTo>
                    <a:pt x="57673" y="121544"/>
                    <a:pt x="63386" y="120415"/>
                    <a:pt x="68706" y="119343"/>
                  </a:cubicBezTo>
                  <a:cubicBezTo>
                    <a:pt x="74001" y="118268"/>
                    <a:pt x="79558" y="116089"/>
                    <a:pt x="84976" y="115828"/>
                  </a:cubicBezTo>
                  <a:cubicBezTo>
                    <a:pt x="86091" y="115779"/>
                    <a:pt x="87206" y="115755"/>
                    <a:pt x="88320" y="115755"/>
                  </a:cubicBezTo>
                  <a:cubicBezTo>
                    <a:pt x="90381" y="115755"/>
                    <a:pt x="92440" y="115837"/>
                    <a:pt x="94493" y="115996"/>
                  </a:cubicBezTo>
                  <a:cubicBezTo>
                    <a:pt x="95598" y="116089"/>
                    <a:pt x="97041" y="116257"/>
                    <a:pt x="99558" y="116257"/>
                  </a:cubicBezTo>
                  <a:cubicBezTo>
                    <a:pt x="101799" y="116257"/>
                    <a:pt x="103472" y="116073"/>
                    <a:pt x="104577" y="115996"/>
                  </a:cubicBezTo>
                  <a:cubicBezTo>
                    <a:pt x="106634" y="115837"/>
                    <a:pt x="108697" y="115748"/>
                    <a:pt x="110758" y="115748"/>
                  </a:cubicBezTo>
                  <a:cubicBezTo>
                    <a:pt x="111866" y="115748"/>
                    <a:pt x="112973" y="115774"/>
                    <a:pt x="114079" y="115828"/>
                  </a:cubicBezTo>
                  <a:cubicBezTo>
                    <a:pt x="119512" y="116073"/>
                    <a:pt x="125053" y="118253"/>
                    <a:pt x="130364" y="119327"/>
                  </a:cubicBezTo>
                  <a:cubicBezTo>
                    <a:pt x="135684" y="120415"/>
                    <a:pt x="141384" y="121544"/>
                    <a:pt x="146857" y="121544"/>
                  </a:cubicBezTo>
                  <a:cubicBezTo>
                    <a:pt x="147100" y="121544"/>
                    <a:pt x="147344" y="121542"/>
                    <a:pt x="147586" y="121538"/>
                  </a:cubicBezTo>
                  <a:cubicBezTo>
                    <a:pt x="151546" y="121461"/>
                    <a:pt x="156213" y="120985"/>
                    <a:pt x="159973" y="118928"/>
                  </a:cubicBezTo>
                  <a:cubicBezTo>
                    <a:pt x="162322" y="117654"/>
                    <a:pt x="163473" y="116288"/>
                    <a:pt x="163949" y="115106"/>
                  </a:cubicBezTo>
                  <a:cubicBezTo>
                    <a:pt x="164563" y="113617"/>
                    <a:pt x="165391" y="109903"/>
                    <a:pt x="161278" y="106910"/>
                  </a:cubicBezTo>
                  <a:cubicBezTo>
                    <a:pt x="185269" y="103256"/>
                    <a:pt x="195967" y="93003"/>
                    <a:pt x="197901" y="90286"/>
                  </a:cubicBezTo>
                  <a:cubicBezTo>
                    <a:pt x="198961" y="88813"/>
                    <a:pt x="199083" y="87861"/>
                    <a:pt x="199053" y="86694"/>
                  </a:cubicBezTo>
                  <a:cubicBezTo>
                    <a:pt x="199007" y="84085"/>
                    <a:pt x="196996" y="82335"/>
                    <a:pt x="195829" y="81384"/>
                  </a:cubicBezTo>
                  <a:cubicBezTo>
                    <a:pt x="194678" y="80417"/>
                    <a:pt x="189290" y="76518"/>
                    <a:pt x="179206" y="70685"/>
                  </a:cubicBezTo>
                  <a:cubicBezTo>
                    <a:pt x="179989" y="69672"/>
                    <a:pt x="180326" y="69135"/>
                    <a:pt x="181063" y="68091"/>
                  </a:cubicBezTo>
                  <a:cubicBezTo>
                    <a:pt x="184701" y="62980"/>
                    <a:pt x="188032" y="57699"/>
                    <a:pt x="189643" y="51575"/>
                  </a:cubicBezTo>
                  <a:cubicBezTo>
                    <a:pt x="190043" y="50025"/>
                    <a:pt x="190764" y="46725"/>
                    <a:pt x="190135" y="45036"/>
                  </a:cubicBezTo>
                  <a:cubicBezTo>
                    <a:pt x="189383" y="42979"/>
                    <a:pt x="187571" y="41675"/>
                    <a:pt x="185714" y="41168"/>
                  </a:cubicBezTo>
                  <a:cubicBezTo>
                    <a:pt x="184108" y="40734"/>
                    <a:pt x="180950" y="40593"/>
                    <a:pt x="177552" y="40593"/>
                  </a:cubicBezTo>
                  <a:cubicBezTo>
                    <a:pt x="171823" y="40593"/>
                    <a:pt x="165414" y="40993"/>
                    <a:pt x="164624" y="41061"/>
                  </a:cubicBezTo>
                  <a:cubicBezTo>
                    <a:pt x="164685" y="36440"/>
                    <a:pt x="164517" y="28858"/>
                    <a:pt x="162843" y="21183"/>
                  </a:cubicBezTo>
                  <a:cubicBezTo>
                    <a:pt x="162414" y="19449"/>
                    <a:pt x="161677" y="16809"/>
                    <a:pt x="159774" y="16010"/>
                  </a:cubicBezTo>
                  <a:cubicBezTo>
                    <a:pt x="158962" y="15693"/>
                    <a:pt x="158132" y="15560"/>
                    <a:pt x="157298" y="15560"/>
                  </a:cubicBezTo>
                  <a:cubicBezTo>
                    <a:pt x="154706" y="15560"/>
                    <a:pt x="152076" y="16842"/>
                    <a:pt x="149858" y="17852"/>
                  </a:cubicBezTo>
                  <a:cubicBezTo>
                    <a:pt x="145852" y="19694"/>
                    <a:pt x="142889" y="21168"/>
                    <a:pt x="138607" y="23363"/>
                  </a:cubicBezTo>
                  <a:cubicBezTo>
                    <a:pt x="136642" y="16440"/>
                    <a:pt x="134570" y="9917"/>
                    <a:pt x="133849" y="8274"/>
                  </a:cubicBezTo>
                  <a:cubicBezTo>
                    <a:pt x="133311" y="7062"/>
                    <a:pt x="132544" y="4867"/>
                    <a:pt x="130226" y="4437"/>
                  </a:cubicBezTo>
                  <a:cubicBezTo>
                    <a:pt x="129787" y="4352"/>
                    <a:pt x="129385" y="4315"/>
                    <a:pt x="129015" y="4315"/>
                  </a:cubicBezTo>
                  <a:cubicBezTo>
                    <a:pt x="127375" y="4315"/>
                    <a:pt x="126342" y="5046"/>
                    <a:pt x="125391" y="5634"/>
                  </a:cubicBezTo>
                  <a:cubicBezTo>
                    <a:pt x="123334" y="6893"/>
                    <a:pt x="114447" y="13171"/>
                    <a:pt x="111484" y="15611"/>
                  </a:cubicBezTo>
                  <a:cubicBezTo>
                    <a:pt x="109489" y="12296"/>
                    <a:pt x="108261" y="9963"/>
                    <a:pt x="106342" y="6954"/>
                  </a:cubicBezTo>
                  <a:cubicBezTo>
                    <a:pt x="105606" y="5788"/>
                    <a:pt x="103702" y="2656"/>
                    <a:pt x="102321" y="1275"/>
                  </a:cubicBezTo>
                  <a:cubicBezTo>
                    <a:pt x="101580" y="519"/>
                    <a:pt x="100764" y="1"/>
                    <a:pt x="9955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9" name="Google Shape;1130;p35">
              <a:extLst>
                <a:ext uri="{FF2B5EF4-FFF2-40B4-BE49-F238E27FC236}">
                  <a16:creationId xmlns:a16="http://schemas.microsoft.com/office/drawing/2014/main" id="{3B435F5A-BE10-AEDE-4525-F51F92DCE8B9}"/>
                </a:ext>
              </a:extLst>
            </p:cNvPr>
            <p:cNvSpPr/>
            <p:nvPr/>
          </p:nvSpPr>
          <p:spPr>
            <a:xfrm>
              <a:off x="4427025" y="711625"/>
              <a:ext cx="914200" cy="2190025"/>
            </a:xfrm>
            <a:custGeom>
              <a:avLst/>
              <a:gdLst/>
              <a:ahLst/>
              <a:cxnLst/>
              <a:rect l="l" t="t" r="r" b="b"/>
              <a:pathLst>
                <a:path w="36568" h="87601" extrusionOk="0">
                  <a:moveTo>
                    <a:pt x="32898" y="0"/>
                  </a:moveTo>
                  <a:cubicBezTo>
                    <a:pt x="32866" y="0"/>
                    <a:pt x="32834" y="0"/>
                    <a:pt x="32802" y="1"/>
                  </a:cubicBezTo>
                  <a:cubicBezTo>
                    <a:pt x="30193" y="47"/>
                    <a:pt x="19156" y="4959"/>
                    <a:pt x="8842" y="12296"/>
                  </a:cubicBezTo>
                  <a:cubicBezTo>
                    <a:pt x="10315" y="13079"/>
                    <a:pt x="11343" y="14399"/>
                    <a:pt x="11835" y="16502"/>
                  </a:cubicBezTo>
                  <a:cubicBezTo>
                    <a:pt x="12341" y="18605"/>
                    <a:pt x="14889" y="31698"/>
                    <a:pt x="14889" y="45420"/>
                  </a:cubicBezTo>
                  <a:cubicBezTo>
                    <a:pt x="14889" y="55351"/>
                    <a:pt x="13677" y="64177"/>
                    <a:pt x="11282" y="71637"/>
                  </a:cubicBezTo>
                  <a:cubicBezTo>
                    <a:pt x="8765" y="79496"/>
                    <a:pt x="3991" y="84561"/>
                    <a:pt x="0" y="87600"/>
                  </a:cubicBezTo>
                  <a:cubicBezTo>
                    <a:pt x="10254" y="87262"/>
                    <a:pt x="19448" y="80908"/>
                    <a:pt x="25956" y="69626"/>
                  </a:cubicBezTo>
                  <a:cubicBezTo>
                    <a:pt x="34444" y="54829"/>
                    <a:pt x="36256" y="36256"/>
                    <a:pt x="36516" y="22688"/>
                  </a:cubicBezTo>
                  <a:cubicBezTo>
                    <a:pt x="36823" y="7215"/>
                    <a:pt x="35657" y="3578"/>
                    <a:pt x="35212" y="2073"/>
                  </a:cubicBezTo>
                  <a:cubicBezTo>
                    <a:pt x="34762" y="606"/>
                    <a:pt x="34167" y="0"/>
                    <a:pt x="32898"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0" name="Google Shape;1131;p35">
              <a:extLst>
                <a:ext uri="{FF2B5EF4-FFF2-40B4-BE49-F238E27FC236}">
                  <a16:creationId xmlns:a16="http://schemas.microsoft.com/office/drawing/2014/main" id="{C4F3D4AF-01DA-5BB7-1DB9-390B64023438}"/>
                </a:ext>
              </a:extLst>
            </p:cNvPr>
            <p:cNvSpPr/>
            <p:nvPr/>
          </p:nvSpPr>
          <p:spPr>
            <a:xfrm>
              <a:off x="3753150" y="1106200"/>
              <a:ext cx="944825" cy="1847725"/>
            </a:xfrm>
            <a:custGeom>
              <a:avLst/>
              <a:gdLst/>
              <a:ahLst/>
              <a:cxnLst/>
              <a:rect l="l" t="t" r="r" b="b"/>
              <a:pathLst>
                <a:path w="37793" h="73909" extrusionOk="0">
                  <a:moveTo>
                    <a:pt x="33217" y="1"/>
                  </a:moveTo>
                  <a:cubicBezTo>
                    <a:pt x="32174" y="1"/>
                    <a:pt x="31148" y="1120"/>
                    <a:pt x="30486" y="1670"/>
                  </a:cubicBezTo>
                  <a:cubicBezTo>
                    <a:pt x="29764" y="2269"/>
                    <a:pt x="11821" y="17879"/>
                    <a:pt x="4008" y="37220"/>
                  </a:cubicBezTo>
                  <a:cubicBezTo>
                    <a:pt x="2580" y="41210"/>
                    <a:pt x="79" y="45339"/>
                    <a:pt x="2" y="57711"/>
                  </a:cubicBezTo>
                  <a:cubicBezTo>
                    <a:pt x="-29" y="62162"/>
                    <a:pt x="401" y="67151"/>
                    <a:pt x="2642" y="69945"/>
                  </a:cubicBezTo>
                  <a:cubicBezTo>
                    <a:pt x="3874" y="71477"/>
                    <a:pt x="6107" y="73908"/>
                    <a:pt x="10450" y="73908"/>
                  </a:cubicBezTo>
                  <a:cubicBezTo>
                    <a:pt x="10543" y="73908"/>
                    <a:pt x="10636" y="73907"/>
                    <a:pt x="10731" y="73905"/>
                  </a:cubicBezTo>
                  <a:cubicBezTo>
                    <a:pt x="18068" y="73751"/>
                    <a:pt x="30163" y="67872"/>
                    <a:pt x="34369" y="54611"/>
                  </a:cubicBezTo>
                  <a:cubicBezTo>
                    <a:pt x="36610" y="47657"/>
                    <a:pt x="37393" y="40735"/>
                    <a:pt x="37746" y="29637"/>
                  </a:cubicBezTo>
                  <a:cubicBezTo>
                    <a:pt x="38176" y="16314"/>
                    <a:pt x="35474" y="3528"/>
                    <a:pt x="35305" y="2791"/>
                  </a:cubicBezTo>
                  <a:cubicBezTo>
                    <a:pt x="35106" y="1793"/>
                    <a:pt x="34737" y="274"/>
                    <a:pt x="33494" y="28"/>
                  </a:cubicBezTo>
                  <a:cubicBezTo>
                    <a:pt x="33402" y="9"/>
                    <a:pt x="33309" y="1"/>
                    <a:pt x="33217"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1" name="Google Shape;1132;p35">
              <a:extLst>
                <a:ext uri="{FF2B5EF4-FFF2-40B4-BE49-F238E27FC236}">
                  <a16:creationId xmlns:a16="http://schemas.microsoft.com/office/drawing/2014/main" id="{2219C9C5-E3C2-3139-995A-FCFF4B1926B9}"/>
                </a:ext>
              </a:extLst>
            </p:cNvPr>
            <p:cNvSpPr/>
            <p:nvPr/>
          </p:nvSpPr>
          <p:spPr>
            <a:xfrm>
              <a:off x="4158800" y="421075"/>
              <a:ext cx="539150" cy="727275"/>
            </a:xfrm>
            <a:custGeom>
              <a:avLst/>
              <a:gdLst/>
              <a:ahLst/>
              <a:cxnLst/>
              <a:rect l="l" t="t" r="r" b="b"/>
              <a:pathLst>
                <a:path w="21566" h="29091" extrusionOk="0">
                  <a:moveTo>
                    <a:pt x="15157" y="0"/>
                  </a:moveTo>
                  <a:cubicBezTo>
                    <a:pt x="14451" y="0"/>
                    <a:pt x="13899" y="283"/>
                    <a:pt x="13108" y="863"/>
                  </a:cubicBezTo>
                  <a:cubicBezTo>
                    <a:pt x="11850" y="1784"/>
                    <a:pt x="2916" y="8799"/>
                    <a:pt x="0" y="11209"/>
                  </a:cubicBezTo>
                  <a:cubicBezTo>
                    <a:pt x="2993" y="16735"/>
                    <a:pt x="5403" y="23611"/>
                    <a:pt x="7368" y="29091"/>
                  </a:cubicBezTo>
                  <a:cubicBezTo>
                    <a:pt x="11758" y="25622"/>
                    <a:pt x="14413" y="22552"/>
                    <a:pt x="21566" y="17732"/>
                  </a:cubicBezTo>
                  <a:cubicBezTo>
                    <a:pt x="19555" y="8507"/>
                    <a:pt x="17621" y="2214"/>
                    <a:pt x="17606" y="2183"/>
                  </a:cubicBezTo>
                  <a:cubicBezTo>
                    <a:pt x="17191" y="1047"/>
                    <a:pt x="16577" y="188"/>
                    <a:pt x="15702" y="50"/>
                  </a:cubicBezTo>
                  <a:cubicBezTo>
                    <a:pt x="15508" y="17"/>
                    <a:pt x="15328" y="0"/>
                    <a:pt x="1515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2" name="Google Shape;1133;p35">
              <a:extLst>
                <a:ext uri="{FF2B5EF4-FFF2-40B4-BE49-F238E27FC236}">
                  <a16:creationId xmlns:a16="http://schemas.microsoft.com/office/drawing/2014/main" id="{F6DA2D31-7057-A005-8424-E52087514663}"/>
                </a:ext>
              </a:extLst>
            </p:cNvPr>
            <p:cNvSpPr/>
            <p:nvPr/>
          </p:nvSpPr>
          <p:spPr>
            <a:xfrm>
              <a:off x="5393650" y="1333050"/>
              <a:ext cx="596000" cy="615775"/>
            </a:xfrm>
            <a:custGeom>
              <a:avLst/>
              <a:gdLst/>
              <a:ahLst/>
              <a:cxnLst/>
              <a:rect l="l" t="t" r="r" b="b"/>
              <a:pathLst>
                <a:path w="23840" h="24631" extrusionOk="0">
                  <a:moveTo>
                    <a:pt x="18214" y="0"/>
                  </a:moveTo>
                  <a:cubicBezTo>
                    <a:pt x="12822" y="0"/>
                    <a:pt x="1597" y="1054"/>
                    <a:pt x="1597" y="1054"/>
                  </a:cubicBezTo>
                  <a:cubicBezTo>
                    <a:pt x="1443" y="7455"/>
                    <a:pt x="906" y="13502"/>
                    <a:pt x="0" y="19043"/>
                  </a:cubicBezTo>
                  <a:cubicBezTo>
                    <a:pt x="4344" y="20701"/>
                    <a:pt x="8427" y="22390"/>
                    <a:pt x="12971" y="24631"/>
                  </a:cubicBezTo>
                  <a:cubicBezTo>
                    <a:pt x="21812" y="13518"/>
                    <a:pt x="23623" y="6380"/>
                    <a:pt x="23807" y="4369"/>
                  </a:cubicBezTo>
                  <a:cubicBezTo>
                    <a:pt x="23899" y="3356"/>
                    <a:pt x="23807" y="2159"/>
                    <a:pt x="23377" y="1545"/>
                  </a:cubicBezTo>
                  <a:cubicBezTo>
                    <a:pt x="22810" y="701"/>
                    <a:pt x="22073" y="317"/>
                    <a:pt x="20262" y="87"/>
                  </a:cubicBezTo>
                  <a:cubicBezTo>
                    <a:pt x="19768" y="26"/>
                    <a:pt x="19063" y="0"/>
                    <a:pt x="18214"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3" name="Google Shape;1134;p35">
              <a:extLst>
                <a:ext uri="{FF2B5EF4-FFF2-40B4-BE49-F238E27FC236}">
                  <a16:creationId xmlns:a16="http://schemas.microsoft.com/office/drawing/2014/main" id="{8ECADC0C-A34D-1ECF-65E6-D0699DC93862}"/>
                </a:ext>
              </a:extLst>
            </p:cNvPr>
            <p:cNvSpPr/>
            <p:nvPr/>
          </p:nvSpPr>
          <p:spPr>
            <a:xfrm>
              <a:off x="4797325" y="1912350"/>
              <a:ext cx="1396525" cy="981625"/>
            </a:xfrm>
            <a:custGeom>
              <a:avLst/>
              <a:gdLst/>
              <a:ahLst/>
              <a:cxnLst/>
              <a:rect l="l" t="t" r="r" b="b"/>
              <a:pathLst>
                <a:path w="55861" h="39265" extrusionOk="0">
                  <a:moveTo>
                    <a:pt x="23101" y="0"/>
                  </a:moveTo>
                  <a:cubicBezTo>
                    <a:pt x="21290" y="9087"/>
                    <a:pt x="18466" y="17038"/>
                    <a:pt x="14674" y="23639"/>
                  </a:cubicBezTo>
                  <a:cubicBezTo>
                    <a:pt x="10776" y="30454"/>
                    <a:pt x="5741" y="35811"/>
                    <a:pt x="0" y="39264"/>
                  </a:cubicBezTo>
                  <a:cubicBezTo>
                    <a:pt x="17345" y="38082"/>
                    <a:pt x="31896" y="35411"/>
                    <a:pt x="42380" y="30362"/>
                  </a:cubicBezTo>
                  <a:cubicBezTo>
                    <a:pt x="54353" y="24606"/>
                    <a:pt x="55949" y="21704"/>
                    <a:pt x="55857" y="19786"/>
                  </a:cubicBezTo>
                  <a:cubicBezTo>
                    <a:pt x="55795" y="18328"/>
                    <a:pt x="55105" y="17115"/>
                    <a:pt x="52710" y="15503"/>
                  </a:cubicBezTo>
                  <a:cubicBezTo>
                    <a:pt x="48351" y="12618"/>
                    <a:pt x="37299" y="5357"/>
                    <a:pt x="23101"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4" name="Google Shape;1135;p35">
              <a:extLst>
                <a:ext uri="{FF2B5EF4-FFF2-40B4-BE49-F238E27FC236}">
                  <a16:creationId xmlns:a16="http://schemas.microsoft.com/office/drawing/2014/main" id="{FEC6CB11-CD33-706B-FD5D-43CE3B627E37}"/>
                </a:ext>
              </a:extLst>
            </p:cNvPr>
            <p:cNvSpPr/>
            <p:nvPr/>
          </p:nvSpPr>
          <p:spPr>
            <a:xfrm>
              <a:off x="3923850" y="2963325"/>
              <a:ext cx="1423225" cy="229950"/>
            </a:xfrm>
            <a:custGeom>
              <a:avLst/>
              <a:gdLst/>
              <a:ahLst/>
              <a:cxnLst/>
              <a:rect l="l" t="t" r="r" b="b"/>
              <a:pathLst>
                <a:path w="56929" h="9198" extrusionOk="0">
                  <a:moveTo>
                    <a:pt x="52818" y="0"/>
                  </a:moveTo>
                  <a:cubicBezTo>
                    <a:pt x="52729" y="0"/>
                    <a:pt x="52638" y="1"/>
                    <a:pt x="52545" y="3"/>
                  </a:cubicBezTo>
                  <a:cubicBezTo>
                    <a:pt x="49659" y="80"/>
                    <a:pt x="47434" y="556"/>
                    <a:pt x="42645" y="1354"/>
                  </a:cubicBezTo>
                  <a:cubicBezTo>
                    <a:pt x="39379" y="1888"/>
                    <a:pt x="36731" y="2112"/>
                    <a:pt x="33831" y="2112"/>
                  </a:cubicBezTo>
                  <a:cubicBezTo>
                    <a:pt x="33310" y="2112"/>
                    <a:pt x="32781" y="2105"/>
                    <a:pt x="32238" y="2091"/>
                  </a:cubicBezTo>
                  <a:cubicBezTo>
                    <a:pt x="30150" y="2045"/>
                    <a:pt x="25484" y="1999"/>
                    <a:pt x="25484" y="1999"/>
                  </a:cubicBezTo>
                  <a:cubicBezTo>
                    <a:pt x="23289" y="1937"/>
                    <a:pt x="20818" y="1891"/>
                    <a:pt x="18347" y="1891"/>
                  </a:cubicBezTo>
                  <a:cubicBezTo>
                    <a:pt x="13174" y="1891"/>
                    <a:pt x="6512" y="2091"/>
                    <a:pt x="649" y="3718"/>
                  </a:cubicBezTo>
                  <a:cubicBezTo>
                    <a:pt x="342" y="3810"/>
                    <a:pt x="-42" y="3918"/>
                    <a:pt x="4" y="4271"/>
                  </a:cubicBezTo>
                  <a:cubicBezTo>
                    <a:pt x="35" y="4562"/>
                    <a:pt x="495" y="4562"/>
                    <a:pt x="941" y="4562"/>
                  </a:cubicBezTo>
                  <a:cubicBezTo>
                    <a:pt x="952" y="4563"/>
                    <a:pt x="966" y="4563"/>
                    <a:pt x="982" y="4563"/>
                  </a:cubicBezTo>
                  <a:cubicBezTo>
                    <a:pt x="1625" y="4563"/>
                    <a:pt x="5766" y="4271"/>
                    <a:pt x="7832" y="4271"/>
                  </a:cubicBezTo>
                  <a:cubicBezTo>
                    <a:pt x="15507" y="4271"/>
                    <a:pt x="20741" y="5591"/>
                    <a:pt x="25807" y="6865"/>
                  </a:cubicBezTo>
                  <a:cubicBezTo>
                    <a:pt x="30580" y="8062"/>
                    <a:pt x="35078" y="9198"/>
                    <a:pt x="41325" y="9198"/>
                  </a:cubicBezTo>
                  <a:cubicBezTo>
                    <a:pt x="47925" y="9198"/>
                    <a:pt x="53635" y="8354"/>
                    <a:pt x="55769" y="6005"/>
                  </a:cubicBezTo>
                  <a:cubicBezTo>
                    <a:pt x="56490" y="5222"/>
                    <a:pt x="57196" y="3749"/>
                    <a:pt x="56828" y="2413"/>
                  </a:cubicBezTo>
                  <a:cubicBezTo>
                    <a:pt x="56354" y="800"/>
                    <a:pt x="55224" y="0"/>
                    <a:pt x="52818"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5" name="Google Shape;1136;p35">
              <a:extLst>
                <a:ext uri="{FF2B5EF4-FFF2-40B4-BE49-F238E27FC236}">
                  <a16:creationId xmlns:a16="http://schemas.microsoft.com/office/drawing/2014/main" id="{AE768D29-AC5E-8E85-8C33-611EBF692957}"/>
                </a:ext>
              </a:extLst>
            </p:cNvPr>
            <p:cNvSpPr/>
            <p:nvPr/>
          </p:nvSpPr>
          <p:spPr>
            <a:xfrm>
              <a:off x="2265800" y="715450"/>
              <a:ext cx="914500" cy="2190025"/>
            </a:xfrm>
            <a:custGeom>
              <a:avLst/>
              <a:gdLst/>
              <a:ahLst/>
              <a:cxnLst/>
              <a:rect l="l" t="t" r="r" b="b"/>
              <a:pathLst>
                <a:path w="36580" h="87601" extrusionOk="0">
                  <a:moveTo>
                    <a:pt x="3682" y="1"/>
                  </a:moveTo>
                  <a:cubicBezTo>
                    <a:pt x="2412" y="1"/>
                    <a:pt x="1802" y="606"/>
                    <a:pt x="1368" y="2074"/>
                  </a:cubicBezTo>
                  <a:cubicBezTo>
                    <a:pt x="907" y="3563"/>
                    <a:pt x="-244" y="7216"/>
                    <a:pt x="48" y="22688"/>
                  </a:cubicBezTo>
                  <a:cubicBezTo>
                    <a:pt x="324" y="36257"/>
                    <a:pt x="2135" y="54830"/>
                    <a:pt x="10608" y="69627"/>
                  </a:cubicBezTo>
                  <a:cubicBezTo>
                    <a:pt x="17116" y="80908"/>
                    <a:pt x="26310" y="87263"/>
                    <a:pt x="36579" y="87601"/>
                  </a:cubicBezTo>
                  <a:cubicBezTo>
                    <a:pt x="32573" y="84546"/>
                    <a:pt x="27815" y="79496"/>
                    <a:pt x="25282" y="71637"/>
                  </a:cubicBezTo>
                  <a:cubicBezTo>
                    <a:pt x="22903" y="64177"/>
                    <a:pt x="21690" y="55352"/>
                    <a:pt x="21690" y="45421"/>
                  </a:cubicBezTo>
                  <a:cubicBezTo>
                    <a:pt x="21690" y="31698"/>
                    <a:pt x="24238" y="18605"/>
                    <a:pt x="24729" y="16502"/>
                  </a:cubicBezTo>
                  <a:cubicBezTo>
                    <a:pt x="25236" y="14399"/>
                    <a:pt x="26249" y="13064"/>
                    <a:pt x="27738" y="12297"/>
                  </a:cubicBezTo>
                  <a:cubicBezTo>
                    <a:pt x="17285" y="4576"/>
                    <a:pt x="6387" y="32"/>
                    <a:pt x="3778" y="2"/>
                  </a:cubicBezTo>
                  <a:cubicBezTo>
                    <a:pt x="3745" y="1"/>
                    <a:pt x="3713" y="1"/>
                    <a:pt x="3682"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6" name="Google Shape;1137;p35">
              <a:extLst>
                <a:ext uri="{FF2B5EF4-FFF2-40B4-BE49-F238E27FC236}">
                  <a16:creationId xmlns:a16="http://schemas.microsoft.com/office/drawing/2014/main" id="{BAE73D07-194A-E6B0-D2B6-16CCFC9CF428}"/>
                </a:ext>
              </a:extLst>
            </p:cNvPr>
            <p:cNvSpPr/>
            <p:nvPr/>
          </p:nvSpPr>
          <p:spPr>
            <a:xfrm>
              <a:off x="2912800" y="1106200"/>
              <a:ext cx="846550" cy="1845750"/>
            </a:xfrm>
            <a:custGeom>
              <a:avLst/>
              <a:gdLst/>
              <a:ahLst/>
              <a:cxnLst/>
              <a:rect l="l" t="t" r="r" b="b"/>
              <a:pathLst>
                <a:path w="33862" h="73830" extrusionOk="0">
                  <a:moveTo>
                    <a:pt x="4579" y="1"/>
                  </a:moveTo>
                  <a:cubicBezTo>
                    <a:pt x="4486" y="1"/>
                    <a:pt x="4392" y="9"/>
                    <a:pt x="4299" y="28"/>
                  </a:cubicBezTo>
                  <a:cubicBezTo>
                    <a:pt x="3071" y="274"/>
                    <a:pt x="2702" y="1793"/>
                    <a:pt x="2487" y="2791"/>
                  </a:cubicBezTo>
                  <a:cubicBezTo>
                    <a:pt x="2334" y="3528"/>
                    <a:pt x="-383" y="16314"/>
                    <a:pt x="47" y="29637"/>
                  </a:cubicBezTo>
                  <a:cubicBezTo>
                    <a:pt x="415" y="40735"/>
                    <a:pt x="1183" y="47657"/>
                    <a:pt x="3424" y="54611"/>
                  </a:cubicBezTo>
                  <a:cubicBezTo>
                    <a:pt x="7629" y="67872"/>
                    <a:pt x="19863" y="73828"/>
                    <a:pt x="27215" y="73828"/>
                  </a:cubicBezTo>
                  <a:cubicBezTo>
                    <a:pt x="27215" y="73828"/>
                    <a:pt x="27254" y="73829"/>
                    <a:pt x="27326" y="73829"/>
                  </a:cubicBezTo>
                  <a:cubicBezTo>
                    <a:pt x="27784" y="73829"/>
                    <a:pt x="29591" y="73783"/>
                    <a:pt x="31329" y="73107"/>
                  </a:cubicBezTo>
                  <a:cubicBezTo>
                    <a:pt x="31927" y="72861"/>
                    <a:pt x="32511" y="72539"/>
                    <a:pt x="33155" y="72109"/>
                  </a:cubicBezTo>
                  <a:cubicBezTo>
                    <a:pt x="32618" y="71387"/>
                    <a:pt x="32142" y="70574"/>
                    <a:pt x="31697" y="69653"/>
                  </a:cubicBezTo>
                  <a:cubicBezTo>
                    <a:pt x="30270" y="66690"/>
                    <a:pt x="29533" y="63083"/>
                    <a:pt x="29502" y="58632"/>
                  </a:cubicBezTo>
                  <a:cubicBezTo>
                    <a:pt x="29425" y="46260"/>
                    <a:pt x="33769" y="36989"/>
                    <a:pt x="33861" y="36728"/>
                  </a:cubicBezTo>
                  <a:cubicBezTo>
                    <a:pt x="26049" y="17404"/>
                    <a:pt x="8028" y="2269"/>
                    <a:pt x="7307" y="1670"/>
                  </a:cubicBezTo>
                  <a:cubicBezTo>
                    <a:pt x="6644" y="1120"/>
                    <a:pt x="5632" y="1"/>
                    <a:pt x="4579"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7" name="Google Shape;1138;p35">
              <a:extLst>
                <a:ext uri="{FF2B5EF4-FFF2-40B4-BE49-F238E27FC236}">
                  <a16:creationId xmlns:a16="http://schemas.microsoft.com/office/drawing/2014/main" id="{5466034F-5FA0-E678-F680-4A66A01359A8}"/>
                </a:ext>
              </a:extLst>
            </p:cNvPr>
            <p:cNvSpPr/>
            <p:nvPr/>
          </p:nvSpPr>
          <p:spPr>
            <a:xfrm>
              <a:off x="3342575" y="315250"/>
              <a:ext cx="925600" cy="1564500"/>
            </a:xfrm>
            <a:custGeom>
              <a:avLst/>
              <a:gdLst/>
              <a:ahLst/>
              <a:cxnLst/>
              <a:rect l="l" t="t" r="r" b="b"/>
              <a:pathLst>
                <a:path w="37024" h="62580" extrusionOk="0">
                  <a:moveTo>
                    <a:pt x="18497" y="0"/>
                  </a:moveTo>
                  <a:cubicBezTo>
                    <a:pt x="17806" y="0"/>
                    <a:pt x="17499" y="445"/>
                    <a:pt x="17023" y="1105"/>
                  </a:cubicBezTo>
                  <a:cubicBezTo>
                    <a:pt x="13815" y="5664"/>
                    <a:pt x="3562" y="24283"/>
                    <a:pt x="1" y="37376"/>
                  </a:cubicBezTo>
                  <a:cubicBezTo>
                    <a:pt x="5711" y="43055"/>
                    <a:pt x="13340" y="51881"/>
                    <a:pt x="18512" y="62580"/>
                  </a:cubicBezTo>
                  <a:cubicBezTo>
                    <a:pt x="23700" y="51881"/>
                    <a:pt x="31314" y="43055"/>
                    <a:pt x="37024" y="37376"/>
                  </a:cubicBezTo>
                  <a:cubicBezTo>
                    <a:pt x="33463" y="24283"/>
                    <a:pt x="23209" y="5664"/>
                    <a:pt x="20001" y="1105"/>
                  </a:cubicBezTo>
                  <a:cubicBezTo>
                    <a:pt x="19525" y="445"/>
                    <a:pt x="19172" y="0"/>
                    <a:pt x="1849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8" name="Google Shape;1139;p35">
              <a:extLst>
                <a:ext uri="{FF2B5EF4-FFF2-40B4-BE49-F238E27FC236}">
                  <a16:creationId xmlns:a16="http://schemas.microsoft.com/office/drawing/2014/main" id="{B9E8CF1A-CCC6-F8F8-F636-949B1F4F8CCE}"/>
                </a:ext>
              </a:extLst>
            </p:cNvPr>
            <p:cNvSpPr/>
            <p:nvPr/>
          </p:nvSpPr>
          <p:spPr>
            <a:xfrm>
              <a:off x="2909350" y="424900"/>
              <a:ext cx="538800" cy="726900"/>
            </a:xfrm>
            <a:custGeom>
              <a:avLst/>
              <a:gdLst/>
              <a:ahLst/>
              <a:cxnLst/>
              <a:rect l="l" t="t" r="r" b="b"/>
              <a:pathLst>
                <a:path w="21552" h="29076" extrusionOk="0">
                  <a:moveTo>
                    <a:pt x="6410" y="1"/>
                  </a:moveTo>
                  <a:cubicBezTo>
                    <a:pt x="6239" y="1"/>
                    <a:pt x="6059" y="17"/>
                    <a:pt x="5864" y="50"/>
                  </a:cubicBezTo>
                  <a:cubicBezTo>
                    <a:pt x="4974" y="188"/>
                    <a:pt x="4375" y="1048"/>
                    <a:pt x="3945" y="2168"/>
                  </a:cubicBezTo>
                  <a:cubicBezTo>
                    <a:pt x="3930" y="2214"/>
                    <a:pt x="2011" y="8492"/>
                    <a:pt x="1" y="17733"/>
                  </a:cubicBezTo>
                  <a:cubicBezTo>
                    <a:pt x="7153" y="22552"/>
                    <a:pt x="9793" y="25622"/>
                    <a:pt x="14199" y="29076"/>
                  </a:cubicBezTo>
                  <a:cubicBezTo>
                    <a:pt x="16163" y="23612"/>
                    <a:pt x="18558" y="16735"/>
                    <a:pt x="21551" y="11209"/>
                  </a:cubicBezTo>
                  <a:cubicBezTo>
                    <a:pt x="18635" y="8799"/>
                    <a:pt x="9717" y="1785"/>
                    <a:pt x="8443" y="848"/>
                  </a:cubicBezTo>
                  <a:cubicBezTo>
                    <a:pt x="7653" y="281"/>
                    <a:pt x="7111" y="1"/>
                    <a:pt x="6410"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9" name="Google Shape;1140;p35">
              <a:extLst>
                <a:ext uri="{FF2B5EF4-FFF2-40B4-BE49-F238E27FC236}">
                  <a16:creationId xmlns:a16="http://schemas.microsoft.com/office/drawing/2014/main" id="{B72253BE-B55E-BB27-E0DA-69468CDB3616}"/>
                </a:ext>
              </a:extLst>
            </p:cNvPr>
            <p:cNvSpPr/>
            <p:nvPr/>
          </p:nvSpPr>
          <p:spPr>
            <a:xfrm>
              <a:off x="1617650" y="1336750"/>
              <a:ext cx="596025" cy="615925"/>
            </a:xfrm>
            <a:custGeom>
              <a:avLst/>
              <a:gdLst/>
              <a:ahLst/>
              <a:cxnLst/>
              <a:rect l="l" t="t" r="r" b="b"/>
              <a:pathLst>
                <a:path w="23841" h="24637" extrusionOk="0">
                  <a:moveTo>
                    <a:pt x="5664" y="1"/>
                  </a:moveTo>
                  <a:cubicBezTo>
                    <a:pt x="4790" y="1"/>
                    <a:pt x="4067" y="28"/>
                    <a:pt x="3564" y="92"/>
                  </a:cubicBezTo>
                  <a:cubicBezTo>
                    <a:pt x="1752" y="307"/>
                    <a:pt x="1031" y="706"/>
                    <a:pt x="463" y="1535"/>
                  </a:cubicBezTo>
                  <a:cubicBezTo>
                    <a:pt x="33" y="2165"/>
                    <a:pt x="-59" y="3347"/>
                    <a:pt x="33" y="4375"/>
                  </a:cubicBezTo>
                  <a:cubicBezTo>
                    <a:pt x="202" y="6386"/>
                    <a:pt x="2029" y="13523"/>
                    <a:pt x="10870" y="24636"/>
                  </a:cubicBezTo>
                  <a:cubicBezTo>
                    <a:pt x="15398" y="22395"/>
                    <a:pt x="19481" y="20707"/>
                    <a:pt x="23840" y="19049"/>
                  </a:cubicBezTo>
                  <a:cubicBezTo>
                    <a:pt x="22935" y="13508"/>
                    <a:pt x="22397" y="7460"/>
                    <a:pt x="22244" y="1059"/>
                  </a:cubicBezTo>
                  <a:cubicBezTo>
                    <a:pt x="22244" y="1059"/>
                    <a:pt x="11078" y="1"/>
                    <a:pt x="5664"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0" name="Google Shape;1141;p35">
              <a:extLst>
                <a:ext uri="{FF2B5EF4-FFF2-40B4-BE49-F238E27FC236}">
                  <a16:creationId xmlns:a16="http://schemas.microsoft.com/office/drawing/2014/main" id="{269C3282-E0FD-54A7-E9CC-74614BA2DB01}"/>
                </a:ext>
              </a:extLst>
            </p:cNvPr>
            <p:cNvSpPr/>
            <p:nvPr/>
          </p:nvSpPr>
          <p:spPr>
            <a:xfrm>
              <a:off x="1413475" y="1916175"/>
              <a:ext cx="1396125" cy="981250"/>
            </a:xfrm>
            <a:custGeom>
              <a:avLst/>
              <a:gdLst/>
              <a:ahLst/>
              <a:cxnLst/>
              <a:rect l="l" t="t" r="r" b="b"/>
              <a:pathLst>
                <a:path w="55845" h="39250" extrusionOk="0">
                  <a:moveTo>
                    <a:pt x="32759" y="1"/>
                  </a:moveTo>
                  <a:cubicBezTo>
                    <a:pt x="18561" y="5358"/>
                    <a:pt x="7494" y="12603"/>
                    <a:pt x="3150" y="15504"/>
                  </a:cubicBezTo>
                  <a:cubicBezTo>
                    <a:pt x="740" y="17116"/>
                    <a:pt x="65" y="18313"/>
                    <a:pt x="4" y="19786"/>
                  </a:cubicBezTo>
                  <a:cubicBezTo>
                    <a:pt x="-88" y="21705"/>
                    <a:pt x="1493" y="24606"/>
                    <a:pt x="13465" y="30362"/>
                  </a:cubicBezTo>
                  <a:cubicBezTo>
                    <a:pt x="23949" y="35412"/>
                    <a:pt x="38515" y="38083"/>
                    <a:pt x="55845" y="39249"/>
                  </a:cubicBezTo>
                  <a:cubicBezTo>
                    <a:pt x="50104" y="35811"/>
                    <a:pt x="45069" y="30454"/>
                    <a:pt x="41171" y="23624"/>
                  </a:cubicBezTo>
                  <a:cubicBezTo>
                    <a:pt x="37395" y="17039"/>
                    <a:pt x="34570" y="9088"/>
                    <a:pt x="32759"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1" name="Google Shape;1142;p35">
              <a:extLst>
                <a:ext uri="{FF2B5EF4-FFF2-40B4-BE49-F238E27FC236}">
                  <a16:creationId xmlns:a16="http://schemas.microsoft.com/office/drawing/2014/main" id="{FAE013F7-133D-771D-7A6C-85EE34F19E85}"/>
                </a:ext>
              </a:extLst>
            </p:cNvPr>
            <p:cNvSpPr/>
            <p:nvPr/>
          </p:nvSpPr>
          <p:spPr>
            <a:xfrm>
              <a:off x="2263925" y="2963325"/>
              <a:ext cx="1423000" cy="229950"/>
            </a:xfrm>
            <a:custGeom>
              <a:avLst/>
              <a:gdLst/>
              <a:ahLst/>
              <a:cxnLst/>
              <a:rect l="l" t="t" r="r" b="b"/>
              <a:pathLst>
                <a:path w="56920" h="9198" extrusionOk="0">
                  <a:moveTo>
                    <a:pt x="4117" y="0"/>
                  </a:moveTo>
                  <a:cubicBezTo>
                    <a:pt x="1710" y="0"/>
                    <a:pt x="566" y="800"/>
                    <a:pt x="107" y="2413"/>
                  </a:cubicBezTo>
                  <a:cubicBezTo>
                    <a:pt x="-276" y="3749"/>
                    <a:pt x="445" y="5222"/>
                    <a:pt x="1151" y="6005"/>
                  </a:cubicBezTo>
                  <a:cubicBezTo>
                    <a:pt x="3285" y="8354"/>
                    <a:pt x="8995" y="9198"/>
                    <a:pt x="15595" y="9198"/>
                  </a:cubicBezTo>
                  <a:cubicBezTo>
                    <a:pt x="21842" y="9198"/>
                    <a:pt x="26355" y="8062"/>
                    <a:pt x="31113" y="6865"/>
                  </a:cubicBezTo>
                  <a:cubicBezTo>
                    <a:pt x="36178" y="5591"/>
                    <a:pt x="41412" y="4271"/>
                    <a:pt x="49087" y="4271"/>
                  </a:cubicBezTo>
                  <a:cubicBezTo>
                    <a:pt x="51154" y="4271"/>
                    <a:pt x="55309" y="4563"/>
                    <a:pt x="55939" y="4563"/>
                  </a:cubicBezTo>
                  <a:cubicBezTo>
                    <a:pt x="55954" y="4563"/>
                    <a:pt x="55968" y="4563"/>
                    <a:pt x="55979" y="4562"/>
                  </a:cubicBezTo>
                  <a:cubicBezTo>
                    <a:pt x="56424" y="4562"/>
                    <a:pt x="56885" y="4562"/>
                    <a:pt x="56915" y="4271"/>
                  </a:cubicBezTo>
                  <a:cubicBezTo>
                    <a:pt x="56961" y="3918"/>
                    <a:pt x="56593" y="3810"/>
                    <a:pt x="56286" y="3718"/>
                  </a:cubicBezTo>
                  <a:cubicBezTo>
                    <a:pt x="50407" y="2091"/>
                    <a:pt x="43746" y="1891"/>
                    <a:pt x="38588" y="1891"/>
                  </a:cubicBezTo>
                  <a:cubicBezTo>
                    <a:pt x="36102" y="1891"/>
                    <a:pt x="33630" y="1937"/>
                    <a:pt x="31451" y="1999"/>
                  </a:cubicBezTo>
                  <a:cubicBezTo>
                    <a:pt x="31451" y="1999"/>
                    <a:pt x="26769" y="2045"/>
                    <a:pt x="24682" y="2091"/>
                  </a:cubicBezTo>
                  <a:cubicBezTo>
                    <a:pt x="24141" y="2105"/>
                    <a:pt x="23613" y="2112"/>
                    <a:pt x="23094" y="2112"/>
                  </a:cubicBezTo>
                  <a:cubicBezTo>
                    <a:pt x="20192" y="2112"/>
                    <a:pt x="17543" y="1886"/>
                    <a:pt x="14275" y="1339"/>
                  </a:cubicBezTo>
                  <a:cubicBezTo>
                    <a:pt x="9486" y="556"/>
                    <a:pt x="7260" y="80"/>
                    <a:pt x="4390" y="3"/>
                  </a:cubicBezTo>
                  <a:cubicBezTo>
                    <a:pt x="4297" y="1"/>
                    <a:pt x="4206" y="0"/>
                    <a:pt x="411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13796925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54631A-8DCB-BB5A-BBC2-F30C0CD080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17C8156-9A93-89F1-2068-8E2E340A1112}"/>
              </a:ext>
            </a:extLst>
          </p:cNvPr>
          <p:cNvSpPr>
            <a:spLocks noGrp="1"/>
          </p:cNvSpPr>
          <p:nvPr>
            <p:ph type="title"/>
          </p:nvPr>
        </p:nvSpPr>
        <p:spPr>
          <a:xfrm>
            <a:off x="364645" y="581347"/>
            <a:ext cx="7819668" cy="983106"/>
          </a:xfrm>
        </p:spPr>
        <p:txBody>
          <a:bodyPr>
            <a:normAutofit/>
          </a:bodyPr>
          <a:lstStyle/>
          <a:p>
            <a:r>
              <a:rPr lang="en-AU" sz="2400">
                <a:latin typeface="Public Sans SemiBold"/>
              </a:rPr>
              <a:t>What is important when your children are starting preschool?</a:t>
            </a:r>
          </a:p>
        </p:txBody>
      </p:sp>
      <p:sp>
        <p:nvSpPr>
          <p:cNvPr id="19" name="Google Shape;1433;p47">
            <a:extLst>
              <a:ext uri="{FF2B5EF4-FFF2-40B4-BE49-F238E27FC236}">
                <a16:creationId xmlns:a16="http://schemas.microsoft.com/office/drawing/2014/main" id="{E2D500B2-7B33-D19F-F20A-558E926B6BD5}"/>
              </a:ext>
            </a:extLst>
          </p:cNvPr>
          <p:cNvSpPr txBox="1">
            <a:spLocks noGrp="1"/>
          </p:cNvSpPr>
          <p:nvPr>
            <p:ph type="sldNum" idx="12"/>
          </p:nvPr>
        </p:nvSpPr>
        <p:spPr>
          <a:xfrm>
            <a:off x="8548858" y="4702699"/>
            <a:ext cx="548700" cy="3936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fld id="{00000000-1234-1234-1234-123412341234}" type="slidenum">
              <a:rPr lang="en">
                <a:solidFill>
                  <a:schemeClr val="lt1"/>
                </a:solidFill>
                <a:latin typeface="Public Sans"/>
                <a:ea typeface="Public Sans"/>
                <a:cs typeface="Public Sans"/>
                <a:sym typeface="Public Sans"/>
              </a:rPr>
              <a:t>20</a:t>
            </a:fld>
            <a:endParaRPr>
              <a:solidFill>
                <a:schemeClr val="lt1"/>
              </a:solidFill>
              <a:latin typeface="Public Sans"/>
              <a:ea typeface="Public Sans"/>
              <a:cs typeface="Public Sans"/>
              <a:sym typeface="Public Sans"/>
            </a:endParaRPr>
          </a:p>
        </p:txBody>
      </p:sp>
      <p:pic>
        <p:nvPicPr>
          <p:cNvPr id="3" name="Picture 2" descr="Geometric shapes on a wooden background">
            <a:extLst>
              <a:ext uri="{FF2B5EF4-FFF2-40B4-BE49-F238E27FC236}">
                <a16:creationId xmlns:a16="http://schemas.microsoft.com/office/drawing/2014/main" id="{9E9694EC-89C6-4E22-7282-79C75D605F30}"/>
              </a:ext>
            </a:extLst>
          </p:cNvPr>
          <p:cNvPicPr>
            <a:picLocks noChangeAspect="1"/>
          </p:cNvPicPr>
          <p:nvPr/>
        </p:nvPicPr>
        <p:blipFill>
          <a:blip r:embed="rId3"/>
          <a:srcRect l="2393" r="2393"/>
          <a:stretch/>
        </p:blipFill>
        <p:spPr>
          <a:xfrm>
            <a:off x="2409735" y="1463040"/>
            <a:ext cx="4361990" cy="3053393"/>
          </a:xfrm>
          <a:prstGeom prst="rect">
            <a:avLst/>
          </a:prstGeom>
          <a:noFill/>
        </p:spPr>
      </p:pic>
    </p:spTree>
    <p:extLst>
      <p:ext uri="{BB962C8B-B14F-4D97-AF65-F5344CB8AC3E}">
        <p14:creationId xmlns:p14="http://schemas.microsoft.com/office/powerpoint/2010/main" val="35274764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9D95EF-84FE-A5D8-763F-135F51CBC61B}"/>
            </a:ext>
          </a:extLst>
        </p:cNvPr>
        <p:cNvGrpSpPr/>
        <p:nvPr/>
      </p:nvGrpSpPr>
      <p:grpSpPr>
        <a:xfrm>
          <a:off x="0" y="0"/>
          <a:ext cx="0" cy="0"/>
          <a:chOff x="0" y="0"/>
          <a:chExt cx="0" cy="0"/>
        </a:xfrm>
      </p:grpSpPr>
      <p:sp>
        <p:nvSpPr>
          <p:cNvPr id="8" name="Google Shape;1430;p47">
            <a:extLst>
              <a:ext uri="{FF2B5EF4-FFF2-40B4-BE49-F238E27FC236}">
                <a16:creationId xmlns:a16="http://schemas.microsoft.com/office/drawing/2014/main" id="{A16D9E09-02B0-8B21-1DC5-1FCD80571414}"/>
              </a:ext>
            </a:extLst>
          </p:cNvPr>
          <p:cNvSpPr txBox="1">
            <a:spLocks noGrp="1"/>
          </p:cNvSpPr>
          <p:nvPr>
            <p:ph type="title"/>
          </p:nvPr>
        </p:nvSpPr>
        <p:spPr>
          <a:xfrm>
            <a:off x="355599" y="275389"/>
            <a:ext cx="6426201" cy="934286"/>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AU" b="1">
                <a:solidFill>
                  <a:srgbClr val="002664"/>
                </a:solidFill>
                <a:latin typeface="Public Sans SemiBold" pitchFamily="2" charset="0"/>
              </a:rPr>
              <a:t>What can you do to support your child's transition to preschool?</a:t>
            </a:r>
          </a:p>
        </p:txBody>
      </p:sp>
      <p:sp>
        <p:nvSpPr>
          <p:cNvPr id="27" name="Google Shape;1433;p47">
            <a:extLst>
              <a:ext uri="{FF2B5EF4-FFF2-40B4-BE49-F238E27FC236}">
                <a16:creationId xmlns:a16="http://schemas.microsoft.com/office/drawing/2014/main" id="{61ABC074-964A-B211-E3F7-9C47A07F11D5}"/>
              </a:ext>
            </a:extLst>
          </p:cNvPr>
          <p:cNvSpPr txBox="1">
            <a:spLocks noGrp="1"/>
          </p:cNvSpPr>
          <p:nvPr>
            <p:ph type="sldNum" idx="12"/>
          </p:nvPr>
        </p:nvSpPr>
        <p:spPr>
          <a:xfrm>
            <a:off x="8548858" y="4702699"/>
            <a:ext cx="548700" cy="3936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fld id="{00000000-1234-1234-1234-123412341234}" type="slidenum">
              <a:rPr lang="en">
                <a:solidFill>
                  <a:schemeClr val="lt1"/>
                </a:solidFill>
                <a:latin typeface="Public Sans"/>
                <a:ea typeface="Public Sans"/>
                <a:cs typeface="Public Sans"/>
                <a:sym typeface="Public Sans"/>
              </a:rPr>
              <a:t>21</a:t>
            </a:fld>
            <a:endParaRPr>
              <a:solidFill>
                <a:schemeClr val="lt1"/>
              </a:solidFill>
              <a:latin typeface="Public Sans"/>
              <a:ea typeface="Public Sans"/>
              <a:cs typeface="Public Sans"/>
              <a:sym typeface="Public Sans"/>
            </a:endParaRPr>
          </a:p>
        </p:txBody>
      </p:sp>
      <p:graphicFrame>
        <p:nvGraphicFramePr>
          <p:cNvPr id="3" name="Diagram 2">
            <a:extLst>
              <a:ext uri="{FF2B5EF4-FFF2-40B4-BE49-F238E27FC236}">
                <a16:creationId xmlns:a16="http://schemas.microsoft.com/office/drawing/2014/main" id="{1946985E-FAB7-6E63-7708-459D5469F049}"/>
              </a:ext>
            </a:extLst>
          </p:cNvPr>
          <p:cNvGraphicFramePr/>
          <p:nvPr>
            <p:extLst>
              <p:ext uri="{D42A27DB-BD31-4B8C-83A1-F6EECF244321}">
                <p14:modId xmlns:p14="http://schemas.microsoft.com/office/powerpoint/2010/main" val="2874411716"/>
              </p:ext>
            </p:extLst>
          </p:nvPr>
        </p:nvGraphicFramePr>
        <p:xfrm>
          <a:off x="463536" y="1130300"/>
          <a:ext cx="8324865" cy="39659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Google Shape;1461;p47">
            <a:extLst>
              <a:ext uri="{FF2B5EF4-FFF2-40B4-BE49-F238E27FC236}">
                <a16:creationId xmlns:a16="http://schemas.microsoft.com/office/drawing/2014/main" id="{21B9AC5A-B530-E3AE-51CA-B3B8E580AD89}"/>
              </a:ext>
            </a:extLst>
          </p:cNvPr>
          <p:cNvSpPr/>
          <p:nvPr/>
        </p:nvSpPr>
        <p:spPr>
          <a:xfrm>
            <a:off x="5260157" y="122548"/>
            <a:ext cx="2726138" cy="1348033"/>
          </a:xfrm>
          <a:custGeom>
            <a:avLst/>
            <a:gdLst/>
            <a:ahLst/>
            <a:cxnLst/>
            <a:rect l="l" t="t" r="r" b="b"/>
            <a:pathLst>
              <a:path w="178485" h="152848" extrusionOk="0">
                <a:moveTo>
                  <a:pt x="25498" y="0"/>
                </a:moveTo>
                <a:cubicBezTo>
                  <a:pt x="11415" y="0"/>
                  <a:pt x="0" y="11416"/>
                  <a:pt x="0" y="25498"/>
                </a:cubicBezTo>
                <a:lnTo>
                  <a:pt x="0" y="98223"/>
                </a:lnTo>
                <a:cubicBezTo>
                  <a:pt x="0" y="112305"/>
                  <a:pt x="11415" y="123720"/>
                  <a:pt x="25498" y="123720"/>
                </a:cubicBezTo>
                <a:lnTo>
                  <a:pt x="38449" y="123720"/>
                </a:lnTo>
                <a:cubicBezTo>
                  <a:pt x="42869" y="132685"/>
                  <a:pt x="44590" y="144627"/>
                  <a:pt x="29732" y="152847"/>
                </a:cubicBezTo>
                <a:cubicBezTo>
                  <a:pt x="29732" y="152847"/>
                  <a:pt x="68708" y="143045"/>
                  <a:pt x="75796" y="123720"/>
                </a:cubicBezTo>
                <a:lnTo>
                  <a:pt x="152987" y="123720"/>
                </a:lnTo>
                <a:cubicBezTo>
                  <a:pt x="167070" y="123720"/>
                  <a:pt x="178485" y="112305"/>
                  <a:pt x="178485" y="98223"/>
                </a:cubicBezTo>
                <a:lnTo>
                  <a:pt x="178485" y="25498"/>
                </a:lnTo>
                <a:cubicBezTo>
                  <a:pt x="178485" y="11416"/>
                  <a:pt x="167070" y="0"/>
                  <a:pt x="152987" y="0"/>
                </a:cubicBezTo>
                <a:close/>
              </a:path>
            </a:pathLst>
          </a:custGeom>
          <a:solidFill>
            <a:srgbClr val="FFFFFF"/>
          </a:solidFill>
          <a:ln w="9700" cap="flat" cmpd="sng">
            <a:solidFill>
              <a:srgbClr val="DA193A"/>
            </a:solidFill>
            <a:prstDash val="solid"/>
            <a:miter lim="15509"/>
            <a:headEnd type="none" w="sm" len="sm"/>
            <a:tailEnd type="none" w="sm" len="sm"/>
          </a:ln>
        </p:spPr>
        <p:txBody>
          <a:bodyPr spcFirstLastPara="1" wrap="square" lIns="144000" tIns="108000" rIns="91425" bIns="91425" anchor="t" anchorCtr="0">
            <a:noAutofit/>
          </a:bodyPr>
          <a:lstStyle/>
          <a:p>
            <a:pPr marL="0" indent="0">
              <a:buFont typeface="Public Sans"/>
              <a:buNone/>
            </a:pPr>
            <a:r>
              <a:rPr lang="en-AU" sz="1000">
                <a:solidFill>
                  <a:srgbClr val="DA193A"/>
                </a:solidFill>
                <a:latin typeface="Arial" panose="020B0604020202020204" pitchFamily="34" charset="0"/>
                <a:cs typeface="Arial" panose="020B0604020202020204" pitchFamily="34" charset="0"/>
              </a:rPr>
              <a:t>Right click on the circle 'SmartArt graphic'. An editing box will appear on the left of the bubbles. Any edits or changes to information can be made in the editing box. SmartArt menus will also appear in the top tool bar where further changes can be made.</a:t>
            </a:r>
          </a:p>
        </p:txBody>
      </p:sp>
    </p:spTree>
    <p:extLst>
      <p:ext uri="{BB962C8B-B14F-4D97-AF65-F5344CB8AC3E}">
        <p14:creationId xmlns:p14="http://schemas.microsoft.com/office/powerpoint/2010/main" val="20349356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D73FB8-7929-7E67-9C2D-773D52C1A8F9}"/>
            </a:ext>
          </a:extLst>
        </p:cNvPr>
        <p:cNvGrpSpPr/>
        <p:nvPr/>
      </p:nvGrpSpPr>
      <p:grpSpPr>
        <a:xfrm>
          <a:off x="0" y="0"/>
          <a:ext cx="0" cy="0"/>
          <a:chOff x="0" y="0"/>
          <a:chExt cx="0" cy="0"/>
        </a:xfrm>
      </p:grpSpPr>
      <p:sp>
        <p:nvSpPr>
          <p:cNvPr id="15" name="Google Shape;1433;p47">
            <a:extLst>
              <a:ext uri="{FF2B5EF4-FFF2-40B4-BE49-F238E27FC236}">
                <a16:creationId xmlns:a16="http://schemas.microsoft.com/office/drawing/2014/main" id="{DDF8F589-F1B3-EDDD-DAA0-A3CA8F0D4491}"/>
              </a:ext>
            </a:extLst>
          </p:cNvPr>
          <p:cNvSpPr txBox="1">
            <a:spLocks noGrp="1"/>
          </p:cNvSpPr>
          <p:nvPr>
            <p:ph type="sldNum" idx="12"/>
          </p:nvPr>
        </p:nvSpPr>
        <p:spPr>
          <a:xfrm>
            <a:off x="8548858" y="4702699"/>
            <a:ext cx="548700" cy="3936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fld id="{00000000-1234-1234-1234-123412341234}" type="slidenum">
              <a:rPr lang="en">
                <a:solidFill>
                  <a:schemeClr val="lt1"/>
                </a:solidFill>
                <a:latin typeface="Public Sans"/>
                <a:ea typeface="Public Sans"/>
                <a:cs typeface="Public Sans"/>
                <a:sym typeface="Public Sans"/>
              </a:rPr>
              <a:t>22</a:t>
            </a:fld>
            <a:endParaRPr>
              <a:solidFill>
                <a:schemeClr val="lt1"/>
              </a:solidFill>
              <a:latin typeface="Public Sans"/>
              <a:ea typeface="Public Sans"/>
              <a:cs typeface="Public Sans"/>
              <a:sym typeface="Public Sans"/>
            </a:endParaRPr>
          </a:p>
        </p:txBody>
      </p:sp>
      <p:sp>
        <p:nvSpPr>
          <p:cNvPr id="6" name="Google Shape;1429;p47">
            <a:extLst>
              <a:ext uri="{FF2B5EF4-FFF2-40B4-BE49-F238E27FC236}">
                <a16:creationId xmlns:a16="http://schemas.microsoft.com/office/drawing/2014/main" id="{06668467-451B-66A1-37DE-86CA45E3CB36}"/>
              </a:ext>
            </a:extLst>
          </p:cNvPr>
          <p:cNvSpPr txBox="1">
            <a:spLocks noGrp="1"/>
          </p:cNvSpPr>
          <p:nvPr>
            <p:ph type="body" idx="1"/>
          </p:nvPr>
        </p:nvSpPr>
        <p:spPr>
          <a:xfrm>
            <a:off x="228954" y="794700"/>
            <a:ext cx="8153046" cy="4079954"/>
          </a:xfrm>
          <a:prstGeom prst="rect">
            <a:avLst/>
          </a:prstGeom>
        </p:spPr>
        <p:txBody>
          <a:bodyPr spcFirstLastPara="1" wrap="square" lIns="91425" tIns="91425" rIns="91425" bIns="91425" anchor="t" anchorCtr="0">
            <a:noAutofit/>
          </a:bodyPr>
          <a:lstStyle/>
          <a:p>
            <a:pPr marL="171450" indent="-171450" algn="l">
              <a:lnSpc>
                <a:spcPct val="90000"/>
              </a:lnSpc>
              <a:spcBef>
                <a:spcPts val="900"/>
              </a:spcBef>
              <a:buClr>
                <a:srgbClr val="002060"/>
              </a:buClr>
              <a:buSzPct val="100000"/>
            </a:pPr>
            <a:r>
              <a:rPr lang="en-AU" sz="1600" dirty="0">
                <a:solidFill>
                  <a:srgbClr val="002664"/>
                </a:solidFill>
              </a:rPr>
              <a:t>Talk to your child about their new preschool (including toileting and handwashing)</a:t>
            </a:r>
          </a:p>
          <a:p>
            <a:pPr marL="171450" indent="-171450" algn="l">
              <a:lnSpc>
                <a:spcPct val="90000"/>
              </a:lnSpc>
              <a:spcBef>
                <a:spcPts val="900"/>
              </a:spcBef>
              <a:buClr>
                <a:srgbClr val="002060"/>
              </a:buClr>
              <a:buSzPct val="100000"/>
            </a:pPr>
            <a:r>
              <a:rPr lang="en-AU" sz="1600" dirty="0">
                <a:solidFill>
                  <a:srgbClr val="002664"/>
                </a:solidFill>
              </a:rPr>
              <a:t>Focus on positive things about going to preschool</a:t>
            </a:r>
          </a:p>
          <a:p>
            <a:pPr marL="171450" indent="-171450" algn="l">
              <a:lnSpc>
                <a:spcPct val="90000"/>
              </a:lnSpc>
              <a:spcBef>
                <a:spcPts val="900"/>
              </a:spcBef>
              <a:buClr>
                <a:srgbClr val="002060"/>
              </a:buClr>
              <a:buSzPct val="100000"/>
            </a:pPr>
            <a:r>
              <a:rPr lang="en-AU" sz="1600" dirty="0">
                <a:solidFill>
                  <a:srgbClr val="002664"/>
                </a:solidFill>
              </a:rPr>
              <a:t>Remind </a:t>
            </a:r>
            <a:r>
              <a:rPr lang="en-AU" sz="1600" dirty="0"/>
              <a:t>your child</a:t>
            </a:r>
            <a:r>
              <a:rPr lang="en-AU" sz="1600" dirty="0">
                <a:solidFill>
                  <a:srgbClr val="002664"/>
                </a:solidFill>
              </a:rPr>
              <a:t> the things that will be the same in </a:t>
            </a:r>
            <a:r>
              <a:rPr lang="en-AU" sz="1600" dirty="0"/>
              <a:t>preschool</a:t>
            </a:r>
            <a:r>
              <a:rPr lang="en-AU" sz="1600" dirty="0">
                <a:solidFill>
                  <a:srgbClr val="002664"/>
                </a:solidFill>
              </a:rPr>
              <a:t> </a:t>
            </a:r>
            <a:br>
              <a:rPr lang="en-AU" sz="1600" dirty="0"/>
            </a:br>
            <a:r>
              <a:rPr lang="en-AU" sz="1600" dirty="0">
                <a:solidFill>
                  <a:srgbClr val="002664"/>
                </a:solidFill>
              </a:rPr>
              <a:t>as </a:t>
            </a:r>
            <a:r>
              <a:rPr lang="en-AU" sz="1600" dirty="0"/>
              <a:t>at</a:t>
            </a:r>
            <a:r>
              <a:rPr lang="en-AU" sz="1600" dirty="0">
                <a:solidFill>
                  <a:srgbClr val="002664"/>
                </a:solidFill>
              </a:rPr>
              <a:t> home</a:t>
            </a:r>
          </a:p>
          <a:p>
            <a:pPr marL="171450" indent="-171450" algn="l">
              <a:lnSpc>
                <a:spcPct val="90000"/>
              </a:lnSpc>
              <a:spcBef>
                <a:spcPts val="900"/>
              </a:spcBef>
              <a:buClr>
                <a:srgbClr val="002060"/>
              </a:buClr>
              <a:buSzPct val="100000"/>
            </a:pPr>
            <a:r>
              <a:rPr lang="en-AU" sz="1600" dirty="0">
                <a:solidFill>
                  <a:srgbClr val="002664"/>
                </a:solidFill>
              </a:rPr>
              <a:t>Help your child to </a:t>
            </a:r>
            <a:r>
              <a:rPr lang="en-AU" sz="1600" dirty="0"/>
              <a:t>p</a:t>
            </a:r>
            <a:r>
              <a:rPr lang="en-AU" sz="1600" dirty="0">
                <a:solidFill>
                  <a:srgbClr val="002664"/>
                </a:solidFill>
              </a:rPr>
              <a:t>ractice wearing their preschool bag and hat</a:t>
            </a:r>
          </a:p>
          <a:p>
            <a:pPr marL="171450" indent="-171450" algn="l">
              <a:lnSpc>
                <a:spcPct val="90000"/>
              </a:lnSpc>
              <a:spcBef>
                <a:spcPts val="900"/>
              </a:spcBef>
              <a:buClr>
                <a:srgbClr val="002060"/>
              </a:buClr>
              <a:buSzPct val="100000"/>
            </a:pPr>
            <a:r>
              <a:rPr lang="en-AU" sz="1600" dirty="0"/>
              <a:t>Practice </a:t>
            </a:r>
            <a:r>
              <a:rPr lang="en-AU" sz="1600" dirty="0">
                <a:solidFill>
                  <a:srgbClr val="002664"/>
                </a:solidFill>
              </a:rPr>
              <a:t>opening snacks and lunch box</a:t>
            </a:r>
          </a:p>
          <a:p>
            <a:pPr marL="171450" indent="-171450" algn="l">
              <a:lnSpc>
                <a:spcPct val="90000"/>
              </a:lnSpc>
              <a:spcBef>
                <a:spcPts val="900"/>
              </a:spcBef>
              <a:buClr>
                <a:srgbClr val="002060"/>
              </a:buClr>
              <a:buSzPct val="100000"/>
            </a:pPr>
            <a:r>
              <a:rPr lang="en-AU" sz="1600" dirty="0">
                <a:solidFill>
                  <a:srgbClr val="002664"/>
                </a:solidFill>
              </a:rPr>
              <a:t>Draw pictures together </a:t>
            </a:r>
            <a:r>
              <a:rPr lang="en-AU" sz="1600" dirty="0"/>
              <a:t>about preschool</a:t>
            </a:r>
            <a:endParaRPr lang="en-AU" sz="1600" dirty="0">
              <a:solidFill>
                <a:srgbClr val="002664"/>
              </a:solidFill>
            </a:endParaRPr>
          </a:p>
          <a:p>
            <a:pPr marL="171450" indent="-171450" algn="l">
              <a:lnSpc>
                <a:spcPct val="90000"/>
              </a:lnSpc>
              <a:spcBef>
                <a:spcPts val="900"/>
              </a:spcBef>
              <a:buClr>
                <a:srgbClr val="002060"/>
              </a:buClr>
              <a:buSzPct val="100000"/>
            </a:pPr>
            <a:r>
              <a:rPr lang="en-AU" sz="1600" dirty="0">
                <a:solidFill>
                  <a:srgbClr val="002664"/>
                </a:solidFill>
              </a:rPr>
              <a:t>Organise play dates with other children </a:t>
            </a:r>
            <a:r>
              <a:rPr lang="en-AU" sz="1600" dirty="0"/>
              <a:t>who</a:t>
            </a:r>
            <a:r>
              <a:rPr lang="en-AU" sz="1600" dirty="0">
                <a:solidFill>
                  <a:srgbClr val="002664"/>
                </a:solidFill>
              </a:rPr>
              <a:t> will be going to our preschool</a:t>
            </a:r>
          </a:p>
          <a:p>
            <a:pPr marL="171450" indent="-171450" algn="l">
              <a:lnSpc>
                <a:spcPct val="90000"/>
              </a:lnSpc>
              <a:spcBef>
                <a:spcPts val="900"/>
              </a:spcBef>
              <a:buClr>
                <a:srgbClr val="002060"/>
              </a:buClr>
              <a:buSzPct val="100000"/>
            </a:pPr>
            <a:r>
              <a:rPr lang="en-AU" sz="1600" dirty="0">
                <a:solidFill>
                  <a:srgbClr val="002664"/>
                </a:solidFill>
              </a:rPr>
              <a:t>Talk about what will happen during drop-off and pick-up times at preschool</a:t>
            </a:r>
          </a:p>
          <a:p>
            <a:pPr marL="171450" indent="-171450" algn="l">
              <a:lnSpc>
                <a:spcPct val="90000"/>
              </a:lnSpc>
              <a:spcBef>
                <a:spcPts val="900"/>
              </a:spcBef>
              <a:buClr>
                <a:srgbClr val="002060"/>
              </a:buClr>
              <a:buSzPct val="100000"/>
            </a:pPr>
            <a:r>
              <a:rPr lang="en-AU" sz="1600" dirty="0">
                <a:solidFill>
                  <a:srgbClr val="002664"/>
                </a:solidFill>
              </a:rPr>
              <a:t>Read books about starting preschool, including </a:t>
            </a:r>
            <a:r>
              <a:rPr lang="en-AU" sz="1600" dirty="0">
                <a:solidFill>
                  <a:srgbClr val="002664"/>
                </a:solidFill>
                <a:hlinkClick r:id="rId3"/>
              </a:rPr>
              <a:t>social narratives</a:t>
            </a:r>
            <a:endParaRPr lang="en-AU" sz="1600" dirty="0">
              <a:solidFill>
                <a:srgbClr val="002664"/>
              </a:solidFill>
              <a:highlight>
                <a:srgbClr val="FFFF00"/>
              </a:highlight>
            </a:endParaRPr>
          </a:p>
          <a:p>
            <a:pPr marL="171450" indent="-171450" algn="l">
              <a:lnSpc>
                <a:spcPct val="90000"/>
              </a:lnSpc>
              <a:spcBef>
                <a:spcPts val="900"/>
              </a:spcBef>
              <a:buClr>
                <a:srgbClr val="002060"/>
              </a:buClr>
              <a:buSzPct val="100000"/>
            </a:pPr>
            <a:r>
              <a:rPr lang="en-AU" sz="1600" dirty="0">
                <a:solidFill>
                  <a:srgbClr val="002664"/>
                </a:solidFill>
              </a:rPr>
              <a:t>Celebrate your child making such a big transition</a:t>
            </a:r>
          </a:p>
          <a:p>
            <a:pPr marL="171450" indent="-171450" algn="l">
              <a:lnSpc>
                <a:spcPct val="90000"/>
              </a:lnSpc>
              <a:spcBef>
                <a:spcPts val="900"/>
              </a:spcBef>
              <a:buClr>
                <a:srgbClr val="002060"/>
              </a:buClr>
              <a:buSzPct val="100000"/>
            </a:pPr>
            <a:r>
              <a:rPr lang="en-AU" sz="1600" dirty="0">
                <a:solidFill>
                  <a:srgbClr val="002664"/>
                </a:solidFill>
              </a:rPr>
              <a:t>If your child is particularly nervous speak with us about bringing something familiar with them such as a family photo or small comfort toy</a:t>
            </a:r>
          </a:p>
          <a:p>
            <a:pPr marL="0" lvl="0" indent="0" algn="l" rtl="0">
              <a:lnSpc>
                <a:spcPct val="90000"/>
              </a:lnSpc>
              <a:spcBef>
                <a:spcPts val="1000"/>
              </a:spcBef>
              <a:spcAft>
                <a:spcPts val="0"/>
              </a:spcAft>
              <a:buNone/>
            </a:pPr>
            <a:br>
              <a:rPr lang="en-AU" sz="1350" dirty="0"/>
            </a:br>
            <a:br>
              <a:rPr lang="en" sz="1350" dirty="0"/>
            </a:br>
            <a:br>
              <a:rPr lang="en" sz="1350" dirty="0"/>
            </a:br>
            <a:endParaRPr sz="1360" dirty="0">
              <a:solidFill>
                <a:srgbClr val="002664"/>
              </a:solidFill>
            </a:endParaRPr>
          </a:p>
        </p:txBody>
      </p:sp>
      <p:sp>
        <p:nvSpPr>
          <p:cNvPr id="7" name="Google Shape;1430;p47">
            <a:extLst>
              <a:ext uri="{FF2B5EF4-FFF2-40B4-BE49-F238E27FC236}">
                <a16:creationId xmlns:a16="http://schemas.microsoft.com/office/drawing/2014/main" id="{B7A01BA6-936C-6E9D-0718-1ECE46EDF394}"/>
              </a:ext>
            </a:extLst>
          </p:cNvPr>
          <p:cNvSpPr txBox="1">
            <a:spLocks noGrp="1"/>
          </p:cNvSpPr>
          <p:nvPr>
            <p:ph type="title"/>
          </p:nvPr>
        </p:nvSpPr>
        <p:spPr>
          <a:xfrm>
            <a:off x="147051" y="241654"/>
            <a:ext cx="6426201" cy="553046"/>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AU" b="1">
                <a:solidFill>
                  <a:srgbClr val="002664"/>
                </a:solidFill>
                <a:latin typeface="Public Sans SemiBold" pitchFamily="2" charset="0"/>
              </a:rPr>
              <a:t>What to do before your child’s first day</a:t>
            </a:r>
          </a:p>
        </p:txBody>
      </p:sp>
      <p:pic>
        <p:nvPicPr>
          <p:cNvPr id="5" name="Picture 4" descr="Colourful cords shaped like a rainbow">
            <a:extLst>
              <a:ext uri="{FF2B5EF4-FFF2-40B4-BE49-F238E27FC236}">
                <a16:creationId xmlns:a16="http://schemas.microsoft.com/office/drawing/2014/main" id="{EC6EDEB4-915E-9486-65ED-7D4F9E63D511}"/>
              </a:ext>
            </a:extLst>
          </p:cNvPr>
          <p:cNvPicPr>
            <a:picLocks noChangeAspect="1"/>
          </p:cNvPicPr>
          <p:nvPr/>
        </p:nvPicPr>
        <p:blipFill>
          <a:blip r:embed="rId4"/>
          <a:srcRect/>
          <a:stretch/>
        </p:blipFill>
        <p:spPr>
          <a:xfrm>
            <a:off x="6782842" y="1303020"/>
            <a:ext cx="2033144" cy="1831082"/>
          </a:xfrm>
          <a:prstGeom prst="ellipse">
            <a:avLst/>
          </a:prstGeom>
          <a:ln w="63500" cap="rnd">
            <a:noFill/>
          </a:ln>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32572155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C24D22-1BBA-6A38-421A-6F4448445FD8}"/>
            </a:ext>
          </a:extLst>
        </p:cNvPr>
        <p:cNvGrpSpPr/>
        <p:nvPr/>
      </p:nvGrpSpPr>
      <p:grpSpPr>
        <a:xfrm>
          <a:off x="0" y="0"/>
          <a:ext cx="0" cy="0"/>
          <a:chOff x="0" y="0"/>
          <a:chExt cx="0" cy="0"/>
        </a:xfrm>
      </p:grpSpPr>
      <p:sp>
        <p:nvSpPr>
          <p:cNvPr id="8" name="Google Shape;1430;p47">
            <a:extLst>
              <a:ext uri="{FF2B5EF4-FFF2-40B4-BE49-F238E27FC236}">
                <a16:creationId xmlns:a16="http://schemas.microsoft.com/office/drawing/2014/main" id="{C733B5BA-F597-61D6-01A1-43A2178452AF}"/>
              </a:ext>
            </a:extLst>
          </p:cNvPr>
          <p:cNvSpPr txBox="1">
            <a:spLocks noGrp="1"/>
          </p:cNvSpPr>
          <p:nvPr>
            <p:ph type="title"/>
          </p:nvPr>
        </p:nvSpPr>
        <p:spPr>
          <a:xfrm>
            <a:off x="406399" y="365880"/>
            <a:ext cx="6426201" cy="553046"/>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AU" b="1">
                <a:solidFill>
                  <a:srgbClr val="002664"/>
                </a:solidFill>
                <a:latin typeface="Public Sans SemiBold"/>
              </a:rPr>
              <a:t>The first day of preschool</a:t>
            </a:r>
            <a:endParaRPr lang="en-AU" b="1">
              <a:solidFill>
                <a:srgbClr val="002664"/>
              </a:solidFill>
              <a:latin typeface="Public Sans SemiBold" pitchFamily="2" charset="0"/>
            </a:endParaRPr>
          </a:p>
        </p:txBody>
      </p:sp>
      <p:sp>
        <p:nvSpPr>
          <p:cNvPr id="27" name="Google Shape;1433;p47">
            <a:extLst>
              <a:ext uri="{FF2B5EF4-FFF2-40B4-BE49-F238E27FC236}">
                <a16:creationId xmlns:a16="http://schemas.microsoft.com/office/drawing/2014/main" id="{B98DA037-32C8-EF26-0A4E-74E270763BE2}"/>
              </a:ext>
            </a:extLst>
          </p:cNvPr>
          <p:cNvSpPr txBox="1">
            <a:spLocks noGrp="1"/>
          </p:cNvSpPr>
          <p:nvPr>
            <p:ph type="sldNum" idx="12"/>
          </p:nvPr>
        </p:nvSpPr>
        <p:spPr>
          <a:xfrm>
            <a:off x="8548858" y="4702699"/>
            <a:ext cx="548700" cy="3936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fld id="{00000000-1234-1234-1234-123412341234}" type="slidenum">
              <a:rPr lang="en">
                <a:solidFill>
                  <a:schemeClr val="lt1"/>
                </a:solidFill>
                <a:latin typeface="Public Sans"/>
                <a:ea typeface="Public Sans"/>
                <a:cs typeface="Public Sans"/>
                <a:sym typeface="Public Sans"/>
              </a:rPr>
              <a:t>23</a:t>
            </a:fld>
            <a:endParaRPr>
              <a:solidFill>
                <a:schemeClr val="lt1"/>
              </a:solidFill>
              <a:latin typeface="Public Sans"/>
              <a:ea typeface="Public Sans"/>
              <a:cs typeface="Public Sans"/>
              <a:sym typeface="Public Sans"/>
            </a:endParaRPr>
          </a:p>
        </p:txBody>
      </p:sp>
      <p:sp>
        <p:nvSpPr>
          <p:cNvPr id="5" name="Google Shape;1461;p47">
            <a:extLst>
              <a:ext uri="{FF2B5EF4-FFF2-40B4-BE49-F238E27FC236}">
                <a16:creationId xmlns:a16="http://schemas.microsoft.com/office/drawing/2014/main" id="{8D8F8E92-BD9C-B81D-0AA9-3FFA17B2639B}"/>
              </a:ext>
            </a:extLst>
          </p:cNvPr>
          <p:cNvSpPr/>
          <p:nvPr/>
        </p:nvSpPr>
        <p:spPr>
          <a:xfrm>
            <a:off x="6546851" y="821851"/>
            <a:ext cx="2190750" cy="1973388"/>
          </a:xfrm>
          <a:custGeom>
            <a:avLst/>
            <a:gdLst/>
            <a:ahLst/>
            <a:cxnLst/>
            <a:rect l="l" t="t" r="r" b="b"/>
            <a:pathLst>
              <a:path w="178485" h="152848" extrusionOk="0">
                <a:moveTo>
                  <a:pt x="25498" y="0"/>
                </a:moveTo>
                <a:cubicBezTo>
                  <a:pt x="11415" y="0"/>
                  <a:pt x="0" y="11416"/>
                  <a:pt x="0" y="25498"/>
                </a:cubicBezTo>
                <a:lnTo>
                  <a:pt x="0" y="98223"/>
                </a:lnTo>
                <a:cubicBezTo>
                  <a:pt x="0" y="112305"/>
                  <a:pt x="11415" y="123720"/>
                  <a:pt x="25498" y="123720"/>
                </a:cubicBezTo>
                <a:lnTo>
                  <a:pt x="38449" y="123720"/>
                </a:lnTo>
                <a:cubicBezTo>
                  <a:pt x="42869" y="132685"/>
                  <a:pt x="44590" y="144627"/>
                  <a:pt x="29732" y="152847"/>
                </a:cubicBezTo>
                <a:cubicBezTo>
                  <a:pt x="29732" y="152847"/>
                  <a:pt x="68708" y="143045"/>
                  <a:pt x="75796" y="123720"/>
                </a:cubicBezTo>
                <a:lnTo>
                  <a:pt x="152987" y="123720"/>
                </a:lnTo>
                <a:cubicBezTo>
                  <a:pt x="167070" y="123720"/>
                  <a:pt x="178485" y="112305"/>
                  <a:pt x="178485" y="98223"/>
                </a:cubicBezTo>
                <a:lnTo>
                  <a:pt x="178485" y="25498"/>
                </a:lnTo>
                <a:cubicBezTo>
                  <a:pt x="178485" y="11416"/>
                  <a:pt x="167070" y="0"/>
                  <a:pt x="152987" y="0"/>
                </a:cubicBezTo>
                <a:close/>
              </a:path>
            </a:pathLst>
          </a:custGeom>
          <a:solidFill>
            <a:srgbClr val="FFFFFF"/>
          </a:solidFill>
          <a:ln w="9700" cap="flat" cmpd="sng">
            <a:solidFill>
              <a:srgbClr val="DA193A"/>
            </a:solidFill>
            <a:prstDash val="solid"/>
            <a:miter lim="15509"/>
            <a:headEnd type="none" w="sm" len="sm"/>
            <a:tailEnd type="none" w="sm" len="sm"/>
          </a:ln>
        </p:spPr>
        <p:txBody>
          <a:bodyPr spcFirstLastPara="1" wrap="square" lIns="144000" tIns="108000" rIns="91425" bIns="91425" anchor="t" anchorCtr="0">
            <a:noAutofit/>
          </a:bodyPr>
          <a:lstStyle/>
          <a:p>
            <a:pPr marL="0" indent="0">
              <a:buFont typeface="Public Sans"/>
              <a:buNone/>
            </a:pPr>
            <a:r>
              <a:rPr lang="en-AU" sz="1000">
                <a:solidFill>
                  <a:srgbClr val="DA193A"/>
                </a:solidFill>
              </a:rPr>
              <a:t>Replace the images in the circle with one of your own by right clicking the image and selecting the ‘</a:t>
            </a:r>
            <a:r>
              <a:rPr lang="en-AU" sz="1000" b="1">
                <a:solidFill>
                  <a:srgbClr val="DA193A"/>
                </a:solidFill>
              </a:rPr>
              <a:t>change picture</a:t>
            </a:r>
            <a:r>
              <a:rPr lang="en-AU" sz="1000">
                <a:solidFill>
                  <a:srgbClr val="DA193A"/>
                </a:solidFill>
              </a:rPr>
              <a:t>’ button. </a:t>
            </a:r>
            <a:br>
              <a:rPr lang="en-AU" sz="1000">
                <a:solidFill>
                  <a:srgbClr val="DA193A"/>
                </a:solidFill>
              </a:rPr>
            </a:br>
            <a:br>
              <a:rPr lang="en-AU" sz="1000">
                <a:solidFill>
                  <a:srgbClr val="DA193A"/>
                </a:solidFill>
              </a:rPr>
            </a:br>
            <a:r>
              <a:rPr lang="en-AU" sz="1000">
                <a:solidFill>
                  <a:srgbClr val="DA193A"/>
                </a:solidFill>
              </a:rPr>
              <a:t>Don’t forget to delete these speech bubbles and all of its contents before finalising the presentation.</a:t>
            </a:r>
          </a:p>
        </p:txBody>
      </p:sp>
      <p:graphicFrame>
        <p:nvGraphicFramePr>
          <p:cNvPr id="3" name="Diagram 2">
            <a:extLst>
              <a:ext uri="{FF2B5EF4-FFF2-40B4-BE49-F238E27FC236}">
                <a16:creationId xmlns:a16="http://schemas.microsoft.com/office/drawing/2014/main" id="{1C202382-23FC-7490-7124-5A22381BA351}"/>
              </a:ext>
            </a:extLst>
          </p:cNvPr>
          <p:cNvGraphicFramePr/>
          <p:nvPr>
            <p:extLst>
              <p:ext uri="{D42A27DB-BD31-4B8C-83A1-F6EECF244321}">
                <p14:modId xmlns:p14="http://schemas.microsoft.com/office/powerpoint/2010/main" val="4174071854"/>
              </p:ext>
            </p:extLst>
          </p:nvPr>
        </p:nvGraphicFramePr>
        <p:xfrm>
          <a:off x="863600" y="1016000"/>
          <a:ext cx="6115050" cy="40046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529903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FE7EA"/>
        </a:solidFill>
        <a:effectLst/>
      </p:bgPr>
    </p:bg>
    <p:spTree>
      <p:nvGrpSpPr>
        <p:cNvPr id="1" name="Shape 1466"/>
        <p:cNvGrpSpPr/>
        <p:nvPr/>
      </p:nvGrpSpPr>
      <p:grpSpPr>
        <a:xfrm>
          <a:off x="0" y="0"/>
          <a:ext cx="0" cy="0"/>
          <a:chOff x="0" y="0"/>
          <a:chExt cx="0" cy="0"/>
        </a:xfrm>
      </p:grpSpPr>
      <p:sp>
        <p:nvSpPr>
          <p:cNvPr id="1467" name="Google Shape;1467;p48"/>
          <p:cNvSpPr txBox="1">
            <a:spLocks noGrp="1"/>
          </p:cNvSpPr>
          <p:nvPr>
            <p:ph type="title"/>
          </p:nvPr>
        </p:nvSpPr>
        <p:spPr>
          <a:xfrm>
            <a:off x="311700" y="435127"/>
            <a:ext cx="4806000" cy="5727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AU" sz="2400">
                <a:latin typeface="Public Sans SemiBold" pitchFamily="2" charset="0"/>
              </a:rPr>
              <a:t>Finding support</a:t>
            </a:r>
            <a:endParaRPr sz="2400" b="1">
              <a:latin typeface="Public Sans SemiBold" pitchFamily="2" charset="0"/>
            </a:endParaRPr>
          </a:p>
        </p:txBody>
      </p:sp>
      <p:sp>
        <p:nvSpPr>
          <p:cNvPr id="1468" name="Google Shape;1468;p48"/>
          <p:cNvSpPr txBox="1">
            <a:spLocks noGrp="1"/>
          </p:cNvSpPr>
          <p:nvPr>
            <p:ph type="body" idx="4294967295"/>
          </p:nvPr>
        </p:nvSpPr>
        <p:spPr>
          <a:xfrm>
            <a:off x="373428" y="1277475"/>
            <a:ext cx="4682544" cy="3557996"/>
          </a:xfrm>
          <a:prstGeom prst="rect">
            <a:avLst/>
          </a:prstGeom>
        </p:spPr>
        <p:txBody>
          <a:bodyPr spcFirstLastPara="1" wrap="square" lIns="91425" tIns="91425" rIns="91425" bIns="91425" anchor="t" anchorCtr="0">
            <a:noAutofit/>
          </a:bodyPr>
          <a:lstStyle/>
          <a:p>
            <a:pPr marL="228600" lvl="0" indent="-194310" algn="l" rtl="0">
              <a:lnSpc>
                <a:spcPct val="110000"/>
              </a:lnSpc>
              <a:spcBef>
                <a:spcPts val="800"/>
              </a:spcBef>
              <a:spcAft>
                <a:spcPts val="0"/>
              </a:spcAft>
              <a:buClr>
                <a:srgbClr val="002664"/>
              </a:buClr>
              <a:buSzPts val="900"/>
              <a:buFont typeface="Arial"/>
              <a:buChar char="●"/>
            </a:pPr>
            <a:r>
              <a:rPr lang="en-AU" sz="1600">
                <a:solidFill>
                  <a:srgbClr val="002060"/>
                </a:solidFill>
                <a:latin typeface="Public Sans"/>
              </a:rPr>
              <a:t>Reach out to the preschool educators to discuss specific information about your child</a:t>
            </a:r>
          </a:p>
          <a:p>
            <a:pPr marL="228600" lvl="0" indent="-194310" algn="l" rtl="0">
              <a:lnSpc>
                <a:spcPct val="110000"/>
              </a:lnSpc>
              <a:spcBef>
                <a:spcPts val="800"/>
              </a:spcBef>
              <a:spcAft>
                <a:spcPts val="0"/>
              </a:spcAft>
              <a:buClr>
                <a:srgbClr val="002664"/>
              </a:buClr>
              <a:buSzPts val="900"/>
              <a:buFont typeface="Arial"/>
              <a:buChar char="●"/>
            </a:pPr>
            <a:r>
              <a:rPr lang="en-AU" sz="1600">
                <a:solidFill>
                  <a:srgbClr val="002060"/>
                </a:solidFill>
                <a:latin typeface="Public Sans"/>
              </a:rPr>
              <a:t>Share any reports or medical information</a:t>
            </a:r>
          </a:p>
          <a:p>
            <a:pPr marL="228600" lvl="0" indent="-194310" algn="l" rtl="0">
              <a:lnSpc>
                <a:spcPct val="110000"/>
              </a:lnSpc>
              <a:spcBef>
                <a:spcPts val="800"/>
              </a:spcBef>
              <a:spcAft>
                <a:spcPts val="0"/>
              </a:spcAft>
              <a:buClr>
                <a:srgbClr val="002664"/>
              </a:buClr>
              <a:buSzPts val="900"/>
              <a:buFont typeface="Arial"/>
              <a:buChar char="●"/>
            </a:pPr>
            <a:r>
              <a:rPr lang="en-AU" sz="1600">
                <a:solidFill>
                  <a:srgbClr val="002060"/>
                </a:solidFill>
                <a:latin typeface="Public Sans"/>
              </a:rPr>
              <a:t>Share information about how your child learns best or any support they may require</a:t>
            </a:r>
          </a:p>
          <a:p>
            <a:pPr marL="228600" lvl="0" indent="-194310" algn="l" rtl="0">
              <a:lnSpc>
                <a:spcPct val="110000"/>
              </a:lnSpc>
              <a:spcBef>
                <a:spcPts val="800"/>
              </a:spcBef>
              <a:spcAft>
                <a:spcPts val="0"/>
              </a:spcAft>
              <a:buClr>
                <a:srgbClr val="002664"/>
              </a:buClr>
              <a:buSzPts val="900"/>
              <a:buFont typeface="Arial"/>
              <a:buChar char="●"/>
            </a:pPr>
            <a:r>
              <a:rPr lang="en-AU" sz="1600">
                <a:solidFill>
                  <a:srgbClr val="002060"/>
                </a:solidFill>
                <a:latin typeface="Public Sans"/>
              </a:rPr>
              <a:t>Please let us know if your child has NDIS funding</a:t>
            </a:r>
          </a:p>
          <a:p>
            <a:pPr marL="0" lvl="0" indent="0" algn="l" rtl="0">
              <a:lnSpc>
                <a:spcPct val="105000"/>
              </a:lnSpc>
              <a:spcBef>
                <a:spcPts val="1200"/>
              </a:spcBef>
              <a:spcAft>
                <a:spcPts val="1200"/>
              </a:spcAft>
              <a:buSzPts val="1018"/>
              <a:buNone/>
            </a:pPr>
            <a:endParaRPr sz="1010"/>
          </a:p>
        </p:txBody>
      </p:sp>
      <p:sp>
        <p:nvSpPr>
          <p:cNvPr id="1469" name="Google Shape;1469;p48"/>
          <p:cNvSpPr/>
          <p:nvPr/>
        </p:nvSpPr>
        <p:spPr>
          <a:xfrm>
            <a:off x="8602550" y="4753107"/>
            <a:ext cx="441300" cy="292800"/>
          </a:xfrm>
          <a:prstGeom prst="roundRect">
            <a:avLst>
              <a:gd name="adj" fmla="val 16667"/>
            </a:avLst>
          </a:prstGeom>
          <a:solidFill>
            <a:srgbClr val="D7153A"/>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70" name="Google Shape;1470;p48"/>
          <p:cNvSpPr txBox="1">
            <a:spLocks noGrp="1"/>
          </p:cNvSpPr>
          <p:nvPr>
            <p:ph type="sldNum" idx="12"/>
          </p:nvPr>
        </p:nvSpPr>
        <p:spPr>
          <a:xfrm>
            <a:off x="8548858" y="4702699"/>
            <a:ext cx="548700" cy="3936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fld id="{00000000-1234-1234-1234-123412341234}" type="slidenum">
              <a:rPr lang="en"/>
              <a:t>24</a:t>
            </a:fld>
            <a:endParaRPr/>
          </a:p>
        </p:txBody>
      </p:sp>
      <p:grpSp>
        <p:nvGrpSpPr>
          <p:cNvPr id="1471" name="Google Shape;1471;p48"/>
          <p:cNvGrpSpPr/>
          <p:nvPr/>
        </p:nvGrpSpPr>
        <p:grpSpPr>
          <a:xfrm>
            <a:off x="8408751" y="168823"/>
            <a:ext cx="479230" cy="503608"/>
            <a:chOff x="1317200" y="238100"/>
            <a:chExt cx="4976425" cy="5229575"/>
          </a:xfrm>
        </p:grpSpPr>
        <p:sp>
          <p:nvSpPr>
            <p:cNvPr id="1472" name="Google Shape;1472;p48"/>
            <p:cNvSpPr/>
            <p:nvPr/>
          </p:nvSpPr>
          <p:spPr>
            <a:xfrm>
              <a:off x="1561300" y="3393950"/>
              <a:ext cx="4486650" cy="1414475"/>
            </a:xfrm>
            <a:custGeom>
              <a:avLst/>
              <a:gdLst/>
              <a:ahLst/>
              <a:cxnLst/>
              <a:rect l="l" t="t" r="r" b="b"/>
              <a:pathLst>
                <a:path w="179466" h="56579" extrusionOk="0">
                  <a:moveTo>
                    <a:pt x="0" y="0"/>
                  </a:moveTo>
                  <a:lnTo>
                    <a:pt x="0" y="56578"/>
                  </a:lnTo>
                  <a:lnTo>
                    <a:pt x="12740" y="56578"/>
                  </a:lnTo>
                  <a:lnTo>
                    <a:pt x="12740" y="20507"/>
                  </a:lnTo>
                  <a:lnTo>
                    <a:pt x="43531" y="56578"/>
                  </a:lnTo>
                  <a:lnTo>
                    <a:pt x="56701" y="56578"/>
                  </a:lnTo>
                  <a:lnTo>
                    <a:pt x="56701" y="0"/>
                  </a:lnTo>
                  <a:lnTo>
                    <a:pt x="43961" y="0"/>
                  </a:lnTo>
                  <a:lnTo>
                    <a:pt x="43961" y="36148"/>
                  </a:lnTo>
                  <a:lnTo>
                    <a:pt x="13078" y="0"/>
                  </a:lnTo>
                  <a:close/>
                  <a:moveTo>
                    <a:pt x="106218" y="16"/>
                  </a:moveTo>
                  <a:lnTo>
                    <a:pt x="120984" y="56578"/>
                  </a:lnTo>
                  <a:lnTo>
                    <a:pt x="134108" y="56578"/>
                  </a:lnTo>
                  <a:lnTo>
                    <a:pt x="142765" y="20784"/>
                  </a:lnTo>
                  <a:lnTo>
                    <a:pt x="151575" y="56578"/>
                  </a:lnTo>
                  <a:lnTo>
                    <a:pt x="164469" y="56578"/>
                  </a:lnTo>
                  <a:lnTo>
                    <a:pt x="164607" y="56087"/>
                  </a:lnTo>
                  <a:lnTo>
                    <a:pt x="179465" y="16"/>
                  </a:lnTo>
                  <a:lnTo>
                    <a:pt x="166326" y="16"/>
                  </a:lnTo>
                  <a:lnTo>
                    <a:pt x="157868" y="36240"/>
                  </a:lnTo>
                  <a:lnTo>
                    <a:pt x="148981" y="16"/>
                  </a:lnTo>
                  <a:lnTo>
                    <a:pt x="136778" y="16"/>
                  </a:lnTo>
                  <a:lnTo>
                    <a:pt x="127753" y="35826"/>
                  </a:lnTo>
                  <a:lnTo>
                    <a:pt x="119556" y="16"/>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3" name="Google Shape;1473;p48"/>
            <p:cNvSpPr/>
            <p:nvPr/>
          </p:nvSpPr>
          <p:spPr>
            <a:xfrm>
              <a:off x="1527150" y="5014850"/>
              <a:ext cx="411375" cy="452825"/>
            </a:xfrm>
            <a:custGeom>
              <a:avLst/>
              <a:gdLst/>
              <a:ahLst/>
              <a:cxnLst/>
              <a:rect l="l" t="t" r="r" b="b"/>
              <a:pathLst>
                <a:path w="16455" h="18113" extrusionOk="0">
                  <a:moveTo>
                    <a:pt x="9056" y="0"/>
                  </a:moveTo>
                  <a:cubicBezTo>
                    <a:pt x="3776" y="0"/>
                    <a:pt x="0" y="4145"/>
                    <a:pt x="0" y="9056"/>
                  </a:cubicBezTo>
                  <a:lnTo>
                    <a:pt x="0" y="9103"/>
                  </a:lnTo>
                  <a:cubicBezTo>
                    <a:pt x="0" y="14199"/>
                    <a:pt x="3623" y="18113"/>
                    <a:pt x="9118" y="18113"/>
                  </a:cubicBezTo>
                  <a:cubicBezTo>
                    <a:pt x="12234" y="18113"/>
                    <a:pt x="14720" y="16854"/>
                    <a:pt x="16455" y="15380"/>
                  </a:cubicBezTo>
                  <a:lnTo>
                    <a:pt x="16455" y="8028"/>
                  </a:lnTo>
                  <a:lnTo>
                    <a:pt x="8964" y="8028"/>
                  </a:lnTo>
                  <a:lnTo>
                    <a:pt x="8964" y="10699"/>
                  </a:lnTo>
                  <a:lnTo>
                    <a:pt x="13462" y="10699"/>
                  </a:lnTo>
                  <a:lnTo>
                    <a:pt x="13462" y="13984"/>
                  </a:lnTo>
                  <a:cubicBezTo>
                    <a:pt x="12387" y="14782"/>
                    <a:pt x="10867" y="15304"/>
                    <a:pt x="9225" y="15304"/>
                  </a:cubicBezTo>
                  <a:cubicBezTo>
                    <a:pt x="5633" y="15304"/>
                    <a:pt x="3239" y="12648"/>
                    <a:pt x="3239" y="9056"/>
                  </a:cubicBezTo>
                  <a:lnTo>
                    <a:pt x="3239" y="8995"/>
                  </a:lnTo>
                  <a:cubicBezTo>
                    <a:pt x="3239" y="5649"/>
                    <a:pt x="5710" y="2825"/>
                    <a:pt x="8949" y="2825"/>
                  </a:cubicBezTo>
                  <a:cubicBezTo>
                    <a:pt x="11174" y="2825"/>
                    <a:pt x="12510" y="3546"/>
                    <a:pt x="13861" y="4697"/>
                  </a:cubicBezTo>
                  <a:lnTo>
                    <a:pt x="15825" y="2379"/>
                  </a:lnTo>
                  <a:cubicBezTo>
                    <a:pt x="14014" y="845"/>
                    <a:pt x="12126" y="0"/>
                    <a:pt x="9056" y="0"/>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4" name="Google Shape;1474;p48"/>
            <p:cNvSpPr/>
            <p:nvPr/>
          </p:nvSpPr>
          <p:spPr>
            <a:xfrm>
              <a:off x="1984925" y="5014850"/>
              <a:ext cx="459375" cy="452825"/>
            </a:xfrm>
            <a:custGeom>
              <a:avLst/>
              <a:gdLst/>
              <a:ahLst/>
              <a:cxnLst/>
              <a:rect l="l" t="t" r="r" b="b"/>
              <a:pathLst>
                <a:path w="18375" h="18113" extrusionOk="0">
                  <a:moveTo>
                    <a:pt x="9164" y="2825"/>
                  </a:moveTo>
                  <a:cubicBezTo>
                    <a:pt x="12649" y="2825"/>
                    <a:pt x="15135" y="5649"/>
                    <a:pt x="15135" y="9056"/>
                  </a:cubicBezTo>
                  <a:lnTo>
                    <a:pt x="15135" y="9103"/>
                  </a:lnTo>
                  <a:cubicBezTo>
                    <a:pt x="15135" y="12510"/>
                    <a:pt x="12695" y="15273"/>
                    <a:pt x="9211" y="15273"/>
                  </a:cubicBezTo>
                  <a:cubicBezTo>
                    <a:pt x="5726" y="15273"/>
                    <a:pt x="3240" y="12464"/>
                    <a:pt x="3240" y="9056"/>
                  </a:cubicBezTo>
                  <a:lnTo>
                    <a:pt x="3240" y="8995"/>
                  </a:lnTo>
                  <a:cubicBezTo>
                    <a:pt x="3240" y="5603"/>
                    <a:pt x="5665" y="2825"/>
                    <a:pt x="9164" y="2825"/>
                  </a:cubicBezTo>
                  <a:close/>
                  <a:moveTo>
                    <a:pt x="9211" y="0"/>
                  </a:moveTo>
                  <a:cubicBezTo>
                    <a:pt x="3823" y="0"/>
                    <a:pt x="1" y="4129"/>
                    <a:pt x="1" y="9056"/>
                  </a:cubicBezTo>
                  <a:lnTo>
                    <a:pt x="1" y="9103"/>
                  </a:lnTo>
                  <a:cubicBezTo>
                    <a:pt x="1" y="14030"/>
                    <a:pt x="3762" y="18113"/>
                    <a:pt x="9164" y="18113"/>
                  </a:cubicBezTo>
                  <a:cubicBezTo>
                    <a:pt x="14552" y="18113"/>
                    <a:pt x="18374" y="13984"/>
                    <a:pt x="18374" y="9056"/>
                  </a:cubicBezTo>
                  <a:lnTo>
                    <a:pt x="18374" y="8995"/>
                  </a:lnTo>
                  <a:cubicBezTo>
                    <a:pt x="18374" y="4068"/>
                    <a:pt x="14614" y="0"/>
                    <a:pt x="9211" y="0"/>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5" name="Google Shape;1475;p48"/>
            <p:cNvSpPr/>
            <p:nvPr/>
          </p:nvSpPr>
          <p:spPr>
            <a:xfrm>
              <a:off x="2438500" y="5022125"/>
              <a:ext cx="433275" cy="440950"/>
            </a:xfrm>
            <a:custGeom>
              <a:avLst/>
              <a:gdLst/>
              <a:ahLst/>
              <a:cxnLst/>
              <a:rect l="l" t="t" r="r" b="b"/>
              <a:pathLst>
                <a:path w="17331" h="17638" extrusionOk="0">
                  <a:moveTo>
                    <a:pt x="1" y="1"/>
                  </a:moveTo>
                  <a:lnTo>
                    <a:pt x="7307" y="17637"/>
                  </a:lnTo>
                  <a:lnTo>
                    <a:pt x="10024" y="17637"/>
                  </a:lnTo>
                  <a:lnTo>
                    <a:pt x="17330" y="1"/>
                  </a:lnTo>
                  <a:lnTo>
                    <a:pt x="13984" y="1"/>
                  </a:lnTo>
                  <a:lnTo>
                    <a:pt x="8719" y="13462"/>
                  </a:lnTo>
                  <a:lnTo>
                    <a:pt x="3424"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6" name="Google Shape;1476;p48"/>
            <p:cNvSpPr/>
            <p:nvPr/>
          </p:nvSpPr>
          <p:spPr>
            <a:xfrm>
              <a:off x="2923550" y="5022125"/>
              <a:ext cx="328875" cy="437875"/>
            </a:xfrm>
            <a:custGeom>
              <a:avLst/>
              <a:gdLst/>
              <a:ahLst/>
              <a:cxnLst/>
              <a:rect l="l" t="t" r="r" b="b"/>
              <a:pathLst>
                <a:path w="13155" h="17515" extrusionOk="0">
                  <a:moveTo>
                    <a:pt x="0" y="1"/>
                  </a:moveTo>
                  <a:lnTo>
                    <a:pt x="0" y="17515"/>
                  </a:lnTo>
                  <a:lnTo>
                    <a:pt x="13155" y="17515"/>
                  </a:lnTo>
                  <a:lnTo>
                    <a:pt x="13155" y="14767"/>
                  </a:lnTo>
                  <a:lnTo>
                    <a:pt x="3086" y="14767"/>
                  </a:lnTo>
                  <a:lnTo>
                    <a:pt x="3086" y="10070"/>
                  </a:lnTo>
                  <a:lnTo>
                    <a:pt x="11912" y="10070"/>
                  </a:lnTo>
                  <a:lnTo>
                    <a:pt x="11912" y="7307"/>
                  </a:lnTo>
                  <a:lnTo>
                    <a:pt x="3086" y="7307"/>
                  </a:lnTo>
                  <a:lnTo>
                    <a:pt x="3086" y="2764"/>
                  </a:lnTo>
                  <a:lnTo>
                    <a:pt x="13032" y="2764"/>
                  </a:lnTo>
                  <a:lnTo>
                    <a:pt x="13032"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7" name="Google Shape;1477;p48"/>
            <p:cNvSpPr/>
            <p:nvPr/>
          </p:nvSpPr>
          <p:spPr>
            <a:xfrm>
              <a:off x="3327250" y="5022125"/>
              <a:ext cx="373000" cy="437875"/>
            </a:xfrm>
            <a:custGeom>
              <a:avLst/>
              <a:gdLst/>
              <a:ahLst/>
              <a:cxnLst/>
              <a:rect l="l" t="t" r="r" b="b"/>
              <a:pathLst>
                <a:path w="14920" h="17515" extrusionOk="0">
                  <a:moveTo>
                    <a:pt x="7583" y="2810"/>
                  </a:moveTo>
                  <a:cubicBezTo>
                    <a:pt x="9870" y="2810"/>
                    <a:pt x="11220" y="3838"/>
                    <a:pt x="11220" y="5711"/>
                  </a:cubicBezTo>
                  <a:lnTo>
                    <a:pt x="11220" y="5757"/>
                  </a:lnTo>
                  <a:cubicBezTo>
                    <a:pt x="11220" y="7538"/>
                    <a:pt x="9824" y="8689"/>
                    <a:pt x="7613" y="8689"/>
                  </a:cubicBezTo>
                  <a:lnTo>
                    <a:pt x="3085" y="8689"/>
                  </a:lnTo>
                  <a:lnTo>
                    <a:pt x="3085" y="2810"/>
                  </a:lnTo>
                  <a:close/>
                  <a:moveTo>
                    <a:pt x="0" y="1"/>
                  </a:moveTo>
                  <a:lnTo>
                    <a:pt x="0" y="17515"/>
                  </a:lnTo>
                  <a:lnTo>
                    <a:pt x="3085" y="17515"/>
                  </a:lnTo>
                  <a:lnTo>
                    <a:pt x="3085" y="11421"/>
                  </a:lnTo>
                  <a:lnTo>
                    <a:pt x="6953" y="11421"/>
                  </a:lnTo>
                  <a:lnTo>
                    <a:pt x="11282" y="17515"/>
                  </a:lnTo>
                  <a:lnTo>
                    <a:pt x="14920" y="17515"/>
                  </a:lnTo>
                  <a:lnTo>
                    <a:pt x="10177" y="10884"/>
                  </a:lnTo>
                  <a:cubicBezTo>
                    <a:pt x="12633" y="10193"/>
                    <a:pt x="14352" y="8458"/>
                    <a:pt x="14352" y="5588"/>
                  </a:cubicBezTo>
                  <a:lnTo>
                    <a:pt x="14352" y="5527"/>
                  </a:lnTo>
                  <a:cubicBezTo>
                    <a:pt x="14352" y="4007"/>
                    <a:pt x="13845" y="2702"/>
                    <a:pt x="12909" y="1751"/>
                  </a:cubicBezTo>
                  <a:cubicBezTo>
                    <a:pt x="11773" y="661"/>
                    <a:pt x="10054" y="1"/>
                    <a:pt x="7828" y="1"/>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8" name="Google Shape;1478;p48"/>
            <p:cNvSpPr/>
            <p:nvPr/>
          </p:nvSpPr>
          <p:spPr>
            <a:xfrm>
              <a:off x="3754325" y="5022125"/>
              <a:ext cx="382625" cy="437875"/>
            </a:xfrm>
            <a:custGeom>
              <a:avLst/>
              <a:gdLst/>
              <a:ahLst/>
              <a:cxnLst/>
              <a:rect l="l" t="t" r="r" b="b"/>
              <a:pathLst>
                <a:path w="15305" h="17515" extrusionOk="0">
                  <a:moveTo>
                    <a:pt x="1" y="1"/>
                  </a:moveTo>
                  <a:lnTo>
                    <a:pt x="1" y="17515"/>
                  </a:lnTo>
                  <a:lnTo>
                    <a:pt x="3040" y="17515"/>
                  </a:lnTo>
                  <a:lnTo>
                    <a:pt x="3040" y="5051"/>
                  </a:lnTo>
                  <a:lnTo>
                    <a:pt x="12725" y="17515"/>
                  </a:lnTo>
                  <a:lnTo>
                    <a:pt x="15304" y="17515"/>
                  </a:lnTo>
                  <a:lnTo>
                    <a:pt x="15304" y="1"/>
                  </a:lnTo>
                  <a:lnTo>
                    <a:pt x="12265" y="1"/>
                  </a:lnTo>
                  <a:lnTo>
                    <a:pt x="12265" y="12112"/>
                  </a:lnTo>
                  <a:lnTo>
                    <a:pt x="2856"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9" name="Google Shape;1479;p48"/>
            <p:cNvSpPr/>
            <p:nvPr/>
          </p:nvSpPr>
          <p:spPr>
            <a:xfrm>
              <a:off x="4215200" y="5022125"/>
              <a:ext cx="432100" cy="437875"/>
            </a:xfrm>
            <a:custGeom>
              <a:avLst/>
              <a:gdLst/>
              <a:ahLst/>
              <a:cxnLst/>
              <a:rect l="l" t="t" r="r" b="b"/>
              <a:pathLst>
                <a:path w="17284" h="17515" extrusionOk="0">
                  <a:moveTo>
                    <a:pt x="0" y="1"/>
                  </a:moveTo>
                  <a:lnTo>
                    <a:pt x="0" y="17515"/>
                  </a:lnTo>
                  <a:lnTo>
                    <a:pt x="3055" y="17515"/>
                  </a:lnTo>
                  <a:lnTo>
                    <a:pt x="3055" y="5005"/>
                  </a:lnTo>
                  <a:lnTo>
                    <a:pt x="8535" y="13217"/>
                  </a:lnTo>
                  <a:lnTo>
                    <a:pt x="8642" y="13217"/>
                  </a:lnTo>
                  <a:lnTo>
                    <a:pt x="14183" y="4959"/>
                  </a:lnTo>
                  <a:lnTo>
                    <a:pt x="14183" y="17515"/>
                  </a:lnTo>
                  <a:lnTo>
                    <a:pt x="17284" y="17515"/>
                  </a:lnTo>
                  <a:lnTo>
                    <a:pt x="17284" y="1"/>
                  </a:lnTo>
                  <a:lnTo>
                    <a:pt x="13984" y="1"/>
                  </a:lnTo>
                  <a:lnTo>
                    <a:pt x="8642" y="8290"/>
                  </a:lnTo>
                  <a:lnTo>
                    <a:pt x="3301"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0" name="Google Shape;1480;p48"/>
            <p:cNvSpPr/>
            <p:nvPr/>
          </p:nvSpPr>
          <p:spPr>
            <a:xfrm>
              <a:off x="4720575" y="5022125"/>
              <a:ext cx="329275" cy="437875"/>
            </a:xfrm>
            <a:custGeom>
              <a:avLst/>
              <a:gdLst/>
              <a:ahLst/>
              <a:cxnLst/>
              <a:rect l="l" t="t" r="r" b="b"/>
              <a:pathLst>
                <a:path w="13171" h="17515" extrusionOk="0">
                  <a:moveTo>
                    <a:pt x="1" y="1"/>
                  </a:moveTo>
                  <a:lnTo>
                    <a:pt x="1" y="17515"/>
                  </a:lnTo>
                  <a:lnTo>
                    <a:pt x="13170" y="17515"/>
                  </a:lnTo>
                  <a:lnTo>
                    <a:pt x="13170" y="14767"/>
                  </a:lnTo>
                  <a:lnTo>
                    <a:pt x="3086" y="14767"/>
                  </a:lnTo>
                  <a:lnTo>
                    <a:pt x="3086" y="10070"/>
                  </a:lnTo>
                  <a:lnTo>
                    <a:pt x="11896" y="10070"/>
                  </a:lnTo>
                  <a:lnTo>
                    <a:pt x="11896" y="7307"/>
                  </a:lnTo>
                  <a:lnTo>
                    <a:pt x="3086" y="7307"/>
                  </a:lnTo>
                  <a:lnTo>
                    <a:pt x="3086" y="2764"/>
                  </a:lnTo>
                  <a:lnTo>
                    <a:pt x="13032" y="2764"/>
                  </a:lnTo>
                  <a:lnTo>
                    <a:pt x="13032"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1" name="Google Shape;1481;p48"/>
            <p:cNvSpPr/>
            <p:nvPr/>
          </p:nvSpPr>
          <p:spPr>
            <a:xfrm>
              <a:off x="5125425" y="5022125"/>
              <a:ext cx="382975" cy="437875"/>
            </a:xfrm>
            <a:custGeom>
              <a:avLst/>
              <a:gdLst/>
              <a:ahLst/>
              <a:cxnLst/>
              <a:rect l="l" t="t" r="r" b="b"/>
              <a:pathLst>
                <a:path w="15319" h="17515" extrusionOk="0">
                  <a:moveTo>
                    <a:pt x="0" y="1"/>
                  </a:moveTo>
                  <a:lnTo>
                    <a:pt x="0" y="17515"/>
                  </a:lnTo>
                  <a:lnTo>
                    <a:pt x="3039" y="17515"/>
                  </a:lnTo>
                  <a:lnTo>
                    <a:pt x="3039" y="5051"/>
                  </a:lnTo>
                  <a:lnTo>
                    <a:pt x="12725" y="17515"/>
                  </a:lnTo>
                  <a:lnTo>
                    <a:pt x="15319" y="17515"/>
                  </a:lnTo>
                  <a:lnTo>
                    <a:pt x="15319" y="1"/>
                  </a:lnTo>
                  <a:lnTo>
                    <a:pt x="12280" y="1"/>
                  </a:lnTo>
                  <a:lnTo>
                    <a:pt x="12280" y="12112"/>
                  </a:lnTo>
                  <a:lnTo>
                    <a:pt x="2870"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2" name="Google Shape;1482;p48"/>
            <p:cNvSpPr/>
            <p:nvPr/>
          </p:nvSpPr>
          <p:spPr>
            <a:xfrm>
              <a:off x="5569400" y="5022125"/>
              <a:ext cx="356500" cy="437875"/>
            </a:xfrm>
            <a:custGeom>
              <a:avLst/>
              <a:gdLst/>
              <a:ahLst/>
              <a:cxnLst/>
              <a:rect l="l" t="t" r="r" b="b"/>
              <a:pathLst>
                <a:path w="14260" h="17515" extrusionOk="0">
                  <a:moveTo>
                    <a:pt x="0" y="1"/>
                  </a:moveTo>
                  <a:lnTo>
                    <a:pt x="0" y="2856"/>
                  </a:lnTo>
                  <a:lnTo>
                    <a:pt x="5572" y="2856"/>
                  </a:lnTo>
                  <a:lnTo>
                    <a:pt x="5572" y="17515"/>
                  </a:lnTo>
                  <a:lnTo>
                    <a:pt x="8688" y="17515"/>
                  </a:lnTo>
                  <a:lnTo>
                    <a:pt x="8688" y="2856"/>
                  </a:lnTo>
                  <a:lnTo>
                    <a:pt x="14260" y="2856"/>
                  </a:lnTo>
                  <a:lnTo>
                    <a:pt x="14260"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3" name="Google Shape;1483;p48"/>
            <p:cNvSpPr/>
            <p:nvPr/>
          </p:nvSpPr>
          <p:spPr>
            <a:xfrm>
              <a:off x="3066675" y="3363625"/>
              <a:ext cx="1140875" cy="1477800"/>
            </a:xfrm>
            <a:custGeom>
              <a:avLst/>
              <a:gdLst/>
              <a:ahLst/>
              <a:cxnLst/>
              <a:rect l="l" t="t" r="r" b="b"/>
              <a:pathLst>
                <a:path w="45635" h="59112" extrusionOk="0">
                  <a:moveTo>
                    <a:pt x="22488" y="1"/>
                  </a:moveTo>
                  <a:cubicBezTo>
                    <a:pt x="10715" y="1"/>
                    <a:pt x="2303" y="6893"/>
                    <a:pt x="2303" y="17315"/>
                  </a:cubicBezTo>
                  <a:lnTo>
                    <a:pt x="2303" y="17484"/>
                  </a:lnTo>
                  <a:cubicBezTo>
                    <a:pt x="2303" y="28904"/>
                    <a:pt x="9809" y="32096"/>
                    <a:pt x="21413" y="35059"/>
                  </a:cubicBezTo>
                  <a:cubicBezTo>
                    <a:pt x="31053" y="37515"/>
                    <a:pt x="33033" y="39157"/>
                    <a:pt x="33033" y="42365"/>
                  </a:cubicBezTo>
                  <a:lnTo>
                    <a:pt x="33033" y="42534"/>
                  </a:lnTo>
                  <a:cubicBezTo>
                    <a:pt x="33033" y="45896"/>
                    <a:pt x="29901" y="47952"/>
                    <a:pt x="24713" y="47952"/>
                  </a:cubicBezTo>
                  <a:cubicBezTo>
                    <a:pt x="18128" y="47952"/>
                    <a:pt x="12679" y="45236"/>
                    <a:pt x="7491" y="40968"/>
                  </a:cubicBezTo>
                  <a:lnTo>
                    <a:pt x="1" y="49917"/>
                  </a:lnTo>
                  <a:cubicBezTo>
                    <a:pt x="6923" y="56072"/>
                    <a:pt x="15734" y="59111"/>
                    <a:pt x="24468" y="59111"/>
                  </a:cubicBezTo>
                  <a:cubicBezTo>
                    <a:pt x="36916" y="59111"/>
                    <a:pt x="45634" y="52711"/>
                    <a:pt x="45634" y="41291"/>
                  </a:cubicBezTo>
                  <a:lnTo>
                    <a:pt x="45634" y="41137"/>
                  </a:lnTo>
                  <a:cubicBezTo>
                    <a:pt x="45634" y="31114"/>
                    <a:pt x="39050" y="26924"/>
                    <a:pt x="27353" y="23885"/>
                  </a:cubicBezTo>
                  <a:cubicBezTo>
                    <a:pt x="17376" y="21337"/>
                    <a:pt x="14905" y="20109"/>
                    <a:pt x="14905" y="16333"/>
                  </a:cubicBezTo>
                  <a:lnTo>
                    <a:pt x="14905" y="16164"/>
                  </a:lnTo>
                  <a:cubicBezTo>
                    <a:pt x="14905" y="13386"/>
                    <a:pt x="17468" y="11160"/>
                    <a:pt x="22319" y="11160"/>
                  </a:cubicBezTo>
                  <a:cubicBezTo>
                    <a:pt x="27185" y="11160"/>
                    <a:pt x="32204" y="13293"/>
                    <a:pt x="37330" y="16824"/>
                  </a:cubicBezTo>
                  <a:lnTo>
                    <a:pt x="43915" y="7307"/>
                  </a:lnTo>
                  <a:cubicBezTo>
                    <a:pt x="38067" y="2626"/>
                    <a:pt x="30884" y="1"/>
                    <a:pt x="22488" y="1"/>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4" name="Google Shape;1484;p48"/>
            <p:cNvSpPr/>
            <p:nvPr/>
          </p:nvSpPr>
          <p:spPr>
            <a:xfrm>
              <a:off x="1317200" y="238100"/>
              <a:ext cx="4976425" cy="3038625"/>
            </a:xfrm>
            <a:custGeom>
              <a:avLst/>
              <a:gdLst/>
              <a:ahLst/>
              <a:cxnLst/>
              <a:rect l="l" t="t" r="r" b="b"/>
              <a:pathLst>
                <a:path w="199057" h="121545" extrusionOk="0">
                  <a:moveTo>
                    <a:pt x="99550" y="1"/>
                  </a:moveTo>
                  <a:cubicBezTo>
                    <a:pt x="99532" y="1"/>
                    <a:pt x="99514" y="1"/>
                    <a:pt x="99497" y="1"/>
                  </a:cubicBezTo>
                  <a:cubicBezTo>
                    <a:pt x="98315" y="1"/>
                    <a:pt x="97486" y="538"/>
                    <a:pt x="96749" y="1275"/>
                  </a:cubicBezTo>
                  <a:cubicBezTo>
                    <a:pt x="95352" y="2672"/>
                    <a:pt x="93449" y="5803"/>
                    <a:pt x="92712" y="6954"/>
                  </a:cubicBezTo>
                  <a:cubicBezTo>
                    <a:pt x="90809" y="9963"/>
                    <a:pt x="89581" y="12311"/>
                    <a:pt x="87570" y="15627"/>
                  </a:cubicBezTo>
                  <a:cubicBezTo>
                    <a:pt x="84623" y="13171"/>
                    <a:pt x="75720" y="6893"/>
                    <a:pt x="73679" y="5634"/>
                  </a:cubicBezTo>
                  <a:cubicBezTo>
                    <a:pt x="72722" y="5055"/>
                    <a:pt x="71673" y="4321"/>
                    <a:pt x="70023" y="4321"/>
                  </a:cubicBezTo>
                  <a:cubicBezTo>
                    <a:pt x="69661" y="4321"/>
                    <a:pt x="69269" y="4357"/>
                    <a:pt x="68844" y="4437"/>
                  </a:cubicBezTo>
                  <a:cubicBezTo>
                    <a:pt x="66511" y="4882"/>
                    <a:pt x="65743" y="7077"/>
                    <a:pt x="65221" y="8274"/>
                  </a:cubicBezTo>
                  <a:cubicBezTo>
                    <a:pt x="64485" y="9932"/>
                    <a:pt x="62413" y="16456"/>
                    <a:pt x="60448" y="23378"/>
                  </a:cubicBezTo>
                  <a:cubicBezTo>
                    <a:pt x="56181" y="21168"/>
                    <a:pt x="53203" y="19694"/>
                    <a:pt x="49197" y="17852"/>
                  </a:cubicBezTo>
                  <a:cubicBezTo>
                    <a:pt x="46971" y="16844"/>
                    <a:pt x="44352" y="15573"/>
                    <a:pt x="41774" y="15573"/>
                  </a:cubicBezTo>
                  <a:cubicBezTo>
                    <a:pt x="40939" y="15573"/>
                    <a:pt x="40108" y="15706"/>
                    <a:pt x="39296" y="16026"/>
                  </a:cubicBezTo>
                  <a:cubicBezTo>
                    <a:pt x="37393" y="16809"/>
                    <a:pt x="36641" y="19464"/>
                    <a:pt x="36211" y="21199"/>
                  </a:cubicBezTo>
                  <a:cubicBezTo>
                    <a:pt x="34553" y="28873"/>
                    <a:pt x="34369" y="36456"/>
                    <a:pt x="34431" y="41076"/>
                  </a:cubicBezTo>
                  <a:cubicBezTo>
                    <a:pt x="33640" y="40999"/>
                    <a:pt x="27228" y="40601"/>
                    <a:pt x="21499" y="40601"/>
                  </a:cubicBezTo>
                  <a:cubicBezTo>
                    <a:pt x="18110" y="40601"/>
                    <a:pt x="14959" y="40740"/>
                    <a:pt x="13356" y="41168"/>
                  </a:cubicBezTo>
                  <a:cubicBezTo>
                    <a:pt x="11483" y="41675"/>
                    <a:pt x="9672" y="42979"/>
                    <a:pt x="8920" y="45036"/>
                  </a:cubicBezTo>
                  <a:cubicBezTo>
                    <a:pt x="8291" y="46725"/>
                    <a:pt x="9012" y="50040"/>
                    <a:pt x="9427" y="51575"/>
                  </a:cubicBezTo>
                  <a:cubicBezTo>
                    <a:pt x="11038" y="57699"/>
                    <a:pt x="14354" y="62995"/>
                    <a:pt x="17991" y="68106"/>
                  </a:cubicBezTo>
                  <a:cubicBezTo>
                    <a:pt x="18744" y="69150"/>
                    <a:pt x="19066" y="69687"/>
                    <a:pt x="19849" y="70685"/>
                  </a:cubicBezTo>
                  <a:cubicBezTo>
                    <a:pt x="9764" y="76533"/>
                    <a:pt x="4392" y="80417"/>
                    <a:pt x="3225" y="81384"/>
                  </a:cubicBezTo>
                  <a:cubicBezTo>
                    <a:pt x="2074" y="82351"/>
                    <a:pt x="48" y="84100"/>
                    <a:pt x="2" y="86710"/>
                  </a:cubicBezTo>
                  <a:cubicBezTo>
                    <a:pt x="-13" y="87861"/>
                    <a:pt x="109" y="88813"/>
                    <a:pt x="1169" y="90302"/>
                  </a:cubicBezTo>
                  <a:cubicBezTo>
                    <a:pt x="3087" y="93003"/>
                    <a:pt x="13801" y="103256"/>
                    <a:pt x="37777" y="106925"/>
                  </a:cubicBezTo>
                  <a:cubicBezTo>
                    <a:pt x="33679" y="109903"/>
                    <a:pt x="34492" y="113617"/>
                    <a:pt x="35106" y="115121"/>
                  </a:cubicBezTo>
                  <a:cubicBezTo>
                    <a:pt x="35582" y="116288"/>
                    <a:pt x="36748" y="117654"/>
                    <a:pt x="39081" y="118928"/>
                  </a:cubicBezTo>
                  <a:cubicBezTo>
                    <a:pt x="42842" y="120985"/>
                    <a:pt x="47508" y="121476"/>
                    <a:pt x="51468" y="121538"/>
                  </a:cubicBezTo>
                  <a:cubicBezTo>
                    <a:pt x="51711" y="121542"/>
                    <a:pt x="51954" y="121544"/>
                    <a:pt x="52198" y="121544"/>
                  </a:cubicBezTo>
                  <a:cubicBezTo>
                    <a:pt x="57673" y="121544"/>
                    <a:pt x="63386" y="120415"/>
                    <a:pt x="68706" y="119343"/>
                  </a:cubicBezTo>
                  <a:cubicBezTo>
                    <a:pt x="74001" y="118268"/>
                    <a:pt x="79558" y="116089"/>
                    <a:pt x="84976" y="115828"/>
                  </a:cubicBezTo>
                  <a:cubicBezTo>
                    <a:pt x="86091" y="115779"/>
                    <a:pt x="87206" y="115755"/>
                    <a:pt x="88320" y="115755"/>
                  </a:cubicBezTo>
                  <a:cubicBezTo>
                    <a:pt x="90381" y="115755"/>
                    <a:pt x="92440" y="115837"/>
                    <a:pt x="94493" y="115996"/>
                  </a:cubicBezTo>
                  <a:cubicBezTo>
                    <a:pt x="95598" y="116089"/>
                    <a:pt x="97041" y="116257"/>
                    <a:pt x="99558" y="116257"/>
                  </a:cubicBezTo>
                  <a:cubicBezTo>
                    <a:pt x="101799" y="116257"/>
                    <a:pt x="103472" y="116073"/>
                    <a:pt x="104577" y="115996"/>
                  </a:cubicBezTo>
                  <a:cubicBezTo>
                    <a:pt x="106634" y="115837"/>
                    <a:pt x="108697" y="115748"/>
                    <a:pt x="110758" y="115748"/>
                  </a:cubicBezTo>
                  <a:cubicBezTo>
                    <a:pt x="111866" y="115748"/>
                    <a:pt x="112973" y="115774"/>
                    <a:pt x="114079" y="115828"/>
                  </a:cubicBezTo>
                  <a:cubicBezTo>
                    <a:pt x="119512" y="116073"/>
                    <a:pt x="125053" y="118253"/>
                    <a:pt x="130364" y="119327"/>
                  </a:cubicBezTo>
                  <a:cubicBezTo>
                    <a:pt x="135684" y="120415"/>
                    <a:pt x="141384" y="121544"/>
                    <a:pt x="146857" y="121544"/>
                  </a:cubicBezTo>
                  <a:cubicBezTo>
                    <a:pt x="147100" y="121544"/>
                    <a:pt x="147344" y="121542"/>
                    <a:pt x="147586" y="121538"/>
                  </a:cubicBezTo>
                  <a:cubicBezTo>
                    <a:pt x="151546" y="121461"/>
                    <a:pt x="156213" y="120985"/>
                    <a:pt x="159973" y="118928"/>
                  </a:cubicBezTo>
                  <a:cubicBezTo>
                    <a:pt x="162322" y="117654"/>
                    <a:pt x="163473" y="116288"/>
                    <a:pt x="163949" y="115106"/>
                  </a:cubicBezTo>
                  <a:cubicBezTo>
                    <a:pt x="164563" y="113617"/>
                    <a:pt x="165391" y="109903"/>
                    <a:pt x="161278" y="106910"/>
                  </a:cubicBezTo>
                  <a:cubicBezTo>
                    <a:pt x="185269" y="103256"/>
                    <a:pt x="195967" y="93003"/>
                    <a:pt x="197901" y="90286"/>
                  </a:cubicBezTo>
                  <a:cubicBezTo>
                    <a:pt x="198961" y="88813"/>
                    <a:pt x="199083" y="87861"/>
                    <a:pt x="199053" y="86694"/>
                  </a:cubicBezTo>
                  <a:cubicBezTo>
                    <a:pt x="199007" y="84085"/>
                    <a:pt x="196996" y="82335"/>
                    <a:pt x="195829" y="81384"/>
                  </a:cubicBezTo>
                  <a:cubicBezTo>
                    <a:pt x="194678" y="80417"/>
                    <a:pt x="189290" y="76518"/>
                    <a:pt x="179206" y="70685"/>
                  </a:cubicBezTo>
                  <a:cubicBezTo>
                    <a:pt x="179989" y="69672"/>
                    <a:pt x="180326" y="69135"/>
                    <a:pt x="181063" y="68091"/>
                  </a:cubicBezTo>
                  <a:cubicBezTo>
                    <a:pt x="184701" y="62980"/>
                    <a:pt x="188032" y="57699"/>
                    <a:pt x="189643" y="51575"/>
                  </a:cubicBezTo>
                  <a:cubicBezTo>
                    <a:pt x="190043" y="50025"/>
                    <a:pt x="190764" y="46725"/>
                    <a:pt x="190135" y="45036"/>
                  </a:cubicBezTo>
                  <a:cubicBezTo>
                    <a:pt x="189383" y="42979"/>
                    <a:pt x="187571" y="41675"/>
                    <a:pt x="185714" y="41168"/>
                  </a:cubicBezTo>
                  <a:cubicBezTo>
                    <a:pt x="184108" y="40734"/>
                    <a:pt x="180950" y="40593"/>
                    <a:pt x="177552" y="40593"/>
                  </a:cubicBezTo>
                  <a:cubicBezTo>
                    <a:pt x="171823" y="40593"/>
                    <a:pt x="165414" y="40993"/>
                    <a:pt x="164624" y="41061"/>
                  </a:cubicBezTo>
                  <a:cubicBezTo>
                    <a:pt x="164685" y="36440"/>
                    <a:pt x="164517" y="28858"/>
                    <a:pt x="162843" y="21183"/>
                  </a:cubicBezTo>
                  <a:cubicBezTo>
                    <a:pt x="162414" y="19449"/>
                    <a:pt x="161677" y="16809"/>
                    <a:pt x="159774" y="16010"/>
                  </a:cubicBezTo>
                  <a:cubicBezTo>
                    <a:pt x="158962" y="15693"/>
                    <a:pt x="158132" y="15560"/>
                    <a:pt x="157298" y="15560"/>
                  </a:cubicBezTo>
                  <a:cubicBezTo>
                    <a:pt x="154706" y="15560"/>
                    <a:pt x="152076" y="16842"/>
                    <a:pt x="149858" y="17852"/>
                  </a:cubicBezTo>
                  <a:cubicBezTo>
                    <a:pt x="145852" y="19694"/>
                    <a:pt x="142889" y="21168"/>
                    <a:pt x="138607" y="23363"/>
                  </a:cubicBezTo>
                  <a:cubicBezTo>
                    <a:pt x="136642" y="16440"/>
                    <a:pt x="134570" y="9917"/>
                    <a:pt x="133849" y="8274"/>
                  </a:cubicBezTo>
                  <a:cubicBezTo>
                    <a:pt x="133311" y="7062"/>
                    <a:pt x="132544" y="4867"/>
                    <a:pt x="130226" y="4437"/>
                  </a:cubicBezTo>
                  <a:cubicBezTo>
                    <a:pt x="129787" y="4352"/>
                    <a:pt x="129385" y="4315"/>
                    <a:pt x="129015" y="4315"/>
                  </a:cubicBezTo>
                  <a:cubicBezTo>
                    <a:pt x="127375" y="4315"/>
                    <a:pt x="126342" y="5046"/>
                    <a:pt x="125391" y="5634"/>
                  </a:cubicBezTo>
                  <a:cubicBezTo>
                    <a:pt x="123334" y="6893"/>
                    <a:pt x="114447" y="13171"/>
                    <a:pt x="111484" y="15611"/>
                  </a:cubicBezTo>
                  <a:cubicBezTo>
                    <a:pt x="109489" y="12296"/>
                    <a:pt x="108261" y="9963"/>
                    <a:pt x="106342" y="6954"/>
                  </a:cubicBezTo>
                  <a:cubicBezTo>
                    <a:pt x="105606" y="5788"/>
                    <a:pt x="103702" y="2656"/>
                    <a:pt x="102321" y="1275"/>
                  </a:cubicBezTo>
                  <a:cubicBezTo>
                    <a:pt x="101580" y="519"/>
                    <a:pt x="100764" y="1"/>
                    <a:pt x="9955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5" name="Google Shape;1485;p48"/>
            <p:cNvSpPr/>
            <p:nvPr/>
          </p:nvSpPr>
          <p:spPr>
            <a:xfrm>
              <a:off x="4427025" y="711625"/>
              <a:ext cx="914200" cy="2190025"/>
            </a:xfrm>
            <a:custGeom>
              <a:avLst/>
              <a:gdLst/>
              <a:ahLst/>
              <a:cxnLst/>
              <a:rect l="l" t="t" r="r" b="b"/>
              <a:pathLst>
                <a:path w="36568" h="87601" extrusionOk="0">
                  <a:moveTo>
                    <a:pt x="32898" y="0"/>
                  </a:moveTo>
                  <a:cubicBezTo>
                    <a:pt x="32866" y="0"/>
                    <a:pt x="32834" y="0"/>
                    <a:pt x="32802" y="1"/>
                  </a:cubicBezTo>
                  <a:cubicBezTo>
                    <a:pt x="30193" y="47"/>
                    <a:pt x="19156" y="4959"/>
                    <a:pt x="8842" y="12296"/>
                  </a:cubicBezTo>
                  <a:cubicBezTo>
                    <a:pt x="10315" y="13079"/>
                    <a:pt x="11343" y="14399"/>
                    <a:pt x="11835" y="16502"/>
                  </a:cubicBezTo>
                  <a:cubicBezTo>
                    <a:pt x="12341" y="18605"/>
                    <a:pt x="14889" y="31698"/>
                    <a:pt x="14889" y="45420"/>
                  </a:cubicBezTo>
                  <a:cubicBezTo>
                    <a:pt x="14889" y="55351"/>
                    <a:pt x="13677" y="64177"/>
                    <a:pt x="11282" y="71637"/>
                  </a:cubicBezTo>
                  <a:cubicBezTo>
                    <a:pt x="8765" y="79496"/>
                    <a:pt x="3991" y="84561"/>
                    <a:pt x="0" y="87600"/>
                  </a:cubicBezTo>
                  <a:cubicBezTo>
                    <a:pt x="10254" y="87262"/>
                    <a:pt x="19448" y="80908"/>
                    <a:pt x="25956" y="69626"/>
                  </a:cubicBezTo>
                  <a:cubicBezTo>
                    <a:pt x="34444" y="54829"/>
                    <a:pt x="36256" y="36256"/>
                    <a:pt x="36516" y="22688"/>
                  </a:cubicBezTo>
                  <a:cubicBezTo>
                    <a:pt x="36823" y="7215"/>
                    <a:pt x="35657" y="3578"/>
                    <a:pt x="35212" y="2073"/>
                  </a:cubicBezTo>
                  <a:cubicBezTo>
                    <a:pt x="34762" y="606"/>
                    <a:pt x="34167" y="0"/>
                    <a:pt x="32898"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6" name="Google Shape;1486;p48"/>
            <p:cNvSpPr/>
            <p:nvPr/>
          </p:nvSpPr>
          <p:spPr>
            <a:xfrm>
              <a:off x="3753150" y="1106200"/>
              <a:ext cx="944825" cy="1847725"/>
            </a:xfrm>
            <a:custGeom>
              <a:avLst/>
              <a:gdLst/>
              <a:ahLst/>
              <a:cxnLst/>
              <a:rect l="l" t="t" r="r" b="b"/>
              <a:pathLst>
                <a:path w="37793" h="73909" extrusionOk="0">
                  <a:moveTo>
                    <a:pt x="33217" y="1"/>
                  </a:moveTo>
                  <a:cubicBezTo>
                    <a:pt x="32174" y="1"/>
                    <a:pt x="31148" y="1120"/>
                    <a:pt x="30486" y="1670"/>
                  </a:cubicBezTo>
                  <a:cubicBezTo>
                    <a:pt x="29764" y="2269"/>
                    <a:pt x="11821" y="17879"/>
                    <a:pt x="4008" y="37220"/>
                  </a:cubicBezTo>
                  <a:cubicBezTo>
                    <a:pt x="2580" y="41210"/>
                    <a:pt x="79" y="45339"/>
                    <a:pt x="2" y="57711"/>
                  </a:cubicBezTo>
                  <a:cubicBezTo>
                    <a:pt x="-29" y="62162"/>
                    <a:pt x="401" y="67151"/>
                    <a:pt x="2642" y="69945"/>
                  </a:cubicBezTo>
                  <a:cubicBezTo>
                    <a:pt x="3874" y="71477"/>
                    <a:pt x="6107" y="73908"/>
                    <a:pt x="10450" y="73908"/>
                  </a:cubicBezTo>
                  <a:cubicBezTo>
                    <a:pt x="10543" y="73908"/>
                    <a:pt x="10636" y="73907"/>
                    <a:pt x="10731" y="73905"/>
                  </a:cubicBezTo>
                  <a:cubicBezTo>
                    <a:pt x="18068" y="73751"/>
                    <a:pt x="30163" y="67872"/>
                    <a:pt x="34369" y="54611"/>
                  </a:cubicBezTo>
                  <a:cubicBezTo>
                    <a:pt x="36610" y="47657"/>
                    <a:pt x="37393" y="40735"/>
                    <a:pt x="37746" y="29637"/>
                  </a:cubicBezTo>
                  <a:cubicBezTo>
                    <a:pt x="38176" y="16314"/>
                    <a:pt x="35474" y="3528"/>
                    <a:pt x="35305" y="2791"/>
                  </a:cubicBezTo>
                  <a:cubicBezTo>
                    <a:pt x="35106" y="1793"/>
                    <a:pt x="34737" y="274"/>
                    <a:pt x="33494" y="28"/>
                  </a:cubicBezTo>
                  <a:cubicBezTo>
                    <a:pt x="33402" y="9"/>
                    <a:pt x="33309" y="1"/>
                    <a:pt x="33217"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7" name="Google Shape;1487;p48"/>
            <p:cNvSpPr/>
            <p:nvPr/>
          </p:nvSpPr>
          <p:spPr>
            <a:xfrm>
              <a:off x="4158800" y="421075"/>
              <a:ext cx="539150" cy="727275"/>
            </a:xfrm>
            <a:custGeom>
              <a:avLst/>
              <a:gdLst/>
              <a:ahLst/>
              <a:cxnLst/>
              <a:rect l="l" t="t" r="r" b="b"/>
              <a:pathLst>
                <a:path w="21566" h="29091" extrusionOk="0">
                  <a:moveTo>
                    <a:pt x="15157" y="0"/>
                  </a:moveTo>
                  <a:cubicBezTo>
                    <a:pt x="14451" y="0"/>
                    <a:pt x="13899" y="283"/>
                    <a:pt x="13108" y="863"/>
                  </a:cubicBezTo>
                  <a:cubicBezTo>
                    <a:pt x="11850" y="1784"/>
                    <a:pt x="2916" y="8799"/>
                    <a:pt x="0" y="11209"/>
                  </a:cubicBezTo>
                  <a:cubicBezTo>
                    <a:pt x="2993" y="16735"/>
                    <a:pt x="5403" y="23611"/>
                    <a:pt x="7368" y="29091"/>
                  </a:cubicBezTo>
                  <a:cubicBezTo>
                    <a:pt x="11758" y="25622"/>
                    <a:pt x="14413" y="22552"/>
                    <a:pt x="21566" y="17732"/>
                  </a:cubicBezTo>
                  <a:cubicBezTo>
                    <a:pt x="19555" y="8507"/>
                    <a:pt x="17621" y="2214"/>
                    <a:pt x="17606" y="2183"/>
                  </a:cubicBezTo>
                  <a:cubicBezTo>
                    <a:pt x="17191" y="1047"/>
                    <a:pt x="16577" y="188"/>
                    <a:pt x="15702" y="50"/>
                  </a:cubicBezTo>
                  <a:cubicBezTo>
                    <a:pt x="15508" y="17"/>
                    <a:pt x="15328" y="0"/>
                    <a:pt x="1515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8" name="Google Shape;1488;p48"/>
            <p:cNvSpPr/>
            <p:nvPr/>
          </p:nvSpPr>
          <p:spPr>
            <a:xfrm>
              <a:off x="5393650" y="1333050"/>
              <a:ext cx="596000" cy="615775"/>
            </a:xfrm>
            <a:custGeom>
              <a:avLst/>
              <a:gdLst/>
              <a:ahLst/>
              <a:cxnLst/>
              <a:rect l="l" t="t" r="r" b="b"/>
              <a:pathLst>
                <a:path w="23840" h="24631" extrusionOk="0">
                  <a:moveTo>
                    <a:pt x="18214" y="0"/>
                  </a:moveTo>
                  <a:cubicBezTo>
                    <a:pt x="12822" y="0"/>
                    <a:pt x="1597" y="1054"/>
                    <a:pt x="1597" y="1054"/>
                  </a:cubicBezTo>
                  <a:cubicBezTo>
                    <a:pt x="1443" y="7455"/>
                    <a:pt x="906" y="13502"/>
                    <a:pt x="0" y="19043"/>
                  </a:cubicBezTo>
                  <a:cubicBezTo>
                    <a:pt x="4344" y="20701"/>
                    <a:pt x="8427" y="22390"/>
                    <a:pt x="12971" y="24631"/>
                  </a:cubicBezTo>
                  <a:cubicBezTo>
                    <a:pt x="21812" y="13518"/>
                    <a:pt x="23623" y="6380"/>
                    <a:pt x="23807" y="4369"/>
                  </a:cubicBezTo>
                  <a:cubicBezTo>
                    <a:pt x="23899" y="3356"/>
                    <a:pt x="23807" y="2159"/>
                    <a:pt x="23377" y="1545"/>
                  </a:cubicBezTo>
                  <a:cubicBezTo>
                    <a:pt x="22810" y="701"/>
                    <a:pt x="22073" y="317"/>
                    <a:pt x="20262" y="87"/>
                  </a:cubicBezTo>
                  <a:cubicBezTo>
                    <a:pt x="19768" y="26"/>
                    <a:pt x="19063" y="0"/>
                    <a:pt x="18214"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9" name="Google Shape;1489;p48"/>
            <p:cNvSpPr/>
            <p:nvPr/>
          </p:nvSpPr>
          <p:spPr>
            <a:xfrm>
              <a:off x="4797325" y="1912350"/>
              <a:ext cx="1396525" cy="981625"/>
            </a:xfrm>
            <a:custGeom>
              <a:avLst/>
              <a:gdLst/>
              <a:ahLst/>
              <a:cxnLst/>
              <a:rect l="l" t="t" r="r" b="b"/>
              <a:pathLst>
                <a:path w="55861" h="39265" extrusionOk="0">
                  <a:moveTo>
                    <a:pt x="23101" y="0"/>
                  </a:moveTo>
                  <a:cubicBezTo>
                    <a:pt x="21290" y="9087"/>
                    <a:pt x="18466" y="17038"/>
                    <a:pt x="14674" y="23639"/>
                  </a:cubicBezTo>
                  <a:cubicBezTo>
                    <a:pt x="10776" y="30454"/>
                    <a:pt x="5741" y="35811"/>
                    <a:pt x="0" y="39264"/>
                  </a:cubicBezTo>
                  <a:cubicBezTo>
                    <a:pt x="17345" y="38082"/>
                    <a:pt x="31896" y="35411"/>
                    <a:pt x="42380" y="30362"/>
                  </a:cubicBezTo>
                  <a:cubicBezTo>
                    <a:pt x="54353" y="24606"/>
                    <a:pt x="55949" y="21704"/>
                    <a:pt x="55857" y="19786"/>
                  </a:cubicBezTo>
                  <a:cubicBezTo>
                    <a:pt x="55795" y="18328"/>
                    <a:pt x="55105" y="17115"/>
                    <a:pt x="52710" y="15503"/>
                  </a:cubicBezTo>
                  <a:cubicBezTo>
                    <a:pt x="48351" y="12618"/>
                    <a:pt x="37299" y="5357"/>
                    <a:pt x="23101"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0" name="Google Shape;1490;p48"/>
            <p:cNvSpPr/>
            <p:nvPr/>
          </p:nvSpPr>
          <p:spPr>
            <a:xfrm>
              <a:off x="3923850" y="2963325"/>
              <a:ext cx="1423225" cy="229950"/>
            </a:xfrm>
            <a:custGeom>
              <a:avLst/>
              <a:gdLst/>
              <a:ahLst/>
              <a:cxnLst/>
              <a:rect l="l" t="t" r="r" b="b"/>
              <a:pathLst>
                <a:path w="56929" h="9198" extrusionOk="0">
                  <a:moveTo>
                    <a:pt x="52818" y="0"/>
                  </a:moveTo>
                  <a:cubicBezTo>
                    <a:pt x="52729" y="0"/>
                    <a:pt x="52638" y="1"/>
                    <a:pt x="52545" y="3"/>
                  </a:cubicBezTo>
                  <a:cubicBezTo>
                    <a:pt x="49659" y="80"/>
                    <a:pt x="47434" y="556"/>
                    <a:pt x="42645" y="1354"/>
                  </a:cubicBezTo>
                  <a:cubicBezTo>
                    <a:pt x="39379" y="1888"/>
                    <a:pt x="36731" y="2112"/>
                    <a:pt x="33831" y="2112"/>
                  </a:cubicBezTo>
                  <a:cubicBezTo>
                    <a:pt x="33310" y="2112"/>
                    <a:pt x="32781" y="2105"/>
                    <a:pt x="32238" y="2091"/>
                  </a:cubicBezTo>
                  <a:cubicBezTo>
                    <a:pt x="30150" y="2045"/>
                    <a:pt x="25484" y="1999"/>
                    <a:pt x="25484" y="1999"/>
                  </a:cubicBezTo>
                  <a:cubicBezTo>
                    <a:pt x="23289" y="1937"/>
                    <a:pt x="20818" y="1891"/>
                    <a:pt x="18347" y="1891"/>
                  </a:cubicBezTo>
                  <a:cubicBezTo>
                    <a:pt x="13174" y="1891"/>
                    <a:pt x="6512" y="2091"/>
                    <a:pt x="649" y="3718"/>
                  </a:cubicBezTo>
                  <a:cubicBezTo>
                    <a:pt x="342" y="3810"/>
                    <a:pt x="-42" y="3918"/>
                    <a:pt x="4" y="4271"/>
                  </a:cubicBezTo>
                  <a:cubicBezTo>
                    <a:pt x="35" y="4562"/>
                    <a:pt x="495" y="4562"/>
                    <a:pt x="941" y="4562"/>
                  </a:cubicBezTo>
                  <a:cubicBezTo>
                    <a:pt x="952" y="4563"/>
                    <a:pt x="966" y="4563"/>
                    <a:pt x="982" y="4563"/>
                  </a:cubicBezTo>
                  <a:cubicBezTo>
                    <a:pt x="1625" y="4563"/>
                    <a:pt x="5766" y="4271"/>
                    <a:pt x="7832" y="4271"/>
                  </a:cubicBezTo>
                  <a:cubicBezTo>
                    <a:pt x="15507" y="4271"/>
                    <a:pt x="20741" y="5591"/>
                    <a:pt x="25807" y="6865"/>
                  </a:cubicBezTo>
                  <a:cubicBezTo>
                    <a:pt x="30580" y="8062"/>
                    <a:pt x="35078" y="9198"/>
                    <a:pt x="41325" y="9198"/>
                  </a:cubicBezTo>
                  <a:cubicBezTo>
                    <a:pt x="47925" y="9198"/>
                    <a:pt x="53635" y="8354"/>
                    <a:pt x="55769" y="6005"/>
                  </a:cubicBezTo>
                  <a:cubicBezTo>
                    <a:pt x="56490" y="5222"/>
                    <a:pt x="57196" y="3749"/>
                    <a:pt x="56828" y="2413"/>
                  </a:cubicBezTo>
                  <a:cubicBezTo>
                    <a:pt x="56354" y="800"/>
                    <a:pt x="55224" y="0"/>
                    <a:pt x="52818"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1" name="Google Shape;1491;p48"/>
            <p:cNvSpPr/>
            <p:nvPr/>
          </p:nvSpPr>
          <p:spPr>
            <a:xfrm>
              <a:off x="2265800" y="715450"/>
              <a:ext cx="914500" cy="2190025"/>
            </a:xfrm>
            <a:custGeom>
              <a:avLst/>
              <a:gdLst/>
              <a:ahLst/>
              <a:cxnLst/>
              <a:rect l="l" t="t" r="r" b="b"/>
              <a:pathLst>
                <a:path w="36580" h="87601" extrusionOk="0">
                  <a:moveTo>
                    <a:pt x="3682" y="1"/>
                  </a:moveTo>
                  <a:cubicBezTo>
                    <a:pt x="2412" y="1"/>
                    <a:pt x="1802" y="606"/>
                    <a:pt x="1368" y="2074"/>
                  </a:cubicBezTo>
                  <a:cubicBezTo>
                    <a:pt x="907" y="3563"/>
                    <a:pt x="-244" y="7216"/>
                    <a:pt x="48" y="22688"/>
                  </a:cubicBezTo>
                  <a:cubicBezTo>
                    <a:pt x="324" y="36257"/>
                    <a:pt x="2135" y="54830"/>
                    <a:pt x="10608" y="69627"/>
                  </a:cubicBezTo>
                  <a:cubicBezTo>
                    <a:pt x="17116" y="80908"/>
                    <a:pt x="26310" y="87263"/>
                    <a:pt x="36579" y="87601"/>
                  </a:cubicBezTo>
                  <a:cubicBezTo>
                    <a:pt x="32573" y="84546"/>
                    <a:pt x="27815" y="79496"/>
                    <a:pt x="25282" y="71637"/>
                  </a:cubicBezTo>
                  <a:cubicBezTo>
                    <a:pt x="22903" y="64177"/>
                    <a:pt x="21690" y="55352"/>
                    <a:pt x="21690" y="45421"/>
                  </a:cubicBezTo>
                  <a:cubicBezTo>
                    <a:pt x="21690" y="31698"/>
                    <a:pt x="24238" y="18605"/>
                    <a:pt x="24729" y="16502"/>
                  </a:cubicBezTo>
                  <a:cubicBezTo>
                    <a:pt x="25236" y="14399"/>
                    <a:pt x="26249" y="13064"/>
                    <a:pt x="27738" y="12297"/>
                  </a:cubicBezTo>
                  <a:cubicBezTo>
                    <a:pt x="17285" y="4576"/>
                    <a:pt x="6387" y="32"/>
                    <a:pt x="3778" y="2"/>
                  </a:cubicBezTo>
                  <a:cubicBezTo>
                    <a:pt x="3745" y="1"/>
                    <a:pt x="3713" y="1"/>
                    <a:pt x="3682"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2" name="Google Shape;1492;p48"/>
            <p:cNvSpPr/>
            <p:nvPr/>
          </p:nvSpPr>
          <p:spPr>
            <a:xfrm>
              <a:off x="2912800" y="1106200"/>
              <a:ext cx="846550" cy="1845750"/>
            </a:xfrm>
            <a:custGeom>
              <a:avLst/>
              <a:gdLst/>
              <a:ahLst/>
              <a:cxnLst/>
              <a:rect l="l" t="t" r="r" b="b"/>
              <a:pathLst>
                <a:path w="33862" h="73830" extrusionOk="0">
                  <a:moveTo>
                    <a:pt x="4579" y="1"/>
                  </a:moveTo>
                  <a:cubicBezTo>
                    <a:pt x="4486" y="1"/>
                    <a:pt x="4392" y="9"/>
                    <a:pt x="4299" y="28"/>
                  </a:cubicBezTo>
                  <a:cubicBezTo>
                    <a:pt x="3071" y="274"/>
                    <a:pt x="2702" y="1793"/>
                    <a:pt x="2487" y="2791"/>
                  </a:cubicBezTo>
                  <a:cubicBezTo>
                    <a:pt x="2334" y="3528"/>
                    <a:pt x="-383" y="16314"/>
                    <a:pt x="47" y="29637"/>
                  </a:cubicBezTo>
                  <a:cubicBezTo>
                    <a:pt x="415" y="40735"/>
                    <a:pt x="1183" y="47657"/>
                    <a:pt x="3424" y="54611"/>
                  </a:cubicBezTo>
                  <a:cubicBezTo>
                    <a:pt x="7629" y="67872"/>
                    <a:pt x="19863" y="73828"/>
                    <a:pt x="27215" y="73828"/>
                  </a:cubicBezTo>
                  <a:cubicBezTo>
                    <a:pt x="27215" y="73828"/>
                    <a:pt x="27254" y="73829"/>
                    <a:pt x="27326" y="73829"/>
                  </a:cubicBezTo>
                  <a:cubicBezTo>
                    <a:pt x="27784" y="73829"/>
                    <a:pt x="29591" y="73783"/>
                    <a:pt x="31329" y="73107"/>
                  </a:cubicBezTo>
                  <a:cubicBezTo>
                    <a:pt x="31927" y="72861"/>
                    <a:pt x="32511" y="72539"/>
                    <a:pt x="33155" y="72109"/>
                  </a:cubicBezTo>
                  <a:cubicBezTo>
                    <a:pt x="32618" y="71387"/>
                    <a:pt x="32142" y="70574"/>
                    <a:pt x="31697" y="69653"/>
                  </a:cubicBezTo>
                  <a:cubicBezTo>
                    <a:pt x="30270" y="66690"/>
                    <a:pt x="29533" y="63083"/>
                    <a:pt x="29502" y="58632"/>
                  </a:cubicBezTo>
                  <a:cubicBezTo>
                    <a:pt x="29425" y="46260"/>
                    <a:pt x="33769" y="36989"/>
                    <a:pt x="33861" y="36728"/>
                  </a:cubicBezTo>
                  <a:cubicBezTo>
                    <a:pt x="26049" y="17404"/>
                    <a:pt x="8028" y="2269"/>
                    <a:pt x="7307" y="1670"/>
                  </a:cubicBezTo>
                  <a:cubicBezTo>
                    <a:pt x="6644" y="1120"/>
                    <a:pt x="5632" y="1"/>
                    <a:pt x="4579"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3" name="Google Shape;1493;p48"/>
            <p:cNvSpPr/>
            <p:nvPr/>
          </p:nvSpPr>
          <p:spPr>
            <a:xfrm>
              <a:off x="3342575" y="315250"/>
              <a:ext cx="925600" cy="1564500"/>
            </a:xfrm>
            <a:custGeom>
              <a:avLst/>
              <a:gdLst/>
              <a:ahLst/>
              <a:cxnLst/>
              <a:rect l="l" t="t" r="r" b="b"/>
              <a:pathLst>
                <a:path w="37024" h="62580" extrusionOk="0">
                  <a:moveTo>
                    <a:pt x="18497" y="0"/>
                  </a:moveTo>
                  <a:cubicBezTo>
                    <a:pt x="17806" y="0"/>
                    <a:pt x="17499" y="445"/>
                    <a:pt x="17023" y="1105"/>
                  </a:cubicBezTo>
                  <a:cubicBezTo>
                    <a:pt x="13815" y="5664"/>
                    <a:pt x="3562" y="24283"/>
                    <a:pt x="1" y="37376"/>
                  </a:cubicBezTo>
                  <a:cubicBezTo>
                    <a:pt x="5711" y="43055"/>
                    <a:pt x="13340" y="51881"/>
                    <a:pt x="18512" y="62580"/>
                  </a:cubicBezTo>
                  <a:cubicBezTo>
                    <a:pt x="23700" y="51881"/>
                    <a:pt x="31314" y="43055"/>
                    <a:pt x="37024" y="37376"/>
                  </a:cubicBezTo>
                  <a:cubicBezTo>
                    <a:pt x="33463" y="24283"/>
                    <a:pt x="23209" y="5664"/>
                    <a:pt x="20001" y="1105"/>
                  </a:cubicBezTo>
                  <a:cubicBezTo>
                    <a:pt x="19525" y="445"/>
                    <a:pt x="19172" y="0"/>
                    <a:pt x="1849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4" name="Google Shape;1494;p48"/>
            <p:cNvSpPr/>
            <p:nvPr/>
          </p:nvSpPr>
          <p:spPr>
            <a:xfrm>
              <a:off x="2909350" y="424900"/>
              <a:ext cx="538800" cy="726900"/>
            </a:xfrm>
            <a:custGeom>
              <a:avLst/>
              <a:gdLst/>
              <a:ahLst/>
              <a:cxnLst/>
              <a:rect l="l" t="t" r="r" b="b"/>
              <a:pathLst>
                <a:path w="21552" h="29076" extrusionOk="0">
                  <a:moveTo>
                    <a:pt x="6410" y="1"/>
                  </a:moveTo>
                  <a:cubicBezTo>
                    <a:pt x="6239" y="1"/>
                    <a:pt x="6059" y="17"/>
                    <a:pt x="5864" y="50"/>
                  </a:cubicBezTo>
                  <a:cubicBezTo>
                    <a:pt x="4974" y="188"/>
                    <a:pt x="4375" y="1048"/>
                    <a:pt x="3945" y="2168"/>
                  </a:cubicBezTo>
                  <a:cubicBezTo>
                    <a:pt x="3930" y="2214"/>
                    <a:pt x="2011" y="8492"/>
                    <a:pt x="1" y="17733"/>
                  </a:cubicBezTo>
                  <a:cubicBezTo>
                    <a:pt x="7153" y="22552"/>
                    <a:pt x="9793" y="25622"/>
                    <a:pt x="14199" y="29076"/>
                  </a:cubicBezTo>
                  <a:cubicBezTo>
                    <a:pt x="16163" y="23612"/>
                    <a:pt x="18558" y="16735"/>
                    <a:pt x="21551" y="11209"/>
                  </a:cubicBezTo>
                  <a:cubicBezTo>
                    <a:pt x="18635" y="8799"/>
                    <a:pt x="9717" y="1785"/>
                    <a:pt x="8443" y="848"/>
                  </a:cubicBezTo>
                  <a:cubicBezTo>
                    <a:pt x="7653" y="281"/>
                    <a:pt x="7111" y="1"/>
                    <a:pt x="6410"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5" name="Google Shape;1495;p48"/>
            <p:cNvSpPr/>
            <p:nvPr/>
          </p:nvSpPr>
          <p:spPr>
            <a:xfrm>
              <a:off x="1617650" y="1336750"/>
              <a:ext cx="596025" cy="615925"/>
            </a:xfrm>
            <a:custGeom>
              <a:avLst/>
              <a:gdLst/>
              <a:ahLst/>
              <a:cxnLst/>
              <a:rect l="l" t="t" r="r" b="b"/>
              <a:pathLst>
                <a:path w="23841" h="24637" extrusionOk="0">
                  <a:moveTo>
                    <a:pt x="5664" y="1"/>
                  </a:moveTo>
                  <a:cubicBezTo>
                    <a:pt x="4790" y="1"/>
                    <a:pt x="4067" y="28"/>
                    <a:pt x="3564" y="92"/>
                  </a:cubicBezTo>
                  <a:cubicBezTo>
                    <a:pt x="1752" y="307"/>
                    <a:pt x="1031" y="706"/>
                    <a:pt x="463" y="1535"/>
                  </a:cubicBezTo>
                  <a:cubicBezTo>
                    <a:pt x="33" y="2165"/>
                    <a:pt x="-59" y="3347"/>
                    <a:pt x="33" y="4375"/>
                  </a:cubicBezTo>
                  <a:cubicBezTo>
                    <a:pt x="202" y="6386"/>
                    <a:pt x="2029" y="13523"/>
                    <a:pt x="10870" y="24636"/>
                  </a:cubicBezTo>
                  <a:cubicBezTo>
                    <a:pt x="15398" y="22395"/>
                    <a:pt x="19481" y="20707"/>
                    <a:pt x="23840" y="19049"/>
                  </a:cubicBezTo>
                  <a:cubicBezTo>
                    <a:pt x="22935" y="13508"/>
                    <a:pt x="22397" y="7460"/>
                    <a:pt x="22244" y="1059"/>
                  </a:cubicBezTo>
                  <a:cubicBezTo>
                    <a:pt x="22244" y="1059"/>
                    <a:pt x="11078" y="1"/>
                    <a:pt x="5664"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6" name="Google Shape;1496;p48"/>
            <p:cNvSpPr/>
            <p:nvPr/>
          </p:nvSpPr>
          <p:spPr>
            <a:xfrm>
              <a:off x="1413475" y="1916175"/>
              <a:ext cx="1396125" cy="981250"/>
            </a:xfrm>
            <a:custGeom>
              <a:avLst/>
              <a:gdLst/>
              <a:ahLst/>
              <a:cxnLst/>
              <a:rect l="l" t="t" r="r" b="b"/>
              <a:pathLst>
                <a:path w="55845" h="39250" extrusionOk="0">
                  <a:moveTo>
                    <a:pt x="32759" y="1"/>
                  </a:moveTo>
                  <a:cubicBezTo>
                    <a:pt x="18561" y="5358"/>
                    <a:pt x="7494" y="12603"/>
                    <a:pt x="3150" y="15504"/>
                  </a:cubicBezTo>
                  <a:cubicBezTo>
                    <a:pt x="740" y="17116"/>
                    <a:pt x="65" y="18313"/>
                    <a:pt x="4" y="19786"/>
                  </a:cubicBezTo>
                  <a:cubicBezTo>
                    <a:pt x="-88" y="21705"/>
                    <a:pt x="1493" y="24606"/>
                    <a:pt x="13465" y="30362"/>
                  </a:cubicBezTo>
                  <a:cubicBezTo>
                    <a:pt x="23949" y="35412"/>
                    <a:pt x="38515" y="38083"/>
                    <a:pt x="55845" y="39249"/>
                  </a:cubicBezTo>
                  <a:cubicBezTo>
                    <a:pt x="50104" y="35811"/>
                    <a:pt x="45069" y="30454"/>
                    <a:pt x="41171" y="23624"/>
                  </a:cubicBezTo>
                  <a:cubicBezTo>
                    <a:pt x="37395" y="17039"/>
                    <a:pt x="34570" y="9088"/>
                    <a:pt x="32759"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7" name="Google Shape;1497;p48"/>
            <p:cNvSpPr/>
            <p:nvPr/>
          </p:nvSpPr>
          <p:spPr>
            <a:xfrm>
              <a:off x="2263925" y="2963325"/>
              <a:ext cx="1423000" cy="229950"/>
            </a:xfrm>
            <a:custGeom>
              <a:avLst/>
              <a:gdLst/>
              <a:ahLst/>
              <a:cxnLst/>
              <a:rect l="l" t="t" r="r" b="b"/>
              <a:pathLst>
                <a:path w="56920" h="9198" extrusionOk="0">
                  <a:moveTo>
                    <a:pt x="4117" y="0"/>
                  </a:moveTo>
                  <a:cubicBezTo>
                    <a:pt x="1710" y="0"/>
                    <a:pt x="566" y="800"/>
                    <a:pt x="107" y="2413"/>
                  </a:cubicBezTo>
                  <a:cubicBezTo>
                    <a:pt x="-276" y="3749"/>
                    <a:pt x="445" y="5222"/>
                    <a:pt x="1151" y="6005"/>
                  </a:cubicBezTo>
                  <a:cubicBezTo>
                    <a:pt x="3285" y="8354"/>
                    <a:pt x="8995" y="9198"/>
                    <a:pt x="15595" y="9198"/>
                  </a:cubicBezTo>
                  <a:cubicBezTo>
                    <a:pt x="21842" y="9198"/>
                    <a:pt x="26355" y="8062"/>
                    <a:pt x="31113" y="6865"/>
                  </a:cubicBezTo>
                  <a:cubicBezTo>
                    <a:pt x="36178" y="5591"/>
                    <a:pt x="41412" y="4271"/>
                    <a:pt x="49087" y="4271"/>
                  </a:cubicBezTo>
                  <a:cubicBezTo>
                    <a:pt x="51154" y="4271"/>
                    <a:pt x="55309" y="4563"/>
                    <a:pt x="55939" y="4563"/>
                  </a:cubicBezTo>
                  <a:cubicBezTo>
                    <a:pt x="55954" y="4563"/>
                    <a:pt x="55968" y="4563"/>
                    <a:pt x="55979" y="4562"/>
                  </a:cubicBezTo>
                  <a:cubicBezTo>
                    <a:pt x="56424" y="4562"/>
                    <a:pt x="56885" y="4562"/>
                    <a:pt x="56915" y="4271"/>
                  </a:cubicBezTo>
                  <a:cubicBezTo>
                    <a:pt x="56961" y="3918"/>
                    <a:pt x="56593" y="3810"/>
                    <a:pt x="56286" y="3718"/>
                  </a:cubicBezTo>
                  <a:cubicBezTo>
                    <a:pt x="50407" y="2091"/>
                    <a:pt x="43746" y="1891"/>
                    <a:pt x="38588" y="1891"/>
                  </a:cubicBezTo>
                  <a:cubicBezTo>
                    <a:pt x="36102" y="1891"/>
                    <a:pt x="33630" y="1937"/>
                    <a:pt x="31451" y="1999"/>
                  </a:cubicBezTo>
                  <a:cubicBezTo>
                    <a:pt x="31451" y="1999"/>
                    <a:pt x="26769" y="2045"/>
                    <a:pt x="24682" y="2091"/>
                  </a:cubicBezTo>
                  <a:cubicBezTo>
                    <a:pt x="24141" y="2105"/>
                    <a:pt x="23613" y="2112"/>
                    <a:pt x="23094" y="2112"/>
                  </a:cubicBezTo>
                  <a:cubicBezTo>
                    <a:pt x="20192" y="2112"/>
                    <a:pt x="17543" y="1886"/>
                    <a:pt x="14275" y="1339"/>
                  </a:cubicBezTo>
                  <a:cubicBezTo>
                    <a:pt x="9486" y="556"/>
                    <a:pt x="7260" y="80"/>
                    <a:pt x="4390" y="3"/>
                  </a:cubicBezTo>
                  <a:cubicBezTo>
                    <a:pt x="4297" y="1"/>
                    <a:pt x="4206" y="0"/>
                    <a:pt x="411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1499" name="Google Shape;1499;p48"/>
          <p:cNvPicPr preferRelativeResize="0"/>
          <p:nvPr/>
        </p:nvPicPr>
        <p:blipFill rotWithShape="1">
          <a:blip r:embed="rId3">
            <a:alphaModFix/>
          </a:blip>
          <a:srcRect l="39" r="29"/>
          <a:stretch/>
        </p:blipFill>
        <p:spPr>
          <a:xfrm>
            <a:off x="6645049" y="221461"/>
            <a:ext cx="1075976" cy="1076713"/>
          </a:xfrm>
          <a:prstGeom prst="rect">
            <a:avLst/>
          </a:prstGeom>
          <a:noFill/>
          <a:ln>
            <a:noFill/>
          </a:ln>
        </p:spPr>
      </p:pic>
      <p:sp>
        <p:nvSpPr>
          <p:cNvPr id="2" name="Google Shape;1468;p48">
            <a:extLst>
              <a:ext uri="{FF2B5EF4-FFF2-40B4-BE49-F238E27FC236}">
                <a16:creationId xmlns:a16="http://schemas.microsoft.com/office/drawing/2014/main" id="{7053240A-F493-BB98-EC61-B2AE2220E67F}"/>
              </a:ext>
            </a:extLst>
          </p:cNvPr>
          <p:cNvSpPr txBox="1">
            <a:spLocks/>
          </p:cNvSpPr>
          <p:nvPr/>
        </p:nvSpPr>
        <p:spPr>
          <a:xfrm rot="185217">
            <a:off x="5525270" y="1652524"/>
            <a:ext cx="3106889" cy="2468626"/>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pPr marL="34290" indent="0" algn="ctr">
              <a:lnSpc>
                <a:spcPts val="1800"/>
              </a:lnSpc>
              <a:spcAft>
                <a:spcPts val="1800"/>
              </a:spcAft>
              <a:buClr>
                <a:srgbClr val="002664"/>
              </a:buClr>
              <a:buSzPts val="900"/>
              <a:buNone/>
            </a:pPr>
            <a:r>
              <a:rPr lang="en-AU" b="1">
                <a:solidFill>
                  <a:srgbClr val="002060"/>
                </a:solidFill>
                <a:latin typeface="Public Sans" pitchFamily="2" charset="0"/>
              </a:rPr>
              <a:t>Contact our preschool:</a:t>
            </a:r>
          </a:p>
          <a:p>
            <a:pPr marL="34290" indent="0">
              <a:lnSpc>
                <a:spcPts val="1800"/>
              </a:lnSpc>
              <a:spcAft>
                <a:spcPts val="600"/>
              </a:spcAft>
              <a:buClr>
                <a:srgbClr val="002664"/>
              </a:buClr>
              <a:buSzPts val="900"/>
              <a:buNone/>
            </a:pPr>
            <a:r>
              <a:rPr lang="en-AU" sz="1400">
                <a:solidFill>
                  <a:srgbClr val="002060"/>
                </a:solidFill>
                <a:latin typeface="Public Sans" pitchFamily="2" charset="0"/>
              </a:rPr>
              <a:t>Phone: ########</a:t>
            </a:r>
          </a:p>
          <a:p>
            <a:pPr marL="34290" indent="0">
              <a:lnSpc>
                <a:spcPts val="1800"/>
              </a:lnSpc>
              <a:spcAft>
                <a:spcPts val="600"/>
              </a:spcAft>
              <a:buClr>
                <a:srgbClr val="002664"/>
              </a:buClr>
              <a:buSzPts val="900"/>
              <a:buNone/>
            </a:pPr>
            <a:endParaRPr lang="en-AU" sz="1400">
              <a:solidFill>
                <a:srgbClr val="002060"/>
              </a:solidFill>
              <a:latin typeface="Public Sans" pitchFamily="2" charset="0"/>
            </a:endParaRPr>
          </a:p>
          <a:p>
            <a:pPr marL="34290" indent="0">
              <a:lnSpc>
                <a:spcPts val="1800"/>
              </a:lnSpc>
              <a:spcAft>
                <a:spcPts val="600"/>
              </a:spcAft>
              <a:buClr>
                <a:srgbClr val="002664"/>
              </a:buClr>
              <a:buSzPts val="900"/>
              <a:buNone/>
            </a:pPr>
            <a:r>
              <a:rPr lang="en-AU" sz="1400">
                <a:solidFill>
                  <a:srgbClr val="002060"/>
                </a:solidFill>
                <a:latin typeface="Public Sans" pitchFamily="2" charset="0"/>
              </a:rPr>
              <a:t>Email:  ########@det.nsw.edu.au</a:t>
            </a:r>
          </a:p>
          <a:p>
            <a:pPr marL="0" indent="0">
              <a:lnSpc>
                <a:spcPts val="1800"/>
              </a:lnSpc>
              <a:spcAft>
                <a:spcPts val="600"/>
              </a:spcAft>
              <a:buSzPts val="1018"/>
              <a:buNone/>
            </a:pPr>
            <a:endParaRPr lang="en-AU" sz="140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D5F4FF"/>
        </a:solidFill>
        <a:effectLst/>
      </p:bgPr>
    </p:bg>
    <p:spTree>
      <p:nvGrpSpPr>
        <p:cNvPr id="1" name="Shape 1256">
          <a:extLst>
            <a:ext uri="{FF2B5EF4-FFF2-40B4-BE49-F238E27FC236}">
              <a16:creationId xmlns:a16="http://schemas.microsoft.com/office/drawing/2014/main" id="{2E25A0C7-11BC-2315-DBBE-12BD0EBF9F41}"/>
            </a:ext>
          </a:extLst>
        </p:cNvPr>
        <p:cNvGrpSpPr/>
        <p:nvPr/>
      </p:nvGrpSpPr>
      <p:grpSpPr>
        <a:xfrm>
          <a:off x="0" y="0"/>
          <a:ext cx="0" cy="0"/>
          <a:chOff x="0" y="0"/>
          <a:chExt cx="0" cy="0"/>
        </a:xfrm>
      </p:grpSpPr>
      <p:sp>
        <p:nvSpPr>
          <p:cNvPr id="1257" name="Google Shape;1257;p38">
            <a:extLst>
              <a:ext uri="{FF2B5EF4-FFF2-40B4-BE49-F238E27FC236}">
                <a16:creationId xmlns:a16="http://schemas.microsoft.com/office/drawing/2014/main" id="{A260518A-F2A8-2846-C6C4-1B83242D48AD}"/>
              </a:ext>
            </a:extLst>
          </p:cNvPr>
          <p:cNvSpPr txBox="1">
            <a:spLocks noGrp="1"/>
          </p:cNvSpPr>
          <p:nvPr>
            <p:ph type="sldNum" idx="12"/>
          </p:nvPr>
        </p:nvSpPr>
        <p:spPr>
          <a:xfrm>
            <a:off x="8548858" y="4702699"/>
            <a:ext cx="548700" cy="3936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fld id="{00000000-1234-1234-1234-123412341234}" type="slidenum">
              <a:rPr lang="en"/>
              <a:t>25</a:t>
            </a:fld>
            <a:endParaRPr/>
          </a:p>
        </p:txBody>
      </p:sp>
      <p:sp>
        <p:nvSpPr>
          <p:cNvPr id="1258" name="Google Shape;1258;p38">
            <a:extLst>
              <a:ext uri="{FF2B5EF4-FFF2-40B4-BE49-F238E27FC236}">
                <a16:creationId xmlns:a16="http://schemas.microsoft.com/office/drawing/2014/main" id="{6189C550-6D99-1469-2605-069443337260}"/>
              </a:ext>
            </a:extLst>
          </p:cNvPr>
          <p:cNvSpPr txBox="1">
            <a:spLocks noGrp="1"/>
          </p:cNvSpPr>
          <p:nvPr>
            <p:ph type="body" idx="1"/>
          </p:nvPr>
        </p:nvSpPr>
        <p:spPr>
          <a:xfrm>
            <a:off x="385825" y="2857500"/>
            <a:ext cx="3636000" cy="1797924"/>
          </a:xfrm>
          <a:prstGeom prst="rect">
            <a:avLst/>
          </a:prstGeom>
        </p:spPr>
        <p:txBody>
          <a:bodyPr spcFirstLastPara="1" wrap="square" lIns="91425" tIns="91425" rIns="91425" bIns="91425" anchor="t" anchorCtr="0">
            <a:noAutofit/>
          </a:bodyPr>
          <a:lstStyle/>
          <a:p>
            <a:pPr marL="0" lvl="0" indent="0" algn="l" rtl="0">
              <a:spcBef>
                <a:spcPts val="0"/>
              </a:spcBef>
              <a:spcAft>
                <a:spcPts val="1200"/>
              </a:spcAft>
              <a:buNone/>
            </a:pPr>
            <a:br>
              <a:rPr lang="en" sz="1000">
                <a:solidFill>
                  <a:schemeClr val="lt1"/>
                </a:solidFill>
              </a:rPr>
            </a:br>
            <a:r>
              <a:rPr lang="en" sz="1000">
                <a:solidFill>
                  <a:schemeClr val="lt1"/>
                </a:solidFill>
              </a:rPr>
              <a:t> </a:t>
            </a:r>
          </a:p>
        </p:txBody>
      </p:sp>
      <p:sp>
        <p:nvSpPr>
          <p:cNvPr id="1260" name="Google Shape;1260;p38">
            <a:extLst>
              <a:ext uri="{FF2B5EF4-FFF2-40B4-BE49-F238E27FC236}">
                <a16:creationId xmlns:a16="http://schemas.microsoft.com/office/drawing/2014/main" id="{2F16A7D8-9304-9F0C-B505-DAB6EE6CCCC0}"/>
              </a:ext>
            </a:extLst>
          </p:cNvPr>
          <p:cNvSpPr txBox="1">
            <a:spLocks noGrp="1"/>
          </p:cNvSpPr>
          <p:nvPr>
            <p:ph type="title"/>
          </p:nvPr>
        </p:nvSpPr>
        <p:spPr>
          <a:xfrm>
            <a:off x="373775" y="2944610"/>
            <a:ext cx="3758208" cy="977099"/>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AU" sz="2400" b="1">
                <a:solidFill>
                  <a:srgbClr val="002664"/>
                </a:solidFill>
                <a:latin typeface="Public Sans SemiBold" pitchFamily="2" charset="0"/>
                <a:ea typeface="Arial"/>
                <a:cs typeface="Arial"/>
                <a:sym typeface="Arial"/>
              </a:rPr>
              <a:t>Questions</a:t>
            </a:r>
            <a:endParaRPr lang="en-AU" sz="2400">
              <a:solidFill>
                <a:srgbClr val="002664"/>
              </a:solidFill>
              <a:latin typeface="Public Sans SemiBold" pitchFamily="2" charset="0"/>
            </a:endParaRPr>
          </a:p>
        </p:txBody>
      </p:sp>
      <p:sp>
        <p:nvSpPr>
          <p:cNvPr id="2" name="Google Shape;230;p18">
            <a:extLst>
              <a:ext uri="{FF2B5EF4-FFF2-40B4-BE49-F238E27FC236}">
                <a16:creationId xmlns:a16="http://schemas.microsoft.com/office/drawing/2014/main" id="{191350C4-4FD8-4CAD-FE89-746FF0EB0185}"/>
              </a:ext>
            </a:extLst>
          </p:cNvPr>
          <p:cNvSpPr/>
          <p:nvPr/>
        </p:nvSpPr>
        <p:spPr>
          <a:xfrm rot="6299612">
            <a:off x="8479187" y="3186770"/>
            <a:ext cx="1337019" cy="1337019"/>
          </a:xfrm>
          <a:prstGeom prst="ellipse">
            <a:avLst/>
          </a:prstGeom>
          <a:noFill/>
          <a:ln w="114300" cap="flat" cmpd="sng">
            <a:solidFill>
              <a:srgbClr val="FFB8C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 name="Google Shape;231;p18">
            <a:extLst>
              <a:ext uri="{FF2B5EF4-FFF2-40B4-BE49-F238E27FC236}">
                <a16:creationId xmlns:a16="http://schemas.microsoft.com/office/drawing/2014/main" id="{233BD5A3-3036-6C1E-B666-6F8C89A0D99C}"/>
              </a:ext>
            </a:extLst>
          </p:cNvPr>
          <p:cNvSpPr/>
          <p:nvPr/>
        </p:nvSpPr>
        <p:spPr>
          <a:xfrm rot="6299392">
            <a:off x="8920369" y="3627962"/>
            <a:ext cx="454672" cy="454672"/>
          </a:xfrm>
          <a:prstGeom prst="ellipse">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7" name="Google Shape;265;p18">
            <a:extLst>
              <a:ext uri="{FF2B5EF4-FFF2-40B4-BE49-F238E27FC236}">
                <a16:creationId xmlns:a16="http://schemas.microsoft.com/office/drawing/2014/main" id="{803B6F34-3C5C-43A7-D3A9-CA02C0A49443}"/>
              </a:ext>
            </a:extLst>
          </p:cNvPr>
          <p:cNvSpPr/>
          <p:nvPr/>
        </p:nvSpPr>
        <p:spPr>
          <a:xfrm>
            <a:off x="5304853" y="1647327"/>
            <a:ext cx="45719" cy="45719"/>
          </a:xfrm>
          <a:custGeom>
            <a:avLst/>
            <a:gdLst/>
            <a:ahLst/>
            <a:cxnLst/>
            <a:rect l="l" t="t" r="r" b="b"/>
            <a:pathLst>
              <a:path w="1249" h="1249" extrusionOk="0">
                <a:moveTo>
                  <a:pt x="615" y="0"/>
                </a:moveTo>
                <a:cubicBezTo>
                  <a:pt x="484" y="0"/>
                  <a:pt x="355" y="38"/>
                  <a:pt x="237" y="143"/>
                </a:cubicBezTo>
                <a:cubicBezTo>
                  <a:pt x="97" y="252"/>
                  <a:pt x="20" y="391"/>
                  <a:pt x="4" y="562"/>
                </a:cubicBezTo>
                <a:cubicBezTo>
                  <a:pt x="-11" y="717"/>
                  <a:pt x="20" y="872"/>
                  <a:pt x="144" y="1012"/>
                </a:cubicBezTo>
                <a:cubicBezTo>
                  <a:pt x="252" y="1151"/>
                  <a:pt x="392" y="1229"/>
                  <a:pt x="563" y="1244"/>
                </a:cubicBezTo>
                <a:cubicBezTo>
                  <a:pt x="587" y="1247"/>
                  <a:pt x="611" y="1248"/>
                  <a:pt x="634" y="1248"/>
                </a:cubicBezTo>
                <a:cubicBezTo>
                  <a:pt x="765" y="1248"/>
                  <a:pt x="894" y="1210"/>
                  <a:pt x="1012" y="1105"/>
                </a:cubicBezTo>
                <a:cubicBezTo>
                  <a:pt x="1152" y="996"/>
                  <a:pt x="1229" y="857"/>
                  <a:pt x="1245" y="686"/>
                </a:cubicBezTo>
                <a:cubicBezTo>
                  <a:pt x="1260" y="531"/>
                  <a:pt x="1229" y="376"/>
                  <a:pt x="1105" y="236"/>
                </a:cubicBezTo>
                <a:cubicBezTo>
                  <a:pt x="997" y="97"/>
                  <a:pt x="857" y="19"/>
                  <a:pt x="687" y="4"/>
                </a:cubicBezTo>
                <a:cubicBezTo>
                  <a:pt x="663" y="1"/>
                  <a:pt x="639" y="0"/>
                  <a:pt x="61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266;p18">
            <a:extLst>
              <a:ext uri="{FF2B5EF4-FFF2-40B4-BE49-F238E27FC236}">
                <a16:creationId xmlns:a16="http://schemas.microsoft.com/office/drawing/2014/main" id="{5DCB9015-A389-5A53-2E0C-BDEAF89BFC7F}"/>
              </a:ext>
            </a:extLst>
          </p:cNvPr>
          <p:cNvSpPr/>
          <p:nvPr/>
        </p:nvSpPr>
        <p:spPr>
          <a:xfrm>
            <a:off x="5449765" y="1660520"/>
            <a:ext cx="45719" cy="45719"/>
          </a:xfrm>
          <a:custGeom>
            <a:avLst/>
            <a:gdLst/>
            <a:ahLst/>
            <a:cxnLst/>
            <a:rect l="l" t="t" r="r" b="b"/>
            <a:pathLst>
              <a:path w="1249" h="1249" extrusionOk="0">
                <a:moveTo>
                  <a:pt x="615" y="0"/>
                </a:moveTo>
                <a:cubicBezTo>
                  <a:pt x="484" y="0"/>
                  <a:pt x="355" y="39"/>
                  <a:pt x="237" y="144"/>
                </a:cubicBezTo>
                <a:cubicBezTo>
                  <a:pt x="98" y="252"/>
                  <a:pt x="20" y="392"/>
                  <a:pt x="5" y="562"/>
                </a:cubicBezTo>
                <a:cubicBezTo>
                  <a:pt x="-11" y="718"/>
                  <a:pt x="20" y="873"/>
                  <a:pt x="144" y="1012"/>
                </a:cubicBezTo>
                <a:cubicBezTo>
                  <a:pt x="253" y="1152"/>
                  <a:pt x="392" y="1229"/>
                  <a:pt x="563" y="1245"/>
                </a:cubicBezTo>
                <a:cubicBezTo>
                  <a:pt x="587" y="1247"/>
                  <a:pt x="611" y="1249"/>
                  <a:pt x="635" y="1249"/>
                </a:cubicBezTo>
                <a:cubicBezTo>
                  <a:pt x="766" y="1249"/>
                  <a:pt x="895" y="1210"/>
                  <a:pt x="1013" y="1105"/>
                </a:cubicBezTo>
                <a:cubicBezTo>
                  <a:pt x="1152" y="997"/>
                  <a:pt x="1230" y="857"/>
                  <a:pt x="1245" y="687"/>
                </a:cubicBezTo>
                <a:cubicBezTo>
                  <a:pt x="1261" y="531"/>
                  <a:pt x="1230" y="376"/>
                  <a:pt x="1106" y="237"/>
                </a:cubicBezTo>
                <a:cubicBezTo>
                  <a:pt x="997" y="97"/>
                  <a:pt x="858" y="20"/>
                  <a:pt x="687" y="4"/>
                </a:cubicBezTo>
                <a:cubicBezTo>
                  <a:pt x="663" y="2"/>
                  <a:pt x="639" y="0"/>
                  <a:pt x="61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267;p18">
            <a:extLst>
              <a:ext uri="{FF2B5EF4-FFF2-40B4-BE49-F238E27FC236}">
                <a16:creationId xmlns:a16="http://schemas.microsoft.com/office/drawing/2014/main" id="{82E6EFFC-747F-715A-5C58-AD470885BA39}"/>
              </a:ext>
            </a:extLst>
          </p:cNvPr>
          <p:cNvSpPr/>
          <p:nvPr/>
        </p:nvSpPr>
        <p:spPr>
          <a:xfrm>
            <a:off x="5595083" y="1673822"/>
            <a:ext cx="45719" cy="45719"/>
          </a:xfrm>
          <a:custGeom>
            <a:avLst/>
            <a:gdLst/>
            <a:ahLst/>
            <a:cxnLst/>
            <a:rect l="l" t="t" r="r" b="b"/>
            <a:pathLst>
              <a:path w="1254" h="1254" extrusionOk="0">
                <a:moveTo>
                  <a:pt x="628" y="1"/>
                </a:moveTo>
                <a:cubicBezTo>
                  <a:pt x="492" y="1"/>
                  <a:pt x="358" y="48"/>
                  <a:pt x="236" y="143"/>
                </a:cubicBezTo>
                <a:cubicBezTo>
                  <a:pt x="112" y="267"/>
                  <a:pt x="34" y="391"/>
                  <a:pt x="3" y="577"/>
                </a:cubicBezTo>
                <a:cubicBezTo>
                  <a:pt x="-12" y="733"/>
                  <a:pt x="34" y="888"/>
                  <a:pt x="143" y="1012"/>
                </a:cubicBezTo>
                <a:cubicBezTo>
                  <a:pt x="267" y="1151"/>
                  <a:pt x="391" y="1229"/>
                  <a:pt x="577" y="1244"/>
                </a:cubicBezTo>
                <a:cubicBezTo>
                  <a:pt x="609" y="1251"/>
                  <a:pt x="641" y="1254"/>
                  <a:pt x="672" y="1254"/>
                </a:cubicBezTo>
                <a:cubicBezTo>
                  <a:pt x="794" y="1254"/>
                  <a:pt x="913" y="1207"/>
                  <a:pt x="1012" y="1120"/>
                </a:cubicBezTo>
                <a:cubicBezTo>
                  <a:pt x="1136" y="1012"/>
                  <a:pt x="1213" y="857"/>
                  <a:pt x="1244" y="686"/>
                </a:cubicBezTo>
                <a:cubicBezTo>
                  <a:pt x="1275" y="531"/>
                  <a:pt x="1229" y="376"/>
                  <a:pt x="1120" y="236"/>
                </a:cubicBezTo>
                <a:cubicBezTo>
                  <a:pt x="996" y="112"/>
                  <a:pt x="856" y="35"/>
                  <a:pt x="686" y="4"/>
                </a:cubicBezTo>
                <a:cubicBezTo>
                  <a:pt x="666" y="2"/>
                  <a:pt x="647" y="1"/>
                  <a:pt x="628"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268;p18">
            <a:extLst>
              <a:ext uri="{FF2B5EF4-FFF2-40B4-BE49-F238E27FC236}">
                <a16:creationId xmlns:a16="http://schemas.microsoft.com/office/drawing/2014/main" id="{E5BD57E8-C3FB-5401-60B7-92974B4CC668}"/>
              </a:ext>
            </a:extLst>
          </p:cNvPr>
          <p:cNvSpPr/>
          <p:nvPr/>
        </p:nvSpPr>
        <p:spPr>
          <a:xfrm>
            <a:off x="5739994" y="1687200"/>
            <a:ext cx="45719" cy="45719"/>
          </a:xfrm>
          <a:custGeom>
            <a:avLst/>
            <a:gdLst/>
            <a:ahLst/>
            <a:cxnLst/>
            <a:rect l="l" t="t" r="r" b="b"/>
            <a:pathLst>
              <a:path w="1254" h="1254" extrusionOk="0">
                <a:moveTo>
                  <a:pt x="591" y="0"/>
                </a:moveTo>
                <a:cubicBezTo>
                  <a:pt x="468" y="0"/>
                  <a:pt x="347" y="47"/>
                  <a:pt x="236" y="134"/>
                </a:cubicBezTo>
                <a:cubicBezTo>
                  <a:pt x="112" y="258"/>
                  <a:pt x="35" y="382"/>
                  <a:pt x="4" y="568"/>
                </a:cubicBezTo>
                <a:cubicBezTo>
                  <a:pt x="-12" y="723"/>
                  <a:pt x="35" y="878"/>
                  <a:pt x="143" y="1018"/>
                </a:cubicBezTo>
                <a:cubicBezTo>
                  <a:pt x="267" y="1142"/>
                  <a:pt x="391" y="1219"/>
                  <a:pt x="578" y="1250"/>
                </a:cubicBezTo>
                <a:cubicBezTo>
                  <a:pt x="597" y="1252"/>
                  <a:pt x="616" y="1253"/>
                  <a:pt x="636" y="1253"/>
                </a:cubicBezTo>
                <a:cubicBezTo>
                  <a:pt x="771" y="1253"/>
                  <a:pt x="903" y="1206"/>
                  <a:pt x="1012" y="1111"/>
                </a:cubicBezTo>
                <a:cubicBezTo>
                  <a:pt x="1151" y="1018"/>
                  <a:pt x="1213" y="863"/>
                  <a:pt x="1244" y="676"/>
                </a:cubicBezTo>
                <a:cubicBezTo>
                  <a:pt x="1276" y="521"/>
                  <a:pt x="1229" y="366"/>
                  <a:pt x="1120" y="242"/>
                </a:cubicBezTo>
                <a:cubicBezTo>
                  <a:pt x="996" y="103"/>
                  <a:pt x="857" y="25"/>
                  <a:pt x="686" y="10"/>
                </a:cubicBezTo>
                <a:cubicBezTo>
                  <a:pt x="654" y="3"/>
                  <a:pt x="623" y="0"/>
                  <a:pt x="591"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269;p18">
            <a:extLst>
              <a:ext uri="{FF2B5EF4-FFF2-40B4-BE49-F238E27FC236}">
                <a16:creationId xmlns:a16="http://schemas.microsoft.com/office/drawing/2014/main" id="{2D822920-7A14-901E-0DCE-06494D2D635A}"/>
              </a:ext>
            </a:extLst>
          </p:cNvPr>
          <p:cNvSpPr/>
          <p:nvPr/>
        </p:nvSpPr>
        <p:spPr>
          <a:xfrm>
            <a:off x="5884705" y="1700411"/>
            <a:ext cx="45939" cy="45719"/>
          </a:xfrm>
          <a:custGeom>
            <a:avLst/>
            <a:gdLst/>
            <a:ahLst/>
            <a:cxnLst/>
            <a:rect l="l" t="t" r="r" b="b"/>
            <a:pathLst>
              <a:path w="1255" h="1249" extrusionOk="0">
                <a:moveTo>
                  <a:pt x="615" y="0"/>
                </a:moveTo>
                <a:cubicBezTo>
                  <a:pt x="484" y="0"/>
                  <a:pt x="355" y="39"/>
                  <a:pt x="237" y="144"/>
                </a:cubicBezTo>
                <a:cubicBezTo>
                  <a:pt x="113" y="252"/>
                  <a:pt x="35" y="392"/>
                  <a:pt x="4" y="562"/>
                </a:cubicBezTo>
                <a:cubicBezTo>
                  <a:pt x="-11" y="717"/>
                  <a:pt x="20" y="873"/>
                  <a:pt x="144" y="1012"/>
                </a:cubicBezTo>
                <a:cubicBezTo>
                  <a:pt x="252" y="1152"/>
                  <a:pt x="392" y="1229"/>
                  <a:pt x="578" y="1245"/>
                </a:cubicBezTo>
                <a:cubicBezTo>
                  <a:pt x="602" y="1247"/>
                  <a:pt x="626" y="1248"/>
                  <a:pt x="650" y="1248"/>
                </a:cubicBezTo>
                <a:cubicBezTo>
                  <a:pt x="780" y="1248"/>
                  <a:pt x="907" y="1210"/>
                  <a:pt x="1012" y="1105"/>
                </a:cubicBezTo>
                <a:cubicBezTo>
                  <a:pt x="1152" y="1012"/>
                  <a:pt x="1229" y="857"/>
                  <a:pt x="1245" y="686"/>
                </a:cubicBezTo>
                <a:cubicBezTo>
                  <a:pt x="1276" y="531"/>
                  <a:pt x="1229" y="376"/>
                  <a:pt x="1121" y="237"/>
                </a:cubicBezTo>
                <a:cubicBezTo>
                  <a:pt x="997" y="97"/>
                  <a:pt x="857" y="19"/>
                  <a:pt x="686" y="4"/>
                </a:cubicBezTo>
                <a:cubicBezTo>
                  <a:pt x="662" y="2"/>
                  <a:pt x="639" y="0"/>
                  <a:pt x="61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270;p18">
            <a:extLst>
              <a:ext uri="{FF2B5EF4-FFF2-40B4-BE49-F238E27FC236}">
                <a16:creationId xmlns:a16="http://schemas.microsoft.com/office/drawing/2014/main" id="{1610F967-C802-7386-45D2-8DB3CE31644D}"/>
              </a:ext>
            </a:extLst>
          </p:cNvPr>
          <p:cNvSpPr/>
          <p:nvPr/>
        </p:nvSpPr>
        <p:spPr>
          <a:xfrm>
            <a:off x="6029836" y="1714010"/>
            <a:ext cx="45719" cy="45719"/>
          </a:xfrm>
          <a:custGeom>
            <a:avLst/>
            <a:gdLst/>
            <a:ahLst/>
            <a:cxnLst/>
            <a:rect l="l" t="t" r="r" b="b"/>
            <a:pathLst>
              <a:path w="1254" h="1254" extrusionOk="0">
                <a:moveTo>
                  <a:pt x="628" y="0"/>
                </a:moveTo>
                <a:cubicBezTo>
                  <a:pt x="492" y="0"/>
                  <a:pt x="358" y="48"/>
                  <a:pt x="236" y="143"/>
                </a:cubicBezTo>
                <a:cubicBezTo>
                  <a:pt x="112" y="267"/>
                  <a:pt x="34" y="391"/>
                  <a:pt x="3" y="577"/>
                </a:cubicBezTo>
                <a:cubicBezTo>
                  <a:pt x="-12" y="732"/>
                  <a:pt x="34" y="887"/>
                  <a:pt x="143" y="1011"/>
                </a:cubicBezTo>
                <a:cubicBezTo>
                  <a:pt x="267" y="1151"/>
                  <a:pt x="391" y="1228"/>
                  <a:pt x="577" y="1244"/>
                </a:cubicBezTo>
                <a:cubicBezTo>
                  <a:pt x="609" y="1250"/>
                  <a:pt x="641" y="1253"/>
                  <a:pt x="672" y="1253"/>
                </a:cubicBezTo>
                <a:cubicBezTo>
                  <a:pt x="794" y="1253"/>
                  <a:pt x="913" y="1206"/>
                  <a:pt x="1012" y="1120"/>
                </a:cubicBezTo>
                <a:cubicBezTo>
                  <a:pt x="1151" y="996"/>
                  <a:pt x="1229" y="856"/>
                  <a:pt x="1244" y="685"/>
                </a:cubicBezTo>
                <a:cubicBezTo>
                  <a:pt x="1275" y="530"/>
                  <a:pt x="1229" y="375"/>
                  <a:pt x="1120" y="236"/>
                </a:cubicBezTo>
                <a:cubicBezTo>
                  <a:pt x="996" y="111"/>
                  <a:pt x="856" y="34"/>
                  <a:pt x="686" y="3"/>
                </a:cubicBezTo>
                <a:cubicBezTo>
                  <a:pt x="666" y="1"/>
                  <a:pt x="647"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271;p18">
            <a:extLst>
              <a:ext uri="{FF2B5EF4-FFF2-40B4-BE49-F238E27FC236}">
                <a16:creationId xmlns:a16="http://schemas.microsoft.com/office/drawing/2014/main" id="{7EAFDD80-8DB6-ED2A-86C4-43ED4ACFF70C}"/>
              </a:ext>
            </a:extLst>
          </p:cNvPr>
          <p:cNvSpPr/>
          <p:nvPr/>
        </p:nvSpPr>
        <p:spPr>
          <a:xfrm>
            <a:off x="6174747" y="1727369"/>
            <a:ext cx="45719" cy="45719"/>
          </a:xfrm>
          <a:custGeom>
            <a:avLst/>
            <a:gdLst/>
            <a:ahLst/>
            <a:cxnLst/>
            <a:rect l="l" t="t" r="r" b="b"/>
            <a:pathLst>
              <a:path w="1254" h="1254" extrusionOk="0">
                <a:moveTo>
                  <a:pt x="591" y="0"/>
                </a:moveTo>
                <a:cubicBezTo>
                  <a:pt x="468" y="0"/>
                  <a:pt x="347" y="48"/>
                  <a:pt x="236" y="134"/>
                </a:cubicBezTo>
                <a:cubicBezTo>
                  <a:pt x="112" y="258"/>
                  <a:pt x="35" y="398"/>
                  <a:pt x="4" y="568"/>
                </a:cubicBezTo>
                <a:cubicBezTo>
                  <a:pt x="-12" y="723"/>
                  <a:pt x="35" y="878"/>
                  <a:pt x="143" y="1018"/>
                </a:cubicBezTo>
                <a:cubicBezTo>
                  <a:pt x="252" y="1142"/>
                  <a:pt x="391" y="1220"/>
                  <a:pt x="578" y="1251"/>
                </a:cubicBezTo>
                <a:cubicBezTo>
                  <a:pt x="597" y="1253"/>
                  <a:pt x="616" y="1254"/>
                  <a:pt x="636" y="1254"/>
                </a:cubicBezTo>
                <a:cubicBezTo>
                  <a:pt x="771" y="1254"/>
                  <a:pt x="903" y="1206"/>
                  <a:pt x="1012" y="1111"/>
                </a:cubicBezTo>
                <a:cubicBezTo>
                  <a:pt x="1151" y="987"/>
                  <a:pt x="1229" y="863"/>
                  <a:pt x="1245" y="677"/>
                </a:cubicBezTo>
                <a:cubicBezTo>
                  <a:pt x="1276" y="522"/>
                  <a:pt x="1229" y="367"/>
                  <a:pt x="1120" y="243"/>
                </a:cubicBezTo>
                <a:cubicBezTo>
                  <a:pt x="996" y="103"/>
                  <a:pt x="857" y="25"/>
                  <a:pt x="686" y="10"/>
                </a:cubicBezTo>
                <a:cubicBezTo>
                  <a:pt x="655" y="4"/>
                  <a:pt x="623" y="0"/>
                  <a:pt x="591"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272;p18">
            <a:extLst>
              <a:ext uri="{FF2B5EF4-FFF2-40B4-BE49-F238E27FC236}">
                <a16:creationId xmlns:a16="http://schemas.microsoft.com/office/drawing/2014/main" id="{94C1A27D-FCA5-3B0A-9E04-12467359FF45}"/>
              </a:ext>
            </a:extLst>
          </p:cNvPr>
          <p:cNvSpPr/>
          <p:nvPr/>
        </p:nvSpPr>
        <p:spPr>
          <a:xfrm>
            <a:off x="6319496" y="1740580"/>
            <a:ext cx="45901" cy="45719"/>
          </a:xfrm>
          <a:custGeom>
            <a:avLst/>
            <a:gdLst/>
            <a:ahLst/>
            <a:cxnLst/>
            <a:rect l="l" t="t" r="r" b="b"/>
            <a:pathLst>
              <a:path w="1254" h="1249" extrusionOk="0">
                <a:moveTo>
                  <a:pt x="614" y="1"/>
                </a:moveTo>
                <a:cubicBezTo>
                  <a:pt x="483" y="1"/>
                  <a:pt x="354" y="39"/>
                  <a:pt x="236" y="144"/>
                </a:cubicBezTo>
                <a:cubicBezTo>
                  <a:pt x="112" y="252"/>
                  <a:pt x="34" y="392"/>
                  <a:pt x="3" y="563"/>
                </a:cubicBezTo>
                <a:cubicBezTo>
                  <a:pt x="-12" y="718"/>
                  <a:pt x="34" y="873"/>
                  <a:pt x="143" y="1012"/>
                </a:cubicBezTo>
                <a:cubicBezTo>
                  <a:pt x="267" y="1152"/>
                  <a:pt x="391" y="1230"/>
                  <a:pt x="577" y="1245"/>
                </a:cubicBezTo>
                <a:cubicBezTo>
                  <a:pt x="601" y="1247"/>
                  <a:pt x="625" y="1249"/>
                  <a:pt x="649" y="1249"/>
                </a:cubicBezTo>
                <a:cubicBezTo>
                  <a:pt x="779" y="1249"/>
                  <a:pt x="906" y="1210"/>
                  <a:pt x="1011" y="1105"/>
                </a:cubicBezTo>
                <a:cubicBezTo>
                  <a:pt x="1151" y="997"/>
                  <a:pt x="1228" y="857"/>
                  <a:pt x="1244" y="687"/>
                </a:cubicBezTo>
                <a:cubicBezTo>
                  <a:pt x="1275" y="532"/>
                  <a:pt x="1228" y="377"/>
                  <a:pt x="1120" y="237"/>
                </a:cubicBezTo>
                <a:cubicBezTo>
                  <a:pt x="996" y="97"/>
                  <a:pt x="856"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273;p18">
            <a:extLst>
              <a:ext uri="{FF2B5EF4-FFF2-40B4-BE49-F238E27FC236}">
                <a16:creationId xmlns:a16="http://schemas.microsoft.com/office/drawing/2014/main" id="{A2AD3927-02C7-85DE-0CFF-4CC3CB9A1054}"/>
              </a:ext>
            </a:extLst>
          </p:cNvPr>
          <p:cNvSpPr/>
          <p:nvPr/>
        </p:nvSpPr>
        <p:spPr>
          <a:xfrm>
            <a:off x="6464478" y="1753753"/>
            <a:ext cx="45719" cy="45757"/>
          </a:xfrm>
          <a:custGeom>
            <a:avLst/>
            <a:gdLst/>
            <a:ahLst/>
            <a:cxnLst/>
            <a:rect l="l" t="t" r="r" b="b"/>
            <a:pathLst>
              <a:path w="1248" h="1249" extrusionOk="0">
                <a:moveTo>
                  <a:pt x="614" y="0"/>
                </a:moveTo>
                <a:cubicBezTo>
                  <a:pt x="483" y="0"/>
                  <a:pt x="354" y="38"/>
                  <a:pt x="236" y="143"/>
                </a:cubicBezTo>
                <a:cubicBezTo>
                  <a:pt x="96" y="252"/>
                  <a:pt x="34" y="391"/>
                  <a:pt x="3" y="562"/>
                </a:cubicBezTo>
                <a:cubicBezTo>
                  <a:pt x="-12" y="717"/>
                  <a:pt x="34" y="872"/>
                  <a:pt x="143" y="1012"/>
                </a:cubicBezTo>
                <a:cubicBezTo>
                  <a:pt x="267" y="1151"/>
                  <a:pt x="391" y="1229"/>
                  <a:pt x="577" y="1245"/>
                </a:cubicBezTo>
                <a:cubicBezTo>
                  <a:pt x="601" y="1247"/>
                  <a:pt x="625" y="1248"/>
                  <a:pt x="648" y="1248"/>
                </a:cubicBezTo>
                <a:cubicBezTo>
                  <a:pt x="776" y="1248"/>
                  <a:pt x="894" y="1210"/>
                  <a:pt x="1012" y="1105"/>
                </a:cubicBezTo>
                <a:cubicBezTo>
                  <a:pt x="1151" y="996"/>
                  <a:pt x="1229" y="857"/>
                  <a:pt x="1244" y="686"/>
                </a:cubicBezTo>
                <a:cubicBezTo>
                  <a:pt x="1260" y="531"/>
                  <a:pt x="1229" y="376"/>
                  <a:pt x="1120" y="236"/>
                </a:cubicBezTo>
                <a:cubicBezTo>
                  <a:pt x="996" y="97"/>
                  <a:pt x="856" y="19"/>
                  <a:pt x="686" y="4"/>
                </a:cubicBezTo>
                <a:cubicBezTo>
                  <a:pt x="662" y="1"/>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274;p18">
            <a:extLst>
              <a:ext uri="{FF2B5EF4-FFF2-40B4-BE49-F238E27FC236}">
                <a16:creationId xmlns:a16="http://schemas.microsoft.com/office/drawing/2014/main" id="{055A89FE-06BD-17A2-602F-E5978BC78968}"/>
              </a:ext>
            </a:extLst>
          </p:cNvPr>
          <p:cNvSpPr/>
          <p:nvPr/>
        </p:nvSpPr>
        <p:spPr>
          <a:xfrm>
            <a:off x="6609636" y="1767094"/>
            <a:ext cx="46048" cy="45719"/>
          </a:xfrm>
          <a:custGeom>
            <a:avLst/>
            <a:gdLst/>
            <a:ahLst/>
            <a:cxnLst/>
            <a:rect l="l" t="t" r="r" b="b"/>
            <a:pathLst>
              <a:path w="1263" h="1254" extrusionOk="0">
                <a:moveTo>
                  <a:pt x="628" y="0"/>
                </a:moveTo>
                <a:cubicBezTo>
                  <a:pt x="492" y="0"/>
                  <a:pt x="360" y="48"/>
                  <a:pt x="251" y="143"/>
                </a:cubicBezTo>
                <a:cubicBezTo>
                  <a:pt x="112" y="267"/>
                  <a:pt x="34" y="391"/>
                  <a:pt x="3" y="577"/>
                </a:cubicBezTo>
                <a:cubicBezTo>
                  <a:pt x="-12" y="732"/>
                  <a:pt x="34" y="887"/>
                  <a:pt x="143" y="1011"/>
                </a:cubicBezTo>
                <a:cubicBezTo>
                  <a:pt x="267" y="1151"/>
                  <a:pt x="407" y="1228"/>
                  <a:pt x="577" y="1244"/>
                </a:cubicBezTo>
                <a:cubicBezTo>
                  <a:pt x="609" y="1250"/>
                  <a:pt x="640" y="1253"/>
                  <a:pt x="672" y="1253"/>
                </a:cubicBezTo>
                <a:cubicBezTo>
                  <a:pt x="795" y="1253"/>
                  <a:pt x="916" y="1206"/>
                  <a:pt x="1027" y="1120"/>
                </a:cubicBezTo>
                <a:cubicBezTo>
                  <a:pt x="1135" y="996"/>
                  <a:pt x="1213" y="856"/>
                  <a:pt x="1260" y="686"/>
                </a:cubicBezTo>
                <a:cubicBezTo>
                  <a:pt x="1275" y="531"/>
                  <a:pt x="1229" y="375"/>
                  <a:pt x="1120" y="236"/>
                </a:cubicBezTo>
                <a:cubicBezTo>
                  <a:pt x="996" y="112"/>
                  <a:pt x="856" y="34"/>
                  <a:pt x="686" y="3"/>
                </a:cubicBezTo>
                <a:cubicBezTo>
                  <a:pt x="666" y="1"/>
                  <a:pt x="647"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275;p18">
            <a:extLst>
              <a:ext uri="{FF2B5EF4-FFF2-40B4-BE49-F238E27FC236}">
                <a16:creationId xmlns:a16="http://schemas.microsoft.com/office/drawing/2014/main" id="{672D4930-DED4-6220-1F54-5C4D07D5E43C}"/>
              </a:ext>
            </a:extLst>
          </p:cNvPr>
          <p:cNvSpPr/>
          <p:nvPr/>
        </p:nvSpPr>
        <p:spPr>
          <a:xfrm>
            <a:off x="6754875" y="1780452"/>
            <a:ext cx="45719" cy="45719"/>
          </a:xfrm>
          <a:custGeom>
            <a:avLst/>
            <a:gdLst/>
            <a:ahLst/>
            <a:cxnLst/>
            <a:rect l="l" t="t" r="r" b="b"/>
            <a:pathLst>
              <a:path w="1254" h="1254" extrusionOk="0">
                <a:moveTo>
                  <a:pt x="582" y="1"/>
                </a:moveTo>
                <a:cubicBezTo>
                  <a:pt x="460" y="1"/>
                  <a:pt x="342" y="48"/>
                  <a:pt x="243" y="134"/>
                </a:cubicBezTo>
                <a:cubicBezTo>
                  <a:pt x="103" y="258"/>
                  <a:pt x="26" y="382"/>
                  <a:pt x="10" y="568"/>
                </a:cubicBezTo>
                <a:cubicBezTo>
                  <a:pt x="-21" y="724"/>
                  <a:pt x="26" y="879"/>
                  <a:pt x="134" y="1018"/>
                </a:cubicBezTo>
                <a:cubicBezTo>
                  <a:pt x="258" y="1142"/>
                  <a:pt x="398" y="1220"/>
                  <a:pt x="568" y="1251"/>
                </a:cubicBezTo>
                <a:cubicBezTo>
                  <a:pt x="588" y="1253"/>
                  <a:pt x="607" y="1254"/>
                  <a:pt x="627" y="1254"/>
                </a:cubicBezTo>
                <a:cubicBezTo>
                  <a:pt x="762" y="1254"/>
                  <a:pt x="896" y="1206"/>
                  <a:pt x="1018" y="1111"/>
                </a:cubicBezTo>
                <a:cubicBezTo>
                  <a:pt x="1142" y="987"/>
                  <a:pt x="1204" y="863"/>
                  <a:pt x="1251" y="677"/>
                </a:cubicBezTo>
                <a:cubicBezTo>
                  <a:pt x="1266" y="522"/>
                  <a:pt x="1220" y="367"/>
                  <a:pt x="1111" y="243"/>
                </a:cubicBezTo>
                <a:cubicBezTo>
                  <a:pt x="987" y="103"/>
                  <a:pt x="848" y="26"/>
                  <a:pt x="677" y="10"/>
                </a:cubicBezTo>
                <a:cubicBezTo>
                  <a:pt x="645" y="4"/>
                  <a:pt x="614" y="1"/>
                  <a:pt x="582"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276;p18">
            <a:extLst>
              <a:ext uri="{FF2B5EF4-FFF2-40B4-BE49-F238E27FC236}">
                <a16:creationId xmlns:a16="http://schemas.microsoft.com/office/drawing/2014/main" id="{2E73A94C-1096-E1C2-F21D-83B4E84B294E}"/>
              </a:ext>
            </a:extLst>
          </p:cNvPr>
          <p:cNvSpPr/>
          <p:nvPr/>
        </p:nvSpPr>
        <p:spPr>
          <a:xfrm>
            <a:off x="6899329" y="1793682"/>
            <a:ext cx="46195" cy="45719"/>
          </a:xfrm>
          <a:custGeom>
            <a:avLst/>
            <a:gdLst/>
            <a:ahLst/>
            <a:cxnLst/>
            <a:rect l="l" t="t" r="r" b="b"/>
            <a:pathLst>
              <a:path w="1263" h="1250" extrusionOk="0">
                <a:moveTo>
                  <a:pt x="614" y="1"/>
                </a:moveTo>
                <a:cubicBezTo>
                  <a:pt x="483" y="1"/>
                  <a:pt x="356" y="39"/>
                  <a:pt x="251" y="144"/>
                </a:cubicBezTo>
                <a:cubicBezTo>
                  <a:pt x="112" y="253"/>
                  <a:pt x="34" y="392"/>
                  <a:pt x="3" y="563"/>
                </a:cubicBezTo>
                <a:cubicBezTo>
                  <a:pt x="-13" y="718"/>
                  <a:pt x="34" y="873"/>
                  <a:pt x="143" y="1013"/>
                </a:cubicBezTo>
                <a:cubicBezTo>
                  <a:pt x="267" y="1152"/>
                  <a:pt x="406" y="1214"/>
                  <a:pt x="577" y="1245"/>
                </a:cubicBezTo>
                <a:cubicBezTo>
                  <a:pt x="601" y="1248"/>
                  <a:pt x="625" y="1249"/>
                  <a:pt x="649" y="1249"/>
                </a:cubicBezTo>
                <a:cubicBezTo>
                  <a:pt x="780" y="1249"/>
                  <a:pt x="909" y="1211"/>
                  <a:pt x="1027" y="1106"/>
                </a:cubicBezTo>
                <a:cubicBezTo>
                  <a:pt x="1151" y="997"/>
                  <a:pt x="1228" y="858"/>
                  <a:pt x="1259" y="687"/>
                </a:cubicBezTo>
                <a:cubicBezTo>
                  <a:pt x="1275" y="532"/>
                  <a:pt x="1228" y="377"/>
                  <a:pt x="1120" y="237"/>
                </a:cubicBezTo>
                <a:cubicBezTo>
                  <a:pt x="996" y="98"/>
                  <a:pt x="856" y="20"/>
                  <a:pt x="685" y="5"/>
                </a:cubicBezTo>
                <a:cubicBezTo>
                  <a:pt x="661" y="2"/>
                  <a:pt x="637"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277;p18">
            <a:extLst>
              <a:ext uri="{FF2B5EF4-FFF2-40B4-BE49-F238E27FC236}">
                <a16:creationId xmlns:a16="http://schemas.microsoft.com/office/drawing/2014/main" id="{59A486C9-80AC-8559-0E6D-225F79148A98}"/>
              </a:ext>
            </a:extLst>
          </p:cNvPr>
          <p:cNvSpPr/>
          <p:nvPr/>
        </p:nvSpPr>
        <p:spPr>
          <a:xfrm>
            <a:off x="7044534" y="1806874"/>
            <a:ext cx="45901" cy="45719"/>
          </a:xfrm>
          <a:custGeom>
            <a:avLst/>
            <a:gdLst/>
            <a:ahLst/>
            <a:cxnLst/>
            <a:rect l="l" t="t" r="r" b="b"/>
            <a:pathLst>
              <a:path w="1254" h="1249" extrusionOk="0">
                <a:moveTo>
                  <a:pt x="605" y="0"/>
                </a:moveTo>
                <a:cubicBezTo>
                  <a:pt x="474" y="0"/>
                  <a:pt x="347" y="39"/>
                  <a:pt x="242" y="144"/>
                </a:cubicBezTo>
                <a:cubicBezTo>
                  <a:pt x="103" y="252"/>
                  <a:pt x="25" y="392"/>
                  <a:pt x="10" y="562"/>
                </a:cubicBezTo>
                <a:cubicBezTo>
                  <a:pt x="-21" y="717"/>
                  <a:pt x="25" y="873"/>
                  <a:pt x="134" y="1012"/>
                </a:cubicBezTo>
                <a:cubicBezTo>
                  <a:pt x="258" y="1152"/>
                  <a:pt x="398" y="1229"/>
                  <a:pt x="568" y="1245"/>
                </a:cubicBezTo>
                <a:cubicBezTo>
                  <a:pt x="592" y="1247"/>
                  <a:pt x="616" y="1248"/>
                  <a:pt x="640" y="1248"/>
                </a:cubicBezTo>
                <a:cubicBezTo>
                  <a:pt x="771" y="1248"/>
                  <a:pt x="900" y="1210"/>
                  <a:pt x="1018" y="1105"/>
                </a:cubicBezTo>
                <a:cubicBezTo>
                  <a:pt x="1142" y="1012"/>
                  <a:pt x="1220" y="857"/>
                  <a:pt x="1251" y="686"/>
                </a:cubicBezTo>
                <a:cubicBezTo>
                  <a:pt x="1266" y="531"/>
                  <a:pt x="1220" y="376"/>
                  <a:pt x="1111" y="237"/>
                </a:cubicBezTo>
                <a:cubicBezTo>
                  <a:pt x="987" y="97"/>
                  <a:pt x="863" y="20"/>
                  <a:pt x="677" y="4"/>
                </a:cubicBezTo>
                <a:cubicBezTo>
                  <a:pt x="653" y="2"/>
                  <a:pt x="629" y="0"/>
                  <a:pt x="60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78;p18">
            <a:extLst>
              <a:ext uri="{FF2B5EF4-FFF2-40B4-BE49-F238E27FC236}">
                <a16:creationId xmlns:a16="http://schemas.microsoft.com/office/drawing/2014/main" id="{946C1F30-E0C3-B34C-E403-C52AEAB2566D}"/>
              </a:ext>
            </a:extLst>
          </p:cNvPr>
          <p:cNvSpPr/>
          <p:nvPr/>
        </p:nvSpPr>
        <p:spPr>
          <a:xfrm>
            <a:off x="7189628" y="1820142"/>
            <a:ext cx="45719" cy="45756"/>
          </a:xfrm>
          <a:custGeom>
            <a:avLst/>
            <a:gdLst/>
            <a:ahLst/>
            <a:cxnLst/>
            <a:rect l="l" t="t" r="r" b="b"/>
            <a:pathLst>
              <a:path w="1254" h="1255" extrusionOk="0">
                <a:moveTo>
                  <a:pt x="605" y="1"/>
                </a:moveTo>
                <a:cubicBezTo>
                  <a:pt x="475" y="1"/>
                  <a:pt x="348" y="39"/>
                  <a:pt x="243" y="144"/>
                </a:cubicBezTo>
                <a:cubicBezTo>
                  <a:pt x="103" y="253"/>
                  <a:pt x="26" y="392"/>
                  <a:pt x="10" y="563"/>
                </a:cubicBezTo>
                <a:cubicBezTo>
                  <a:pt x="-21" y="733"/>
                  <a:pt x="26" y="889"/>
                  <a:pt x="134" y="1013"/>
                </a:cubicBezTo>
                <a:cubicBezTo>
                  <a:pt x="258" y="1152"/>
                  <a:pt x="398" y="1230"/>
                  <a:pt x="568" y="1245"/>
                </a:cubicBezTo>
                <a:cubicBezTo>
                  <a:pt x="600" y="1252"/>
                  <a:pt x="632" y="1255"/>
                  <a:pt x="663" y="1255"/>
                </a:cubicBezTo>
                <a:cubicBezTo>
                  <a:pt x="786" y="1255"/>
                  <a:pt x="907" y="1208"/>
                  <a:pt x="1018" y="1121"/>
                </a:cubicBezTo>
                <a:cubicBezTo>
                  <a:pt x="1142" y="1013"/>
                  <a:pt x="1220" y="857"/>
                  <a:pt x="1251" y="687"/>
                </a:cubicBezTo>
                <a:cubicBezTo>
                  <a:pt x="1266" y="532"/>
                  <a:pt x="1220" y="377"/>
                  <a:pt x="1111" y="237"/>
                </a:cubicBezTo>
                <a:cubicBezTo>
                  <a:pt x="987" y="113"/>
                  <a:pt x="863" y="35"/>
                  <a:pt x="677" y="4"/>
                </a:cubicBezTo>
                <a:cubicBezTo>
                  <a:pt x="653" y="2"/>
                  <a:pt x="629" y="1"/>
                  <a:pt x="60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79;p18">
            <a:extLst>
              <a:ext uri="{FF2B5EF4-FFF2-40B4-BE49-F238E27FC236}">
                <a16:creationId xmlns:a16="http://schemas.microsoft.com/office/drawing/2014/main" id="{DAEFA7E2-0C53-2C28-4E9D-957C16809DF5}"/>
              </a:ext>
            </a:extLst>
          </p:cNvPr>
          <p:cNvSpPr/>
          <p:nvPr/>
        </p:nvSpPr>
        <p:spPr>
          <a:xfrm>
            <a:off x="7334264" y="1833388"/>
            <a:ext cx="46013" cy="45719"/>
          </a:xfrm>
          <a:custGeom>
            <a:avLst/>
            <a:gdLst/>
            <a:ahLst/>
            <a:cxnLst/>
            <a:rect l="l" t="t" r="r" b="b"/>
            <a:pathLst>
              <a:path w="1254" h="1246" extrusionOk="0">
                <a:moveTo>
                  <a:pt x="582" y="1"/>
                </a:moveTo>
                <a:cubicBezTo>
                  <a:pt x="459" y="1"/>
                  <a:pt x="341" y="48"/>
                  <a:pt x="242" y="134"/>
                </a:cubicBezTo>
                <a:cubicBezTo>
                  <a:pt x="103" y="259"/>
                  <a:pt x="25" y="398"/>
                  <a:pt x="9" y="569"/>
                </a:cubicBezTo>
                <a:cubicBezTo>
                  <a:pt x="-22" y="724"/>
                  <a:pt x="25" y="879"/>
                  <a:pt x="134" y="1003"/>
                </a:cubicBezTo>
                <a:cubicBezTo>
                  <a:pt x="258" y="1143"/>
                  <a:pt x="397" y="1220"/>
                  <a:pt x="568" y="1236"/>
                </a:cubicBezTo>
                <a:cubicBezTo>
                  <a:pt x="600" y="1242"/>
                  <a:pt x="631" y="1245"/>
                  <a:pt x="663" y="1245"/>
                </a:cubicBezTo>
                <a:cubicBezTo>
                  <a:pt x="786" y="1245"/>
                  <a:pt x="907" y="1198"/>
                  <a:pt x="1018" y="1112"/>
                </a:cubicBezTo>
                <a:cubicBezTo>
                  <a:pt x="1142" y="1003"/>
                  <a:pt x="1219" y="863"/>
                  <a:pt x="1250" y="677"/>
                </a:cubicBezTo>
                <a:cubicBezTo>
                  <a:pt x="1266" y="522"/>
                  <a:pt x="1219" y="367"/>
                  <a:pt x="1111" y="228"/>
                </a:cubicBezTo>
                <a:cubicBezTo>
                  <a:pt x="987" y="103"/>
                  <a:pt x="863" y="26"/>
                  <a:pt x="676" y="10"/>
                </a:cubicBezTo>
                <a:cubicBezTo>
                  <a:pt x="645" y="4"/>
                  <a:pt x="613" y="1"/>
                  <a:pt x="582"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80;p18">
            <a:extLst>
              <a:ext uri="{FF2B5EF4-FFF2-40B4-BE49-F238E27FC236}">
                <a16:creationId xmlns:a16="http://schemas.microsoft.com/office/drawing/2014/main" id="{54884358-E638-48FB-84FB-30DC69D00964}"/>
              </a:ext>
            </a:extLst>
          </p:cNvPr>
          <p:cNvSpPr/>
          <p:nvPr/>
        </p:nvSpPr>
        <p:spPr>
          <a:xfrm>
            <a:off x="7479288" y="1847043"/>
            <a:ext cx="45901" cy="45719"/>
          </a:xfrm>
          <a:custGeom>
            <a:avLst/>
            <a:gdLst/>
            <a:ahLst/>
            <a:cxnLst/>
            <a:rect l="l" t="t" r="r" b="b"/>
            <a:pathLst>
              <a:path w="1254" h="1249" extrusionOk="0">
                <a:moveTo>
                  <a:pt x="605" y="1"/>
                </a:moveTo>
                <a:cubicBezTo>
                  <a:pt x="474" y="1"/>
                  <a:pt x="347" y="39"/>
                  <a:pt x="242" y="144"/>
                </a:cubicBezTo>
                <a:cubicBezTo>
                  <a:pt x="103" y="253"/>
                  <a:pt x="25" y="392"/>
                  <a:pt x="10" y="563"/>
                </a:cubicBezTo>
                <a:cubicBezTo>
                  <a:pt x="-21" y="718"/>
                  <a:pt x="25" y="873"/>
                  <a:pt x="134" y="1012"/>
                </a:cubicBezTo>
                <a:cubicBezTo>
                  <a:pt x="258" y="1152"/>
                  <a:pt x="398" y="1230"/>
                  <a:pt x="568" y="1245"/>
                </a:cubicBezTo>
                <a:cubicBezTo>
                  <a:pt x="592" y="1248"/>
                  <a:pt x="616" y="1249"/>
                  <a:pt x="640" y="1249"/>
                </a:cubicBezTo>
                <a:cubicBezTo>
                  <a:pt x="771" y="1249"/>
                  <a:pt x="900" y="1210"/>
                  <a:pt x="1018" y="1106"/>
                </a:cubicBezTo>
                <a:cubicBezTo>
                  <a:pt x="1142" y="997"/>
                  <a:pt x="1220" y="857"/>
                  <a:pt x="1251" y="687"/>
                </a:cubicBezTo>
                <a:cubicBezTo>
                  <a:pt x="1266" y="532"/>
                  <a:pt x="1220" y="377"/>
                  <a:pt x="1111" y="237"/>
                </a:cubicBezTo>
                <a:cubicBezTo>
                  <a:pt x="987" y="97"/>
                  <a:pt x="847" y="20"/>
                  <a:pt x="677" y="4"/>
                </a:cubicBezTo>
                <a:cubicBezTo>
                  <a:pt x="653" y="2"/>
                  <a:pt x="629" y="1"/>
                  <a:pt x="60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81;p18">
            <a:extLst>
              <a:ext uri="{FF2B5EF4-FFF2-40B4-BE49-F238E27FC236}">
                <a16:creationId xmlns:a16="http://schemas.microsoft.com/office/drawing/2014/main" id="{2BCA1E32-F35E-3495-DF33-AB920E59238A}"/>
              </a:ext>
            </a:extLst>
          </p:cNvPr>
          <p:cNvSpPr/>
          <p:nvPr/>
        </p:nvSpPr>
        <p:spPr>
          <a:xfrm>
            <a:off x="7624696" y="1860200"/>
            <a:ext cx="45719" cy="45865"/>
          </a:xfrm>
          <a:custGeom>
            <a:avLst/>
            <a:gdLst/>
            <a:ahLst/>
            <a:cxnLst/>
            <a:rect l="l" t="t" r="r" b="b"/>
            <a:pathLst>
              <a:path w="1250" h="1254" extrusionOk="0">
                <a:moveTo>
                  <a:pt x="615" y="0"/>
                </a:moveTo>
                <a:cubicBezTo>
                  <a:pt x="484" y="0"/>
                  <a:pt x="355" y="39"/>
                  <a:pt x="237" y="143"/>
                </a:cubicBezTo>
                <a:cubicBezTo>
                  <a:pt x="98" y="252"/>
                  <a:pt x="20" y="392"/>
                  <a:pt x="5" y="562"/>
                </a:cubicBezTo>
                <a:cubicBezTo>
                  <a:pt x="-11" y="717"/>
                  <a:pt x="20" y="888"/>
                  <a:pt x="144" y="1012"/>
                </a:cubicBezTo>
                <a:cubicBezTo>
                  <a:pt x="253" y="1152"/>
                  <a:pt x="392" y="1229"/>
                  <a:pt x="563" y="1245"/>
                </a:cubicBezTo>
                <a:cubicBezTo>
                  <a:pt x="594" y="1251"/>
                  <a:pt x="625" y="1254"/>
                  <a:pt x="656" y="1254"/>
                </a:cubicBezTo>
                <a:cubicBezTo>
                  <a:pt x="780" y="1254"/>
                  <a:pt x="901" y="1204"/>
                  <a:pt x="1013" y="1105"/>
                </a:cubicBezTo>
                <a:cubicBezTo>
                  <a:pt x="1121" y="996"/>
                  <a:pt x="1199" y="857"/>
                  <a:pt x="1245" y="686"/>
                </a:cubicBezTo>
                <a:cubicBezTo>
                  <a:pt x="1261" y="531"/>
                  <a:pt x="1230" y="376"/>
                  <a:pt x="1106" y="236"/>
                </a:cubicBezTo>
                <a:cubicBezTo>
                  <a:pt x="997" y="112"/>
                  <a:pt x="858" y="35"/>
                  <a:pt x="687" y="4"/>
                </a:cubicBezTo>
                <a:cubicBezTo>
                  <a:pt x="663" y="1"/>
                  <a:pt x="639" y="0"/>
                  <a:pt x="61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82;p18">
            <a:extLst>
              <a:ext uri="{FF2B5EF4-FFF2-40B4-BE49-F238E27FC236}">
                <a16:creationId xmlns:a16="http://schemas.microsoft.com/office/drawing/2014/main" id="{52ACAAF3-96D0-ED83-E600-15446BF08E1F}"/>
              </a:ext>
            </a:extLst>
          </p:cNvPr>
          <p:cNvSpPr/>
          <p:nvPr/>
        </p:nvSpPr>
        <p:spPr>
          <a:xfrm>
            <a:off x="5283335" y="1881664"/>
            <a:ext cx="45719" cy="45939"/>
          </a:xfrm>
          <a:custGeom>
            <a:avLst/>
            <a:gdLst/>
            <a:ahLst/>
            <a:cxnLst/>
            <a:rect l="l" t="t" r="r" b="b"/>
            <a:pathLst>
              <a:path w="1249" h="1255" extrusionOk="0">
                <a:moveTo>
                  <a:pt x="614" y="0"/>
                </a:moveTo>
                <a:cubicBezTo>
                  <a:pt x="484" y="0"/>
                  <a:pt x="355" y="39"/>
                  <a:pt x="237" y="144"/>
                </a:cubicBezTo>
                <a:cubicBezTo>
                  <a:pt x="97" y="252"/>
                  <a:pt x="19" y="392"/>
                  <a:pt x="4" y="562"/>
                </a:cubicBezTo>
                <a:cubicBezTo>
                  <a:pt x="-12" y="717"/>
                  <a:pt x="19" y="888"/>
                  <a:pt x="144" y="1012"/>
                </a:cubicBezTo>
                <a:cubicBezTo>
                  <a:pt x="252" y="1152"/>
                  <a:pt x="392" y="1229"/>
                  <a:pt x="562" y="1245"/>
                </a:cubicBezTo>
                <a:cubicBezTo>
                  <a:pt x="593" y="1251"/>
                  <a:pt x="624" y="1254"/>
                  <a:pt x="655" y="1254"/>
                </a:cubicBezTo>
                <a:cubicBezTo>
                  <a:pt x="779" y="1254"/>
                  <a:pt x="900" y="1204"/>
                  <a:pt x="1012" y="1105"/>
                </a:cubicBezTo>
                <a:cubicBezTo>
                  <a:pt x="1152" y="997"/>
                  <a:pt x="1229" y="857"/>
                  <a:pt x="1245" y="686"/>
                </a:cubicBezTo>
                <a:cubicBezTo>
                  <a:pt x="1260" y="531"/>
                  <a:pt x="1229" y="376"/>
                  <a:pt x="1105" y="237"/>
                </a:cubicBezTo>
                <a:cubicBezTo>
                  <a:pt x="997" y="113"/>
                  <a:pt x="857" y="35"/>
                  <a:pt x="686" y="4"/>
                </a:cubicBezTo>
                <a:cubicBezTo>
                  <a:pt x="662" y="2"/>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83;p18">
            <a:extLst>
              <a:ext uri="{FF2B5EF4-FFF2-40B4-BE49-F238E27FC236}">
                <a16:creationId xmlns:a16="http://schemas.microsoft.com/office/drawing/2014/main" id="{389475D2-658C-7D99-4EA3-F988F8DC5DA8}"/>
              </a:ext>
            </a:extLst>
          </p:cNvPr>
          <p:cNvSpPr/>
          <p:nvPr/>
        </p:nvSpPr>
        <p:spPr>
          <a:xfrm>
            <a:off x="5428246" y="1895060"/>
            <a:ext cx="45719" cy="45901"/>
          </a:xfrm>
          <a:custGeom>
            <a:avLst/>
            <a:gdLst/>
            <a:ahLst/>
            <a:cxnLst/>
            <a:rect l="l" t="t" r="r" b="b"/>
            <a:pathLst>
              <a:path w="1249" h="1254" extrusionOk="0">
                <a:moveTo>
                  <a:pt x="592" y="1"/>
                </a:moveTo>
                <a:cubicBezTo>
                  <a:pt x="469" y="1"/>
                  <a:pt x="348" y="48"/>
                  <a:pt x="237" y="134"/>
                </a:cubicBezTo>
                <a:cubicBezTo>
                  <a:pt x="97" y="258"/>
                  <a:pt x="20" y="398"/>
                  <a:pt x="4" y="568"/>
                </a:cubicBezTo>
                <a:cubicBezTo>
                  <a:pt x="-11" y="723"/>
                  <a:pt x="20" y="879"/>
                  <a:pt x="144" y="1018"/>
                </a:cubicBezTo>
                <a:cubicBezTo>
                  <a:pt x="252" y="1142"/>
                  <a:pt x="392" y="1220"/>
                  <a:pt x="563" y="1251"/>
                </a:cubicBezTo>
                <a:cubicBezTo>
                  <a:pt x="582" y="1253"/>
                  <a:pt x="601" y="1254"/>
                  <a:pt x="621" y="1254"/>
                </a:cubicBezTo>
                <a:cubicBezTo>
                  <a:pt x="756" y="1254"/>
                  <a:pt x="890" y="1206"/>
                  <a:pt x="1012" y="1111"/>
                </a:cubicBezTo>
                <a:cubicBezTo>
                  <a:pt x="1152" y="987"/>
                  <a:pt x="1230" y="863"/>
                  <a:pt x="1245" y="677"/>
                </a:cubicBezTo>
                <a:cubicBezTo>
                  <a:pt x="1261" y="522"/>
                  <a:pt x="1230" y="367"/>
                  <a:pt x="1105" y="243"/>
                </a:cubicBezTo>
                <a:cubicBezTo>
                  <a:pt x="997" y="103"/>
                  <a:pt x="857" y="25"/>
                  <a:pt x="687" y="10"/>
                </a:cubicBezTo>
                <a:cubicBezTo>
                  <a:pt x="655" y="4"/>
                  <a:pt x="623" y="1"/>
                  <a:pt x="592"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84;p18">
            <a:extLst>
              <a:ext uri="{FF2B5EF4-FFF2-40B4-BE49-F238E27FC236}">
                <a16:creationId xmlns:a16="http://schemas.microsoft.com/office/drawing/2014/main" id="{576FE07A-CCC7-59C4-4C67-DCB011E81646}"/>
              </a:ext>
            </a:extLst>
          </p:cNvPr>
          <p:cNvSpPr/>
          <p:nvPr/>
        </p:nvSpPr>
        <p:spPr>
          <a:xfrm>
            <a:off x="5573382" y="1908453"/>
            <a:ext cx="45901" cy="45719"/>
          </a:xfrm>
          <a:custGeom>
            <a:avLst/>
            <a:gdLst/>
            <a:ahLst/>
            <a:cxnLst/>
            <a:rect l="l" t="t" r="r" b="b"/>
            <a:pathLst>
              <a:path w="1254" h="1249" extrusionOk="0">
                <a:moveTo>
                  <a:pt x="614" y="1"/>
                </a:moveTo>
                <a:cubicBezTo>
                  <a:pt x="483" y="1"/>
                  <a:pt x="354" y="39"/>
                  <a:pt x="236" y="144"/>
                </a:cubicBezTo>
                <a:cubicBezTo>
                  <a:pt x="112" y="253"/>
                  <a:pt x="34" y="392"/>
                  <a:pt x="3" y="563"/>
                </a:cubicBezTo>
                <a:cubicBezTo>
                  <a:pt x="-12" y="718"/>
                  <a:pt x="34" y="873"/>
                  <a:pt x="143" y="1013"/>
                </a:cubicBezTo>
                <a:cubicBezTo>
                  <a:pt x="267" y="1152"/>
                  <a:pt x="391" y="1214"/>
                  <a:pt x="577" y="1245"/>
                </a:cubicBezTo>
                <a:cubicBezTo>
                  <a:pt x="601" y="1248"/>
                  <a:pt x="625" y="1249"/>
                  <a:pt x="649" y="1249"/>
                </a:cubicBezTo>
                <a:cubicBezTo>
                  <a:pt x="779" y="1249"/>
                  <a:pt x="906" y="1210"/>
                  <a:pt x="1011" y="1106"/>
                </a:cubicBezTo>
                <a:cubicBezTo>
                  <a:pt x="1135" y="997"/>
                  <a:pt x="1213" y="857"/>
                  <a:pt x="1244" y="687"/>
                </a:cubicBezTo>
                <a:cubicBezTo>
                  <a:pt x="1275" y="532"/>
                  <a:pt x="1228" y="377"/>
                  <a:pt x="1120" y="237"/>
                </a:cubicBezTo>
                <a:cubicBezTo>
                  <a:pt x="996" y="97"/>
                  <a:pt x="856"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85;p18">
            <a:extLst>
              <a:ext uri="{FF2B5EF4-FFF2-40B4-BE49-F238E27FC236}">
                <a16:creationId xmlns:a16="http://schemas.microsoft.com/office/drawing/2014/main" id="{7D8BC768-21D0-2770-D88F-7E4EA50126DA}"/>
              </a:ext>
            </a:extLst>
          </p:cNvPr>
          <p:cNvSpPr/>
          <p:nvPr/>
        </p:nvSpPr>
        <p:spPr>
          <a:xfrm>
            <a:off x="5718294" y="1921664"/>
            <a:ext cx="45901" cy="45719"/>
          </a:xfrm>
          <a:custGeom>
            <a:avLst/>
            <a:gdLst/>
            <a:ahLst/>
            <a:cxnLst/>
            <a:rect l="l" t="t" r="r" b="b"/>
            <a:pathLst>
              <a:path w="1254" h="1249" extrusionOk="0">
                <a:moveTo>
                  <a:pt x="614" y="0"/>
                </a:moveTo>
                <a:cubicBezTo>
                  <a:pt x="483" y="0"/>
                  <a:pt x="354" y="39"/>
                  <a:pt x="236" y="143"/>
                </a:cubicBezTo>
                <a:cubicBezTo>
                  <a:pt x="112" y="252"/>
                  <a:pt x="35" y="392"/>
                  <a:pt x="4" y="562"/>
                </a:cubicBezTo>
                <a:cubicBezTo>
                  <a:pt x="-12" y="717"/>
                  <a:pt x="35" y="872"/>
                  <a:pt x="143" y="1012"/>
                </a:cubicBezTo>
                <a:cubicBezTo>
                  <a:pt x="267" y="1152"/>
                  <a:pt x="391" y="1229"/>
                  <a:pt x="577" y="1245"/>
                </a:cubicBezTo>
                <a:cubicBezTo>
                  <a:pt x="601" y="1247"/>
                  <a:pt x="625" y="1248"/>
                  <a:pt x="649" y="1248"/>
                </a:cubicBezTo>
                <a:cubicBezTo>
                  <a:pt x="780" y="1248"/>
                  <a:pt x="907" y="1210"/>
                  <a:pt x="1012" y="1105"/>
                </a:cubicBezTo>
                <a:cubicBezTo>
                  <a:pt x="1151" y="1012"/>
                  <a:pt x="1213" y="857"/>
                  <a:pt x="1244" y="686"/>
                </a:cubicBezTo>
                <a:cubicBezTo>
                  <a:pt x="1275" y="531"/>
                  <a:pt x="1229" y="376"/>
                  <a:pt x="1120" y="237"/>
                </a:cubicBezTo>
                <a:cubicBezTo>
                  <a:pt x="996" y="97"/>
                  <a:pt x="857" y="19"/>
                  <a:pt x="686" y="4"/>
                </a:cubicBezTo>
                <a:cubicBezTo>
                  <a:pt x="662" y="1"/>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6;p18">
            <a:extLst>
              <a:ext uri="{FF2B5EF4-FFF2-40B4-BE49-F238E27FC236}">
                <a16:creationId xmlns:a16="http://schemas.microsoft.com/office/drawing/2014/main" id="{8F62CC6B-A499-3320-1FB9-5F7E9594F92D}"/>
              </a:ext>
            </a:extLst>
          </p:cNvPr>
          <p:cNvSpPr/>
          <p:nvPr/>
        </p:nvSpPr>
        <p:spPr>
          <a:xfrm>
            <a:off x="5863406" y="1934967"/>
            <a:ext cx="45719" cy="45719"/>
          </a:xfrm>
          <a:custGeom>
            <a:avLst/>
            <a:gdLst/>
            <a:ahLst/>
            <a:cxnLst/>
            <a:rect l="l" t="t" r="r" b="b"/>
            <a:pathLst>
              <a:path w="1255" h="1255" extrusionOk="0">
                <a:moveTo>
                  <a:pt x="614" y="1"/>
                </a:moveTo>
                <a:cubicBezTo>
                  <a:pt x="484" y="1"/>
                  <a:pt x="354" y="39"/>
                  <a:pt x="236" y="144"/>
                </a:cubicBezTo>
                <a:cubicBezTo>
                  <a:pt x="112" y="252"/>
                  <a:pt x="35" y="392"/>
                  <a:pt x="4" y="563"/>
                </a:cubicBezTo>
                <a:cubicBezTo>
                  <a:pt x="-12" y="733"/>
                  <a:pt x="19" y="888"/>
                  <a:pt x="143" y="1012"/>
                </a:cubicBezTo>
                <a:cubicBezTo>
                  <a:pt x="252" y="1152"/>
                  <a:pt x="392" y="1230"/>
                  <a:pt x="578" y="1245"/>
                </a:cubicBezTo>
                <a:cubicBezTo>
                  <a:pt x="609" y="1251"/>
                  <a:pt x="641" y="1255"/>
                  <a:pt x="672" y="1255"/>
                </a:cubicBezTo>
                <a:cubicBezTo>
                  <a:pt x="795" y="1255"/>
                  <a:pt x="913" y="1207"/>
                  <a:pt x="1012" y="1121"/>
                </a:cubicBezTo>
                <a:cubicBezTo>
                  <a:pt x="1152" y="1012"/>
                  <a:pt x="1229" y="857"/>
                  <a:pt x="1245" y="687"/>
                </a:cubicBezTo>
                <a:cubicBezTo>
                  <a:pt x="1276" y="532"/>
                  <a:pt x="1229" y="377"/>
                  <a:pt x="1121" y="237"/>
                </a:cubicBezTo>
                <a:cubicBezTo>
                  <a:pt x="996" y="113"/>
                  <a:pt x="857" y="35"/>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87;p18">
            <a:extLst>
              <a:ext uri="{FF2B5EF4-FFF2-40B4-BE49-F238E27FC236}">
                <a16:creationId xmlns:a16="http://schemas.microsoft.com/office/drawing/2014/main" id="{6E38554C-C2FD-A8E1-A7D3-640CECEF09A4}"/>
              </a:ext>
            </a:extLst>
          </p:cNvPr>
          <p:cNvSpPr/>
          <p:nvPr/>
        </p:nvSpPr>
        <p:spPr>
          <a:xfrm>
            <a:off x="6007988" y="1948160"/>
            <a:ext cx="46048" cy="45719"/>
          </a:xfrm>
          <a:custGeom>
            <a:avLst/>
            <a:gdLst/>
            <a:ahLst/>
            <a:cxnLst/>
            <a:rect l="l" t="t" r="r" b="b"/>
            <a:pathLst>
              <a:path w="1254" h="1245" extrusionOk="0">
                <a:moveTo>
                  <a:pt x="591" y="1"/>
                </a:moveTo>
                <a:cubicBezTo>
                  <a:pt x="468" y="1"/>
                  <a:pt x="347" y="48"/>
                  <a:pt x="236" y="134"/>
                </a:cubicBezTo>
                <a:cubicBezTo>
                  <a:pt x="112" y="258"/>
                  <a:pt x="34" y="398"/>
                  <a:pt x="3" y="569"/>
                </a:cubicBezTo>
                <a:cubicBezTo>
                  <a:pt x="-12" y="724"/>
                  <a:pt x="34" y="879"/>
                  <a:pt x="143" y="1003"/>
                </a:cubicBezTo>
                <a:cubicBezTo>
                  <a:pt x="267" y="1142"/>
                  <a:pt x="391" y="1220"/>
                  <a:pt x="577" y="1236"/>
                </a:cubicBezTo>
                <a:cubicBezTo>
                  <a:pt x="609" y="1242"/>
                  <a:pt x="640" y="1245"/>
                  <a:pt x="672" y="1245"/>
                </a:cubicBezTo>
                <a:cubicBezTo>
                  <a:pt x="794" y="1245"/>
                  <a:pt x="913" y="1198"/>
                  <a:pt x="1011" y="1111"/>
                </a:cubicBezTo>
                <a:cubicBezTo>
                  <a:pt x="1151" y="1003"/>
                  <a:pt x="1228" y="879"/>
                  <a:pt x="1244" y="677"/>
                </a:cubicBezTo>
                <a:cubicBezTo>
                  <a:pt x="1275" y="522"/>
                  <a:pt x="1228" y="367"/>
                  <a:pt x="1120" y="227"/>
                </a:cubicBezTo>
                <a:cubicBezTo>
                  <a:pt x="996" y="103"/>
                  <a:pt x="856" y="26"/>
                  <a:pt x="686" y="10"/>
                </a:cubicBezTo>
                <a:cubicBezTo>
                  <a:pt x="654" y="4"/>
                  <a:pt x="622" y="1"/>
                  <a:pt x="591"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288;p18">
            <a:extLst>
              <a:ext uri="{FF2B5EF4-FFF2-40B4-BE49-F238E27FC236}">
                <a16:creationId xmlns:a16="http://schemas.microsoft.com/office/drawing/2014/main" id="{0BDF00B9-6883-2089-5119-CCF5D1785C88}"/>
              </a:ext>
            </a:extLst>
          </p:cNvPr>
          <p:cNvSpPr/>
          <p:nvPr/>
        </p:nvSpPr>
        <p:spPr>
          <a:xfrm>
            <a:off x="6153047" y="1961833"/>
            <a:ext cx="45901" cy="45719"/>
          </a:xfrm>
          <a:custGeom>
            <a:avLst/>
            <a:gdLst/>
            <a:ahLst/>
            <a:cxnLst/>
            <a:rect l="l" t="t" r="r" b="b"/>
            <a:pathLst>
              <a:path w="1254" h="1249" extrusionOk="0">
                <a:moveTo>
                  <a:pt x="614" y="1"/>
                </a:moveTo>
                <a:cubicBezTo>
                  <a:pt x="483" y="1"/>
                  <a:pt x="354" y="39"/>
                  <a:pt x="236" y="144"/>
                </a:cubicBezTo>
                <a:cubicBezTo>
                  <a:pt x="112" y="252"/>
                  <a:pt x="35" y="392"/>
                  <a:pt x="4" y="563"/>
                </a:cubicBezTo>
                <a:cubicBezTo>
                  <a:pt x="-12" y="718"/>
                  <a:pt x="35" y="873"/>
                  <a:pt x="143" y="1012"/>
                </a:cubicBezTo>
                <a:cubicBezTo>
                  <a:pt x="252" y="1152"/>
                  <a:pt x="391" y="1229"/>
                  <a:pt x="577" y="1245"/>
                </a:cubicBezTo>
                <a:cubicBezTo>
                  <a:pt x="601" y="1247"/>
                  <a:pt x="625" y="1249"/>
                  <a:pt x="649" y="1249"/>
                </a:cubicBezTo>
                <a:cubicBezTo>
                  <a:pt x="780" y="1249"/>
                  <a:pt x="907" y="1210"/>
                  <a:pt x="1012" y="1105"/>
                </a:cubicBezTo>
                <a:cubicBezTo>
                  <a:pt x="1151" y="997"/>
                  <a:pt x="1229" y="857"/>
                  <a:pt x="1244" y="687"/>
                </a:cubicBezTo>
                <a:cubicBezTo>
                  <a:pt x="1275" y="532"/>
                  <a:pt x="1229" y="376"/>
                  <a:pt x="1120" y="237"/>
                </a:cubicBezTo>
                <a:cubicBezTo>
                  <a:pt x="996" y="97"/>
                  <a:pt x="857"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289;p18">
            <a:extLst>
              <a:ext uri="{FF2B5EF4-FFF2-40B4-BE49-F238E27FC236}">
                <a16:creationId xmlns:a16="http://schemas.microsoft.com/office/drawing/2014/main" id="{E24C0D62-8B17-FCC2-153C-5A5ED7FFF17C}"/>
              </a:ext>
            </a:extLst>
          </p:cNvPr>
          <p:cNvSpPr/>
          <p:nvPr/>
        </p:nvSpPr>
        <p:spPr>
          <a:xfrm>
            <a:off x="6298160" y="1975136"/>
            <a:ext cx="45719" cy="45719"/>
          </a:xfrm>
          <a:custGeom>
            <a:avLst/>
            <a:gdLst/>
            <a:ahLst/>
            <a:cxnLst/>
            <a:rect l="l" t="t" r="r" b="b"/>
            <a:pathLst>
              <a:path w="1255" h="1255" extrusionOk="0">
                <a:moveTo>
                  <a:pt x="614" y="1"/>
                </a:moveTo>
                <a:cubicBezTo>
                  <a:pt x="484" y="1"/>
                  <a:pt x="355" y="39"/>
                  <a:pt x="237" y="144"/>
                </a:cubicBezTo>
                <a:cubicBezTo>
                  <a:pt x="112" y="253"/>
                  <a:pt x="35" y="392"/>
                  <a:pt x="4" y="563"/>
                </a:cubicBezTo>
                <a:cubicBezTo>
                  <a:pt x="-12" y="718"/>
                  <a:pt x="35" y="889"/>
                  <a:pt x="143" y="1013"/>
                </a:cubicBezTo>
                <a:cubicBezTo>
                  <a:pt x="268" y="1152"/>
                  <a:pt x="392" y="1230"/>
                  <a:pt x="578" y="1245"/>
                </a:cubicBezTo>
                <a:cubicBezTo>
                  <a:pt x="609" y="1252"/>
                  <a:pt x="640" y="1255"/>
                  <a:pt x="671" y="1255"/>
                </a:cubicBezTo>
                <a:cubicBezTo>
                  <a:pt x="794" y="1255"/>
                  <a:pt x="913" y="1205"/>
                  <a:pt x="1012" y="1106"/>
                </a:cubicBezTo>
                <a:cubicBezTo>
                  <a:pt x="1152" y="997"/>
                  <a:pt x="1229" y="858"/>
                  <a:pt x="1245" y="687"/>
                </a:cubicBezTo>
                <a:cubicBezTo>
                  <a:pt x="1276" y="532"/>
                  <a:pt x="1229" y="377"/>
                  <a:pt x="1121" y="237"/>
                </a:cubicBezTo>
                <a:cubicBezTo>
                  <a:pt x="996" y="113"/>
                  <a:pt x="857" y="36"/>
                  <a:pt x="686" y="5"/>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290;p18">
            <a:extLst>
              <a:ext uri="{FF2B5EF4-FFF2-40B4-BE49-F238E27FC236}">
                <a16:creationId xmlns:a16="http://schemas.microsoft.com/office/drawing/2014/main" id="{DC42DE45-73D0-A1B0-5620-92AB8743DA56}"/>
              </a:ext>
            </a:extLst>
          </p:cNvPr>
          <p:cNvSpPr/>
          <p:nvPr/>
        </p:nvSpPr>
        <p:spPr>
          <a:xfrm>
            <a:off x="6442960" y="1988293"/>
            <a:ext cx="45719" cy="45939"/>
          </a:xfrm>
          <a:custGeom>
            <a:avLst/>
            <a:gdLst/>
            <a:ahLst/>
            <a:cxnLst/>
            <a:rect l="l" t="t" r="r" b="b"/>
            <a:pathLst>
              <a:path w="1248" h="1254" extrusionOk="0">
                <a:moveTo>
                  <a:pt x="591" y="0"/>
                </a:moveTo>
                <a:cubicBezTo>
                  <a:pt x="468" y="0"/>
                  <a:pt x="347" y="47"/>
                  <a:pt x="236" y="134"/>
                </a:cubicBezTo>
                <a:cubicBezTo>
                  <a:pt x="96" y="258"/>
                  <a:pt x="34" y="397"/>
                  <a:pt x="3" y="568"/>
                </a:cubicBezTo>
                <a:cubicBezTo>
                  <a:pt x="-12" y="723"/>
                  <a:pt x="34" y="878"/>
                  <a:pt x="143" y="1018"/>
                </a:cubicBezTo>
                <a:cubicBezTo>
                  <a:pt x="267" y="1142"/>
                  <a:pt x="391" y="1219"/>
                  <a:pt x="577" y="1250"/>
                </a:cubicBezTo>
                <a:cubicBezTo>
                  <a:pt x="596" y="1252"/>
                  <a:pt x="616" y="1253"/>
                  <a:pt x="635" y="1253"/>
                </a:cubicBezTo>
                <a:cubicBezTo>
                  <a:pt x="767" y="1253"/>
                  <a:pt x="889" y="1206"/>
                  <a:pt x="1011" y="1111"/>
                </a:cubicBezTo>
                <a:cubicBezTo>
                  <a:pt x="1151" y="987"/>
                  <a:pt x="1228" y="863"/>
                  <a:pt x="1244" y="677"/>
                </a:cubicBezTo>
                <a:cubicBezTo>
                  <a:pt x="1259" y="521"/>
                  <a:pt x="1228" y="366"/>
                  <a:pt x="1120" y="242"/>
                </a:cubicBezTo>
                <a:cubicBezTo>
                  <a:pt x="996" y="103"/>
                  <a:pt x="856" y="25"/>
                  <a:pt x="686" y="10"/>
                </a:cubicBezTo>
                <a:cubicBezTo>
                  <a:pt x="654" y="3"/>
                  <a:pt x="622" y="0"/>
                  <a:pt x="591"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291;p18">
            <a:extLst>
              <a:ext uri="{FF2B5EF4-FFF2-40B4-BE49-F238E27FC236}">
                <a16:creationId xmlns:a16="http://schemas.microsoft.com/office/drawing/2014/main" id="{A866F846-FCB3-AC73-3D18-0661AEAB5755}"/>
              </a:ext>
            </a:extLst>
          </p:cNvPr>
          <p:cNvSpPr/>
          <p:nvPr/>
        </p:nvSpPr>
        <p:spPr>
          <a:xfrm>
            <a:off x="6587933" y="2001724"/>
            <a:ext cx="46231" cy="45719"/>
          </a:xfrm>
          <a:custGeom>
            <a:avLst/>
            <a:gdLst/>
            <a:ahLst/>
            <a:cxnLst/>
            <a:rect l="l" t="t" r="r" b="b"/>
            <a:pathLst>
              <a:path w="1263" h="1249" extrusionOk="0">
                <a:moveTo>
                  <a:pt x="614" y="0"/>
                </a:moveTo>
                <a:cubicBezTo>
                  <a:pt x="483" y="0"/>
                  <a:pt x="356" y="39"/>
                  <a:pt x="251" y="144"/>
                </a:cubicBezTo>
                <a:cubicBezTo>
                  <a:pt x="112" y="252"/>
                  <a:pt x="34" y="392"/>
                  <a:pt x="3" y="562"/>
                </a:cubicBezTo>
                <a:cubicBezTo>
                  <a:pt x="-12" y="717"/>
                  <a:pt x="34" y="873"/>
                  <a:pt x="143" y="1012"/>
                </a:cubicBezTo>
                <a:cubicBezTo>
                  <a:pt x="267" y="1152"/>
                  <a:pt x="406" y="1214"/>
                  <a:pt x="577" y="1245"/>
                </a:cubicBezTo>
                <a:cubicBezTo>
                  <a:pt x="601" y="1247"/>
                  <a:pt x="625" y="1248"/>
                  <a:pt x="649" y="1248"/>
                </a:cubicBezTo>
                <a:cubicBezTo>
                  <a:pt x="780" y="1248"/>
                  <a:pt x="909" y="1210"/>
                  <a:pt x="1027" y="1105"/>
                </a:cubicBezTo>
                <a:cubicBezTo>
                  <a:pt x="1135" y="997"/>
                  <a:pt x="1213" y="857"/>
                  <a:pt x="1259" y="686"/>
                </a:cubicBezTo>
                <a:cubicBezTo>
                  <a:pt x="1275" y="531"/>
                  <a:pt x="1228" y="376"/>
                  <a:pt x="1120" y="237"/>
                </a:cubicBezTo>
                <a:cubicBezTo>
                  <a:pt x="996" y="97"/>
                  <a:pt x="856" y="20"/>
                  <a:pt x="685" y="4"/>
                </a:cubicBezTo>
                <a:cubicBezTo>
                  <a:pt x="661" y="2"/>
                  <a:pt x="637"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292;p18">
            <a:extLst>
              <a:ext uri="{FF2B5EF4-FFF2-40B4-BE49-F238E27FC236}">
                <a16:creationId xmlns:a16="http://schemas.microsoft.com/office/drawing/2014/main" id="{D59BF177-1BB1-03AD-C4FF-B8373C832F33}"/>
              </a:ext>
            </a:extLst>
          </p:cNvPr>
          <p:cNvSpPr/>
          <p:nvPr/>
        </p:nvSpPr>
        <p:spPr>
          <a:xfrm>
            <a:off x="6732845" y="2014917"/>
            <a:ext cx="46231" cy="45719"/>
          </a:xfrm>
          <a:custGeom>
            <a:avLst/>
            <a:gdLst/>
            <a:ahLst/>
            <a:cxnLst/>
            <a:rect l="l" t="t" r="r" b="b"/>
            <a:pathLst>
              <a:path w="1263" h="1249" extrusionOk="0">
                <a:moveTo>
                  <a:pt x="614" y="1"/>
                </a:moveTo>
                <a:cubicBezTo>
                  <a:pt x="483" y="1"/>
                  <a:pt x="356" y="39"/>
                  <a:pt x="252" y="144"/>
                </a:cubicBezTo>
                <a:cubicBezTo>
                  <a:pt x="112" y="253"/>
                  <a:pt x="34" y="392"/>
                  <a:pt x="3" y="563"/>
                </a:cubicBezTo>
                <a:cubicBezTo>
                  <a:pt x="-12" y="718"/>
                  <a:pt x="34" y="873"/>
                  <a:pt x="143" y="1013"/>
                </a:cubicBezTo>
                <a:cubicBezTo>
                  <a:pt x="267" y="1152"/>
                  <a:pt x="407" y="1230"/>
                  <a:pt x="577" y="1245"/>
                </a:cubicBezTo>
                <a:cubicBezTo>
                  <a:pt x="601" y="1248"/>
                  <a:pt x="625" y="1249"/>
                  <a:pt x="649" y="1249"/>
                </a:cubicBezTo>
                <a:cubicBezTo>
                  <a:pt x="780" y="1249"/>
                  <a:pt x="909" y="1211"/>
                  <a:pt x="1027" y="1106"/>
                </a:cubicBezTo>
                <a:cubicBezTo>
                  <a:pt x="1151" y="997"/>
                  <a:pt x="1213" y="858"/>
                  <a:pt x="1260" y="687"/>
                </a:cubicBezTo>
                <a:cubicBezTo>
                  <a:pt x="1275" y="532"/>
                  <a:pt x="1229" y="377"/>
                  <a:pt x="1120" y="237"/>
                </a:cubicBezTo>
                <a:cubicBezTo>
                  <a:pt x="996" y="98"/>
                  <a:pt x="856"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293;p18">
            <a:extLst>
              <a:ext uri="{FF2B5EF4-FFF2-40B4-BE49-F238E27FC236}">
                <a16:creationId xmlns:a16="http://schemas.microsoft.com/office/drawing/2014/main" id="{7FBF6BD8-B588-5D9F-D3E2-30941E745DD5}"/>
              </a:ext>
            </a:extLst>
          </p:cNvPr>
          <p:cNvSpPr/>
          <p:nvPr/>
        </p:nvSpPr>
        <p:spPr>
          <a:xfrm>
            <a:off x="6877978" y="2028238"/>
            <a:ext cx="46010" cy="45719"/>
          </a:xfrm>
          <a:custGeom>
            <a:avLst/>
            <a:gdLst/>
            <a:ahLst/>
            <a:cxnLst/>
            <a:rect l="l" t="t" r="r" b="b"/>
            <a:pathLst>
              <a:path w="1263" h="1255" extrusionOk="0">
                <a:moveTo>
                  <a:pt x="614" y="0"/>
                </a:moveTo>
                <a:cubicBezTo>
                  <a:pt x="484" y="0"/>
                  <a:pt x="357" y="39"/>
                  <a:pt x="252" y="144"/>
                </a:cubicBezTo>
                <a:cubicBezTo>
                  <a:pt x="112" y="252"/>
                  <a:pt x="35" y="392"/>
                  <a:pt x="4" y="562"/>
                </a:cubicBezTo>
                <a:cubicBezTo>
                  <a:pt x="-12" y="733"/>
                  <a:pt x="35" y="888"/>
                  <a:pt x="143" y="1012"/>
                </a:cubicBezTo>
                <a:cubicBezTo>
                  <a:pt x="267" y="1152"/>
                  <a:pt x="407" y="1229"/>
                  <a:pt x="578" y="1245"/>
                </a:cubicBezTo>
                <a:cubicBezTo>
                  <a:pt x="609" y="1251"/>
                  <a:pt x="641" y="1254"/>
                  <a:pt x="672" y="1254"/>
                </a:cubicBezTo>
                <a:cubicBezTo>
                  <a:pt x="795" y="1254"/>
                  <a:pt x="916" y="1207"/>
                  <a:pt x="1027" y="1121"/>
                </a:cubicBezTo>
                <a:cubicBezTo>
                  <a:pt x="1151" y="997"/>
                  <a:pt x="1229" y="857"/>
                  <a:pt x="1260" y="686"/>
                </a:cubicBezTo>
                <a:cubicBezTo>
                  <a:pt x="1276" y="531"/>
                  <a:pt x="1229" y="376"/>
                  <a:pt x="1120" y="237"/>
                </a:cubicBezTo>
                <a:cubicBezTo>
                  <a:pt x="996" y="112"/>
                  <a:pt x="857" y="35"/>
                  <a:pt x="686" y="4"/>
                </a:cubicBezTo>
                <a:cubicBezTo>
                  <a:pt x="662" y="2"/>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294;p18">
            <a:extLst>
              <a:ext uri="{FF2B5EF4-FFF2-40B4-BE49-F238E27FC236}">
                <a16:creationId xmlns:a16="http://schemas.microsoft.com/office/drawing/2014/main" id="{703554F8-E4B3-B9B1-23FE-E5BE4F85574B}"/>
              </a:ext>
            </a:extLst>
          </p:cNvPr>
          <p:cNvSpPr/>
          <p:nvPr/>
        </p:nvSpPr>
        <p:spPr>
          <a:xfrm>
            <a:off x="7022869" y="2041431"/>
            <a:ext cx="46048" cy="45719"/>
          </a:xfrm>
          <a:custGeom>
            <a:avLst/>
            <a:gdLst/>
            <a:ahLst/>
            <a:cxnLst/>
            <a:rect l="l" t="t" r="r" b="b"/>
            <a:pathLst>
              <a:path w="1254" h="1245" extrusionOk="0">
                <a:moveTo>
                  <a:pt x="582" y="0"/>
                </a:moveTo>
                <a:cubicBezTo>
                  <a:pt x="459" y="0"/>
                  <a:pt x="341" y="48"/>
                  <a:pt x="242" y="134"/>
                </a:cubicBezTo>
                <a:cubicBezTo>
                  <a:pt x="103" y="258"/>
                  <a:pt x="25" y="398"/>
                  <a:pt x="10" y="568"/>
                </a:cubicBezTo>
                <a:cubicBezTo>
                  <a:pt x="-21" y="723"/>
                  <a:pt x="25" y="878"/>
                  <a:pt x="134" y="1002"/>
                </a:cubicBezTo>
                <a:cubicBezTo>
                  <a:pt x="258" y="1142"/>
                  <a:pt x="397" y="1220"/>
                  <a:pt x="568" y="1235"/>
                </a:cubicBezTo>
                <a:cubicBezTo>
                  <a:pt x="600" y="1241"/>
                  <a:pt x="631" y="1245"/>
                  <a:pt x="663" y="1245"/>
                </a:cubicBezTo>
                <a:cubicBezTo>
                  <a:pt x="786" y="1245"/>
                  <a:pt x="907" y="1197"/>
                  <a:pt x="1018" y="1111"/>
                </a:cubicBezTo>
                <a:cubicBezTo>
                  <a:pt x="1142" y="987"/>
                  <a:pt x="1219" y="863"/>
                  <a:pt x="1250" y="677"/>
                </a:cubicBezTo>
                <a:cubicBezTo>
                  <a:pt x="1266" y="522"/>
                  <a:pt x="1219" y="367"/>
                  <a:pt x="1111" y="227"/>
                </a:cubicBezTo>
                <a:cubicBezTo>
                  <a:pt x="987" y="103"/>
                  <a:pt x="863" y="25"/>
                  <a:pt x="677" y="10"/>
                </a:cubicBezTo>
                <a:cubicBezTo>
                  <a:pt x="645" y="4"/>
                  <a:pt x="613" y="0"/>
                  <a:pt x="582"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295;p18">
            <a:extLst>
              <a:ext uri="{FF2B5EF4-FFF2-40B4-BE49-F238E27FC236}">
                <a16:creationId xmlns:a16="http://schemas.microsoft.com/office/drawing/2014/main" id="{16716B9F-3ED5-8A84-409C-5CD4A8975B17}"/>
              </a:ext>
            </a:extLst>
          </p:cNvPr>
          <p:cNvSpPr/>
          <p:nvPr/>
        </p:nvSpPr>
        <p:spPr>
          <a:xfrm>
            <a:off x="7167928" y="2054808"/>
            <a:ext cx="45901" cy="45719"/>
          </a:xfrm>
          <a:custGeom>
            <a:avLst/>
            <a:gdLst/>
            <a:ahLst/>
            <a:cxnLst/>
            <a:rect l="l" t="t" r="r" b="b"/>
            <a:pathLst>
              <a:path w="1254" h="1249" extrusionOk="0">
                <a:moveTo>
                  <a:pt x="605" y="1"/>
                </a:moveTo>
                <a:cubicBezTo>
                  <a:pt x="475" y="1"/>
                  <a:pt x="347" y="39"/>
                  <a:pt x="243" y="144"/>
                </a:cubicBezTo>
                <a:cubicBezTo>
                  <a:pt x="103" y="252"/>
                  <a:pt x="25" y="392"/>
                  <a:pt x="10" y="563"/>
                </a:cubicBezTo>
                <a:cubicBezTo>
                  <a:pt x="-21" y="718"/>
                  <a:pt x="25" y="873"/>
                  <a:pt x="134" y="1012"/>
                </a:cubicBezTo>
                <a:cubicBezTo>
                  <a:pt x="258" y="1152"/>
                  <a:pt x="398" y="1230"/>
                  <a:pt x="568" y="1245"/>
                </a:cubicBezTo>
                <a:cubicBezTo>
                  <a:pt x="592" y="1247"/>
                  <a:pt x="616" y="1249"/>
                  <a:pt x="640" y="1249"/>
                </a:cubicBezTo>
                <a:cubicBezTo>
                  <a:pt x="771" y="1249"/>
                  <a:pt x="900" y="1210"/>
                  <a:pt x="1018" y="1105"/>
                </a:cubicBezTo>
                <a:cubicBezTo>
                  <a:pt x="1142" y="1012"/>
                  <a:pt x="1220" y="857"/>
                  <a:pt x="1251" y="687"/>
                </a:cubicBezTo>
                <a:cubicBezTo>
                  <a:pt x="1266" y="532"/>
                  <a:pt x="1220" y="377"/>
                  <a:pt x="1111" y="237"/>
                </a:cubicBezTo>
                <a:cubicBezTo>
                  <a:pt x="987" y="97"/>
                  <a:pt x="863" y="20"/>
                  <a:pt x="677" y="4"/>
                </a:cubicBezTo>
                <a:cubicBezTo>
                  <a:pt x="653" y="2"/>
                  <a:pt x="629" y="1"/>
                  <a:pt x="60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296;p18">
            <a:extLst>
              <a:ext uri="{FF2B5EF4-FFF2-40B4-BE49-F238E27FC236}">
                <a16:creationId xmlns:a16="http://schemas.microsoft.com/office/drawing/2014/main" id="{9DAFE25C-5F69-02FB-684C-7DDCBC885226}"/>
              </a:ext>
            </a:extLst>
          </p:cNvPr>
          <p:cNvSpPr/>
          <p:nvPr/>
        </p:nvSpPr>
        <p:spPr>
          <a:xfrm>
            <a:off x="7312839" y="2068019"/>
            <a:ext cx="45901" cy="45719"/>
          </a:xfrm>
          <a:custGeom>
            <a:avLst/>
            <a:gdLst/>
            <a:ahLst/>
            <a:cxnLst/>
            <a:rect l="l" t="t" r="r" b="b"/>
            <a:pathLst>
              <a:path w="1254" h="1249" extrusionOk="0">
                <a:moveTo>
                  <a:pt x="605" y="0"/>
                </a:moveTo>
                <a:cubicBezTo>
                  <a:pt x="475" y="0"/>
                  <a:pt x="348" y="38"/>
                  <a:pt x="243" y="143"/>
                </a:cubicBezTo>
                <a:cubicBezTo>
                  <a:pt x="103" y="252"/>
                  <a:pt x="26" y="391"/>
                  <a:pt x="10" y="562"/>
                </a:cubicBezTo>
                <a:cubicBezTo>
                  <a:pt x="-21" y="717"/>
                  <a:pt x="26" y="872"/>
                  <a:pt x="134" y="1012"/>
                </a:cubicBezTo>
                <a:cubicBezTo>
                  <a:pt x="258" y="1151"/>
                  <a:pt x="398" y="1229"/>
                  <a:pt x="569" y="1245"/>
                </a:cubicBezTo>
                <a:cubicBezTo>
                  <a:pt x="593" y="1247"/>
                  <a:pt x="617" y="1248"/>
                  <a:pt x="641" y="1248"/>
                </a:cubicBezTo>
                <a:cubicBezTo>
                  <a:pt x="771" y="1248"/>
                  <a:pt x="900" y="1210"/>
                  <a:pt x="1018" y="1105"/>
                </a:cubicBezTo>
                <a:cubicBezTo>
                  <a:pt x="1142" y="1012"/>
                  <a:pt x="1220" y="857"/>
                  <a:pt x="1251" y="686"/>
                </a:cubicBezTo>
                <a:cubicBezTo>
                  <a:pt x="1267" y="531"/>
                  <a:pt x="1220" y="376"/>
                  <a:pt x="1111" y="236"/>
                </a:cubicBezTo>
                <a:cubicBezTo>
                  <a:pt x="987" y="97"/>
                  <a:pt x="863" y="19"/>
                  <a:pt x="677" y="4"/>
                </a:cubicBezTo>
                <a:cubicBezTo>
                  <a:pt x="653" y="1"/>
                  <a:pt x="629" y="0"/>
                  <a:pt x="60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297;p18">
            <a:extLst>
              <a:ext uri="{FF2B5EF4-FFF2-40B4-BE49-F238E27FC236}">
                <a16:creationId xmlns:a16="http://schemas.microsoft.com/office/drawing/2014/main" id="{8050A6D7-355A-F4F4-C888-1F2F60DAFEC5}"/>
              </a:ext>
            </a:extLst>
          </p:cNvPr>
          <p:cNvSpPr/>
          <p:nvPr/>
        </p:nvSpPr>
        <p:spPr>
          <a:xfrm>
            <a:off x="7457951" y="2081766"/>
            <a:ext cx="45719" cy="45719"/>
          </a:xfrm>
          <a:custGeom>
            <a:avLst/>
            <a:gdLst/>
            <a:ahLst/>
            <a:cxnLst/>
            <a:rect l="l" t="t" r="r" b="b"/>
            <a:pathLst>
              <a:path w="1254" h="1254" extrusionOk="0">
                <a:moveTo>
                  <a:pt x="582" y="1"/>
                </a:moveTo>
                <a:cubicBezTo>
                  <a:pt x="459" y="1"/>
                  <a:pt x="341" y="48"/>
                  <a:pt x="242" y="134"/>
                </a:cubicBezTo>
                <a:cubicBezTo>
                  <a:pt x="103" y="258"/>
                  <a:pt x="25" y="398"/>
                  <a:pt x="10" y="569"/>
                </a:cubicBezTo>
                <a:cubicBezTo>
                  <a:pt x="-21" y="724"/>
                  <a:pt x="25" y="879"/>
                  <a:pt x="134" y="1018"/>
                </a:cubicBezTo>
                <a:cubicBezTo>
                  <a:pt x="258" y="1142"/>
                  <a:pt x="397" y="1220"/>
                  <a:pt x="568" y="1251"/>
                </a:cubicBezTo>
                <a:cubicBezTo>
                  <a:pt x="587" y="1253"/>
                  <a:pt x="607" y="1254"/>
                  <a:pt x="626" y="1254"/>
                </a:cubicBezTo>
                <a:cubicBezTo>
                  <a:pt x="762" y="1254"/>
                  <a:pt x="896" y="1206"/>
                  <a:pt x="1018" y="1111"/>
                </a:cubicBezTo>
                <a:cubicBezTo>
                  <a:pt x="1142" y="987"/>
                  <a:pt x="1219" y="863"/>
                  <a:pt x="1250" y="677"/>
                </a:cubicBezTo>
                <a:cubicBezTo>
                  <a:pt x="1266" y="522"/>
                  <a:pt x="1219" y="367"/>
                  <a:pt x="1111" y="243"/>
                </a:cubicBezTo>
                <a:cubicBezTo>
                  <a:pt x="987" y="103"/>
                  <a:pt x="847" y="26"/>
                  <a:pt x="677" y="10"/>
                </a:cubicBezTo>
                <a:cubicBezTo>
                  <a:pt x="645" y="4"/>
                  <a:pt x="613" y="1"/>
                  <a:pt x="582"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298;p18">
            <a:extLst>
              <a:ext uri="{FF2B5EF4-FFF2-40B4-BE49-F238E27FC236}">
                <a16:creationId xmlns:a16="http://schemas.microsoft.com/office/drawing/2014/main" id="{550BBE94-D42F-CED7-7CFB-54B1ACF5E5EA}"/>
              </a:ext>
            </a:extLst>
          </p:cNvPr>
          <p:cNvSpPr/>
          <p:nvPr/>
        </p:nvSpPr>
        <p:spPr>
          <a:xfrm>
            <a:off x="7603159" y="2094959"/>
            <a:ext cx="45719" cy="45755"/>
          </a:xfrm>
          <a:custGeom>
            <a:avLst/>
            <a:gdLst/>
            <a:ahLst/>
            <a:cxnLst/>
            <a:rect l="l" t="t" r="r" b="b"/>
            <a:pathLst>
              <a:path w="1249" h="1250" extrusionOk="0">
                <a:moveTo>
                  <a:pt x="615" y="1"/>
                </a:moveTo>
                <a:cubicBezTo>
                  <a:pt x="484" y="1"/>
                  <a:pt x="355" y="39"/>
                  <a:pt x="237" y="144"/>
                </a:cubicBezTo>
                <a:cubicBezTo>
                  <a:pt x="98" y="253"/>
                  <a:pt x="20" y="392"/>
                  <a:pt x="4" y="563"/>
                </a:cubicBezTo>
                <a:cubicBezTo>
                  <a:pt x="-11" y="718"/>
                  <a:pt x="20" y="873"/>
                  <a:pt x="144" y="1013"/>
                </a:cubicBezTo>
                <a:cubicBezTo>
                  <a:pt x="253" y="1152"/>
                  <a:pt x="392" y="1230"/>
                  <a:pt x="563" y="1245"/>
                </a:cubicBezTo>
                <a:cubicBezTo>
                  <a:pt x="587" y="1248"/>
                  <a:pt x="611" y="1249"/>
                  <a:pt x="635" y="1249"/>
                </a:cubicBezTo>
                <a:cubicBezTo>
                  <a:pt x="766" y="1249"/>
                  <a:pt x="895" y="1211"/>
                  <a:pt x="1013" y="1106"/>
                </a:cubicBezTo>
                <a:cubicBezTo>
                  <a:pt x="1121" y="997"/>
                  <a:pt x="1199" y="858"/>
                  <a:pt x="1245" y="687"/>
                </a:cubicBezTo>
                <a:cubicBezTo>
                  <a:pt x="1261" y="532"/>
                  <a:pt x="1230" y="377"/>
                  <a:pt x="1106" y="237"/>
                </a:cubicBezTo>
                <a:cubicBezTo>
                  <a:pt x="997" y="98"/>
                  <a:pt x="857" y="20"/>
                  <a:pt x="687" y="5"/>
                </a:cubicBezTo>
                <a:cubicBezTo>
                  <a:pt x="663" y="2"/>
                  <a:pt x="639" y="1"/>
                  <a:pt x="61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299;p18">
            <a:extLst>
              <a:ext uri="{FF2B5EF4-FFF2-40B4-BE49-F238E27FC236}">
                <a16:creationId xmlns:a16="http://schemas.microsoft.com/office/drawing/2014/main" id="{CB9727A1-6441-CB08-924A-CCBB709F5212}"/>
              </a:ext>
            </a:extLst>
          </p:cNvPr>
          <p:cNvSpPr/>
          <p:nvPr/>
        </p:nvSpPr>
        <p:spPr>
          <a:xfrm>
            <a:off x="5261816" y="2116514"/>
            <a:ext cx="45719" cy="45719"/>
          </a:xfrm>
          <a:custGeom>
            <a:avLst/>
            <a:gdLst/>
            <a:ahLst/>
            <a:cxnLst/>
            <a:rect l="l" t="t" r="r" b="b"/>
            <a:pathLst>
              <a:path w="1249" h="1249" extrusionOk="0">
                <a:moveTo>
                  <a:pt x="614" y="0"/>
                </a:moveTo>
                <a:cubicBezTo>
                  <a:pt x="483" y="0"/>
                  <a:pt x="354" y="39"/>
                  <a:pt x="236" y="143"/>
                </a:cubicBezTo>
                <a:cubicBezTo>
                  <a:pt x="97" y="252"/>
                  <a:pt x="19" y="392"/>
                  <a:pt x="4" y="562"/>
                </a:cubicBezTo>
                <a:cubicBezTo>
                  <a:pt x="-12" y="717"/>
                  <a:pt x="19" y="872"/>
                  <a:pt x="143" y="1012"/>
                </a:cubicBezTo>
                <a:cubicBezTo>
                  <a:pt x="252" y="1152"/>
                  <a:pt x="391" y="1229"/>
                  <a:pt x="562" y="1245"/>
                </a:cubicBezTo>
                <a:cubicBezTo>
                  <a:pt x="586" y="1247"/>
                  <a:pt x="610" y="1248"/>
                  <a:pt x="634" y="1248"/>
                </a:cubicBezTo>
                <a:cubicBezTo>
                  <a:pt x="765" y="1248"/>
                  <a:pt x="894" y="1210"/>
                  <a:pt x="1012" y="1105"/>
                </a:cubicBezTo>
                <a:cubicBezTo>
                  <a:pt x="1151" y="996"/>
                  <a:pt x="1229" y="857"/>
                  <a:pt x="1245" y="686"/>
                </a:cubicBezTo>
                <a:cubicBezTo>
                  <a:pt x="1260" y="531"/>
                  <a:pt x="1229" y="376"/>
                  <a:pt x="1105" y="237"/>
                </a:cubicBezTo>
                <a:cubicBezTo>
                  <a:pt x="996" y="97"/>
                  <a:pt x="857" y="19"/>
                  <a:pt x="686" y="4"/>
                </a:cubicBezTo>
                <a:cubicBezTo>
                  <a:pt x="662" y="1"/>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300;p18">
            <a:extLst>
              <a:ext uri="{FF2B5EF4-FFF2-40B4-BE49-F238E27FC236}">
                <a16:creationId xmlns:a16="http://schemas.microsoft.com/office/drawing/2014/main" id="{B181013B-7CB8-4219-D65F-A80DDDD86B82}"/>
              </a:ext>
            </a:extLst>
          </p:cNvPr>
          <p:cNvSpPr/>
          <p:nvPr/>
        </p:nvSpPr>
        <p:spPr>
          <a:xfrm>
            <a:off x="5406728" y="2129706"/>
            <a:ext cx="45719" cy="45719"/>
          </a:xfrm>
          <a:custGeom>
            <a:avLst/>
            <a:gdLst/>
            <a:ahLst/>
            <a:cxnLst/>
            <a:rect l="l" t="t" r="r" b="b"/>
            <a:pathLst>
              <a:path w="1249" h="1249" extrusionOk="0">
                <a:moveTo>
                  <a:pt x="615" y="1"/>
                </a:moveTo>
                <a:cubicBezTo>
                  <a:pt x="484" y="1"/>
                  <a:pt x="355" y="39"/>
                  <a:pt x="237" y="144"/>
                </a:cubicBezTo>
                <a:cubicBezTo>
                  <a:pt x="97" y="252"/>
                  <a:pt x="20" y="392"/>
                  <a:pt x="4" y="563"/>
                </a:cubicBezTo>
                <a:cubicBezTo>
                  <a:pt x="-11" y="718"/>
                  <a:pt x="20" y="873"/>
                  <a:pt x="144" y="1012"/>
                </a:cubicBezTo>
                <a:cubicBezTo>
                  <a:pt x="252" y="1152"/>
                  <a:pt x="392" y="1230"/>
                  <a:pt x="562" y="1245"/>
                </a:cubicBezTo>
                <a:cubicBezTo>
                  <a:pt x="586" y="1247"/>
                  <a:pt x="610" y="1249"/>
                  <a:pt x="634" y="1249"/>
                </a:cubicBezTo>
                <a:cubicBezTo>
                  <a:pt x="765" y="1249"/>
                  <a:pt x="894" y="1210"/>
                  <a:pt x="1012" y="1105"/>
                </a:cubicBezTo>
                <a:cubicBezTo>
                  <a:pt x="1152" y="997"/>
                  <a:pt x="1229" y="857"/>
                  <a:pt x="1245" y="687"/>
                </a:cubicBezTo>
                <a:cubicBezTo>
                  <a:pt x="1260" y="532"/>
                  <a:pt x="1229" y="377"/>
                  <a:pt x="1105" y="237"/>
                </a:cubicBezTo>
                <a:cubicBezTo>
                  <a:pt x="997" y="97"/>
                  <a:pt x="857" y="20"/>
                  <a:pt x="687" y="4"/>
                </a:cubicBezTo>
                <a:cubicBezTo>
                  <a:pt x="663" y="2"/>
                  <a:pt x="639" y="1"/>
                  <a:pt x="61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301;p18">
            <a:extLst>
              <a:ext uri="{FF2B5EF4-FFF2-40B4-BE49-F238E27FC236}">
                <a16:creationId xmlns:a16="http://schemas.microsoft.com/office/drawing/2014/main" id="{7E5DB279-7F24-8F25-ADE8-7771AA8E4F24}"/>
              </a:ext>
            </a:extLst>
          </p:cNvPr>
          <p:cNvSpPr/>
          <p:nvPr/>
        </p:nvSpPr>
        <p:spPr>
          <a:xfrm>
            <a:off x="5552046" y="2143009"/>
            <a:ext cx="45719" cy="45719"/>
          </a:xfrm>
          <a:custGeom>
            <a:avLst/>
            <a:gdLst/>
            <a:ahLst/>
            <a:cxnLst/>
            <a:rect l="l" t="t" r="r" b="b"/>
            <a:pathLst>
              <a:path w="1254" h="1254" extrusionOk="0">
                <a:moveTo>
                  <a:pt x="627" y="1"/>
                </a:moveTo>
                <a:cubicBezTo>
                  <a:pt x="492" y="1"/>
                  <a:pt x="358" y="48"/>
                  <a:pt x="236" y="143"/>
                </a:cubicBezTo>
                <a:cubicBezTo>
                  <a:pt x="112" y="252"/>
                  <a:pt x="34" y="391"/>
                  <a:pt x="3" y="578"/>
                </a:cubicBezTo>
                <a:cubicBezTo>
                  <a:pt x="-13" y="733"/>
                  <a:pt x="34" y="888"/>
                  <a:pt x="143" y="1012"/>
                </a:cubicBezTo>
                <a:cubicBezTo>
                  <a:pt x="267" y="1151"/>
                  <a:pt x="391" y="1229"/>
                  <a:pt x="577" y="1245"/>
                </a:cubicBezTo>
                <a:cubicBezTo>
                  <a:pt x="608" y="1251"/>
                  <a:pt x="640" y="1254"/>
                  <a:pt x="672" y="1254"/>
                </a:cubicBezTo>
                <a:cubicBezTo>
                  <a:pt x="794" y="1254"/>
                  <a:pt x="912" y="1207"/>
                  <a:pt x="1011" y="1120"/>
                </a:cubicBezTo>
                <a:cubicBezTo>
                  <a:pt x="1135" y="996"/>
                  <a:pt x="1213" y="857"/>
                  <a:pt x="1244" y="686"/>
                </a:cubicBezTo>
                <a:cubicBezTo>
                  <a:pt x="1275" y="531"/>
                  <a:pt x="1228" y="376"/>
                  <a:pt x="1120" y="236"/>
                </a:cubicBezTo>
                <a:cubicBezTo>
                  <a:pt x="996" y="112"/>
                  <a:pt x="856" y="35"/>
                  <a:pt x="685" y="4"/>
                </a:cubicBezTo>
                <a:cubicBezTo>
                  <a:pt x="666" y="2"/>
                  <a:pt x="647" y="1"/>
                  <a:pt x="627"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302;p18">
            <a:extLst>
              <a:ext uri="{FF2B5EF4-FFF2-40B4-BE49-F238E27FC236}">
                <a16:creationId xmlns:a16="http://schemas.microsoft.com/office/drawing/2014/main" id="{1D95653A-5ADD-89F5-2B52-B15D194D8005}"/>
              </a:ext>
            </a:extLst>
          </p:cNvPr>
          <p:cNvSpPr/>
          <p:nvPr/>
        </p:nvSpPr>
        <p:spPr>
          <a:xfrm>
            <a:off x="5696957" y="2156386"/>
            <a:ext cx="45719" cy="45719"/>
          </a:xfrm>
          <a:custGeom>
            <a:avLst/>
            <a:gdLst/>
            <a:ahLst/>
            <a:cxnLst/>
            <a:rect l="l" t="t" r="r" b="b"/>
            <a:pathLst>
              <a:path w="1254" h="1254" extrusionOk="0">
                <a:moveTo>
                  <a:pt x="591" y="0"/>
                </a:moveTo>
                <a:cubicBezTo>
                  <a:pt x="468" y="0"/>
                  <a:pt x="347" y="47"/>
                  <a:pt x="236" y="134"/>
                </a:cubicBezTo>
                <a:cubicBezTo>
                  <a:pt x="112" y="258"/>
                  <a:pt x="34" y="397"/>
                  <a:pt x="3" y="568"/>
                </a:cubicBezTo>
                <a:cubicBezTo>
                  <a:pt x="-12" y="723"/>
                  <a:pt x="34" y="878"/>
                  <a:pt x="143" y="1018"/>
                </a:cubicBezTo>
                <a:cubicBezTo>
                  <a:pt x="267" y="1142"/>
                  <a:pt x="391" y="1219"/>
                  <a:pt x="577" y="1250"/>
                </a:cubicBezTo>
                <a:cubicBezTo>
                  <a:pt x="597" y="1252"/>
                  <a:pt x="616" y="1253"/>
                  <a:pt x="635" y="1253"/>
                </a:cubicBezTo>
                <a:cubicBezTo>
                  <a:pt x="771" y="1253"/>
                  <a:pt x="903" y="1206"/>
                  <a:pt x="1011" y="1111"/>
                </a:cubicBezTo>
                <a:cubicBezTo>
                  <a:pt x="1151" y="1018"/>
                  <a:pt x="1213" y="863"/>
                  <a:pt x="1244" y="677"/>
                </a:cubicBezTo>
                <a:cubicBezTo>
                  <a:pt x="1275" y="522"/>
                  <a:pt x="1229" y="366"/>
                  <a:pt x="1120" y="242"/>
                </a:cubicBezTo>
                <a:cubicBezTo>
                  <a:pt x="996" y="103"/>
                  <a:pt x="856" y="25"/>
                  <a:pt x="686" y="10"/>
                </a:cubicBezTo>
                <a:cubicBezTo>
                  <a:pt x="654" y="3"/>
                  <a:pt x="622" y="0"/>
                  <a:pt x="591"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303;p18">
            <a:extLst>
              <a:ext uri="{FF2B5EF4-FFF2-40B4-BE49-F238E27FC236}">
                <a16:creationId xmlns:a16="http://schemas.microsoft.com/office/drawing/2014/main" id="{57C0DB32-423C-4487-5231-2D5430FD0B0E}"/>
              </a:ext>
            </a:extLst>
          </p:cNvPr>
          <p:cNvSpPr/>
          <p:nvPr/>
        </p:nvSpPr>
        <p:spPr>
          <a:xfrm>
            <a:off x="5841649" y="2169598"/>
            <a:ext cx="45939" cy="45719"/>
          </a:xfrm>
          <a:custGeom>
            <a:avLst/>
            <a:gdLst/>
            <a:ahLst/>
            <a:cxnLst/>
            <a:rect l="l" t="t" r="r" b="b"/>
            <a:pathLst>
              <a:path w="1255" h="1249" extrusionOk="0">
                <a:moveTo>
                  <a:pt x="615" y="0"/>
                </a:moveTo>
                <a:cubicBezTo>
                  <a:pt x="484" y="0"/>
                  <a:pt x="355" y="39"/>
                  <a:pt x="237" y="144"/>
                </a:cubicBezTo>
                <a:cubicBezTo>
                  <a:pt x="113" y="252"/>
                  <a:pt x="36" y="392"/>
                  <a:pt x="5" y="562"/>
                </a:cubicBezTo>
                <a:cubicBezTo>
                  <a:pt x="-11" y="718"/>
                  <a:pt x="20" y="873"/>
                  <a:pt x="144" y="1012"/>
                </a:cubicBezTo>
                <a:cubicBezTo>
                  <a:pt x="253" y="1152"/>
                  <a:pt x="392" y="1229"/>
                  <a:pt x="578" y="1245"/>
                </a:cubicBezTo>
                <a:cubicBezTo>
                  <a:pt x="602" y="1247"/>
                  <a:pt x="626" y="1249"/>
                  <a:pt x="650" y="1249"/>
                </a:cubicBezTo>
                <a:cubicBezTo>
                  <a:pt x="781" y="1249"/>
                  <a:pt x="908" y="1210"/>
                  <a:pt x="1013" y="1105"/>
                </a:cubicBezTo>
                <a:cubicBezTo>
                  <a:pt x="1152" y="1012"/>
                  <a:pt x="1230" y="857"/>
                  <a:pt x="1245" y="687"/>
                </a:cubicBezTo>
                <a:cubicBezTo>
                  <a:pt x="1276" y="531"/>
                  <a:pt x="1230" y="376"/>
                  <a:pt x="1121" y="237"/>
                </a:cubicBezTo>
                <a:cubicBezTo>
                  <a:pt x="997" y="97"/>
                  <a:pt x="858" y="20"/>
                  <a:pt x="687" y="4"/>
                </a:cubicBezTo>
                <a:cubicBezTo>
                  <a:pt x="663" y="2"/>
                  <a:pt x="639" y="0"/>
                  <a:pt x="61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304;p18">
            <a:extLst>
              <a:ext uri="{FF2B5EF4-FFF2-40B4-BE49-F238E27FC236}">
                <a16:creationId xmlns:a16="http://schemas.microsoft.com/office/drawing/2014/main" id="{4B39E314-3517-7CEE-1233-5B2FE5914AB3}"/>
              </a:ext>
            </a:extLst>
          </p:cNvPr>
          <p:cNvSpPr/>
          <p:nvPr/>
        </p:nvSpPr>
        <p:spPr>
          <a:xfrm>
            <a:off x="5986653" y="2182808"/>
            <a:ext cx="45865" cy="45719"/>
          </a:xfrm>
          <a:custGeom>
            <a:avLst/>
            <a:gdLst/>
            <a:ahLst/>
            <a:cxnLst/>
            <a:rect l="l" t="t" r="r" b="b"/>
            <a:pathLst>
              <a:path w="1254" h="1250" extrusionOk="0">
                <a:moveTo>
                  <a:pt x="613" y="1"/>
                </a:moveTo>
                <a:cubicBezTo>
                  <a:pt x="483" y="1"/>
                  <a:pt x="354" y="39"/>
                  <a:pt x="236" y="144"/>
                </a:cubicBezTo>
                <a:cubicBezTo>
                  <a:pt x="112" y="253"/>
                  <a:pt x="34" y="392"/>
                  <a:pt x="3" y="563"/>
                </a:cubicBezTo>
                <a:cubicBezTo>
                  <a:pt x="-13" y="718"/>
                  <a:pt x="34" y="873"/>
                  <a:pt x="143" y="1013"/>
                </a:cubicBezTo>
                <a:cubicBezTo>
                  <a:pt x="267" y="1152"/>
                  <a:pt x="391" y="1230"/>
                  <a:pt x="577" y="1245"/>
                </a:cubicBezTo>
                <a:cubicBezTo>
                  <a:pt x="601" y="1248"/>
                  <a:pt x="625" y="1249"/>
                  <a:pt x="649" y="1249"/>
                </a:cubicBezTo>
                <a:cubicBezTo>
                  <a:pt x="779" y="1249"/>
                  <a:pt x="906" y="1211"/>
                  <a:pt x="1011" y="1106"/>
                </a:cubicBezTo>
                <a:cubicBezTo>
                  <a:pt x="1151" y="1013"/>
                  <a:pt x="1228" y="858"/>
                  <a:pt x="1244" y="687"/>
                </a:cubicBezTo>
                <a:cubicBezTo>
                  <a:pt x="1275" y="532"/>
                  <a:pt x="1228" y="377"/>
                  <a:pt x="1120" y="237"/>
                </a:cubicBezTo>
                <a:cubicBezTo>
                  <a:pt x="996" y="98"/>
                  <a:pt x="856" y="20"/>
                  <a:pt x="685" y="5"/>
                </a:cubicBezTo>
                <a:cubicBezTo>
                  <a:pt x="661" y="2"/>
                  <a:pt x="637" y="1"/>
                  <a:pt x="613"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305;p18">
            <a:extLst>
              <a:ext uri="{FF2B5EF4-FFF2-40B4-BE49-F238E27FC236}">
                <a16:creationId xmlns:a16="http://schemas.microsoft.com/office/drawing/2014/main" id="{1C636878-17FF-9634-4B06-3CF5A8B9BC34}"/>
              </a:ext>
            </a:extLst>
          </p:cNvPr>
          <p:cNvSpPr/>
          <p:nvPr/>
        </p:nvSpPr>
        <p:spPr>
          <a:xfrm>
            <a:off x="6131711" y="2196555"/>
            <a:ext cx="45719" cy="45719"/>
          </a:xfrm>
          <a:custGeom>
            <a:avLst/>
            <a:gdLst/>
            <a:ahLst/>
            <a:cxnLst/>
            <a:rect l="l" t="t" r="r" b="b"/>
            <a:pathLst>
              <a:path w="1254" h="1254" extrusionOk="0">
                <a:moveTo>
                  <a:pt x="591" y="1"/>
                </a:moveTo>
                <a:cubicBezTo>
                  <a:pt x="468" y="1"/>
                  <a:pt x="347" y="48"/>
                  <a:pt x="236" y="134"/>
                </a:cubicBezTo>
                <a:cubicBezTo>
                  <a:pt x="112" y="258"/>
                  <a:pt x="34" y="398"/>
                  <a:pt x="3" y="568"/>
                </a:cubicBezTo>
                <a:cubicBezTo>
                  <a:pt x="-12" y="723"/>
                  <a:pt x="34" y="879"/>
                  <a:pt x="143" y="1018"/>
                </a:cubicBezTo>
                <a:cubicBezTo>
                  <a:pt x="251" y="1142"/>
                  <a:pt x="391" y="1220"/>
                  <a:pt x="577" y="1251"/>
                </a:cubicBezTo>
                <a:cubicBezTo>
                  <a:pt x="597" y="1253"/>
                  <a:pt x="616" y="1254"/>
                  <a:pt x="635" y="1254"/>
                </a:cubicBezTo>
                <a:cubicBezTo>
                  <a:pt x="771" y="1254"/>
                  <a:pt x="903" y="1206"/>
                  <a:pt x="1011" y="1111"/>
                </a:cubicBezTo>
                <a:cubicBezTo>
                  <a:pt x="1151" y="987"/>
                  <a:pt x="1229" y="863"/>
                  <a:pt x="1244" y="677"/>
                </a:cubicBezTo>
                <a:cubicBezTo>
                  <a:pt x="1275" y="522"/>
                  <a:pt x="1229" y="367"/>
                  <a:pt x="1120" y="243"/>
                </a:cubicBezTo>
                <a:cubicBezTo>
                  <a:pt x="996" y="103"/>
                  <a:pt x="856" y="26"/>
                  <a:pt x="686" y="10"/>
                </a:cubicBezTo>
                <a:cubicBezTo>
                  <a:pt x="654" y="4"/>
                  <a:pt x="622" y="1"/>
                  <a:pt x="591"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306;p18">
            <a:extLst>
              <a:ext uri="{FF2B5EF4-FFF2-40B4-BE49-F238E27FC236}">
                <a16:creationId xmlns:a16="http://schemas.microsoft.com/office/drawing/2014/main" id="{79791F00-536C-8B6D-0D00-94F63643823E}"/>
              </a:ext>
            </a:extLst>
          </p:cNvPr>
          <p:cNvSpPr/>
          <p:nvPr/>
        </p:nvSpPr>
        <p:spPr>
          <a:xfrm>
            <a:off x="6276440" y="2209766"/>
            <a:ext cx="45901" cy="45719"/>
          </a:xfrm>
          <a:custGeom>
            <a:avLst/>
            <a:gdLst/>
            <a:ahLst/>
            <a:cxnLst/>
            <a:rect l="l" t="t" r="r" b="b"/>
            <a:pathLst>
              <a:path w="1254" h="1249" extrusionOk="0">
                <a:moveTo>
                  <a:pt x="614" y="1"/>
                </a:moveTo>
                <a:cubicBezTo>
                  <a:pt x="483" y="1"/>
                  <a:pt x="354" y="39"/>
                  <a:pt x="236" y="144"/>
                </a:cubicBezTo>
                <a:cubicBezTo>
                  <a:pt x="112" y="253"/>
                  <a:pt x="35" y="392"/>
                  <a:pt x="4" y="563"/>
                </a:cubicBezTo>
                <a:cubicBezTo>
                  <a:pt x="-12" y="718"/>
                  <a:pt x="35" y="873"/>
                  <a:pt x="143" y="1013"/>
                </a:cubicBezTo>
                <a:cubicBezTo>
                  <a:pt x="267" y="1152"/>
                  <a:pt x="391" y="1230"/>
                  <a:pt x="578" y="1245"/>
                </a:cubicBezTo>
                <a:cubicBezTo>
                  <a:pt x="602" y="1248"/>
                  <a:pt x="625" y="1249"/>
                  <a:pt x="649" y="1249"/>
                </a:cubicBezTo>
                <a:cubicBezTo>
                  <a:pt x="780" y="1249"/>
                  <a:pt x="907" y="1211"/>
                  <a:pt x="1012" y="1106"/>
                </a:cubicBezTo>
                <a:cubicBezTo>
                  <a:pt x="1151" y="997"/>
                  <a:pt x="1229" y="858"/>
                  <a:pt x="1244" y="687"/>
                </a:cubicBezTo>
                <a:cubicBezTo>
                  <a:pt x="1275" y="532"/>
                  <a:pt x="1229" y="377"/>
                  <a:pt x="1120" y="237"/>
                </a:cubicBezTo>
                <a:cubicBezTo>
                  <a:pt x="996" y="98"/>
                  <a:pt x="857"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307;p18">
            <a:extLst>
              <a:ext uri="{FF2B5EF4-FFF2-40B4-BE49-F238E27FC236}">
                <a16:creationId xmlns:a16="http://schemas.microsoft.com/office/drawing/2014/main" id="{E73082DC-131C-F773-0ABA-C32DFF25C490}"/>
              </a:ext>
            </a:extLst>
          </p:cNvPr>
          <p:cNvSpPr/>
          <p:nvPr/>
        </p:nvSpPr>
        <p:spPr>
          <a:xfrm>
            <a:off x="6421441" y="2222939"/>
            <a:ext cx="45719" cy="45757"/>
          </a:xfrm>
          <a:custGeom>
            <a:avLst/>
            <a:gdLst/>
            <a:ahLst/>
            <a:cxnLst/>
            <a:rect l="l" t="t" r="r" b="b"/>
            <a:pathLst>
              <a:path w="1248" h="1249" extrusionOk="0">
                <a:moveTo>
                  <a:pt x="613" y="0"/>
                </a:moveTo>
                <a:cubicBezTo>
                  <a:pt x="483" y="0"/>
                  <a:pt x="354" y="39"/>
                  <a:pt x="236" y="144"/>
                </a:cubicBezTo>
                <a:cubicBezTo>
                  <a:pt x="96" y="252"/>
                  <a:pt x="34" y="392"/>
                  <a:pt x="3" y="562"/>
                </a:cubicBezTo>
                <a:cubicBezTo>
                  <a:pt x="-13" y="717"/>
                  <a:pt x="34" y="872"/>
                  <a:pt x="143" y="1012"/>
                </a:cubicBezTo>
                <a:cubicBezTo>
                  <a:pt x="267" y="1152"/>
                  <a:pt x="391" y="1229"/>
                  <a:pt x="577" y="1245"/>
                </a:cubicBezTo>
                <a:cubicBezTo>
                  <a:pt x="601" y="1247"/>
                  <a:pt x="624" y="1248"/>
                  <a:pt x="648" y="1248"/>
                </a:cubicBezTo>
                <a:cubicBezTo>
                  <a:pt x="775" y="1248"/>
                  <a:pt x="893" y="1210"/>
                  <a:pt x="1011" y="1105"/>
                </a:cubicBezTo>
                <a:cubicBezTo>
                  <a:pt x="1151" y="997"/>
                  <a:pt x="1228" y="857"/>
                  <a:pt x="1244" y="686"/>
                </a:cubicBezTo>
                <a:cubicBezTo>
                  <a:pt x="1259" y="531"/>
                  <a:pt x="1228" y="376"/>
                  <a:pt x="1120" y="237"/>
                </a:cubicBezTo>
                <a:cubicBezTo>
                  <a:pt x="996" y="97"/>
                  <a:pt x="856" y="19"/>
                  <a:pt x="685" y="4"/>
                </a:cubicBezTo>
                <a:cubicBezTo>
                  <a:pt x="661" y="2"/>
                  <a:pt x="637" y="0"/>
                  <a:pt x="613"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308;p18">
            <a:extLst>
              <a:ext uri="{FF2B5EF4-FFF2-40B4-BE49-F238E27FC236}">
                <a16:creationId xmlns:a16="http://schemas.microsoft.com/office/drawing/2014/main" id="{D046C317-3DD8-0463-2B4F-D6C95D253288}"/>
              </a:ext>
            </a:extLst>
          </p:cNvPr>
          <p:cNvSpPr/>
          <p:nvPr/>
        </p:nvSpPr>
        <p:spPr>
          <a:xfrm>
            <a:off x="6566353" y="2236098"/>
            <a:ext cx="45719" cy="45901"/>
          </a:xfrm>
          <a:custGeom>
            <a:avLst/>
            <a:gdLst/>
            <a:ahLst/>
            <a:cxnLst/>
            <a:rect l="l" t="t" r="r" b="b"/>
            <a:pathLst>
              <a:path w="1249" h="1254" extrusionOk="0">
                <a:moveTo>
                  <a:pt x="629" y="0"/>
                </a:moveTo>
                <a:cubicBezTo>
                  <a:pt x="493" y="0"/>
                  <a:pt x="359" y="48"/>
                  <a:pt x="237" y="143"/>
                </a:cubicBezTo>
                <a:cubicBezTo>
                  <a:pt x="97" y="252"/>
                  <a:pt x="20" y="391"/>
                  <a:pt x="4" y="577"/>
                </a:cubicBezTo>
                <a:cubicBezTo>
                  <a:pt x="-11" y="732"/>
                  <a:pt x="20" y="887"/>
                  <a:pt x="144" y="1011"/>
                </a:cubicBezTo>
                <a:cubicBezTo>
                  <a:pt x="268" y="1151"/>
                  <a:pt x="392" y="1229"/>
                  <a:pt x="578" y="1244"/>
                </a:cubicBezTo>
                <a:cubicBezTo>
                  <a:pt x="610" y="1250"/>
                  <a:pt x="641" y="1254"/>
                  <a:pt x="671" y="1254"/>
                </a:cubicBezTo>
                <a:cubicBezTo>
                  <a:pt x="790" y="1254"/>
                  <a:pt x="901" y="1206"/>
                  <a:pt x="1012" y="1120"/>
                </a:cubicBezTo>
                <a:cubicBezTo>
                  <a:pt x="1152" y="996"/>
                  <a:pt x="1230" y="856"/>
                  <a:pt x="1245" y="686"/>
                </a:cubicBezTo>
                <a:cubicBezTo>
                  <a:pt x="1261" y="531"/>
                  <a:pt x="1230" y="376"/>
                  <a:pt x="1121" y="236"/>
                </a:cubicBezTo>
                <a:cubicBezTo>
                  <a:pt x="997" y="112"/>
                  <a:pt x="857" y="34"/>
                  <a:pt x="687" y="3"/>
                </a:cubicBezTo>
                <a:cubicBezTo>
                  <a:pt x="667" y="1"/>
                  <a:pt x="648" y="0"/>
                  <a:pt x="629"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309;p18">
            <a:extLst>
              <a:ext uri="{FF2B5EF4-FFF2-40B4-BE49-F238E27FC236}">
                <a16:creationId xmlns:a16="http://schemas.microsoft.com/office/drawing/2014/main" id="{7F308A1C-8AF5-4D6F-0E28-1AFD92132A73}"/>
              </a:ext>
            </a:extLst>
          </p:cNvPr>
          <p:cNvSpPr/>
          <p:nvPr/>
        </p:nvSpPr>
        <p:spPr>
          <a:xfrm>
            <a:off x="6711510" y="2249639"/>
            <a:ext cx="46048" cy="45719"/>
          </a:xfrm>
          <a:custGeom>
            <a:avLst/>
            <a:gdLst/>
            <a:ahLst/>
            <a:cxnLst/>
            <a:rect l="l" t="t" r="r" b="b"/>
            <a:pathLst>
              <a:path w="1263" h="1254" extrusionOk="0">
                <a:moveTo>
                  <a:pt x="591" y="1"/>
                </a:moveTo>
                <a:cubicBezTo>
                  <a:pt x="468" y="1"/>
                  <a:pt x="350" y="48"/>
                  <a:pt x="251" y="134"/>
                </a:cubicBezTo>
                <a:cubicBezTo>
                  <a:pt x="112" y="258"/>
                  <a:pt x="34" y="398"/>
                  <a:pt x="3" y="569"/>
                </a:cubicBezTo>
                <a:cubicBezTo>
                  <a:pt x="-12" y="724"/>
                  <a:pt x="34" y="879"/>
                  <a:pt x="143" y="1018"/>
                </a:cubicBezTo>
                <a:cubicBezTo>
                  <a:pt x="267" y="1143"/>
                  <a:pt x="406" y="1220"/>
                  <a:pt x="577" y="1251"/>
                </a:cubicBezTo>
                <a:cubicBezTo>
                  <a:pt x="596" y="1253"/>
                  <a:pt x="616" y="1254"/>
                  <a:pt x="635" y="1254"/>
                </a:cubicBezTo>
                <a:cubicBezTo>
                  <a:pt x="771" y="1254"/>
                  <a:pt x="905" y="1206"/>
                  <a:pt x="1027" y="1112"/>
                </a:cubicBezTo>
                <a:cubicBezTo>
                  <a:pt x="1151" y="987"/>
                  <a:pt x="1213" y="863"/>
                  <a:pt x="1259" y="677"/>
                </a:cubicBezTo>
                <a:cubicBezTo>
                  <a:pt x="1275" y="522"/>
                  <a:pt x="1228" y="367"/>
                  <a:pt x="1120" y="243"/>
                </a:cubicBezTo>
                <a:cubicBezTo>
                  <a:pt x="996" y="103"/>
                  <a:pt x="856" y="26"/>
                  <a:pt x="686" y="10"/>
                </a:cubicBezTo>
                <a:cubicBezTo>
                  <a:pt x="654" y="4"/>
                  <a:pt x="622" y="1"/>
                  <a:pt x="591"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310;p18">
            <a:extLst>
              <a:ext uri="{FF2B5EF4-FFF2-40B4-BE49-F238E27FC236}">
                <a16:creationId xmlns:a16="http://schemas.microsoft.com/office/drawing/2014/main" id="{B46A68A0-8086-E974-54A9-29B027365B78}"/>
              </a:ext>
            </a:extLst>
          </p:cNvPr>
          <p:cNvSpPr/>
          <p:nvPr/>
        </p:nvSpPr>
        <p:spPr>
          <a:xfrm>
            <a:off x="6856238" y="2262869"/>
            <a:ext cx="46231" cy="45719"/>
          </a:xfrm>
          <a:custGeom>
            <a:avLst/>
            <a:gdLst/>
            <a:ahLst/>
            <a:cxnLst/>
            <a:rect l="l" t="t" r="r" b="b"/>
            <a:pathLst>
              <a:path w="1263" h="1249" extrusionOk="0">
                <a:moveTo>
                  <a:pt x="614" y="0"/>
                </a:moveTo>
                <a:cubicBezTo>
                  <a:pt x="484" y="0"/>
                  <a:pt x="357" y="38"/>
                  <a:pt x="252" y="143"/>
                </a:cubicBezTo>
                <a:cubicBezTo>
                  <a:pt x="112" y="252"/>
                  <a:pt x="35" y="392"/>
                  <a:pt x="4" y="562"/>
                </a:cubicBezTo>
                <a:cubicBezTo>
                  <a:pt x="-12" y="717"/>
                  <a:pt x="35" y="872"/>
                  <a:pt x="143" y="1012"/>
                </a:cubicBezTo>
                <a:cubicBezTo>
                  <a:pt x="267" y="1151"/>
                  <a:pt x="407" y="1229"/>
                  <a:pt x="577" y="1245"/>
                </a:cubicBezTo>
                <a:cubicBezTo>
                  <a:pt x="601" y="1247"/>
                  <a:pt x="625" y="1248"/>
                  <a:pt x="649" y="1248"/>
                </a:cubicBezTo>
                <a:cubicBezTo>
                  <a:pt x="780" y="1248"/>
                  <a:pt x="909" y="1210"/>
                  <a:pt x="1027" y="1105"/>
                </a:cubicBezTo>
                <a:cubicBezTo>
                  <a:pt x="1151" y="996"/>
                  <a:pt x="1229" y="857"/>
                  <a:pt x="1260" y="686"/>
                </a:cubicBezTo>
                <a:cubicBezTo>
                  <a:pt x="1275" y="531"/>
                  <a:pt x="1229" y="376"/>
                  <a:pt x="1120" y="236"/>
                </a:cubicBezTo>
                <a:cubicBezTo>
                  <a:pt x="996" y="97"/>
                  <a:pt x="857" y="19"/>
                  <a:pt x="686" y="4"/>
                </a:cubicBezTo>
                <a:cubicBezTo>
                  <a:pt x="662" y="1"/>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311;p18">
            <a:extLst>
              <a:ext uri="{FF2B5EF4-FFF2-40B4-BE49-F238E27FC236}">
                <a16:creationId xmlns:a16="http://schemas.microsoft.com/office/drawing/2014/main" id="{2AED8CE5-86CB-9976-8E3B-068634FC6CEC}"/>
              </a:ext>
            </a:extLst>
          </p:cNvPr>
          <p:cNvSpPr/>
          <p:nvPr/>
        </p:nvSpPr>
        <p:spPr>
          <a:xfrm>
            <a:off x="7001460" y="2276061"/>
            <a:ext cx="45939" cy="45719"/>
          </a:xfrm>
          <a:custGeom>
            <a:avLst/>
            <a:gdLst/>
            <a:ahLst/>
            <a:cxnLst/>
            <a:rect l="l" t="t" r="r" b="b"/>
            <a:pathLst>
              <a:path w="1255" h="1249" extrusionOk="0">
                <a:moveTo>
                  <a:pt x="605" y="1"/>
                </a:moveTo>
                <a:cubicBezTo>
                  <a:pt x="475" y="1"/>
                  <a:pt x="348" y="39"/>
                  <a:pt x="243" y="144"/>
                </a:cubicBezTo>
                <a:cubicBezTo>
                  <a:pt x="103" y="252"/>
                  <a:pt x="26" y="392"/>
                  <a:pt x="10" y="563"/>
                </a:cubicBezTo>
                <a:cubicBezTo>
                  <a:pt x="-21" y="718"/>
                  <a:pt x="26" y="873"/>
                  <a:pt x="134" y="1012"/>
                </a:cubicBezTo>
                <a:cubicBezTo>
                  <a:pt x="259" y="1152"/>
                  <a:pt x="398" y="1229"/>
                  <a:pt x="569" y="1245"/>
                </a:cubicBezTo>
                <a:cubicBezTo>
                  <a:pt x="593" y="1247"/>
                  <a:pt x="617" y="1249"/>
                  <a:pt x="641" y="1249"/>
                </a:cubicBezTo>
                <a:cubicBezTo>
                  <a:pt x="771" y="1249"/>
                  <a:pt x="901" y="1210"/>
                  <a:pt x="1018" y="1105"/>
                </a:cubicBezTo>
                <a:cubicBezTo>
                  <a:pt x="1143" y="997"/>
                  <a:pt x="1220" y="857"/>
                  <a:pt x="1251" y="687"/>
                </a:cubicBezTo>
                <a:cubicBezTo>
                  <a:pt x="1267" y="532"/>
                  <a:pt x="1220" y="376"/>
                  <a:pt x="1112" y="237"/>
                </a:cubicBezTo>
                <a:cubicBezTo>
                  <a:pt x="987" y="97"/>
                  <a:pt x="863" y="20"/>
                  <a:pt x="677" y="4"/>
                </a:cubicBezTo>
                <a:cubicBezTo>
                  <a:pt x="653" y="2"/>
                  <a:pt x="629" y="1"/>
                  <a:pt x="60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312;p18">
            <a:extLst>
              <a:ext uri="{FF2B5EF4-FFF2-40B4-BE49-F238E27FC236}">
                <a16:creationId xmlns:a16="http://schemas.microsoft.com/office/drawing/2014/main" id="{9FA5A5E9-7789-9B0A-3761-AFAE00453ABD}"/>
              </a:ext>
            </a:extLst>
          </p:cNvPr>
          <p:cNvSpPr/>
          <p:nvPr/>
        </p:nvSpPr>
        <p:spPr>
          <a:xfrm>
            <a:off x="7146591" y="2289364"/>
            <a:ext cx="45719" cy="45719"/>
          </a:xfrm>
          <a:custGeom>
            <a:avLst/>
            <a:gdLst/>
            <a:ahLst/>
            <a:cxnLst/>
            <a:rect l="l" t="t" r="r" b="b"/>
            <a:pathLst>
              <a:path w="1254" h="1254" extrusionOk="0">
                <a:moveTo>
                  <a:pt x="619" y="1"/>
                </a:moveTo>
                <a:cubicBezTo>
                  <a:pt x="483" y="1"/>
                  <a:pt x="351" y="48"/>
                  <a:pt x="242" y="143"/>
                </a:cubicBezTo>
                <a:cubicBezTo>
                  <a:pt x="103" y="267"/>
                  <a:pt x="25" y="391"/>
                  <a:pt x="10" y="577"/>
                </a:cubicBezTo>
                <a:cubicBezTo>
                  <a:pt x="-21" y="733"/>
                  <a:pt x="25" y="888"/>
                  <a:pt x="134" y="1012"/>
                </a:cubicBezTo>
                <a:cubicBezTo>
                  <a:pt x="258" y="1151"/>
                  <a:pt x="397" y="1229"/>
                  <a:pt x="568" y="1244"/>
                </a:cubicBezTo>
                <a:cubicBezTo>
                  <a:pt x="600" y="1251"/>
                  <a:pt x="631" y="1254"/>
                  <a:pt x="663" y="1254"/>
                </a:cubicBezTo>
                <a:cubicBezTo>
                  <a:pt x="786" y="1254"/>
                  <a:pt x="907" y="1207"/>
                  <a:pt x="1018" y="1120"/>
                </a:cubicBezTo>
                <a:cubicBezTo>
                  <a:pt x="1142" y="1012"/>
                  <a:pt x="1219" y="857"/>
                  <a:pt x="1250" y="686"/>
                </a:cubicBezTo>
                <a:cubicBezTo>
                  <a:pt x="1266" y="531"/>
                  <a:pt x="1219" y="376"/>
                  <a:pt x="1111" y="236"/>
                </a:cubicBezTo>
                <a:cubicBezTo>
                  <a:pt x="987" y="112"/>
                  <a:pt x="863" y="35"/>
                  <a:pt x="677" y="4"/>
                </a:cubicBezTo>
                <a:cubicBezTo>
                  <a:pt x="657" y="2"/>
                  <a:pt x="638" y="1"/>
                  <a:pt x="619"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313;p18">
            <a:extLst>
              <a:ext uri="{FF2B5EF4-FFF2-40B4-BE49-F238E27FC236}">
                <a16:creationId xmlns:a16="http://schemas.microsoft.com/office/drawing/2014/main" id="{7339AAB1-24C1-F12E-1FC5-D9C1706CC67E}"/>
              </a:ext>
            </a:extLst>
          </p:cNvPr>
          <p:cNvSpPr/>
          <p:nvPr/>
        </p:nvSpPr>
        <p:spPr>
          <a:xfrm>
            <a:off x="7291503" y="2302741"/>
            <a:ext cx="45719" cy="45719"/>
          </a:xfrm>
          <a:custGeom>
            <a:avLst/>
            <a:gdLst/>
            <a:ahLst/>
            <a:cxnLst/>
            <a:rect l="l" t="t" r="r" b="b"/>
            <a:pathLst>
              <a:path w="1254" h="1254" extrusionOk="0">
                <a:moveTo>
                  <a:pt x="582" y="0"/>
                </a:moveTo>
                <a:cubicBezTo>
                  <a:pt x="460" y="0"/>
                  <a:pt x="341" y="47"/>
                  <a:pt x="243" y="134"/>
                </a:cubicBezTo>
                <a:cubicBezTo>
                  <a:pt x="103" y="258"/>
                  <a:pt x="26" y="397"/>
                  <a:pt x="10" y="568"/>
                </a:cubicBezTo>
                <a:cubicBezTo>
                  <a:pt x="-21" y="723"/>
                  <a:pt x="26" y="878"/>
                  <a:pt x="134" y="1018"/>
                </a:cubicBezTo>
                <a:cubicBezTo>
                  <a:pt x="258" y="1142"/>
                  <a:pt x="398" y="1219"/>
                  <a:pt x="568" y="1250"/>
                </a:cubicBezTo>
                <a:cubicBezTo>
                  <a:pt x="588" y="1252"/>
                  <a:pt x="607" y="1253"/>
                  <a:pt x="627" y="1253"/>
                </a:cubicBezTo>
                <a:cubicBezTo>
                  <a:pt x="762" y="1253"/>
                  <a:pt x="896" y="1206"/>
                  <a:pt x="1018" y="1111"/>
                </a:cubicBezTo>
                <a:cubicBezTo>
                  <a:pt x="1142" y="1018"/>
                  <a:pt x="1220" y="863"/>
                  <a:pt x="1251" y="677"/>
                </a:cubicBezTo>
                <a:cubicBezTo>
                  <a:pt x="1266" y="521"/>
                  <a:pt x="1220" y="366"/>
                  <a:pt x="1111" y="242"/>
                </a:cubicBezTo>
                <a:cubicBezTo>
                  <a:pt x="987" y="103"/>
                  <a:pt x="863" y="25"/>
                  <a:pt x="677" y="10"/>
                </a:cubicBezTo>
                <a:cubicBezTo>
                  <a:pt x="645" y="3"/>
                  <a:pt x="614" y="0"/>
                  <a:pt x="582"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314;p18">
            <a:extLst>
              <a:ext uri="{FF2B5EF4-FFF2-40B4-BE49-F238E27FC236}">
                <a16:creationId xmlns:a16="http://schemas.microsoft.com/office/drawing/2014/main" id="{80D7D7D7-9F90-5EDB-142D-124C3E22F3E5}"/>
              </a:ext>
            </a:extLst>
          </p:cNvPr>
          <p:cNvSpPr/>
          <p:nvPr/>
        </p:nvSpPr>
        <p:spPr>
          <a:xfrm>
            <a:off x="7436213" y="2315952"/>
            <a:ext cx="45939" cy="45719"/>
          </a:xfrm>
          <a:custGeom>
            <a:avLst/>
            <a:gdLst/>
            <a:ahLst/>
            <a:cxnLst/>
            <a:rect l="l" t="t" r="r" b="b"/>
            <a:pathLst>
              <a:path w="1255" h="1249" extrusionOk="0">
                <a:moveTo>
                  <a:pt x="605" y="0"/>
                </a:moveTo>
                <a:cubicBezTo>
                  <a:pt x="475" y="0"/>
                  <a:pt x="348" y="39"/>
                  <a:pt x="243" y="144"/>
                </a:cubicBezTo>
                <a:cubicBezTo>
                  <a:pt x="103" y="252"/>
                  <a:pt x="26" y="392"/>
                  <a:pt x="10" y="562"/>
                </a:cubicBezTo>
                <a:cubicBezTo>
                  <a:pt x="-21" y="717"/>
                  <a:pt x="26" y="873"/>
                  <a:pt x="134" y="1012"/>
                </a:cubicBezTo>
                <a:cubicBezTo>
                  <a:pt x="259" y="1152"/>
                  <a:pt x="398" y="1214"/>
                  <a:pt x="569" y="1245"/>
                </a:cubicBezTo>
                <a:cubicBezTo>
                  <a:pt x="593" y="1247"/>
                  <a:pt x="617" y="1248"/>
                  <a:pt x="641" y="1248"/>
                </a:cubicBezTo>
                <a:cubicBezTo>
                  <a:pt x="771" y="1248"/>
                  <a:pt x="901" y="1210"/>
                  <a:pt x="1019" y="1105"/>
                </a:cubicBezTo>
                <a:cubicBezTo>
                  <a:pt x="1143" y="1012"/>
                  <a:pt x="1220" y="857"/>
                  <a:pt x="1251" y="686"/>
                </a:cubicBezTo>
                <a:cubicBezTo>
                  <a:pt x="1267" y="531"/>
                  <a:pt x="1220" y="376"/>
                  <a:pt x="1112" y="237"/>
                </a:cubicBezTo>
                <a:cubicBezTo>
                  <a:pt x="987" y="97"/>
                  <a:pt x="848" y="20"/>
                  <a:pt x="677" y="4"/>
                </a:cubicBezTo>
                <a:cubicBezTo>
                  <a:pt x="653" y="2"/>
                  <a:pt x="629" y="0"/>
                  <a:pt x="60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315;p18">
            <a:extLst>
              <a:ext uri="{FF2B5EF4-FFF2-40B4-BE49-F238E27FC236}">
                <a16:creationId xmlns:a16="http://schemas.microsoft.com/office/drawing/2014/main" id="{95674F7F-1280-63F4-6B0C-A1EE035AC3DA}"/>
              </a:ext>
            </a:extLst>
          </p:cNvPr>
          <p:cNvSpPr/>
          <p:nvPr/>
        </p:nvSpPr>
        <p:spPr>
          <a:xfrm>
            <a:off x="7581017" y="2329551"/>
            <a:ext cx="46048" cy="45719"/>
          </a:xfrm>
          <a:custGeom>
            <a:avLst/>
            <a:gdLst/>
            <a:ahLst/>
            <a:cxnLst/>
            <a:rect l="l" t="t" r="r" b="b"/>
            <a:pathLst>
              <a:path w="1263" h="1254" extrusionOk="0">
                <a:moveTo>
                  <a:pt x="628" y="0"/>
                </a:moveTo>
                <a:cubicBezTo>
                  <a:pt x="492" y="0"/>
                  <a:pt x="360" y="48"/>
                  <a:pt x="251" y="143"/>
                </a:cubicBezTo>
                <a:cubicBezTo>
                  <a:pt x="112" y="251"/>
                  <a:pt x="34" y="391"/>
                  <a:pt x="3" y="577"/>
                </a:cubicBezTo>
                <a:cubicBezTo>
                  <a:pt x="-12" y="732"/>
                  <a:pt x="34" y="887"/>
                  <a:pt x="143" y="1011"/>
                </a:cubicBezTo>
                <a:cubicBezTo>
                  <a:pt x="267" y="1151"/>
                  <a:pt x="406" y="1228"/>
                  <a:pt x="577" y="1244"/>
                </a:cubicBezTo>
                <a:cubicBezTo>
                  <a:pt x="609" y="1250"/>
                  <a:pt x="640" y="1253"/>
                  <a:pt x="672" y="1253"/>
                </a:cubicBezTo>
                <a:cubicBezTo>
                  <a:pt x="795" y="1253"/>
                  <a:pt x="916" y="1206"/>
                  <a:pt x="1027" y="1120"/>
                </a:cubicBezTo>
                <a:cubicBezTo>
                  <a:pt x="1151" y="996"/>
                  <a:pt x="1228" y="856"/>
                  <a:pt x="1260" y="685"/>
                </a:cubicBezTo>
                <a:cubicBezTo>
                  <a:pt x="1275" y="530"/>
                  <a:pt x="1228" y="375"/>
                  <a:pt x="1120" y="236"/>
                </a:cubicBezTo>
                <a:cubicBezTo>
                  <a:pt x="996" y="112"/>
                  <a:pt x="856" y="34"/>
                  <a:pt x="686" y="3"/>
                </a:cubicBezTo>
                <a:cubicBezTo>
                  <a:pt x="666" y="1"/>
                  <a:pt x="647"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316;p18">
            <a:extLst>
              <a:ext uri="{FF2B5EF4-FFF2-40B4-BE49-F238E27FC236}">
                <a16:creationId xmlns:a16="http://schemas.microsoft.com/office/drawing/2014/main" id="{AE5C0754-A403-9CD2-4DBB-52CACABDE0ED}"/>
              </a:ext>
            </a:extLst>
          </p:cNvPr>
          <p:cNvSpPr/>
          <p:nvPr/>
        </p:nvSpPr>
        <p:spPr>
          <a:xfrm>
            <a:off x="5240279" y="2350888"/>
            <a:ext cx="45719" cy="45901"/>
          </a:xfrm>
          <a:custGeom>
            <a:avLst/>
            <a:gdLst/>
            <a:ahLst/>
            <a:cxnLst/>
            <a:rect l="l" t="t" r="r" b="b"/>
            <a:pathLst>
              <a:path w="1249" h="1254" extrusionOk="0">
                <a:moveTo>
                  <a:pt x="629" y="0"/>
                </a:moveTo>
                <a:cubicBezTo>
                  <a:pt x="493" y="0"/>
                  <a:pt x="359" y="48"/>
                  <a:pt x="237" y="143"/>
                </a:cubicBezTo>
                <a:cubicBezTo>
                  <a:pt x="98" y="251"/>
                  <a:pt x="20" y="391"/>
                  <a:pt x="5" y="577"/>
                </a:cubicBezTo>
                <a:cubicBezTo>
                  <a:pt x="-11" y="732"/>
                  <a:pt x="20" y="887"/>
                  <a:pt x="144" y="1011"/>
                </a:cubicBezTo>
                <a:cubicBezTo>
                  <a:pt x="253" y="1151"/>
                  <a:pt x="392" y="1228"/>
                  <a:pt x="563" y="1244"/>
                </a:cubicBezTo>
                <a:cubicBezTo>
                  <a:pt x="595" y="1250"/>
                  <a:pt x="626" y="1253"/>
                  <a:pt x="658" y="1253"/>
                </a:cubicBezTo>
                <a:cubicBezTo>
                  <a:pt x="781" y="1253"/>
                  <a:pt x="902" y="1206"/>
                  <a:pt x="1013" y="1120"/>
                </a:cubicBezTo>
                <a:cubicBezTo>
                  <a:pt x="1152" y="996"/>
                  <a:pt x="1230" y="856"/>
                  <a:pt x="1245" y="686"/>
                </a:cubicBezTo>
                <a:cubicBezTo>
                  <a:pt x="1261" y="531"/>
                  <a:pt x="1230" y="375"/>
                  <a:pt x="1106" y="236"/>
                </a:cubicBezTo>
                <a:cubicBezTo>
                  <a:pt x="997" y="112"/>
                  <a:pt x="858" y="34"/>
                  <a:pt x="687" y="3"/>
                </a:cubicBezTo>
                <a:cubicBezTo>
                  <a:pt x="668" y="1"/>
                  <a:pt x="648" y="0"/>
                  <a:pt x="629"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317;p18">
            <a:extLst>
              <a:ext uri="{FF2B5EF4-FFF2-40B4-BE49-F238E27FC236}">
                <a16:creationId xmlns:a16="http://schemas.microsoft.com/office/drawing/2014/main" id="{8B90B6BE-85EA-76D0-D400-B41633B84CD5}"/>
              </a:ext>
            </a:extLst>
          </p:cNvPr>
          <p:cNvSpPr/>
          <p:nvPr/>
        </p:nvSpPr>
        <p:spPr>
          <a:xfrm>
            <a:off x="5385209" y="2364246"/>
            <a:ext cx="45719" cy="45901"/>
          </a:xfrm>
          <a:custGeom>
            <a:avLst/>
            <a:gdLst/>
            <a:ahLst/>
            <a:cxnLst/>
            <a:rect l="l" t="t" r="r" b="b"/>
            <a:pathLst>
              <a:path w="1249" h="1254" extrusionOk="0">
                <a:moveTo>
                  <a:pt x="591" y="1"/>
                </a:moveTo>
                <a:cubicBezTo>
                  <a:pt x="469" y="1"/>
                  <a:pt x="348" y="48"/>
                  <a:pt x="237" y="134"/>
                </a:cubicBezTo>
                <a:cubicBezTo>
                  <a:pt x="97" y="258"/>
                  <a:pt x="19" y="398"/>
                  <a:pt x="4" y="568"/>
                </a:cubicBezTo>
                <a:cubicBezTo>
                  <a:pt x="-12" y="724"/>
                  <a:pt x="19" y="879"/>
                  <a:pt x="143" y="1018"/>
                </a:cubicBezTo>
                <a:cubicBezTo>
                  <a:pt x="252" y="1142"/>
                  <a:pt x="392" y="1220"/>
                  <a:pt x="562" y="1251"/>
                </a:cubicBezTo>
                <a:cubicBezTo>
                  <a:pt x="582" y="1253"/>
                  <a:pt x="601" y="1254"/>
                  <a:pt x="620" y="1254"/>
                </a:cubicBezTo>
                <a:cubicBezTo>
                  <a:pt x="756" y="1254"/>
                  <a:pt x="890" y="1206"/>
                  <a:pt x="1012" y="1111"/>
                </a:cubicBezTo>
                <a:cubicBezTo>
                  <a:pt x="1152" y="987"/>
                  <a:pt x="1229" y="863"/>
                  <a:pt x="1245" y="677"/>
                </a:cubicBezTo>
                <a:cubicBezTo>
                  <a:pt x="1260" y="522"/>
                  <a:pt x="1229" y="367"/>
                  <a:pt x="1105" y="243"/>
                </a:cubicBezTo>
                <a:cubicBezTo>
                  <a:pt x="996" y="103"/>
                  <a:pt x="857" y="26"/>
                  <a:pt x="686" y="10"/>
                </a:cubicBezTo>
                <a:cubicBezTo>
                  <a:pt x="655" y="4"/>
                  <a:pt x="623" y="1"/>
                  <a:pt x="591"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318;p18">
            <a:extLst>
              <a:ext uri="{FF2B5EF4-FFF2-40B4-BE49-F238E27FC236}">
                <a16:creationId xmlns:a16="http://schemas.microsoft.com/office/drawing/2014/main" id="{41F92EC0-1AFF-5A24-FCD0-5A0FCB63B465}"/>
              </a:ext>
            </a:extLst>
          </p:cNvPr>
          <p:cNvSpPr/>
          <p:nvPr/>
        </p:nvSpPr>
        <p:spPr>
          <a:xfrm>
            <a:off x="5530121" y="2377622"/>
            <a:ext cx="45719" cy="45755"/>
          </a:xfrm>
          <a:custGeom>
            <a:avLst/>
            <a:gdLst/>
            <a:ahLst/>
            <a:cxnLst/>
            <a:rect l="l" t="t" r="r" b="b"/>
            <a:pathLst>
              <a:path w="1249" h="1250" extrusionOk="0">
                <a:moveTo>
                  <a:pt x="615" y="1"/>
                </a:moveTo>
                <a:cubicBezTo>
                  <a:pt x="484" y="1"/>
                  <a:pt x="355" y="39"/>
                  <a:pt x="237" y="144"/>
                </a:cubicBezTo>
                <a:cubicBezTo>
                  <a:pt x="97" y="253"/>
                  <a:pt x="20" y="392"/>
                  <a:pt x="4" y="563"/>
                </a:cubicBezTo>
                <a:cubicBezTo>
                  <a:pt x="-11" y="718"/>
                  <a:pt x="20" y="873"/>
                  <a:pt x="144" y="1013"/>
                </a:cubicBezTo>
                <a:cubicBezTo>
                  <a:pt x="252" y="1152"/>
                  <a:pt x="392" y="1230"/>
                  <a:pt x="563" y="1245"/>
                </a:cubicBezTo>
                <a:cubicBezTo>
                  <a:pt x="587" y="1248"/>
                  <a:pt x="611" y="1249"/>
                  <a:pt x="634" y="1249"/>
                </a:cubicBezTo>
                <a:cubicBezTo>
                  <a:pt x="765" y="1249"/>
                  <a:pt x="894" y="1211"/>
                  <a:pt x="1012" y="1106"/>
                </a:cubicBezTo>
                <a:cubicBezTo>
                  <a:pt x="1152" y="997"/>
                  <a:pt x="1229" y="858"/>
                  <a:pt x="1245" y="687"/>
                </a:cubicBezTo>
                <a:cubicBezTo>
                  <a:pt x="1260" y="532"/>
                  <a:pt x="1229" y="377"/>
                  <a:pt x="1105" y="237"/>
                </a:cubicBezTo>
                <a:cubicBezTo>
                  <a:pt x="997" y="98"/>
                  <a:pt x="857" y="20"/>
                  <a:pt x="687" y="5"/>
                </a:cubicBezTo>
                <a:cubicBezTo>
                  <a:pt x="663" y="2"/>
                  <a:pt x="639" y="1"/>
                  <a:pt x="61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319;p18">
            <a:extLst>
              <a:ext uri="{FF2B5EF4-FFF2-40B4-BE49-F238E27FC236}">
                <a16:creationId xmlns:a16="http://schemas.microsoft.com/office/drawing/2014/main" id="{EC48405C-B5D2-9BFA-A047-A20BB9761BE8}"/>
              </a:ext>
            </a:extLst>
          </p:cNvPr>
          <p:cNvSpPr/>
          <p:nvPr/>
        </p:nvSpPr>
        <p:spPr>
          <a:xfrm>
            <a:off x="5675257" y="2390850"/>
            <a:ext cx="45901" cy="45719"/>
          </a:xfrm>
          <a:custGeom>
            <a:avLst/>
            <a:gdLst/>
            <a:ahLst/>
            <a:cxnLst/>
            <a:rect l="l" t="t" r="r" b="b"/>
            <a:pathLst>
              <a:path w="1254" h="1249" extrusionOk="0">
                <a:moveTo>
                  <a:pt x="614" y="0"/>
                </a:moveTo>
                <a:cubicBezTo>
                  <a:pt x="483" y="0"/>
                  <a:pt x="354" y="39"/>
                  <a:pt x="236" y="144"/>
                </a:cubicBezTo>
                <a:cubicBezTo>
                  <a:pt x="112" y="252"/>
                  <a:pt x="34" y="392"/>
                  <a:pt x="3" y="562"/>
                </a:cubicBezTo>
                <a:cubicBezTo>
                  <a:pt x="-12" y="717"/>
                  <a:pt x="34" y="873"/>
                  <a:pt x="143" y="1012"/>
                </a:cubicBezTo>
                <a:cubicBezTo>
                  <a:pt x="267" y="1152"/>
                  <a:pt x="391" y="1229"/>
                  <a:pt x="577" y="1245"/>
                </a:cubicBezTo>
                <a:cubicBezTo>
                  <a:pt x="601" y="1247"/>
                  <a:pt x="625" y="1248"/>
                  <a:pt x="649" y="1248"/>
                </a:cubicBezTo>
                <a:cubicBezTo>
                  <a:pt x="779" y="1248"/>
                  <a:pt x="906" y="1210"/>
                  <a:pt x="1011" y="1105"/>
                </a:cubicBezTo>
                <a:cubicBezTo>
                  <a:pt x="1151" y="997"/>
                  <a:pt x="1213" y="857"/>
                  <a:pt x="1244" y="686"/>
                </a:cubicBezTo>
                <a:cubicBezTo>
                  <a:pt x="1275" y="531"/>
                  <a:pt x="1228" y="376"/>
                  <a:pt x="1120" y="237"/>
                </a:cubicBezTo>
                <a:cubicBezTo>
                  <a:pt x="996" y="97"/>
                  <a:pt x="856" y="20"/>
                  <a:pt x="685" y="4"/>
                </a:cubicBezTo>
                <a:cubicBezTo>
                  <a:pt x="661" y="2"/>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320;p18">
            <a:extLst>
              <a:ext uri="{FF2B5EF4-FFF2-40B4-BE49-F238E27FC236}">
                <a16:creationId xmlns:a16="http://schemas.microsoft.com/office/drawing/2014/main" id="{53B03E86-6A76-F565-7E7B-820F544CF1D9}"/>
              </a:ext>
            </a:extLst>
          </p:cNvPr>
          <p:cNvSpPr/>
          <p:nvPr/>
        </p:nvSpPr>
        <p:spPr>
          <a:xfrm>
            <a:off x="5820315" y="2404153"/>
            <a:ext cx="45756" cy="45719"/>
          </a:xfrm>
          <a:custGeom>
            <a:avLst/>
            <a:gdLst/>
            <a:ahLst/>
            <a:cxnLst/>
            <a:rect l="l" t="t" r="r" b="b"/>
            <a:pathLst>
              <a:path w="1255" h="1254" extrusionOk="0">
                <a:moveTo>
                  <a:pt x="629" y="1"/>
                </a:moveTo>
                <a:cubicBezTo>
                  <a:pt x="493" y="1"/>
                  <a:pt x="359" y="48"/>
                  <a:pt x="237" y="143"/>
                </a:cubicBezTo>
                <a:cubicBezTo>
                  <a:pt x="113" y="267"/>
                  <a:pt x="35" y="391"/>
                  <a:pt x="4" y="577"/>
                </a:cubicBezTo>
                <a:cubicBezTo>
                  <a:pt x="-11" y="732"/>
                  <a:pt x="20" y="888"/>
                  <a:pt x="144" y="1012"/>
                </a:cubicBezTo>
                <a:cubicBezTo>
                  <a:pt x="253" y="1151"/>
                  <a:pt x="392" y="1229"/>
                  <a:pt x="578" y="1244"/>
                </a:cubicBezTo>
                <a:cubicBezTo>
                  <a:pt x="610" y="1251"/>
                  <a:pt x="642" y="1254"/>
                  <a:pt x="673" y="1254"/>
                </a:cubicBezTo>
                <a:cubicBezTo>
                  <a:pt x="795" y="1254"/>
                  <a:pt x="914" y="1207"/>
                  <a:pt x="1013" y="1120"/>
                </a:cubicBezTo>
                <a:cubicBezTo>
                  <a:pt x="1152" y="1012"/>
                  <a:pt x="1230" y="857"/>
                  <a:pt x="1245" y="686"/>
                </a:cubicBezTo>
                <a:cubicBezTo>
                  <a:pt x="1276" y="531"/>
                  <a:pt x="1230" y="376"/>
                  <a:pt x="1121" y="236"/>
                </a:cubicBezTo>
                <a:cubicBezTo>
                  <a:pt x="997" y="112"/>
                  <a:pt x="857" y="34"/>
                  <a:pt x="687" y="3"/>
                </a:cubicBezTo>
                <a:cubicBezTo>
                  <a:pt x="667" y="2"/>
                  <a:pt x="648" y="1"/>
                  <a:pt x="629"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321;p18">
            <a:extLst>
              <a:ext uri="{FF2B5EF4-FFF2-40B4-BE49-F238E27FC236}">
                <a16:creationId xmlns:a16="http://schemas.microsoft.com/office/drawing/2014/main" id="{15724DC2-7E7B-6516-639D-8E8316F90A48}"/>
              </a:ext>
            </a:extLst>
          </p:cNvPr>
          <p:cNvSpPr/>
          <p:nvPr/>
        </p:nvSpPr>
        <p:spPr>
          <a:xfrm>
            <a:off x="5965262" y="2417495"/>
            <a:ext cx="45719" cy="45756"/>
          </a:xfrm>
          <a:custGeom>
            <a:avLst/>
            <a:gdLst/>
            <a:ahLst/>
            <a:cxnLst/>
            <a:rect l="l" t="t" r="r" b="b"/>
            <a:pathLst>
              <a:path w="1254" h="1255" extrusionOk="0">
                <a:moveTo>
                  <a:pt x="591" y="1"/>
                </a:moveTo>
                <a:cubicBezTo>
                  <a:pt x="468" y="1"/>
                  <a:pt x="347" y="48"/>
                  <a:pt x="236" y="135"/>
                </a:cubicBezTo>
                <a:cubicBezTo>
                  <a:pt x="112" y="259"/>
                  <a:pt x="35" y="398"/>
                  <a:pt x="4" y="569"/>
                </a:cubicBezTo>
                <a:cubicBezTo>
                  <a:pt x="-12" y="724"/>
                  <a:pt x="35" y="879"/>
                  <a:pt x="143" y="1019"/>
                </a:cubicBezTo>
                <a:cubicBezTo>
                  <a:pt x="267" y="1143"/>
                  <a:pt x="391" y="1220"/>
                  <a:pt x="578" y="1251"/>
                </a:cubicBezTo>
                <a:cubicBezTo>
                  <a:pt x="597" y="1253"/>
                  <a:pt x="616" y="1254"/>
                  <a:pt x="636" y="1254"/>
                </a:cubicBezTo>
                <a:cubicBezTo>
                  <a:pt x="771" y="1254"/>
                  <a:pt x="903" y="1207"/>
                  <a:pt x="1012" y="1112"/>
                </a:cubicBezTo>
                <a:cubicBezTo>
                  <a:pt x="1151" y="1019"/>
                  <a:pt x="1229" y="863"/>
                  <a:pt x="1245" y="677"/>
                </a:cubicBezTo>
                <a:cubicBezTo>
                  <a:pt x="1276" y="522"/>
                  <a:pt x="1229" y="367"/>
                  <a:pt x="1120" y="243"/>
                </a:cubicBezTo>
                <a:cubicBezTo>
                  <a:pt x="996" y="103"/>
                  <a:pt x="857" y="26"/>
                  <a:pt x="686" y="10"/>
                </a:cubicBezTo>
                <a:cubicBezTo>
                  <a:pt x="655" y="4"/>
                  <a:pt x="623" y="1"/>
                  <a:pt x="591"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 name="Google Shape;322;p18">
            <a:extLst>
              <a:ext uri="{FF2B5EF4-FFF2-40B4-BE49-F238E27FC236}">
                <a16:creationId xmlns:a16="http://schemas.microsoft.com/office/drawing/2014/main" id="{1C3D2A7B-DC94-7F64-812D-8A406FF83A6B}"/>
              </a:ext>
            </a:extLst>
          </p:cNvPr>
          <p:cNvSpPr/>
          <p:nvPr/>
        </p:nvSpPr>
        <p:spPr>
          <a:xfrm>
            <a:off x="6110010" y="2431019"/>
            <a:ext cx="45901" cy="45719"/>
          </a:xfrm>
          <a:custGeom>
            <a:avLst/>
            <a:gdLst/>
            <a:ahLst/>
            <a:cxnLst/>
            <a:rect l="l" t="t" r="r" b="b"/>
            <a:pathLst>
              <a:path w="1254" h="1249" extrusionOk="0">
                <a:moveTo>
                  <a:pt x="614" y="1"/>
                </a:moveTo>
                <a:cubicBezTo>
                  <a:pt x="483" y="1"/>
                  <a:pt x="354" y="39"/>
                  <a:pt x="236" y="144"/>
                </a:cubicBezTo>
                <a:cubicBezTo>
                  <a:pt x="112" y="253"/>
                  <a:pt x="34" y="392"/>
                  <a:pt x="3" y="563"/>
                </a:cubicBezTo>
                <a:cubicBezTo>
                  <a:pt x="-12" y="718"/>
                  <a:pt x="34" y="873"/>
                  <a:pt x="143" y="1013"/>
                </a:cubicBezTo>
                <a:cubicBezTo>
                  <a:pt x="251" y="1152"/>
                  <a:pt x="391" y="1230"/>
                  <a:pt x="577" y="1245"/>
                </a:cubicBezTo>
                <a:cubicBezTo>
                  <a:pt x="601" y="1248"/>
                  <a:pt x="625" y="1249"/>
                  <a:pt x="649" y="1249"/>
                </a:cubicBezTo>
                <a:cubicBezTo>
                  <a:pt x="779" y="1249"/>
                  <a:pt x="906" y="1210"/>
                  <a:pt x="1011" y="1106"/>
                </a:cubicBezTo>
                <a:cubicBezTo>
                  <a:pt x="1151" y="997"/>
                  <a:pt x="1228" y="857"/>
                  <a:pt x="1244" y="687"/>
                </a:cubicBezTo>
                <a:cubicBezTo>
                  <a:pt x="1275" y="532"/>
                  <a:pt x="1228" y="377"/>
                  <a:pt x="1120" y="237"/>
                </a:cubicBezTo>
                <a:cubicBezTo>
                  <a:pt x="996" y="97"/>
                  <a:pt x="856"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 name="Google Shape;323;p18">
            <a:extLst>
              <a:ext uri="{FF2B5EF4-FFF2-40B4-BE49-F238E27FC236}">
                <a16:creationId xmlns:a16="http://schemas.microsoft.com/office/drawing/2014/main" id="{8F6B5C72-AF91-D027-7CFF-7AB88285ADFD}"/>
              </a:ext>
            </a:extLst>
          </p:cNvPr>
          <p:cNvSpPr/>
          <p:nvPr/>
        </p:nvSpPr>
        <p:spPr>
          <a:xfrm>
            <a:off x="6255104" y="2444305"/>
            <a:ext cx="45719" cy="45756"/>
          </a:xfrm>
          <a:custGeom>
            <a:avLst/>
            <a:gdLst/>
            <a:ahLst/>
            <a:cxnLst/>
            <a:rect l="l" t="t" r="r" b="b"/>
            <a:pathLst>
              <a:path w="1254" h="1255" extrusionOk="0">
                <a:moveTo>
                  <a:pt x="628" y="1"/>
                </a:moveTo>
                <a:cubicBezTo>
                  <a:pt x="492" y="1"/>
                  <a:pt x="358" y="48"/>
                  <a:pt x="236" y="143"/>
                </a:cubicBezTo>
                <a:cubicBezTo>
                  <a:pt x="112" y="252"/>
                  <a:pt x="34" y="392"/>
                  <a:pt x="3" y="578"/>
                </a:cubicBezTo>
                <a:cubicBezTo>
                  <a:pt x="-12" y="733"/>
                  <a:pt x="34" y="888"/>
                  <a:pt x="143" y="1012"/>
                </a:cubicBezTo>
                <a:cubicBezTo>
                  <a:pt x="267" y="1152"/>
                  <a:pt x="391" y="1229"/>
                  <a:pt x="577" y="1245"/>
                </a:cubicBezTo>
                <a:cubicBezTo>
                  <a:pt x="609" y="1251"/>
                  <a:pt x="641" y="1254"/>
                  <a:pt x="672" y="1254"/>
                </a:cubicBezTo>
                <a:cubicBezTo>
                  <a:pt x="794" y="1254"/>
                  <a:pt x="913" y="1207"/>
                  <a:pt x="1012" y="1121"/>
                </a:cubicBezTo>
                <a:cubicBezTo>
                  <a:pt x="1151" y="996"/>
                  <a:pt x="1229" y="857"/>
                  <a:pt x="1244" y="686"/>
                </a:cubicBezTo>
                <a:cubicBezTo>
                  <a:pt x="1275" y="531"/>
                  <a:pt x="1229" y="376"/>
                  <a:pt x="1120" y="236"/>
                </a:cubicBezTo>
                <a:cubicBezTo>
                  <a:pt x="996" y="112"/>
                  <a:pt x="856" y="35"/>
                  <a:pt x="686" y="4"/>
                </a:cubicBezTo>
                <a:cubicBezTo>
                  <a:pt x="666" y="2"/>
                  <a:pt x="647" y="1"/>
                  <a:pt x="628"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 name="Google Shape;324;p18">
            <a:extLst>
              <a:ext uri="{FF2B5EF4-FFF2-40B4-BE49-F238E27FC236}">
                <a16:creationId xmlns:a16="http://schemas.microsoft.com/office/drawing/2014/main" id="{DF58C06B-F3EF-44C5-6FB9-08086FFDDF5C}"/>
              </a:ext>
            </a:extLst>
          </p:cNvPr>
          <p:cNvSpPr/>
          <p:nvPr/>
        </p:nvSpPr>
        <p:spPr>
          <a:xfrm>
            <a:off x="6399923" y="2457518"/>
            <a:ext cx="45719" cy="45901"/>
          </a:xfrm>
          <a:custGeom>
            <a:avLst/>
            <a:gdLst/>
            <a:ahLst/>
            <a:cxnLst/>
            <a:rect l="l" t="t" r="r" b="b"/>
            <a:pathLst>
              <a:path w="1249" h="1254" extrusionOk="0">
                <a:moveTo>
                  <a:pt x="591" y="0"/>
                </a:moveTo>
                <a:cubicBezTo>
                  <a:pt x="468" y="0"/>
                  <a:pt x="348" y="47"/>
                  <a:pt x="236" y="134"/>
                </a:cubicBezTo>
                <a:cubicBezTo>
                  <a:pt x="97" y="258"/>
                  <a:pt x="35" y="398"/>
                  <a:pt x="4" y="568"/>
                </a:cubicBezTo>
                <a:cubicBezTo>
                  <a:pt x="-12" y="723"/>
                  <a:pt x="35" y="878"/>
                  <a:pt x="143" y="1018"/>
                </a:cubicBezTo>
                <a:cubicBezTo>
                  <a:pt x="267" y="1142"/>
                  <a:pt x="392" y="1220"/>
                  <a:pt x="578" y="1251"/>
                </a:cubicBezTo>
                <a:cubicBezTo>
                  <a:pt x="597" y="1252"/>
                  <a:pt x="616" y="1253"/>
                  <a:pt x="635" y="1253"/>
                </a:cubicBezTo>
                <a:cubicBezTo>
                  <a:pt x="768" y="1253"/>
                  <a:pt x="890" y="1206"/>
                  <a:pt x="1012" y="1111"/>
                </a:cubicBezTo>
                <a:cubicBezTo>
                  <a:pt x="1151" y="987"/>
                  <a:pt x="1229" y="863"/>
                  <a:pt x="1245" y="677"/>
                </a:cubicBezTo>
                <a:cubicBezTo>
                  <a:pt x="1260" y="522"/>
                  <a:pt x="1229" y="366"/>
                  <a:pt x="1120" y="242"/>
                </a:cubicBezTo>
                <a:cubicBezTo>
                  <a:pt x="996" y="103"/>
                  <a:pt x="857" y="25"/>
                  <a:pt x="686" y="10"/>
                </a:cubicBezTo>
                <a:cubicBezTo>
                  <a:pt x="655" y="3"/>
                  <a:pt x="623" y="0"/>
                  <a:pt x="591"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 name="Google Shape;325;p18">
            <a:extLst>
              <a:ext uri="{FF2B5EF4-FFF2-40B4-BE49-F238E27FC236}">
                <a16:creationId xmlns:a16="http://schemas.microsoft.com/office/drawing/2014/main" id="{B0494494-4A19-C9CE-7991-E75A2032CFBF}"/>
              </a:ext>
            </a:extLst>
          </p:cNvPr>
          <p:cNvSpPr/>
          <p:nvPr/>
        </p:nvSpPr>
        <p:spPr>
          <a:xfrm>
            <a:off x="6544835" y="2470911"/>
            <a:ext cx="45719" cy="45719"/>
          </a:xfrm>
          <a:custGeom>
            <a:avLst/>
            <a:gdLst/>
            <a:ahLst/>
            <a:cxnLst/>
            <a:rect l="l" t="t" r="r" b="b"/>
            <a:pathLst>
              <a:path w="1249" h="1249" extrusionOk="0">
                <a:moveTo>
                  <a:pt x="615" y="1"/>
                </a:moveTo>
                <a:cubicBezTo>
                  <a:pt x="484" y="1"/>
                  <a:pt x="355" y="39"/>
                  <a:pt x="237" y="144"/>
                </a:cubicBezTo>
                <a:cubicBezTo>
                  <a:pt x="97" y="252"/>
                  <a:pt x="20" y="392"/>
                  <a:pt x="4" y="563"/>
                </a:cubicBezTo>
                <a:cubicBezTo>
                  <a:pt x="-11" y="718"/>
                  <a:pt x="20" y="873"/>
                  <a:pt x="144" y="1012"/>
                </a:cubicBezTo>
                <a:cubicBezTo>
                  <a:pt x="268" y="1152"/>
                  <a:pt x="392" y="1229"/>
                  <a:pt x="578" y="1245"/>
                </a:cubicBezTo>
                <a:cubicBezTo>
                  <a:pt x="602" y="1247"/>
                  <a:pt x="626" y="1249"/>
                  <a:pt x="649" y="1249"/>
                </a:cubicBezTo>
                <a:cubicBezTo>
                  <a:pt x="776" y="1249"/>
                  <a:pt x="894" y="1210"/>
                  <a:pt x="1012" y="1105"/>
                </a:cubicBezTo>
                <a:cubicBezTo>
                  <a:pt x="1152" y="997"/>
                  <a:pt x="1229" y="857"/>
                  <a:pt x="1245" y="687"/>
                </a:cubicBezTo>
                <a:cubicBezTo>
                  <a:pt x="1260" y="532"/>
                  <a:pt x="1229" y="376"/>
                  <a:pt x="1121" y="237"/>
                </a:cubicBezTo>
                <a:cubicBezTo>
                  <a:pt x="997" y="97"/>
                  <a:pt x="857" y="20"/>
                  <a:pt x="687" y="4"/>
                </a:cubicBezTo>
                <a:cubicBezTo>
                  <a:pt x="663" y="2"/>
                  <a:pt x="639" y="1"/>
                  <a:pt x="61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 name="Google Shape;326;p18">
            <a:extLst>
              <a:ext uri="{FF2B5EF4-FFF2-40B4-BE49-F238E27FC236}">
                <a16:creationId xmlns:a16="http://schemas.microsoft.com/office/drawing/2014/main" id="{C8446B4B-099C-3698-03E8-A495E7C0383E}"/>
              </a:ext>
            </a:extLst>
          </p:cNvPr>
          <p:cNvSpPr/>
          <p:nvPr/>
        </p:nvSpPr>
        <p:spPr>
          <a:xfrm>
            <a:off x="6689844" y="2484121"/>
            <a:ext cx="46195" cy="45719"/>
          </a:xfrm>
          <a:custGeom>
            <a:avLst/>
            <a:gdLst/>
            <a:ahLst/>
            <a:cxnLst/>
            <a:rect l="l" t="t" r="r" b="b"/>
            <a:pathLst>
              <a:path w="1263" h="1250" extrusionOk="0">
                <a:moveTo>
                  <a:pt x="614" y="1"/>
                </a:moveTo>
                <a:cubicBezTo>
                  <a:pt x="483" y="1"/>
                  <a:pt x="356" y="39"/>
                  <a:pt x="251" y="144"/>
                </a:cubicBezTo>
                <a:cubicBezTo>
                  <a:pt x="112" y="253"/>
                  <a:pt x="34" y="392"/>
                  <a:pt x="3" y="563"/>
                </a:cubicBezTo>
                <a:cubicBezTo>
                  <a:pt x="-13" y="718"/>
                  <a:pt x="34" y="873"/>
                  <a:pt x="143" y="1013"/>
                </a:cubicBezTo>
                <a:cubicBezTo>
                  <a:pt x="267" y="1152"/>
                  <a:pt x="406" y="1230"/>
                  <a:pt x="577" y="1245"/>
                </a:cubicBezTo>
                <a:cubicBezTo>
                  <a:pt x="601" y="1248"/>
                  <a:pt x="625" y="1249"/>
                  <a:pt x="649" y="1249"/>
                </a:cubicBezTo>
                <a:cubicBezTo>
                  <a:pt x="780" y="1249"/>
                  <a:pt x="909" y="1211"/>
                  <a:pt x="1027" y="1106"/>
                </a:cubicBezTo>
                <a:cubicBezTo>
                  <a:pt x="1135" y="997"/>
                  <a:pt x="1213" y="858"/>
                  <a:pt x="1259" y="687"/>
                </a:cubicBezTo>
                <a:cubicBezTo>
                  <a:pt x="1275" y="532"/>
                  <a:pt x="1228" y="377"/>
                  <a:pt x="1120" y="237"/>
                </a:cubicBezTo>
                <a:cubicBezTo>
                  <a:pt x="996" y="98"/>
                  <a:pt x="856" y="20"/>
                  <a:pt x="685" y="5"/>
                </a:cubicBezTo>
                <a:cubicBezTo>
                  <a:pt x="661" y="2"/>
                  <a:pt x="637"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 name="Google Shape;327;p18">
            <a:extLst>
              <a:ext uri="{FF2B5EF4-FFF2-40B4-BE49-F238E27FC236}">
                <a16:creationId xmlns:a16="http://schemas.microsoft.com/office/drawing/2014/main" id="{8E77EC84-A32F-7A63-44BB-5E9CAD8235F4}"/>
              </a:ext>
            </a:extLst>
          </p:cNvPr>
          <p:cNvSpPr/>
          <p:nvPr/>
        </p:nvSpPr>
        <p:spPr>
          <a:xfrm>
            <a:off x="6834904" y="2497424"/>
            <a:ext cx="46048" cy="45719"/>
          </a:xfrm>
          <a:custGeom>
            <a:avLst/>
            <a:gdLst/>
            <a:ahLst/>
            <a:cxnLst/>
            <a:rect l="l" t="t" r="r" b="b"/>
            <a:pathLst>
              <a:path w="1263" h="1254" extrusionOk="0">
                <a:moveTo>
                  <a:pt x="628" y="0"/>
                </a:moveTo>
                <a:cubicBezTo>
                  <a:pt x="492" y="0"/>
                  <a:pt x="360" y="48"/>
                  <a:pt x="251" y="143"/>
                </a:cubicBezTo>
                <a:cubicBezTo>
                  <a:pt x="112" y="267"/>
                  <a:pt x="34" y="391"/>
                  <a:pt x="3" y="577"/>
                </a:cubicBezTo>
                <a:cubicBezTo>
                  <a:pt x="-12" y="732"/>
                  <a:pt x="34" y="887"/>
                  <a:pt x="143" y="1011"/>
                </a:cubicBezTo>
                <a:cubicBezTo>
                  <a:pt x="267" y="1151"/>
                  <a:pt x="407" y="1228"/>
                  <a:pt x="577" y="1244"/>
                </a:cubicBezTo>
                <a:cubicBezTo>
                  <a:pt x="609" y="1250"/>
                  <a:pt x="640" y="1253"/>
                  <a:pt x="672" y="1253"/>
                </a:cubicBezTo>
                <a:cubicBezTo>
                  <a:pt x="795" y="1253"/>
                  <a:pt x="916" y="1206"/>
                  <a:pt x="1027" y="1120"/>
                </a:cubicBezTo>
                <a:cubicBezTo>
                  <a:pt x="1151" y="996"/>
                  <a:pt x="1213" y="856"/>
                  <a:pt x="1260" y="686"/>
                </a:cubicBezTo>
                <a:cubicBezTo>
                  <a:pt x="1275" y="530"/>
                  <a:pt x="1229" y="375"/>
                  <a:pt x="1120" y="236"/>
                </a:cubicBezTo>
                <a:cubicBezTo>
                  <a:pt x="996" y="112"/>
                  <a:pt x="856" y="34"/>
                  <a:pt x="686" y="3"/>
                </a:cubicBezTo>
                <a:cubicBezTo>
                  <a:pt x="666" y="1"/>
                  <a:pt x="647"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 name="Google Shape;328;p18">
            <a:extLst>
              <a:ext uri="{FF2B5EF4-FFF2-40B4-BE49-F238E27FC236}">
                <a16:creationId xmlns:a16="http://schemas.microsoft.com/office/drawing/2014/main" id="{4D66A895-DD58-C919-3E15-A648CE2096C0}"/>
              </a:ext>
            </a:extLst>
          </p:cNvPr>
          <p:cNvSpPr/>
          <p:nvPr/>
        </p:nvSpPr>
        <p:spPr>
          <a:xfrm>
            <a:off x="6980143" y="2510783"/>
            <a:ext cx="45719" cy="45719"/>
          </a:xfrm>
          <a:custGeom>
            <a:avLst/>
            <a:gdLst/>
            <a:ahLst/>
            <a:cxnLst/>
            <a:rect l="l" t="t" r="r" b="b"/>
            <a:pathLst>
              <a:path w="1254" h="1254" extrusionOk="0">
                <a:moveTo>
                  <a:pt x="582" y="1"/>
                </a:moveTo>
                <a:cubicBezTo>
                  <a:pt x="460" y="1"/>
                  <a:pt x="342" y="48"/>
                  <a:pt x="243" y="134"/>
                </a:cubicBezTo>
                <a:cubicBezTo>
                  <a:pt x="103" y="258"/>
                  <a:pt x="26" y="398"/>
                  <a:pt x="10" y="568"/>
                </a:cubicBezTo>
                <a:cubicBezTo>
                  <a:pt x="-21" y="723"/>
                  <a:pt x="26" y="879"/>
                  <a:pt x="134" y="1018"/>
                </a:cubicBezTo>
                <a:cubicBezTo>
                  <a:pt x="258" y="1142"/>
                  <a:pt x="398" y="1220"/>
                  <a:pt x="569" y="1251"/>
                </a:cubicBezTo>
                <a:cubicBezTo>
                  <a:pt x="588" y="1253"/>
                  <a:pt x="607" y="1254"/>
                  <a:pt x="627" y="1254"/>
                </a:cubicBezTo>
                <a:cubicBezTo>
                  <a:pt x="762" y="1254"/>
                  <a:pt x="896" y="1206"/>
                  <a:pt x="1018" y="1111"/>
                </a:cubicBezTo>
                <a:cubicBezTo>
                  <a:pt x="1142" y="987"/>
                  <a:pt x="1220" y="863"/>
                  <a:pt x="1251" y="677"/>
                </a:cubicBezTo>
                <a:cubicBezTo>
                  <a:pt x="1266" y="522"/>
                  <a:pt x="1220" y="367"/>
                  <a:pt x="1111" y="243"/>
                </a:cubicBezTo>
                <a:cubicBezTo>
                  <a:pt x="987" y="103"/>
                  <a:pt x="863" y="26"/>
                  <a:pt x="677" y="10"/>
                </a:cubicBezTo>
                <a:cubicBezTo>
                  <a:pt x="645" y="4"/>
                  <a:pt x="614" y="1"/>
                  <a:pt x="582"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3" name="Google Shape;329;p18">
            <a:extLst>
              <a:ext uri="{FF2B5EF4-FFF2-40B4-BE49-F238E27FC236}">
                <a16:creationId xmlns:a16="http://schemas.microsoft.com/office/drawing/2014/main" id="{3E02B637-7AC9-F441-4B3F-E7B1217DA4DE}"/>
              </a:ext>
            </a:extLst>
          </p:cNvPr>
          <p:cNvSpPr/>
          <p:nvPr/>
        </p:nvSpPr>
        <p:spPr>
          <a:xfrm>
            <a:off x="7124891" y="2523994"/>
            <a:ext cx="45901" cy="45719"/>
          </a:xfrm>
          <a:custGeom>
            <a:avLst/>
            <a:gdLst/>
            <a:ahLst/>
            <a:cxnLst/>
            <a:rect l="l" t="t" r="r" b="b"/>
            <a:pathLst>
              <a:path w="1254" h="1249" extrusionOk="0">
                <a:moveTo>
                  <a:pt x="605" y="1"/>
                </a:moveTo>
                <a:cubicBezTo>
                  <a:pt x="474" y="1"/>
                  <a:pt x="347" y="39"/>
                  <a:pt x="242" y="144"/>
                </a:cubicBezTo>
                <a:cubicBezTo>
                  <a:pt x="103" y="253"/>
                  <a:pt x="25" y="392"/>
                  <a:pt x="9" y="563"/>
                </a:cubicBezTo>
                <a:cubicBezTo>
                  <a:pt x="-22" y="718"/>
                  <a:pt x="25" y="873"/>
                  <a:pt x="134" y="1013"/>
                </a:cubicBezTo>
                <a:cubicBezTo>
                  <a:pt x="258" y="1152"/>
                  <a:pt x="397" y="1214"/>
                  <a:pt x="568" y="1245"/>
                </a:cubicBezTo>
                <a:cubicBezTo>
                  <a:pt x="592" y="1248"/>
                  <a:pt x="616" y="1249"/>
                  <a:pt x="640" y="1249"/>
                </a:cubicBezTo>
                <a:cubicBezTo>
                  <a:pt x="771" y="1249"/>
                  <a:pt x="900" y="1211"/>
                  <a:pt x="1018" y="1106"/>
                </a:cubicBezTo>
                <a:cubicBezTo>
                  <a:pt x="1142" y="997"/>
                  <a:pt x="1219" y="858"/>
                  <a:pt x="1250" y="687"/>
                </a:cubicBezTo>
                <a:cubicBezTo>
                  <a:pt x="1266" y="532"/>
                  <a:pt x="1219" y="377"/>
                  <a:pt x="1111" y="237"/>
                </a:cubicBezTo>
                <a:cubicBezTo>
                  <a:pt x="987" y="98"/>
                  <a:pt x="863" y="20"/>
                  <a:pt x="676" y="4"/>
                </a:cubicBezTo>
                <a:cubicBezTo>
                  <a:pt x="652" y="2"/>
                  <a:pt x="628" y="1"/>
                  <a:pt x="60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4" name="Google Shape;330;p18">
            <a:extLst>
              <a:ext uri="{FF2B5EF4-FFF2-40B4-BE49-F238E27FC236}">
                <a16:creationId xmlns:a16="http://schemas.microsoft.com/office/drawing/2014/main" id="{3B153293-0545-E142-CBB7-80ED55DF2002}"/>
              </a:ext>
            </a:extLst>
          </p:cNvPr>
          <p:cNvSpPr/>
          <p:nvPr/>
        </p:nvSpPr>
        <p:spPr>
          <a:xfrm>
            <a:off x="7269802" y="2537205"/>
            <a:ext cx="45901" cy="45719"/>
          </a:xfrm>
          <a:custGeom>
            <a:avLst/>
            <a:gdLst/>
            <a:ahLst/>
            <a:cxnLst/>
            <a:rect l="l" t="t" r="r" b="b"/>
            <a:pathLst>
              <a:path w="1254" h="1249" extrusionOk="0">
                <a:moveTo>
                  <a:pt x="605" y="0"/>
                </a:moveTo>
                <a:cubicBezTo>
                  <a:pt x="474" y="0"/>
                  <a:pt x="347" y="39"/>
                  <a:pt x="242" y="144"/>
                </a:cubicBezTo>
                <a:cubicBezTo>
                  <a:pt x="103" y="252"/>
                  <a:pt x="25" y="392"/>
                  <a:pt x="10" y="562"/>
                </a:cubicBezTo>
                <a:cubicBezTo>
                  <a:pt x="-21" y="717"/>
                  <a:pt x="25" y="872"/>
                  <a:pt x="134" y="1012"/>
                </a:cubicBezTo>
                <a:cubicBezTo>
                  <a:pt x="258" y="1152"/>
                  <a:pt x="398" y="1229"/>
                  <a:pt x="568" y="1245"/>
                </a:cubicBezTo>
                <a:cubicBezTo>
                  <a:pt x="592" y="1247"/>
                  <a:pt x="616" y="1248"/>
                  <a:pt x="640" y="1248"/>
                </a:cubicBezTo>
                <a:cubicBezTo>
                  <a:pt x="771" y="1248"/>
                  <a:pt x="900" y="1210"/>
                  <a:pt x="1018" y="1105"/>
                </a:cubicBezTo>
                <a:cubicBezTo>
                  <a:pt x="1142" y="1012"/>
                  <a:pt x="1220" y="857"/>
                  <a:pt x="1251" y="686"/>
                </a:cubicBezTo>
                <a:cubicBezTo>
                  <a:pt x="1266" y="531"/>
                  <a:pt x="1220" y="376"/>
                  <a:pt x="1111" y="237"/>
                </a:cubicBezTo>
                <a:cubicBezTo>
                  <a:pt x="987" y="97"/>
                  <a:pt x="863" y="19"/>
                  <a:pt x="677" y="4"/>
                </a:cubicBezTo>
                <a:cubicBezTo>
                  <a:pt x="653" y="2"/>
                  <a:pt x="629" y="0"/>
                  <a:pt x="60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 name="Google Shape;331;p18">
            <a:extLst>
              <a:ext uri="{FF2B5EF4-FFF2-40B4-BE49-F238E27FC236}">
                <a16:creationId xmlns:a16="http://schemas.microsoft.com/office/drawing/2014/main" id="{97AD7022-C8E0-E7F8-BEE7-146C9CD3F2B2}"/>
              </a:ext>
            </a:extLst>
          </p:cNvPr>
          <p:cNvSpPr/>
          <p:nvPr/>
        </p:nvSpPr>
        <p:spPr>
          <a:xfrm>
            <a:off x="7414896" y="2550508"/>
            <a:ext cx="45719" cy="45719"/>
          </a:xfrm>
          <a:custGeom>
            <a:avLst/>
            <a:gdLst/>
            <a:ahLst/>
            <a:cxnLst/>
            <a:rect l="l" t="t" r="r" b="b"/>
            <a:pathLst>
              <a:path w="1254" h="1254" extrusionOk="0">
                <a:moveTo>
                  <a:pt x="619" y="0"/>
                </a:moveTo>
                <a:cubicBezTo>
                  <a:pt x="484" y="0"/>
                  <a:pt x="351" y="48"/>
                  <a:pt x="243" y="143"/>
                </a:cubicBezTo>
                <a:cubicBezTo>
                  <a:pt x="103" y="267"/>
                  <a:pt x="26" y="391"/>
                  <a:pt x="10" y="577"/>
                </a:cubicBezTo>
                <a:cubicBezTo>
                  <a:pt x="-21" y="732"/>
                  <a:pt x="26" y="887"/>
                  <a:pt x="134" y="1011"/>
                </a:cubicBezTo>
                <a:cubicBezTo>
                  <a:pt x="258" y="1151"/>
                  <a:pt x="398" y="1229"/>
                  <a:pt x="569" y="1244"/>
                </a:cubicBezTo>
                <a:cubicBezTo>
                  <a:pt x="600" y="1250"/>
                  <a:pt x="632" y="1254"/>
                  <a:pt x="663" y="1254"/>
                </a:cubicBezTo>
                <a:cubicBezTo>
                  <a:pt x="786" y="1254"/>
                  <a:pt x="907" y="1206"/>
                  <a:pt x="1018" y="1120"/>
                </a:cubicBezTo>
                <a:cubicBezTo>
                  <a:pt x="1142" y="1011"/>
                  <a:pt x="1220" y="856"/>
                  <a:pt x="1251" y="686"/>
                </a:cubicBezTo>
                <a:cubicBezTo>
                  <a:pt x="1266" y="531"/>
                  <a:pt x="1220" y="376"/>
                  <a:pt x="1111" y="236"/>
                </a:cubicBezTo>
                <a:cubicBezTo>
                  <a:pt x="987" y="112"/>
                  <a:pt x="848" y="34"/>
                  <a:pt x="677" y="3"/>
                </a:cubicBezTo>
                <a:cubicBezTo>
                  <a:pt x="658" y="1"/>
                  <a:pt x="638" y="0"/>
                  <a:pt x="619"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 name="Google Shape;332;p18">
            <a:extLst>
              <a:ext uri="{FF2B5EF4-FFF2-40B4-BE49-F238E27FC236}">
                <a16:creationId xmlns:a16="http://schemas.microsoft.com/office/drawing/2014/main" id="{A3A09A7E-5A76-333D-3576-EDFE7461EF13}"/>
              </a:ext>
            </a:extLst>
          </p:cNvPr>
          <p:cNvSpPr/>
          <p:nvPr/>
        </p:nvSpPr>
        <p:spPr>
          <a:xfrm>
            <a:off x="7559315" y="2564182"/>
            <a:ext cx="46231" cy="45719"/>
          </a:xfrm>
          <a:custGeom>
            <a:avLst/>
            <a:gdLst/>
            <a:ahLst/>
            <a:cxnLst/>
            <a:rect l="l" t="t" r="r" b="b"/>
            <a:pathLst>
              <a:path w="1263" h="1249" extrusionOk="0">
                <a:moveTo>
                  <a:pt x="614" y="0"/>
                </a:moveTo>
                <a:cubicBezTo>
                  <a:pt x="483" y="0"/>
                  <a:pt x="356" y="39"/>
                  <a:pt x="251" y="143"/>
                </a:cubicBezTo>
                <a:cubicBezTo>
                  <a:pt x="112" y="252"/>
                  <a:pt x="34" y="392"/>
                  <a:pt x="3" y="562"/>
                </a:cubicBezTo>
                <a:cubicBezTo>
                  <a:pt x="-13" y="717"/>
                  <a:pt x="34" y="872"/>
                  <a:pt x="143" y="1012"/>
                </a:cubicBezTo>
                <a:cubicBezTo>
                  <a:pt x="267" y="1152"/>
                  <a:pt x="406" y="1229"/>
                  <a:pt x="577" y="1245"/>
                </a:cubicBezTo>
                <a:cubicBezTo>
                  <a:pt x="601" y="1247"/>
                  <a:pt x="625" y="1248"/>
                  <a:pt x="649" y="1248"/>
                </a:cubicBezTo>
                <a:cubicBezTo>
                  <a:pt x="780" y="1248"/>
                  <a:pt x="909" y="1210"/>
                  <a:pt x="1027" y="1105"/>
                </a:cubicBezTo>
                <a:cubicBezTo>
                  <a:pt x="1151" y="996"/>
                  <a:pt x="1228" y="857"/>
                  <a:pt x="1259" y="686"/>
                </a:cubicBezTo>
                <a:cubicBezTo>
                  <a:pt x="1275" y="531"/>
                  <a:pt x="1228" y="376"/>
                  <a:pt x="1120" y="236"/>
                </a:cubicBezTo>
                <a:cubicBezTo>
                  <a:pt x="996" y="97"/>
                  <a:pt x="856" y="19"/>
                  <a:pt x="685" y="4"/>
                </a:cubicBezTo>
                <a:cubicBezTo>
                  <a:pt x="661" y="1"/>
                  <a:pt x="637"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 name="Google Shape;333;p18">
            <a:extLst>
              <a:ext uri="{FF2B5EF4-FFF2-40B4-BE49-F238E27FC236}">
                <a16:creationId xmlns:a16="http://schemas.microsoft.com/office/drawing/2014/main" id="{682631DF-19C8-893C-C5C3-FF6FAA8C1D6D}"/>
              </a:ext>
            </a:extLst>
          </p:cNvPr>
          <p:cNvSpPr/>
          <p:nvPr/>
        </p:nvSpPr>
        <p:spPr>
          <a:xfrm>
            <a:off x="5218761" y="2585700"/>
            <a:ext cx="45719" cy="45719"/>
          </a:xfrm>
          <a:custGeom>
            <a:avLst/>
            <a:gdLst/>
            <a:ahLst/>
            <a:cxnLst/>
            <a:rect l="l" t="t" r="r" b="b"/>
            <a:pathLst>
              <a:path w="1249" h="1249" extrusionOk="0">
                <a:moveTo>
                  <a:pt x="615" y="0"/>
                </a:moveTo>
                <a:cubicBezTo>
                  <a:pt x="484" y="0"/>
                  <a:pt x="355" y="39"/>
                  <a:pt x="237" y="144"/>
                </a:cubicBezTo>
                <a:cubicBezTo>
                  <a:pt x="97" y="252"/>
                  <a:pt x="20" y="392"/>
                  <a:pt x="4" y="562"/>
                </a:cubicBezTo>
                <a:cubicBezTo>
                  <a:pt x="-11" y="717"/>
                  <a:pt x="20" y="873"/>
                  <a:pt x="144" y="1012"/>
                </a:cubicBezTo>
                <a:cubicBezTo>
                  <a:pt x="252" y="1152"/>
                  <a:pt x="392" y="1229"/>
                  <a:pt x="563" y="1245"/>
                </a:cubicBezTo>
                <a:cubicBezTo>
                  <a:pt x="587" y="1247"/>
                  <a:pt x="611" y="1248"/>
                  <a:pt x="635" y="1248"/>
                </a:cubicBezTo>
                <a:cubicBezTo>
                  <a:pt x="765" y="1248"/>
                  <a:pt x="894" y="1210"/>
                  <a:pt x="1012" y="1105"/>
                </a:cubicBezTo>
                <a:cubicBezTo>
                  <a:pt x="1152" y="997"/>
                  <a:pt x="1230" y="857"/>
                  <a:pt x="1245" y="686"/>
                </a:cubicBezTo>
                <a:cubicBezTo>
                  <a:pt x="1261" y="531"/>
                  <a:pt x="1230" y="376"/>
                  <a:pt x="1106" y="237"/>
                </a:cubicBezTo>
                <a:cubicBezTo>
                  <a:pt x="997" y="97"/>
                  <a:pt x="857" y="20"/>
                  <a:pt x="687" y="4"/>
                </a:cubicBezTo>
                <a:cubicBezTo>
                  <a:pt x="663" y="2"/>
                  <a:pt x="639" y="0"/>
                  <a:pt x="61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 name="Google Shape;334;p18">
            <a:extLst>
              <a:ext uri="{FF2B5EF4-FFF2-40B4-BE49-F238E27FC236}">
                <a16:creationId xmlns:a16="http://schemas.microsoft.com/office/drawing/2014/main" id="{A613FA93-E618-9F3F-C6DF-3C873AC82BB7}"/>
              </a:ext>
            </a:extLst>
          </p:cNvPr>
          <p:cNvSpPr/>
          <p:nvPr/>
        </p:nvSpPr>
        <p:spPr>
          <a:xfrm>
            <a:off x="5363654" y="2598893"/>
            <a:ext cx="45755" cy="45719"/>
          </a:xfrm>
          <a:custGeom>
            <a:avLst/>
            <a:gdLst/>
            <a:ahLst/>
            <a:cxnLst/>
            <a:rect l="l" t="t" r="r" b="b"/>
            <a:pathLst>
              <a:path w="1250" h="1249" extrusionOk="0">
                <a:moveTo>
                  <a:pt x="615" y="1"/>
                </a:moveTo>
                <a:cubicBezTo>
                  <a:pt x="484" y="1"/>
                  <a:pt x="355" y="39"/>
                  <a:pt x="237" y="144"/>
                </a:cubicBezTo>
                <a:cubicBezTo>
                  <a:pt x="98" y="253"/>
                  <a:pt x="20" y="392"/>
                  <a:pt x="5" y="563"/>
                </a:cubicBezTo>
                <a:cubicBezTo>
                  <a:pt x="-11" y="718"/>
                  <a:pt x="20" y="873"/>
                  <a:pt x="144" y="1013"/>
                </a:cubicBezTo>
                <a:cubicBezTo>
                  <a:pt x="253" y="1152"/>
                  <a:pt x="392" y="1230"/>
                  <a:pt x="563" y="1245"/>
                </a:cubicBezTo>
                <a:cubicBezTo>
                  <a:pt x="587" y="1248"/>
                  <a:pt x="611" y="1249"/>
                  <a:pt x="635" y="1249"/>
                </a:cubicBezTo>
                <a:cubicBezTo>
                  <a:pt x="766" y="1249"/>
                  <a:pt x="895" y="1211"/>
                  <a:pt x="1013" y="1106"/>
                </a:cubicBezTo>
                <a:cubicBezTo>
                  <a:pt x="1152" y="997"/>
                  <a:pt x="1230" y="858"/>
                  <a:pt x="1245" y="687"/>
                </a:cubicBezTo>
                <a:cubicBezTo>
                  <a:pt x="1261" y="532"/>
                  <a:pt x="1230" y="377"/>
                  <a:pt x="1106" y="237"/>
                </a:cubicBezTo>
                <a:cubicBezTo>
                  <a:pt x="997" y="98"/>
                  <a:pt x="858" y="20"/>
                  <a:pt x="687" y="4"/>
                </a:cubicBezTo>
                <a:cubicBezTo>
                  <a:pt x="663" y="2"/>
                  <a:pt x="639" y="1"/>
                  <a:pt x="61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9" name="Google Shape;335;p18">
            <a:extLst>
              <a:ext uri="{FF2B5EF4-FFF2-40B4-BE49-F238E27FC236}">
                <a16:creationId xmlns:a16="http://schemas.microsoft.com/office/drawing/2014/main" id="{BF76CE7E-957D-8019-EB6D-CBA5BA06DD4B}"/>
              </a:ext>
            </a:extLst>
          </p:cNvPr>
          <p:cNvSpPr/>
          <p:nvPr/>
        </p:nvSpPr>
        <p:spPr>
          <a:xfrm>
            <a:off x="5508602" y="2612032"/>
            <a:ext cx="45719" cy="45901"/>
          </a:xfrm>
          <a:custGeom>
            <a:avLst/>
            <a:gdLst/>
            <a:ahLst/>
            <a:cxnLst/>
            <a:rect l="l" t="t" r="r" b="b"/>
            <a:pathLst>
              <a:path w="1249" h="1254" extrusionOk="0">
                <a:moveTo>
                  <a:pt x="628" y="0"/>
                </a:moveTo>
                <a:cubicBezTo>
                  <a:pt x="493" y="0"/>
                  <a:pt x="359" y="48"/>
                  <a:pt x="237" y="143"/>
                </a:cubicBezTo>
                <a:cubicBezTo>
                  <a:pt x="97" y="267"/>
                  <a:pt x="20" y="391"/>
                  <a:pt x="4" y="577"/>
                </a:cubicBezTo>
                <a:cubicBezTo>
                  <a:pt x="-12" y="732"/>
                  <a:pt x="20" y="887"/>
                  <a:pt x="144" y="1011"/>
                </a:cubicBezTo>
                <a:cubicBezTo>
                  <a:pt x="252" y="1151"/>
                  <a:pt x="392" y="1228"/>
                  <a:pt x="562" y="1244"/>
                </a:cubicBezTo>
                <a:cubicBezTo>
                  <a:pt x="594" y="1250"/>
                  <a:pt x="626" y="1253"/>
                  <a:pt x="657" y="1253"/>
                </a:cubicBezTo>
                <a:cubicBezTo>
                  <a:pt x="780" y="1253"/>
                  <a:pt x="901" y="1206"/>
                  <a:pt x="1012" y="1120"/>
                </a:cubicBezTo>
                <a:cubicBezTo>
                  <a:pt x="1152" y="996"/>
                  <a:pt x="1229" y="856"/>
                  <a:pt x="1245" y="685"/>
                </a:cubicBezTo>
                <a:cubicBezTo>
                  <a:pt x="1260" y="530"/>
                  <a:pt x="1229" y="375"/>
                  <a:pt x="1105" y="236"/>
                </a:cubicBezTo>
                <a:cubicBezTo>
                  <a:pt x="997" y="111"/>
                  <a:pt x="857" y="34"/>
                  <a:pt x="686" y="3"/>
                </a:cubicBezTo>
                <a:cubicBezTo>
                  <a:pt x="667" y="1"/>
                  <a:pt x="648"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 name="Google Shape;336;p18">
            <a:extLst>
              <a:ext uri="{FF2B5EF4-FFF2-40B4-BE49-F238E27FC236}">
                <a16:creationId xmlns:a16="http://schemas.microsoft.com/office/drawing/2014/main" id="{7A4FEE80-0624-0863-68C7-7DF2765202B9}"/>
              </a:ext>
            </a:extLst>
          </p:cNvPr>
          <p:cNvSpPr/>
          <p:nvPr/>
        </p:nvSpPr>
        <p:spPr>
          <a:xfrm>
            <a:off x="5653885" y="2625573"/>
            <a:ext cx="45756" cy="45719"/>
          </a:xfrm>
          <a:custGeom>
            <a:avLst/>
            <a:gdLst/>
            <a:ahLst/>
            <a:cxnLst/>
            <a:rect l="l" t="t" r="r" b="b"/>
            <a:pathLst>
              <a:path w="1255" h="1254" extrusionOk="0">
                <a:moveTo>
                  <a:pt x="591" y="0"/>
                </a:moveTo>
                <a:cubicBezTo>
                  <a:pt x="468" y="0"/>
                  <a:pt x="348" y="48"/>
                  <a:pt x="236" y="134"/>
                </a:cubicBezTo>
                <a:cubicBezTo>
                  <a:pt x="112" y="258"/>
                  <a:pt x="35" y="398"/>
                  <a:pt x="4" y="568"/>
                </a:cubicBezTo>
                <a:cubicBezTo>
                  <a:pt x="-12" y="723"/>
                  <a:pt x="35" y="878"/>
                  <a:pt x="143" y="1018"/>
                </a:cubicBezTo>
                <a:cubicBezTo>
                  <a:pt x="268" y="1142"/>
                  <a:pt x="392" y="1220"/>
                  <a:pt x="578" y="1251"/>
                </a:cubicBezTo>
                <a:cubicBezTo>
                  <a:pt x="597" y="1253"/>
                  <a:pt x="616" y="1254"/>
                  <a:pt x="636" y="1254"/>
                </a:cubicBezTo>
                <a:cubicBezTo>
                  <a:pt x="771" y="1254"/>
                  <a:pt x="903" y="1206"/>
                  <a:pt x="1012" y="1111"/>
                </a:cubicBezTo>
                <a:cubicBezTo>
                  <a:pt x="1136" y="987"/>
                  <a:pt x="1214" y="863"/>
                  <a:pt x="1245" y="677"/>
                </a:cubicBezTo>
                <a:cubicBezTo>
                  <a:pt x="1276" y="522"/>
                  <a:pt x="1229" y="367"/>
                  <a:pt x="1121" y="243"/>
                </a:cubicBezTo>
                <a:cubicBezTo>
                  <a:pt x="996" y="103"/>
                  <a:pt x="857" y="25"/>
                  <a:pt x="686" y="10"/>
                </a:cubicBezTo>
                <a:cubicBezTo>
                  <a:pt x="655" y="4"/>
                  <a:pt x="623" y="0"/>
                  <a:pt x="591"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1" name="Google Shape;337;p18">
            <a:extLst>
              <a:ext uri="{FF2B5EF4-FFF2-40B4-BE49-F238E27FC236}">
                <a16:creationId xmlns:a16="http://schemas.microsoft.com/office/drawing/2014/main" id="{C60111C4-CB3B-CAA7-56FF-A7771425B841}"/>
              </a:ext>
            </a:extLst>
          </p:cNvPr>
          <p:cNvSpPr/>
          <p:nvPr/>
        </p:nvSpPr>
        <p:spPr>
          <a:xfrm>
            <a:off x="5798613" y="2638784"/>
            <a:ext cx="45939" cy="45719"/>
          </a:xfrm>
          <a:custGeom>
            <a:avLst/>
            <a:gdLst/>
            <a:ahLst/>
            <a:cxnLst/>
            <a:rect l="l" t="t" r="r" b="b"/>
            <a:pathLst>
              <a:path w="1255" h="1249" extrusionOk="0">
                <a:moveTo>
                  <a:pt x="615" y="1"/>
                </a:moveTo>
                <a:cubicBezTo>
                  <a:pt x="484" y="1"/>
                  <a:pt x="355" y="39"/>
                  <a:pt x="237" y="144"/>
                </a:cubicBezTo>
                <a:cubicBezTo>
                  <a:pt x="113" y="252"/>
                  <a:pt x="35" y="392"/>
                  <a:pt x="4" y="563"/>
                </a:cubicBezTo>
                <a:cubicBezTo>
                  <a:pt x="-11" y="718"/>
                  <a:pt x="20" y="873"/>
                  <a:pt x="144" y="1012"/>
                </a:cubicBezTo>
                <a:cubicBezTo>
                  <a:pt x="252" y="1152"/>
                  <a:pt x="392" y="1214"/>
                  <a:pt x="578" y="1245"/>
                </a:cubicBezTo>
                <a:cubicBezTo>
                  <a:pt x="602" y="1247"/>
                  <a:pt x="626" y="1249"/>
                  <a:pt x="650" y="1249"/>
                </a:cubicBezTo>
                <a:cubicBezTo>
                  <a:pt x="780" y="1249"/>
                  <a:pt x="907" y="1210"/>
                  <a:pt x="1012" y="1105"/>
                </a:cubicBezTo>
                <a:cubicBezTo>
                  <a:pt x="1152" y="1012"/>
                  <a:pt x="1214" y="857"/>
                  <a:pt x="1245" y="687"/>
                </a:cubicBezTo>
                <a:cubicBezTo>
                  <a:pt x="1276" y="532"/>
                  <a:pt x="1229" y="377"/>
                  <a:pt x="1121" y="237"/>
                </a:cubicBezTo>
                <a:cubicBezTo>
                  <a:pt x="997" y="97"/>
                  <a:pt x="857" y="20"/>
                  <a:pt x="687" y="4"/>
                </a:cubicBezTo>
                <a:cubicBezTo>
                  <a:pt x="663" y="2"/>
                  <a:pt x="639" y="1"/>
                  <a:pt x="61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 name="Google Shape;338;p18">
            <a:extLst>
              <a:ext uri="{FF2B5EF4-FFF2-40B4-BE49-F238E27FC236}">
                <a16:creationId xmlns:a16="http://schemas.microsoft.com/office/drawing/2014/main" id="{951900AC-BAB3-E326-DE20-13FD94314C67}"/>
              </a:ext>
            </a:extLst>
          </p:cNvPr>
          <p:cNvSpPr/>
          <p:nvPr/>
        </p:nvSpPr>
        <p:spPr>
          <a:xfrm>
            <a:off x="5943562" y="2651995"/>
            <a:ext cx="45901" cy="45719"/>
          </a:xfrm>
          <a:custGeom>
            <a:avLst/>
            <a:gdLst/>
            <a:ahLst/>
            <a:cxnLst/>
            <a:rect l="l" t="t" r="r" b="b"/>
            <a:pathLst>
              <a:path w="1254" h="1249" extrusionOk="0">
                <a:moveTo>
                  <a:pt x="614" y="0"/>
                </a:moveTo>
                <a:cubicBezTo>
                  <a:pt x="483" y="0"/>
                  <a:pt x="354" y="38"/>
                  <a:pt x="236" y="143"/>
                </a:cubicBezTo>
                <a:cubicBezTo>
                  <a:pt x="112" y="252"/>
                  <a:pt x="35" y="391"/>
                  <a:pt x="4" y="562"/>
                </a:cubicBezTo>
                <a:cubicBezTo>
                  <a:pt x="-12" y="717"/>
                  <a:pt x="35" y="872"/>
                  <a:pt x="143" y="1012"/>
                </a:cubicBezTo>
                <a:cubicBezTo>
                  <a:pt x="267" y="1151"/>
                  <a:pt x="391" y="1229"/>
                  <a:pt x="577" y="1245"/>
                </a:cubicBezTo>
                <a:cubicBezTo>
                  <a:pt x="601" y="1247"/>
                  <a:pt x="625" y="1248"/>
                  <a:pt x="649" y="1248"/>
                </a:cubicBezTo>
                <a:cubicBezTo>
                  <a:pt x="780" y="1248"/>
                  <a:pt x="907" y="1210"/>
                  <a:pt x="1012" y="1105"/>
                </a:cubicBezTo>
                <a:cubicBezTo>
                  <a:pt x="1151" y="1012"/>
                  <a:pt x="1229" y="857"/>
                  <a:pt x="1244" y="686"/>
                </a:cubicBezTo>
                <a:cubicBezTo>
                  <a:pt x="1275" y="531"/>
                  <a:pt x="1229" y="376"/>
                  <a:pt x="1120" y="236"/>
                </a:cubicBezTo>
                <a:cubicBezTo>
                  <a:pt x="996" y="97"/>
                  <a:pt x="857" y="19"/>
                  <a:pt x="686" y="4"/>
                </a:cubicBezTo>
                <a:cubicBezTo>
                  <a:pt x="662" y="1"/>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3" name="Google Shape;339;p18">
            <a:extLst>
              <a:ext uri="{FF2B5EF4-FFF2-40B4-BE49-F238E27FC236}">
                <a16:creationId xmlns:a16="http://schemas.microsoft.com/office/drawing/2014/main" id="{35B37CEA-6622-0DF4-0D34-88FB6C9DBE04}"/>
              </a:ext>
            </a:extLst>
          </p:cNvPr>
          <p:cNvSpPr/>
          <p:nvPr/>
        </p:nvSpPr>
        <p:spPr>
          <a:xfrm>
            <a:off x="6088638" y="2665298"/>
            <a:ext cx="45756" cy="45719"/>
          </a:xfrm>
          <a:custGeom>
            <a:avLst/>
            <a:gdLst/>
            <a:ahLst/>
            <a:cxnLst/>
            <a:rect l="l" t="t" r="r" b="b"/>
            <a:pathLst>
              <a:path w="1255" h="1254" extrusionOk="0">
                <a:moveTo>
                  <a:pt x="628" y="0"/>
                </a:moveTo>
                <a:cubicBezTo>
                  <a:pt x="493" y="0"/>
                  <a:pt x="359" y="48"/>
                  <a:pt x="237" y="143"/>
                </a:cubicBezTo>
                <a:cubicBezTo>
                  <a:pt x="112" y="267"/>
                  <a:pt x="35" y="391"/>
                  <a:pt x="4" y="577"/>
                </a:cubicBezTo>
                <a:cubicBezTo>
                  <a:pt x="-12" y="732"/>
                  <a:pt x="35" y="887"/>
                  <a:pt x="143" y="1011"/>
                </a:cubicBezTo>
                <a:cubicBezTo>
                  <a:pt x="252" y="1151"/>
                  <a:pt x="392" y="1228"/>
                  <a:pt x="578" y="1244"/>
                </a:cubicBezTo>
                <a:cubicBezTo>
                  <a:pt x="609" y="1250"/>
                  <a:pt x="641" y="1253"/>
                  <a:pt x="672" y="1253"/>
                </a:cubicBezTo>
                <a:cubicBezTo>
                  <a:pt x="795" y="1253"/>
                  <a:pt x="913" y="1206"/>
                  <a:pt x="1012" y="1120"/>
                </a:cubicBezTo>
                <a:cubicBezTo>
                  <a:pt x="1152" y="1011"/>
                  <a:pt x="1229" y="887"/>
                  <a:pt x="1245" y="686"/>
                </a:cubicBezTo>
                <a:cubicBezTo>
                  <a:pt x="1276" y="531"/>
                  <a:pt x="1229" y="375"/>
                  <a:pt x="1121" y="236"/>
                </a:cubicBezTo>
                <a:cubicBezTo>
                  <a:pt x="996" y="112"/>
                  <a:pt x="857" y="34"/>
                  <a:pt x="686" y="3"/>
                </a:cubicBezTo>
                <a:cubicBezTo>
                  <a:pt x="667" y="1"/>
                  <a:pt x="648"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4" name="Google Shape;340;p18">
            <a:extLst>
              <a:ext uri="{FF2B5EF4-FFF2-40B4-BE49-F238E27FC236}">
                <a16:creationId xmlns:a16="http://schemas.microsoft.com/office/drawing/2014/main" id="{12CC8700-6F1B-6DE7-E2C8-0833B4AFF9C1}"/>
              </a:ext>
            </a:extLst>
          </p:cNvPr>
          <p:cNvSpPr/>
          <p:nvPr/>
        </p:nvSpPr>
        <p:spPr>
          <a:xfrm>
            <a:off x="6233439" y="2678971"/>
            <a:ext cx="45865" cy="45719"/>
          </a:xfrm>
          <a:custGeom>
            <a:avLst/>
            <a:gdLst/>
            <a:ahLst/>
            <a:cxnLst/>
            <a:rect l="l" t="t" r="r" b="b"/>
            <a:pathLst>
              <a:path w="1254" h="1250" extrusionOk="0">
                <a:moveTo>
                  <a:pt x="614" y="1"/>
                </a:moveTo>
                <a:cubicBezTo>
                  <a:pt x="483" y="1"/>
                  <a:pt x="354" y="39"/>
                  <a:pt x="236" y="144"/>
                </a:cubicBezTo>
                <a:cubicBezTo>
                  <a:pt x="112" y="253"/>
                  <a:pt x="34" y="392"/>
                  <a:pt x="3" y="563"/>
                </a:cubicBezTo>
                <a:cubicBezTo>
                  <a:pt x="-12" y="718"/>
                  <a:pt x="34" y="873"/>
                  <a:pt x="143" y="1013"/>
                </a:cubicBezTo>
                <a:cubicBezTo>
                  <a:pt x="267" y="1152"/>
                  <a:pt x="391" y="1230"/>
                  <a:pt x="577" y="1245"/>
                </a:cubicBezTo>
                <a:cubicBezTo>
                  <a:pt x="601" y="1248"/>
                  <a:pt x="625" y="1249"/>
                  <a:pt x="649" y="1249"/>
                </a:cubicBezTo>
                <a:cubicBezTo>
                  <a:pt x="779" y="1249"/>
                  <a:pt x="906" y="1211"/>
                  <a:pt x="1011" y="1106"/>
                </a:cubicBezTo>
                <a:cubicBezTo>
                  <a:pt x="1151" y="997"/>
                  <a:pt x="1228" y="858"/>
                  <a:pt x="1244" y="687"/>
                </a:cubicBezTo>
                <a:cubicBezTo>
                  <a:pt x="1275" y="532"/>
                  <a:pt x="1228" y="377"/>
                  <a:pt x="1120" y="237"/>
                </a:cubicBezTo>
                <a:cubicBezTo>
                  <a:pt x="996" y="98"/>
                  <a:pt x="856" y="20"/>
                  <a:pt x="686" y="5"/>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5" name="Google Shape;341;p18">
            <a:extLst>
              <a:ext uri="{FF2B5EF4-FFF2-40B4-BE49-F238E27FC236}">
                <a16:creationId xmlns:a16="http://schemas.microsoft.com/office/drawing/2014/main" id="{232CCDDA-A2A1-CC08-1ECE-35F13321216D}"/>
              </a:ext>
            </a:extLst>
          </p:cNvPr>
          <p:cNvSpPr/>
          <p:nvPr/>
        </p:nvSpPr>
        <p:spPr>
          <a:xfrm>
            <a:off x="6378405" y="2692164"/>
            <a:ext cx="45719" cy="45719"/>
          </a:xfrm>
          <a:custGeom>
            <a:avLst/>
            <a:gdLst/>
            <a:ahLst/>
            <a:cxnLst/>
            <a:rect l="l" t="t" r="r" b="b"/>
            <a:pathLst>
              <a:path w="1249" h="1249" extrusionOk="0">
                <a:moveTo>
                  <a:pt x="614" y="0"/>
                </a:moveTo>
                <a:cubicBezTo>
                  <a:pt x="483" y="0"/>
                  <a:pt x="354" y="39"/>
                  <a:pt x="236" y="144"/>
                </a:cubicBezTo>
                <a:cubicBezTo>
                  <a:pt x="97" y="252"/>
                  <a:pt x="35" y="392"/>
                  <a:pt x="4" y="562"/>
                </a:cubicBezTo>
                <a:cubicBezTo>
                  <a:pt x="-12" y="718"/>
                  <a:pt x="35" y="873"/>
                  <a:pt x="143" y="1012"/>
                </a:cubicBezTo>
                <a:cubicBezTo>
                  <a:pt x="267" y="1152"/>
                  <a:pt x="391" y="1229"/>
                  <a:pt x="577" y="1245"/>
                </a:cubicBezTo>
                <a:cubicBezTo>
                  <a:pt x="601" y="1247"/>
                  <a:pt x="625" y="1249"/>
                  <a:pt x="648" y="1249"/>
                </a:cubicBezTo>
                <a:cubicBezTo>
                  <a:pt x="776" y="1249"/>
                  <a:pt x="894" y="1210"/>
                  <a:pt x="1012" y="1105"/>
                </a:cubicBezTo>
                <a:cubicBezTo>
                  <a:pt x="1151" y="997"/>
                  <a:pt x="1229" y="857"/>
                  <a:pt x="1244" y="687"/>
                </a:cubicBezTo>
                <a:cubicBezTo>
                  <a:pt x="1260" y="531"/>
                  <a:pt x="1229" y="376"/>
                  <a:pt x="1120" y="237"/>
                </a:cubicBezTo>
                <a:cubicBezTo>
                  <a:pt x="996" y="97"/>
                  <a:pt x="857" y="20"/>
                  <a:pt x="686" y="4"/>
                </a:cubicBezTo>
                <a:cubicBezTo>
                  <a:pt x="662" y="2"/>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6" name="Google Shape;342;p18">
            <a:extLst>
              <a:ext uri="{FF2B5EF4-FFF2-40B4-BE49-F238E27FC236}">
                <a16:creationId xmlns:a16="http://schemas.microsoft.com/office/drawing/2014/main" id="{FF56B3DE-A4F5-E666-695D-970156267379}"/>
              </a:ext>
            </a:extLst>
          </p:cNvPr>
          <p:cNvSpPr/>
          <p:nvPr/>
        </p:nvSpPr>
        <p:spPr>
          <a:xfrm>
            <a:off x="6523317" y="2705285"/>
            <a:ext cx="45719" cy="45901"/>
          </a:xfrm>
          <a:custGeom>
            <a:avLst/>
            <a:gdLst/>
            <a:ahLst/>
            <a:cxnLst/>
            <a:rect l="l" t="t" r="r" b="b"/>
            <a:pathLst>
              <a:path w="1249" h="1254" extrusionOk="0">
                <a:moveTo>
                  <a:pt x="628" y="1"/>
                </a:moveTo>
                <a:cubicBezTo>
                  <a:pt x="493" y="1"/>
                  <a:pt x="359" y="48"/>
                  <a:pt x="237" y="143"/>
                </a:cubicBezTo>
                <a:cubicBezTo>
                  <a:pt x="97" y="267"/>
                  <a:pt x="19" y="391"/>
                  <a:pt x="4" y="577"/>
                </a:cubicBezTo>
                <a:cubicBezTo>
                  <a:pt x="-12" y="732"/>
                  <a:pt x="19" y="888"/>
                  <a:pt x="143" y="1012"/>
                </a:cubicBezTo>
                <a:cubicBezTo>
                  <a:pt x="268" y="1151"/>
                  <a:pt x="392" y="1229"/>
                  <a:pt x="578" y="1244"/>
                </a:cubicBezTo>
                <a:cubicBezTo>
                  <a:pt x="609" y="1251"/>
                  <a:pt x="640" y="1254"/>
                  <a:pt x="671" y="1254"/>
                </a:cubicBezTo>
                <a:cubicBezTo>
                  <a:pt x="790" y="1254"/>
                  <a:pt x="901" y="1207"/>
                  <a:pt x="1012" y="1120"/>
                </a:cubicBezTo>
                <a:cubicBezTo>
                  <a:pt x="1152" y="996"/>
                  <a:pt x="1229" y="857"/>
                  <a:pt x="1245" y="686"/>
                </a:cubicBezTo>
                <a:cubicBezTo>
                  <a:pt x="1260" y="531"/>
                  <a:pt x="1229" y="376"/>
                  <a:pt x="1121" y="236"/>
                </a:cubicBezTo>
                <a:cubicBezTo>
                  <a:pt x="997" y="112"/>
                  <a:pt x="857" y="35"/>
                  <a:pt x="686" y="4"/>
                </a:cubicBezTo>
                <a:cubicBezTo>
                  <a:pt x="667" y="2"/>
                  <a:pt x="648" y="1"/>
                  <a:pt x="628"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7" name="Google Shape;343;p18">
            <a:extLst>
              <a:ext uri="{FF2B5EF4-FFF2-40B4-BE49-F238E27FC236}">
                <a16:creationId xmlns:a16="http://schemas.microsoft.com/office/drawing/2014/main" id="{70AE7421-DF11-41A0-DAD6-99A470BFB3BA}"/>
              </a:ext>
            </a:extLst>
          </p:cNvPr>
          <p:cNvSpPr/>
          <p:nvPr/>
        </p:nvSpPr>
        <p:spPr>
          <a:xfrm>
            <a:off x="6668455" y="2718844"/>
            <a:ext cx="46048" cy="45719"/>
          </a:xfrm>
          <a:custGeom>
            <a:avLst/>
            <a:gdLst/>
            <a:ahLst/>
            <a:cxnLst/>
            <a:rect l="l" t="t" r="r" b="b"/>
            <a:pathLst>
              <a:path w="1263" h="1254" extrusionOk="0">
                <a:moveTo>
                  <a:pt x="591" y="0"/>
                </a:moveTo>
                <a:cubicBezTo>
                  <a:pt x="469" y="0"/>
                  <a:pt x="351" y="47"/>
                  <a:pt x="252" y="134"/>
                </a:cubicBezTo>
                <a:cubicBezTo>
                  <a:pt x="112" y="258"/>
                  <a:pt x="35" y="397"/>
                  <a:pt x="4" y="568"/>
                </a:cubicBezTo>
                <a:cubicBezTo>
                  <a:pt x="-12" y="723"/>
                  <a:pt x="35" y="878"/>
                  <a:pt x="143" y="1018"/>
                </a:cubicBezTo>
                <a:cubicBezTo>
                  <a:pt x="267" y="1142"/>
                  <a:pt x="407" y="1219"/>
                  <a:pt x="578" y="1250"/>
                </a:cubicBezTo>
                <a:cubicBezTo>
                  <a:pt x="597" y="1252"/>
                  <a:pt x="616" y="1253"/>
                  <a:pt x="636" y="1253"/>
                </a:cubicBezTo>
                <a:cubicBezTo>
                  <a:pt x="771" y="1253"/>
                  <a:pt x="905" y="1206"/>
                  <a:pt x="1027" y="1111"/>
                </a:cubicBezTo>
                <a:cubicBezTo>
                  <a:pt x="1136" y="987"/>
                  <a:pt x="1213" y="863"/>
                  <a:pt x="1260" y="676"/>
                </a:cubicBezTo>
                <a:cubicBezTo>
                  <a:pt x="1276" y="521"/>
                  <a:pt x="1229" y="366"/>
                  <a:pt x="1120" y="242"/>
                </a:cubicBezTo>
                <a:cubicBezTo>
                  <a:pt x="996" y="103"/>
                  <a:pt x="857" y="25"/>
                  <a:pt x="686" y="9"/>
                </a:cubicBezTo>
                <a:cubicBezTo>
                  <a:pt x="655" y="3"/>
                  <a:pt x="623" y="0"/>
                  <a:pt x="591"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8" name="Google Shape;344;p18">
            <a:extLst>
              <a:ext uri="{FF2B5EF4-FFF2-40B4-BE49-F238E27FC236}">
                <a16:creationId xmlns:a16="http://schemas.microsoft.com/office/drawing/2014/main" id="{058D902E-27CE-110C-75A4-F27961395463}"/>
              </a:ext>
            </a:extLst>
          </p:cNvPr>
          <p:cNvSpPr/>
          <p:nvPr/>
        </p:nvSpPr>
        <p:spPr>
          <a:xfrm>
            <a:off x="6813201" y="2732055"/>
            <a:ext cx="46231" cy="45719"/>
          </a:xfrm>
          <a:custGeom>
            <a:avLst/>
            <a:gdLst/>
            <a:ahLst/>
            <a:cxnLst/>
            <a:rect l="l" t="t" r="r" b="b"/>
            <a:pathLst>
              <a:path w="1263" h="1249" extrusionOk="0">
                <a:moveTo>
                  <a:pt x="614" y="0"/>
                </a:moveTo>
                <a:cubicBezTo>
                  <a:pt x="483" y="0"/>
                  <a:pt x="356" y="39"/>
                  <a:pt x="251" y="144"/>
                </a:cubicBezTo>
                <a:cubicBezTo>
                  <a:pt x="112" y="252"/>
                  <a:pt x="34" y="392"/>
                  <a:pt x="3" y="562"/>
                </a:cubicBezTo>
                <a:cubicBezTo>
                  <a:pt x="-12" y="717"/>
                  <a:pt x="34" y="872"/>
                  <a:pt x="143" y="1012"/>
                </a:cubicBezTo>
                <a:cubicBezTo>
                  <a:pt x="267" y="1152"/>
                  <a:pt x="406" y="1229"/>
                  <a:pt x="577" y="1245"/>
                </a:cubicBezTo>
                <a:cubicBezTo>
                  <a:pt x="601" y="1247"/>
                  <a:pt x="625" y="1248"/>
                  <a:pt x="649" y="1248"/>
                </a:cubicBezTo>
                <a:cubicBezTo>
                  <a:pt x="780" y="1248"/>
                  <a:pt x="909" y="1210"/>
                  <a:pt x="1027" y="1105"/>
                </a:cubicBezTo>
                <a:cubicBezTo>
                  <a:pt x="1151" y="981"/>
                  <a:pt x="1213" y="857"/>
                  <a:pt x="1259" y="671"/>
                </a:cubicBezTo>
                <a:cubicBezTo>
                  <a:pt x="1275" y="531"/>
                  <a:pt x="1228" y="376"/>
                  <a:pt x="1120" y="237"/>
                </a:cubicBezTo>
                <a:cubicBezTo>
                  <a:pt x="996" y="97"/>
                  <a:pt x="856" y="19"/>
                  <a:pt x="686" y="4"/>
                </a:cubicBezTo>
                <a:cubicBezTo>
                  <a:pt x="662" y="2"/>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9" name="Google Shape;345;p18">
            <a:extLst>
              <a:ext uri="{FF2B5EF4-FFF2-40B4-BE49-F238E27FC236}">
                <a16:creationId xmlns:a16="http://schemas.microsoft.com/office/drawing/2014/main" id="{8D2D4205-1936-C4F5-B24A-18FE72D07B2E}"/>
              </a:ext>
            </a:extLst>
          </p:cNvPr>
          <p:cNvSpPr/>
          <p:nvPr/>
        </p:nvSpPr>
        <p:spPr>
          <a:xfrm>
            <a:off x="6958442" y="2745247"/>
            <a:ext cx="45901" cy="45719"/>
          </a:xfrm>
          <a:custGeom>
            <a:avLst/>
            <a:gdLst/>
            <a:ahLst/>
            <a:cxnLst/>
            <a:rect l="l" t="t" r="r" b="b"/>
            <a:pathLst>
              <a:path w="1254" h="1249" extrusionOk="0">
                <a:moveTo>
                  <a:pt x="605" y="1"/>
                </a:moveTo>
                <a:cubicBezTo>
                  <a:pt x="475" y="1"/>
                  <a:pt x="347" y="39"/>
                  <a:pt x="243" y="144"/>
                </a:cubicBezTo>
                <a:cubicBezTo>
                  <a:pt x="103" y="253"/>
                  <a:pt x="25" y="392"/>
                  <a:pt x="10" y="563"/>
                </a:cubicBezTo>
                <a:cubicBezTo>
                  <a:pt x="-21" y="718"/>
                  <a:pt x="25" y="873"/>
                  <a:pt x="134" y="1012"/>
                </a:cubicBezTo>
                <a:cubicBezTo>
                  <a:pt x="258" y="1152"/>
                  <a:pt x="398" y="1230"/>
                  <a:pt x="568" y="1245"/>
                </a:cubicBezTo>
                <a:cubicBezTo>
                  <a:pt x="592" y="1248"/>
                  <a:pt x="616" y="1249"/>
                  <a:pt x="640" y="1249"/>
                </a:cubicBezTo>
                <a:cubicBezTo>
                  <a:pt x="771" y="1249"/>
                  <a:pt x="900" y="1210"/>
                  <a:pt x="1018" y="1106"/>
                </a:cubicBezTo>
                <a:cubicBezTo>
                  <a:pt x="1142" y="997"/>
                  <a:pt x="1220" y="857"/>
                  <a:pt x="1251" y="687"/>
                </a:cubicBezTo>
                <a:cubicBezTo>
                  <a:pt x="1266" y="532"/>
                  <a:pt x="1220" y="377"/>
                  <a:pt x="1111" y="237"/>
                </a:cubicBezTo>
                <a:cubicBezTo>
                  <a:pt x="987" y="97"/>
                  <a:pt x="863" y="20"/>
                  <a:pt x="677" y="4"/>
                </a:cubicBezTo>
                <a:cubicBezTo>
                  <a:pt x="653" y="2"/>
                  <a:pt x="629" y="1"/>
                  <a:pt x="60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0" name="Google Shape;346;p18">
            <a:extLst>
              <a:ext uri="{FF2B5EF4-FFF2-40B4-BE49-F238E27FC236}">
                <a16:creationId xmlns:a16="http://schemas.microsoft.com/office/drawing/2014/main" id="{8B6F89EE-B737-A973-C173-23DB0A45FC4B}"/>
              </a:ext>
            </a:extLst>
          </p:cNvPr>
          <p:cNvSpPr/>
          <p:nvPr/>
        </p:nvSpPr>
        <p:spPr>
          <a:xfrm>
            <a:off x="7103354" y="2758458"/>
            <a:ext cx="45901" cy="45719"/>
          </a:xfrm>
          <a:custGeom>
            <a:avLst/>
            <a:gdLst/>
            <a:ahLst/>
            <a:cxnLst/>
            <a:rect l="l" t="t" r="r" b="b"/>
            <a:pathLst>
              <a:path w="1254" h="1249" extrusionOk="0">
                <a:moveTo>
                  <a:pt x="605" y="0"/>
                </a:moveTo>
                <a:cubicBezTo>
                  <a:pt x="475" y="0"/>
                  <a:pt x="348" y="39"/>
                  <a:pt x="243" y="143"/>
                </a:cubicBezTo>
                <a:cubicBezTo>
                  <a:pt x="103" y="267"/>
                  <a:pt x="26" y="392"/>
                  <a:pt x="10" y="578"/>
                </a:cubicBezTo>
                <a:cubicBezTo>
                  <a:pt x="-21" y="717"/>
                  <a:pt x="26" y="872"/>
                  <a:pt x="134" y="1012"/>
                </a:cubicBezTo>
                <a:cubicBezTo>
                  <a:pt x="258" y="1152"/>
                  <a:pt x="398" y="1229"/>
                  <a:pt x="569" y="1245"/>
                </a:cubicBezTo>
                <a:cubicBezTo>
                  <a:pt x="593" y="1247"/>
                  <a:pt x="617" y="1248"/>
                  <a:pt x="641" y="1248"/>
                </a:cubicBezTo>
                <a:cubicBezTo>
                  <a:pt x="771" y="1248"/>
                  <a:pt x="900" y="1210"/>
                  <a:pt x="1018" y="1105"/>
                </a:cubicBezTo>
                <a:cubicBezTo>
                  <a:pt x="1142" y="996"/>
                  <a:pt x="1220" y="857"/>
                  <a:pt x="1251" y="686"/>
                </a:cubicBezTo>
                <a:cubicBezTo>
                  <a:pt x="1267" y="531"/>
                  <a:pt x="1220" y="376"/>
                  <a:pt x="1111" y="236"/>
                </a:cubicBezTo>
                <a:cubicBezTo>
                  <a:pt x="987" y="97"/>
                  <a:pt x="863" y="19"/>
                  <a:pt x="677" y="4"/>
                </a:cubicBezTo>
                <a:cubicBezTo>
                  <a:pt x="653" y="1"/>
                  <a:pt x="629" y="0"/>
                  <a:pt x="60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1" name="Google Shape;347;p18">
            <a:extLst>
              <a:ext uri="{FF2B5EF4-FFF2-40B4-BE49-F238E27FC236}">
                <a16:creationId xmlns:a16="http://schemas.microsoft.com/office/drawing/2014/main" id="{025E0776-E5A6-34C6-5F1D-CCEF0F0A2A41}"/>
              </a:ext>
            </a:extLst>
          </p:cNvPr>
          <p:cNvSpPr/>
          <p:nvPr/>
        </p:nvSpPr>
        <p:spPr>
          <a:xfrm>
            <a:off x="7248466" y="2771600"/>
            <a:ext cx="45719" cy="46048"/>
          </a:xfrm>
          <a:custGeom>
            <a:avLst/>
            <a:gdLst/>
            <a:ahLst/>
            <a:cxnLst/>
            <a:rect l="l" t="t" r="r" b="b"/>
            <a:pathLst>
              <a:path w="1254" h="1263" extrusionOk="0">
                <a:moveTo>
                  <a:pt x="618" y="0"/>
                </a:moveTo>
                <a:cubicBezTo>
                  <a:pt x="483" y="0"/>
                  <a:pt x="351" y="48"/>
                  <a:pt x="242" y="143"/>
                </a:cubicBezTo>
                <a:cubicBezTo>
                  <a:pt x="103" y="267"/>
                  <a:pt x="25" y="407"/>
                  <a:pt x="10" y="577"/>
                </a:cubicBezTo>
                <a:cubicBezTo>
                  <a:pt x="-21" y="732"/>
                  <a:pt x="25" y="887"/>
                  <a:pt x="134" y="1027"/>
                </a:cubicBezTo>
                <a:cubicBezTo>
                  <a:pt x="258" y="1151"/>
                  <a:pt x="397" y="1229"/>
                  <a:pt x="568" y="1260"/>
                </a:cubicBezTo>
                <a:cubicBezTo>
                  <a:pt x="587" y="1261"/>
                  <a:pt x="607" y="1262"/>
                  <a:pt x="626" y="1262"/>
                </a:cubicBezTo>
                <a:cubicBezTo>
                  <a:pt x="762" y="1262"/>
                  <a:pt x="896" y="1215"/>
                  <a:pt x="1018" y="1120"/>
                </a:cubicBezTo>
                <a:cubicBezTo>
                  <a:pt x="1142" y="1027"/>
                  <a:pt x="1219" y="872"/>
                  <a:pt x="1250" y="686"/>
                </a:cubicBezTo>
                <a:cubicBezTo>
                  <a:pt x="1266" y="531"/>
                  <a:pt x="1219" y="375"/>
                  <a:pt x="1111" y="251"/>
                </a:cubicBezTo>
                <a:cubicBezTo>
                  <a:pt x="987" y="112"/>
                  <a:pt x="863" y="34"/>
                  <a:pt x="677" y="3"/>
                </a:cubicBezTo>
                <a:cubicBezTo>
                  <a:pt x="657" y="1"/>
                  <a:pt x="638" y="0"/>
                  <a:pt x="61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2" name="Google Shape;348;p18">
            <a:extLst>
              <a:ext uri="{FF2B5EF4-FFF2-40B4-BE49-F238E27FC236}">
                <a16:creationId xmlns:a16="http://schemas.microsoft.com/office/drawing/2014/main" id="{8F5386B8-CBE8-A1F9-8F41-2C6A7C124C4F}"/>
              </a:ext>
            </a:extLst>
          </p:cNvPr>
          <p:cNvSpPr/>
          <p:nvPr/>
        </p:nvSpPr>
        <p:spPr>
          <a:xfrm>
            <a:off x="7393196" y="2785139"/>
            <a:ext cx="45901" cy="45719"/>
          </a:xfrm>
          <a:custGeom>
            <a:avLst/>
            <a:gdLst/>
            <a:ahLst/>
            <a:cxnLst/>
            <a:rect l="l" t="t" r="r" b="b"/>
            <a:pathLst>
              <a:path w="1254" h="1249" extrusionOk="0">
                <a:moveTo>
                  <a:pt x="605" y="1"/>
                </a:moveTo>
                <a:cubicBezTo>
                  <a:pt x="475" y="1"/>
                  <a:pt x="347" y="39"/>
                  <a:pt x="243" y="144"/>
                </a:cubicBezTo>
                <a:cubicBezTo>
                  <a:pt x="103" y="252"/>
                  <a:pt x="25" y="392"/>
                  <a:pt x="10" y="563"/>
                </a:cubicBezTo>
                <a:cubicBezTo>
                  <a:pt x="-21" y="718"/>
                  <a:pt x="25" y="873"/>
                  <a:pt x="134" y="1012"/>
                </a:cubicBezTo>
                <a:cubicBezTo>
                  <a:pt x="258" y="1152"/>
                  <a:pt x="398" y="1229"/>
                  <a:pt x="568" y="1245"/>
                </a:cubicBezTo>
                <a:cubicBezTo>
                  <a:pt x="592" y="1247"/>
                  <a:pt x="616" y="1249"/>
                  <a:pt x="640" y="1249"/>
                </a:cubicBezTo>
                <a:cubicBezTo>
                  <a:pt x="771" y="1249"/>
                  <a:pt x="900" y="1210"/>
                  <a:pt x="1018" y="1105"/>
                </a:cubicBezTo>
                <a:cubicBezTo>
                  <a:pt x="1142" y="1012"/>
                  <a:pt x="1220" y="857"/>
                  <a:pt x="1251" y="687"/>
                </a:cubicBezTo>
                <a:cubicBezTo>
                  <a:pt x="1266" y="532"/>
                  <a:pt x="1220" y="376"/>
                  <a:pt x="1111" y="237"/>
                </a:cubicBezTo>
                <a:cubicBezTo>
                  <a:pt x="987" y="97"/>
                  <a:pt x="847" y="20"/>
                  <a:pt x="677" y="4"/>
                </a:cubicBezTo>
                <a:cubicBezTo>
                  <a:pt x="653" y="2"/>
                  <a:pt x="629" y="1"/>
                  <a:pt x="60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3" name="Google Shape;349;p18">
            <a:extLst>
              <a:ext uri="{FF2B5EF4-FFF2-40B4-BE49-F238E27FC236}">
                <a16:creationId xmlns:a16="http://schemas.microsoft.com/office/drawing/2014/main" id="{01C72E67-753F-2A1D-1474-9842BF51E68C}"/>
              </a:ext>
            </a:extLst>
          </p:cNvPr>
          <p:cNvSpPr/>
          <p:nvPr/>
        </p:nvSpPr>
        <p:spPr>
          <a:xfrm>
            <a:off x="7537814" y="2798349"/>
            <a:ext cx="46195" cy="45719"/>
          </a:xfrm>
          <a:custGeom>
            <a:avLst/>
            <a:gdLst/>
            <a:ahLst/>
            <a:cxnLst/>
            <a:rect l="l" t="t" r="r" b="b"/>
            <a:pathLst>
              <a:path w="1263" h="1250" extrusionOk="0">
                <a:moveTo>
                  <a:pt x="614" y="1"/>
                </a:moveTo>
                <a:cubicBezTo>
                  <a:pt x="484" y="1"/>
                  <a:pt x="357" y="39"/>
                  <a:pt x="252" y="144"/>
                </a:cubicBezTo>
                <a:cubicBezTo>
                  <a:pt x="112" y="253"/>
                  <a:pt x="35" y="392"/>
                  <a:pt x="4" y="563"/>
                </a:cubicBezTo>
                <a:cubicBezTo>
                  <a:pt x="-12" y="718"/>
                  <a:pt x="35" y="873"/>
                  <a:pt x="143" y="1013"/>
                </a:cubicBezTo>
                <a:cubicBezTo>
                  <a:pt x="267" y="1152"/>
                  <a:pt x="407" y="1230"/>
                  <a:pt x="578" y="1245"/>
                </a:cubicBezTo>
                <a:cubicBezTo>
                  <a:pt x="602" y="1248"/>
                  <a:pt x="626" y="1249"/>
                  <a:pt x="650" y="1249"/>
                </a:cubicBezTo>
                <a:cubicBezTo>
                  <a:pt x="780" y="1249"/>
                  <a:pt x="909" y="1211"/>
                  <a:pt x="1027" y="1106"/>
                </a:cubicBezTo>
                <a:cubicBezTo>
                  <a:pt x="1151" y="1013"/>
                  <a:pt x="1229" y="873"/>
                  <a:pt x="1260" y="687"/>
                </a:cubicBezTo>
                <a:cubicBezTo>
                  <a:pt x="1276" y="532"/>
                  <a:pt x="1229" y="377"/>
                  <a:pt x="1120" y="237"/>
                </a:cubicBezTo>
                <a:cubicBezTo>
                  <a:pt x="996" y="98"/>
                  <a:pt x="857" y="20"/>
                  <a:pt x="686" y="5"/>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4" name="Google Shape;350;p18">
            <a:extLst>
              <a:ext uri="{FF2B5EF4-FFF2-40B4-BE49-F238E27FC236}">
                <a16:creationId xmlns:a16="http://schemas.microsoft.com/office/drawing/2014/main" id="{3FCC7A65-A0D8-D4F0-C1E5-4DD90C3B07EC}"/>
              </a:ext>
            </a:extLst>
          </p:cNvPr>
          <p:cNvSpPr/>
          <p:nvPr/>
        </p:nvSpPr>
        <p:spPr>
          <a:xfrm>
            <a:off x="5197204" y="2820145"/>
            <a:ext cx="45757" cy="45719"/>
          </a:xfrm>
          <a:custGeom>
            <a:avLst/>
            <a:gdLst/>
            <a:ahLst/>
            <a:cxnLst/>
            <a:rect l="l" t="t" r="r" b="b"/>
            <a:pathLst>
              <a:path w="1249" h="1248" extrusionOk="0">
                <a:moveTo>
                  <a:pt x="628" y="0"/>
                </a:moveTo>
                <a:cubicBezTo>
                  <a:pt x="493" y="0"/>
                  <a:pt x="359" y="48"/>
                  <a:pt x="237" y="143"/>
                </a:cubicBezTo>
                <a:cubicBezTo>
                  <a:pt x="97" y="267"/>
                  <a:pt x="20" y="391"/>
                  <a:pt x="4" y="577"/>
                </a:cubicBezTo>
                <a:cubicBezTo>
                  <a:pt x="-11" y="732"/>
                  <a:pt x="20" y="872"/>
                  <a:pt x="144" y="1011"/>
                </a:cubicBezTo>
                <a:cubicBezTo>
                  <a:pt x="252" y="1151"/>
                  <a:pt x="392" y="1229"/>
                  <a:pt x="562" y="1244"/>
                </a:cubicBezTo>
                <a:cubicBezTo>
                  <a:pt x="587" y="1247"/>
                  <a:pt x="612" y="1248"/>
                  <a:pt x="636" y="1248"/>
                </a:cubicBezTo>
                <a:cubicBezTo>
                  <a:pt x="766" y="1248"/>
                  <a:pt x="895" y="1211"/>
                  <a:pt x="1012" y="1120"/>
                </a:cubicBezTo>
                <a:cubicBezTo>
                  <a:pt x="1152" y="996"/>
                  <a:pt x="1229" y="856"/>
                  <a:pt x="1245" y="686"/>
                </a:cubicBezTo>
                <a:cubicBezTo>
                  <a:pt x="1260" y="531"/>
                  <a:pt x="1229" y="376"/>
                  <a:pt x="1105" y="236"/>
                </a:cubicBezTo>
                <a:cubicBezTo>
                  <a:pt x="997" y="96"/>
                  <a:pt x="857" y="34"/>
                  <a:pt x="687" y="3"/>
                </a:cubicBezTo>
                <a:cubicBezTo>
                  <a:pt x="667" y="1"/>
                  <a:pt x="648"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5" name="Google Shape;351;p18">
            <a:extLst>
              <a:ext uri="{FF2B5EF4-FFF2-40B4-BE49-F238E27FC236}">
                <a16:creationId xmlns:a16="http://schemas.microsoft.com/office/drawing/2014/main" id="{20CC6CB3-EE90-99B2-F64E-058C1A306897}"/>
              </a:ext>
            </a:extLst>
          </p:cNvPr>
          <p:cNvSpPr/>
          <p:nvPr/>
        </p:nvSpPr>
        <p:spPr>
          <a:xfrm>
            <a:off x="5342154" y="2833433"/>
            <a:ext cx="45719" cy="45901"/>
          </a:xfrm>
          <a:custGeom>
            <a:avLst/>
            <a:gdLst/>
            <a:ahLst/>
            <a:cxnLst/>
            <a:rect l="l" t="t" r="r" b="b"/>
            <a:pathLst>
              <a:path w="1249" h="1254" extrusionOk="0">
                <a:moveTo>
                  <a:pt x="592" y="1"/>
                </a:moveTo>
                <a:cubicBezTo>
                  <a:pt x="469" y="1"/>
                  <a:pt x="348" y="48"/>
                  <a:pt x="237" y="134"/>
                </a:cubicBezTo>
                <a:cubicBezTo>
                  <a:pt x="97" y="258"/>
                  <a:pt x="20" y="398"/>
                  <a:pt x="4" y="569"/>
                </a:cubicBezTo>
                <a:cubicBezTo>
                  <a:pt x="-11" y="724"/>
                  <a:pt x="20" y="879"/>
                  <a:pt x="144" y="1018"/>
                </a:cubicBezTo>
                <a:cubicBezTo>
                  <a:pt x="253" y="1143"/>
                  <a:pt x="392" y="1220"/>
                  <a:pt x="563" y="1251"/>
                </a:cubicBezTo>
                <a:cubicBezTo>
                  <a:pt x="582" y="1253"/>
                  <a:pt x="602" y="1254"/>
                  <a:pt x="621" y="1254"/>
                </a:cubicBezTo>
                <a:cubicBezTo>
                  <a:pt x="756" y="1254"/>
                  <a:pt x="890" y="1207"/>
                  <a:pt x="1013" y="1112"/>
                </a:cubicBezTo>
                <a:cubicBezTo>
                  <a:pt x="1152" y="987"/>
                  <a:pt x="1230" y="863"/>
                  <a:pt x="1245" y="677"/>
                </a:cubicBezTo>
                <a:cubicBezTo>
                  <a:pt x="1261" y="522"/>
                  <a:pt x="1230" y="367"/>
                  <a:pt x="1106" y="243"/>
                </a:cubicBezTo>
                <a:cubicBezTo>
                  <a:pt x="997" y="103"/>
                  <a:pt x="857" y="26"/>
                  <a:pt x="687" y="10"/>
                </a:cubicBezTo>
                <a:cubicBezTo>
                  <a:pt x="655" y="4"/>
                  <a:pt x="624" y="1"/>
                  <a:pt x="592"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6" name="Google Shape;352;p18">
            <a:extLst>
              <a:ext uri="{FF2B5EF4-FFF2-40B4-BE49-F238E27FC236}">
                <a16:creationId xmlns:a16="http://schemas.microsoft.com/office/drawing/2014/main" id="{EB19FD0E-8361-E6C2-23A7-4F7CF6FF31F7}"/>
              </a:ext>
            </a:extLst>
          </p:cNvPr>
          <p:cNvSpPr/>
          <p:nvPr/>
        </p:nvSpPr>
        <p:spPr>
          <a:xfrm>
            <a:off x="5487084" y="2846845"/>
            <a:ext cx="45719" cy="45719"/>
          </a:xfrm>
          <a:custGeom>
            <a:avLst/>
            <a:gdLst/>
            <a:ahLst/>
            <a:cxnLst/>
            <a:rect l="l" t="t" r="r" b="b"/>
            <a:pathLst>
              <a:path w="1249" h="1249" extrusionOk="0">
                <a:moveTo>
                  <a:pt x="614" y="0"/>
                </a:moveTo>
                <a:cubicBezTo>
                  <a:pt x="483" y="0"/>
                  <a:pt x="354" y="38"/>
                  <a:pt x="236" y="143"/>
                </a:cubicBezTo>
                <a:cubicBezTo>
                  <a:pt x="97" y="252"/>
                  <a:pt x="19" y="392"/>
                  <a:pt x="4" y="562"/>
                </a:cubicBezTo>
                <a:cubicBezTo>
                  <a:pt x="-12" y="717"/>
                  <a:pt x="19" y="872"/>
                  <a:pt x="143" y="1012"/>
                </a:cubicBezTo>
                <a:cubicBezTo>
                  <a:pt x="252" y="1151"/>
                  <a:pt x="392" y="1229"/>
                  <a:pt x="562" y="1245"/>
                </a:cubicBezTo>
                <a:cubicBezTo>
                  <a:pt x="586" y="1247"/>
                  <a:pt x="610" y="1248"/>
                  <a:pt x="634" y="1248"/>
                </a:cubicBezTo>
                <a:cubicBezTo>
                  <a:pt x="765" y="1248"/>
                  <a:pt x="894" y="1210"/>
                  <a:pt x="1012" y="1105"/>
                </a:cubicBezTo>
                <a:cubicBezTo>
                  <a:pt x="1151" y="981"/>
                  <a:pt x="1229" y="857"/>
                  <a:pt x="1245" y="671"/>
                </a:cubicBezTo>
                <a:cubicBezTo>
                  <a:pt x="1260" y="531"/>
                  <a:pt x="1229" y="376"/>
                  <a:pt x="1105" y="236"/>
                </a:cubicBezTo>
                <a:cubicBezTo>
                  <a:pt x="996" y="97"/>
                  <a:pt x="857" y="19"/>
                  <a:pt x="686" y="4"/>
                </a:cubicBezTo>
                <a:cubicBezTo>
                  <a:pt x="662" y="1"/>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7" name="Google Shape;353;p18">
            <a:extLst>
              <a:ext uri="{FF2B5EF4-FFF2-40B4-BE49-F238E27FC236}">
                <a16:creationId xmlns:a16="http://schemas.microsoft.com/office/drawing/2014/main" id="{D1B22B25-3C5F-F4D7-A308-B0125D92CC23}"/>
              </a:ext>
            </a:extLst>
          </p:cNvPr>
          <p:cNvSpPr/>
          <p:nvPr/>
        </p:nvSpPr>
        <p:spPr>
          <a:xfrm>
            <a:off x="5632202" y="2860037"/>
            <a:ext cx="45901" cy="45719"/>
          </a:xfrm>
          <a:custGeom>
            <a:avLst/>
            <a:gdLst/>
            <a:ahLst/>
            <a:cxnLst/>
            <a:rect l="l" t="t" r="r" b="b"/>
            <a:pathLst>
              <a:path w="1254" h="1249" extrusionOk="0">
                <a:moveTo>
                  <a:pt x="614" y="1"/>
                </a:moveTo>
                <a:cubicBezTo>
                  <a:pt x="483" y="1"/>
                  <a:pt x="354" y="39"/>
                  <a:pt x="236" y="144"/>
                </a:cubicBezTo>
                <a:cubicBezTo>
                  <a:pt x="112" y="252"/>
                  <a:pt x="35" y="392"/>
                  <a:pt x="4" y="563"/>
                </a:cubicBezTo>
                <a:cubicBezTo>
                  <a:pt x="-12" y="718"/>
                  <a:pt x="35" y="873"/>
                  <a:pt x="143" y="1012"/>
                </a:cubicBezTo>
                <a:cubicBezTo>
                  <a:pt x="267" y="1152"/>
                  <a:pt x="391" y="1229"/>
                  <a:pt x="577" y="1245"/>
                </a:cubicBezTo>
                <a:cubicBezTo>
                  <a:pt x="601" y="1247"/>
                  <a:pt x="625" y="1249"/>
                  <a:pt x="649" y="1249"/>
                </a:cubicBezTo>
                <a:cubicBezTo>
                  <a:pt x="780" y="1249"/>
                  <a:pt x="907" y="1210"/>
                  <a:pt x="1012" y="1105"/>
                </a:cubicBezTo>
                <a:cubicBezTo>
                  <a:pt x="1136" y="997"/>
                  <a:pt x="1213" y="857"/>
                  <a:pt x="1244" y="687"/>
                </a:cubicBezTo>
                <a:cubicBezTo>
                  <a:pt x="1275" y="532"/>
                  <a:pt x="1229" y="376"/>
                  <a:pt x="1120" y="237"/>
                </a:cubicBezTo>
                <a:cubicBezTo>
                  <a:pt x="996" y="97"/>
                  <a:pt x="857"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8" name="Google Shape;354;p18">
            <a:extLst>
              <a:ext uri="{FF2B5EF4-FFF2-40B4-BE49-F238E27FC236}">
                <a16:creationId xmlns:a16="http://schemas.microsoft.com/office/drawing/2014/main" id="{7AFE4F9F-1A55-8492-9200-04C524BF6A24}"/>
              </a:ext>
            </a:extLst>
          </p:cNvPr>
          <p:cNvSpPr/>
          <p:nvPr/>
        </p:nvSpPr>
        <p:spPr>
          <a:xfrm>
            <a:off x="5777130" y="2873247"/>
            <a:ext cx="45903" cy="45719"/>
          </a:xfrm>
          <a:custGeom>
            <a:avLst/>
            <a:gdLst/>
            <a:ahLst/>
            <a:cxnLst/>
            <a:rect l="l" t="t" r="r" b="b"/>
            <a:pathLst>
              <a:path w="1255" h="1250" extrusionOk="0">
                <a:moveTo>
                  <a:pt x="614" y="1"/>
                </a:moveTo>
                <a:cubicBezTo>
                  <a:pt x="484" y="1"/>
                  <a:pt x="355" y="39"/>
                  <a:pt x="237" y="144"/>
                </a:cubicBezTo>
                <a:cubicBezTo>
                  <a:pt x="113" y="268"/>
                  <a:pt x="35" y="392"/>
                  <a:pt x="4" y="579"/>
                </a:cubicBezTo>
                <a:cubicBezTo>
                  <a:pt x="-12" y="718"/>
                  <a:pt x="19" y="873"/>
                  <a:pt x="144" y="1013"/>
                </a:cubicBezTo>
                <a:cubicBezTo>
                  <a:pt x="252" y="1152"/>
                  <a:pt x="392" y="1230"/>
                  <a:pt x="578" y="1245"/>
                </a:cubicBezTo>
                <a:cubicBezTo>
                  <a:pt x="602" y="1248"/>
                  <a:pt x="626" y="1249"/>
                  <a:pt x="650" y="1249"/>
                </a:cubicBezTo>
                <a:cubicBezTo>
                  <a:pt x="780" y="1249"/>
                  <a:pt x="907" y="1211"/>
                  <a:pt x="1012" y="1106"/>
                </a:cubicBezTo>
                <a:cubicBezTo>
                  <a:pt x="1152" y="1013"/>
                  <a:pt x="1214" y="858"/>
                  <a:pt x="1245" y="687"/>
                </a:cubicBezTo>
                <a:cubicBezTo>
                  <a:pt x="1276" y="532"/>
                  <a:pt x="1229" y="377"/>
                  <a:pt x="1121" y="237"/>
                </a:cubicBezTo>
                <a:cubicBezTo>
                  <a:pt x="997" y="98"/>
                  <a:pt x="857" y="20"/>
                  <a:pt x="686" y="5"/>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9" name="Google Shape;355;p18">
            <a:extLst>
              <a:ext uri="{FF2B5EF4-FFF2-40B4-BE49-F238E27FC236}">
                <a16:creationId xmlns:a16="http://schemas.microsoft.com/office/drawing/2014/main" id="{5569F992-EE60-764D-5FE3-6AA0AA3CE7AF}"/>
              </a:ext>
            </a:extLst>
          </p:cNvPr>
          <p:cNvSpPr/>
          <p:nvPr/>
        </p:nvSpPr>
        <p:spPr>
          <a:xfrm>
            <a:off x="5922225" y="2886390"/>
            <a:ext cx="45719" cy="46048"/>
          </a:xfrm>
          <a:custGeom>
            <a:avLst/>
            <a:gdLst/>
            <a:ahLst/>
            <a:cxnLst/>
            <a:rect l="l" t="t" r="r" b="b"/>
            <a:pathLst>
              <a:path w="1254" h="1263" extrusionOk="0">
                <a:moveTo>
                  <a:pt x="628" y="0"/>
                </a:moveTo>
                <a:cubicBezTo>
                  <a:pt x="492" y="0"/>
                  <a:pt x="358" y="48"/>
                  <a:pt x="236" y="143"/>
                </a:cubicBezTo>
                <a:cubicBezTo>
                  <a:pt x="112" y="267"/>
                  <a:pt x="34" y="406"/>
                  <a:pt x="3" y="577"/>
                </a:cubicBezTo>
                <a:cubicBezTo>
                  <a:pt x="-12" y="732"/>
                  <a:pt x="34" y="887"/>
                  <a:pt x="143" y="1027"/>
                </a:cubicBezTo>
                <a:cubicBezTo>
                  <a:pt x="267" y="1151"/>
                  <a:pt x="391" y="1228"/>
                  <a:pt x="577" y="1259"/>
                </a:cubicBezTo>
                <a:cubicBezTo>
                  <a:pt x="597" y="1261"/>
                  <a:pt x="616" y="1262"/>
                  <a:pt x="635" y="1262"/>
                </a:cubicBezTo>
                <a:cubicBezTo>
                  <a:pt x="771" y="1262"/>
                  <a:pt x="903" y="1215"/>
                  <a:pt x="1011" y="1120"/>
                </a:cubicBezTo>
                <a:cubicBezTo>
                  <a:pt x="1151" y="1027"/>
                  <a:pt x="1229" y="872"/>
                  <a:pt x="1244" y="686"/>
                </a:cubicBezTo>
                <a:cubicBezTo>
                  <a:pt x="1275" y="530"/>
                  <a:pt x="1229" y="375"/>
                  <a:pt x="1120" y="251"/>
                </a:cubicBezTo>
                <a:cubicBezTo>
                  <a:pt x="996" y="112"/>
                  <a:pt x="856" y="34"/>
                  <a:pt x="686" y="3"/>
                </a:cubicBezTo>
                <a:cubicBezTo>
                  <a:pt x="666" y="1"/>
                  <a:pt x="647"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0" name="Google Shape;356;p18">
            <a:extLst>
              <a:ext uri="{FF2B5EF4-FFF2-40B4-BE49-F238E27FC236}">
                <a16:creationId xmlns:a16="http://schemas.microsoft.com/office/drawing/2014/main" id="{923F9ECC-E0CB-5166-98F5-19906612D792}"/>
              </a:ext>
            </a:extLst>
          </p:cNvPr>
          <p:cNvSpPr/>
          <p:nvPr/>
        </p:nvSpPr>
        <p:spPr>
          <a:xfrm>
            <a:off x="6066955" y="2899928"/>
            <a:ext cx="45901" cy="45719"/>
          </a:xfrm>
          <a:custGeom>
            <a:avLst/>
            <a:gdLst/>
            <a:ahLst/>
            <a:cxnLst/>
            <a:rect l="l" t="t" r="r" b="b"/>
            <a:pathLst>
              <a:path w="1254" h="1249" extrusionOk="0">
                <a:moveTo>
                  <a:pt x="614" y="0"/>
                </a:moveTo>
                <a:cubicBezTo>
                  <a:pt x="483" y="0"/>
                  <a:pt x="354" y="39"/>
                  <a:pt x="236" y="144"/>
                </a:cubicBezTo>
                <a:cubicBezTo>
                  <a:pt x="112" y="252"/>
                  <a:pt x="35" y="392"/>
                  <a:pt x="4" y="562"/>
                </a:cubicBezTo>
                <a:cubicBezTo>
                  <a:pt x="-12" y="717"/>
                  <a:pt x="35" y="873"/>
                  <a:pt x="143" y="1012"/>
                </a:cubicBezTo>
                <a:cubicBezTo>
                  <a:pt x="252" y="1152"/>
                  <a:pt x="391" y="1229"/>
                  <a:pt x="578" y="1245"/>
                </a:cubicBezTo>
                <a:cubicBezTo>
                  <a:pt x="602" y="1247"/>
                  <a:pt x="625" y="1248"/>
                  <a:pt x="649" y="1248"/>
                </a:cubicBezTo>
                <a:cubicBezTo>
                  <a:pt x="780" y="1248"/>
                  <a:pt x="907" y="1210"/>
                  <a:pt x="1012" y="1105"/>
                </a:cubicBezTo>
                <a:cubicBezTo>
                  <a:pt x="1151" y="1012"/>
                  <a:pt x="1229" y="857"/>
                  <a:pt x="1244" y="686"/>
                </a:cubicBezTo>
                <a:cubicBezTo>
                  <a:pt x="1275" y="531"/>
                  <a:pt x="1229" y="376"/>
                  <a:pt x="1120" y="237"/>
                </a:cubicBezTo>
                <a:cubicBezTo>
                  <a:pt x="996" y="97"/>
                  <a:pt x="857" y="20"/>
                  <a:pt x="686" y="4"/>
                </a:cubicBezTo>
                <a:cubicBezTo>
                  <a:pt x="662" y="2"/>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1" name="Google Shape;357;p18">
            <a:extLst>
              <a:ext uri="{FF2B5EF4-FFF2-40B4-BE49-F238E27FC236}">
                <a16:creationId xmlns:a16="http://schemas.microsoft.com/office/drawing/2014/main" id="{47D99880-16BC-638A-76DC-04F38BC60247}"/>
              </a:ext>
            </a:extLst>
          </p:cNvPr>
          <p:cNvSpPr/>
          <p:nvPr/>
        </p:nvSpPr>
        <p:spPr>
          <a:xfrm>
            <a:off x="6211847" y="2913416"/>
            <a:ext cx="45939" cy="45719"/>
          </a:xfrm>
          <a:custGeom>
            <a:avLst/>
            <a:gdLst/>
            <a:ahLst/>
            <a:cxnLst/>
            <a:rect l="l" t="t" r="r" b="b"/>
            <a:pathLst>
              <a:path w="1254" h="1248" extrusionOk="0">
                <a:moveTo>
                  <a:pt x="627" y="0"/>
                </a:moveTo>
                <a:cubicBezTo>
                  <a:pt x="492" y="0"/>
                  <a:pt x="358" y="48"/>
                  <a:pt x="236" y="143"/>
                </a:cubicBezTo>
                <a:cubicBezTo>
                  <a:pt x="112" y="267"/>
                  <a:pt x="34" y="391"/>
                  <a:pt x="3" y="577"/>
                </a:cubicBezTo>
                <a:cubicBezTo>
                  <a:pt x="-13" y="732"/>
                  <a:pt x="34" y="872"/>
                  <a:pt x="143" y="1011"/>
                </a:cubicBezTo>
                <a:cubicBezTo>
                  <a:pt x="267" y="1151"/>
                  <a:pt x="391" y="1228"/>
                  <a:pt x="577" y="1244"/>
                </a:cubicBezTo>
                <a:cubicBezTo>
                  <a:pt x="601" y="1246"/>
                  <a:pt x="626" y="1248"/>
                  <a:pt x="650" y="1248"/>
                </a:cubicBezTo>
                <a:cubicBezTo>
                  <a:pt x="780" y="1248"/>
                  <a:pt x="907" y="1211"/>
                  <a:pt x="1011" y="1120"/>
                </a:cubicBezTo>
                <a:cubicBezTo>
                  <a:pt x="1151" y="996"/>
                  <a:pt x="1228" y="856"/>
                  <a:pt x="1244" y="685"/>
                </a:cubicBezTo>
                <a:cubicBezTo>
                  <a:pt x="1275" y="530"/>
                  <a:pt x="1228" y="375"/>
                  <a:pt x="1120" y="236"/>
                </a:cubicBezTo>
                <a:cubicBezTo>
                  <a:pt x="996" y="96"/>
                  <a:pt x="856" y="34"/>
                  <a:pt x="685" y="3"/>
                </a:cubicBezTo>
                <a:cubicBezTo>
                  <a:pt x="666" y="1"/>
                  <a:pt x="647" y="0"/>
                  <a:pt x="627"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2" name="Google Shape;358;p18">
            <a:extLst>
              <a:ext uri="{FF2B5EF4-FFF2-40B4-BE49-F238E27FC236}">
                <a16:creationId xmlns:a16="http://schemas.microsoft.com/office/drawing/2014/main" id="{1C7DB4B9-1BDB-AFCE-16FE-83BD8FCDA27B}"/>
              </a:ext>
            </a:extLst>
          </p:cNvPr>
          <p:cNvSpPr/>
          <p:nvPr/>
        </p:nvSpPr>
        <p:spPr>
          <a:xfrm>
            <a:off x="6356868" y="2926666"/>
            <a:ext cx="45719" cy="45939"/>
          </a:xfrm>
          <a:custGeom>
            <a:avLst/>
            <a:gdLst/>
            <a:ahLst/>
            <a:cxnLst/>
            <a:rect l="l" t="t" r="r" b="b"/>
            <a:pathLst>
              <a:path w="1248" h="1254" extrusionOk="0">
                <a:moveTo>
                  <a:pt x="591" y="1"/>
                </a:moveTo>
                <a:cubicBezTo>
                  <a:pt x="468" y="1"/>
                  <a:pt x="347" y="48"/>
                  <a:pt x="236" y="134"/>
                </a:cubicBezTo>
                <a:cubicBezTo>
                  <a:pt x="96" y="258"/>
                  <a:pt x="34" y="398"/>
                  <a:pt x="3" y="568"/>
                </a:cubicBezTo>
                <a:cubicBezTo>
                  <a:pt x="-12" y="723"/>
                  <a:pt x="34" y="878"/>
                  <a:pt x="143" y="1018"/>
                </a:cubicBezTo>
                <a:cubicBezTo>
                  <a:pt x="267" y="1142"/>
                  <a:pt x="391" y="1220"/>
                  <a:pt x="577" y="1251"/>
                </a:cubicBezTo>
                <a:cubicBezTo>
                  <a:pt x="597" y="1253"/>
                  <a:pt x="616" y="1254"/>
                  <a:pt x="635" y="1254"/>
                </a:cubicBezTo>
                <a:cubicBezTo>
                  <a:pt x="767" y="1254"/>
                  <a:pt x="889" y="1206"/>
                  <a:pt x="1011" y="1111"/>
                </a:cubicBezTo>
                <a:cubicBezTo>
                  <a:pt x="1151" y="987"/>
                  <a:pt x="1229" y="863"/>
                  <a:pt x="1244" y="677"/>
                </a:cubicBezTo>
                <a:cubicBezTo>
                  <a:pt x="1260" y="522"/>
                  <a:pt x="1229" y="367"/>
                  <a:pt x="1120" y="243"/>
                </a:cubicBezTo>
                <a:cubicBezTo>
                  <a:pt x="996" y="103"/>
                  <a:pt x="856" y="25"/>
                  <a:pt x="686" y="10"/>
                </a:cubicBezTo>
                <a:cubicBezTo>
                  <a:pt x="654" y="4"/>
                  <a:pt x="622" y="1"/>
                  <a:pt x="591"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3" name="Google Shape;359;p18">
            <a:extLst>
              <a:ext uri="{FF2B5EF4-FFF2-40B4-BE49-F238E27FC236}">
                <a16:creationId xmlns:a16="http://schemas.microsoft.com/office/drawing/2014/main" id="{AC03523A-73E8-160F-253E-1DFB6D914EAC}"/>
              </a:ext>
            </a:extLst>
          </p:cNvPr>
          <p:cNvSpPr/>
          <p:nvPr/>
        </p:nvSpPr>
        <p:spPr>
          <a:xfrm>
            <a:off x="6501762" y="2940097"/>
            <a:ext cx="45755" cy="45719"/>
          </a:xfrm>
          <a:custGeom>
            <a:avLst/>
            <a:gdLst/>
            <a:ahLst/>
            <a:cxnLst/>
            <a:rect l="l" t="t" r="r" b="b"/>
            <a:pathLst>
              <a:path w="1250" h="1249" extrusionOk="0">
                <a:moveTo>
                  <a:pt x="615" y="1"/>
                </a:moveTo>
                <a:cubicBezTo>
                  <a:pt x="484" y="1"/>
                  <a:pt x="355" y="39"/>
                  <a:pt x="237" y="144"/>
                </a:cubicBezTo>
                <a:cubicBezTo>
                  <a:pt x="98" y="253"/>
                  <a:pt x="20" y="392"/>
                  <a:pt x="5" y="563"/>
                </a:cubicBezTo>
                <a:cubicBezTo>
                  <a:pt x="-11" y="718"/>
                  <a:pt x="20" y="873"/>
                  <a:pt x="144" y="1013"/>
                </a:cubicBezTo>
                <a:cubicBezTo>
                  <a:pt x="268" y="1152"/>
                  <a:pt x="392" y="1230"/>
                  <a:pt x="579" y="1245"/>
                </a:cubicBezTo>
                <a:cubicBezTo>
                  <a:pt x="603" y="1248"/>
                  <a:pt x="626" y="1249"/>
                  <a:pt x="649" y="1249"/>
                </a:cubicBezTo>
                <a:cubicBezTo>
                  <a:pt x="777" y="1249"/>
                  <a:pt x="895" y="1210"/>
                  <a:pt x="1013" y="1106"/>
                </a:cubicBezTo>
                <a:cubicBezTo>
                  <a:pt x="1152" y="981"/>
                  <a:pt x="1230" y="857"/>
                  <a:pt x="1245" y="671"/>
                </a:cubicBezTo>
                <a:cubicBezTo>
                  <a:pt x="1261" y="532"/>
                  <a:pt x="1230" y="377"/>
                  <a:pt x="1121" y="237"/>
                </a:cubicBezTo>
                <a:cubicBezTo>
                  <a:pt x="997" y="97"/>
                  <a:pt x="858" y="20"/>
                  <a:pt x="687" y="4"/>
                </a:cubicBezTo>
                <a:cubicBezTo>
                  <a:pt x="663" y="2"/>
                  <a:pt x="639" y="1"/>
                  <a:pt x="61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4" name="Google Shape;360;p18">
            <a:extLst>
              <a:ext uri="{FF2B5EF4-FFF2-40B4-BE49-F238E27FC236}">
                <a16:creationId xmlns:a16="http://schemas.microsoft.com/office/drawing/2014/main" id="{623B2847-9E2B-C81A-8245-B29B2B7F1F41}"/>
              </a:ext>
            </a:extLst>
          </p:cNvPr>
          <p:cNvSpPr/>
          <p:nvPr/>
        </p:nvSpPr>
        <p:spPr>
          <a:xfrm>
            <a:off x="6646753" y="2953308"/>
            <a:ext cx="46231" cy="45719"/>
          </a:xfrm>
          <a:custGeom>
            <a:avLst/>
            <a:gdLst/>
            <a:ahLst/>
            <a:cxnLst/>
            <a:rect l="l" t="t" r="r" b="b"/>
            <a:pathLst>
              <a:path w="1263" h="1249" extrusionOk="0">
                <a:moveTo>
                  <a:pt x="614" y="0"/>
                </a:moveTo>
                <a:cubicBezTo>
                  <a:pt x="484" y="0"/>
                  <a:pt x="357" y="39"/>
                  <a:pt x="252" y="143"/>
                </a:cubicBezTo>
                <a:cubicBezTo>
                  <a:pt x="112" y="252"/>
                  <a:pt x="35" y="392"/>
                  <a:pt x="4" y="562"/>
                </a:cubicBezTo>
                <a:cubicBezTo>
                  <a:pt x="-12" y="717"/>
                  <a:pt x="35" y="872"/>
                  <a:pt x="143" y="1012"/>
                </a:cubicBezTo>
                <a:cubicBezTo>
                  <a:pt x="267" y="1152"/>
                  <a:pt x="407" y="1229"/>
                  <a:pt x="577" y="1245"/>
                </a:cubicBezTo>
                <a:cubicBezTo>
                  <a:pt x="601" y="1247"/>
                  <a:pt x="625" y="1248"/>
                  <a:pt x="649" y="1248"/>
                </a:cubicBezTo>
                <a:cubicBezTo>
                  <a:pt x="780" y="1248"/>
                  <a:pt x="909" y="1210"/>
                  <a:pt x="1027" y="1105"/>
                </a:cubicBezTo>
                <a:cubicBezTo>
                  <a:pt x="1136" y="996"/>
                  <a:pt x="1213" y="857"/>
                  <a:pt x="1260" y="686"/>
                </a:cubicBezTo>
                <a:cubicBezTo>
                  <a:pt x="1275" y="531"/>
                  <a:pt x="1229" y="376"/>
                  <a:pt x="1120" y="236"/>
                </a:cubicBezTo>
                <a:cubicBezTo>
                  <a:pt x="996" y="97"/>
                  <a:pt x="857" y="19"/>
                  <a:pt x="686" y="4"/>
                </a:cubicBezTo>
                <a:cubicBezTo>
                  <a:pt x="662" y="1"/>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5" name="Google Shape;361;p18">
            <a:extLst>
              <a:ext uri="{FF2B5EF4-FFF2-40B4-BE49-F238E27FC236}">
                <a16:creationId xmlns:a16="http://schemas.microsoft.com/office/drawing/2014/main" id="{ADFFC75E-284F-2631-E2AB-9D2A126D74DC}"/>
              </a:ext>
            </a:extLst>
          </p:cNvPr>
          <p:cNvSpPr/>
          <p:nvPr/>
        </p:nvSpPr>
        <p:spPr>
          <a:xfrm>
            <a:off x="6791646" y="2966500"/>
            <a:ext cx="46267" cy="45719"/>
          </a:xfrm>
          <a:custGeom>
            <a:avLst/>
            <a:gdLst/>
            <a:ahLst/>
            <a:cxnLst/>
            <a:rect l="l" t="t" r="r" b="b"/>
            <a:pathLst>
              <a:path w="1264" h="1249" extrusionOk="0">
                <a:moveTo>
                  <a:pt x="614" y="1"/>
                </a:moveTo>
                <a:cubicBezTo>
                  <a:pt x="484" y="1"/>
                  <a:pt x="357" y="39"/>
                  <a:pt x="252" y="144"/>
                </a:cubicBezTo>
                <a:cubicBezTo>
                  <a:pt x="112" y="268"/>
                  <a:pt x="35" y="392"/>
                  <a:pt x="4" y="578"/>
                </a:cubicBezTo>
                <a:cubicBezTo>
                  <a:pt x="-12" y="718"/>
                  <a:pt x="35" y="873"/>
                  <a:pt x="143" y="1012"/>
                </a:cubicBezTo>
                <a:cubicBezTo>
                  <a:pt x="268" y="1152"/>
                  <a:pt x="407" y="1230"/>
                  <a:pt x="578" y="1245"/>
                </a:cubicBezTo>
                <a:cubicBezTo>
                  <a:pt x="602" y="1247"/>
                  <a:pt x="626" y="1249"/>
                  <a:pt x="650" y="1249"/>
                </a:cubicBezTo>
                <a:cubicBezTo>
                  <a:pt x="780" y="1249"/>
                  <a:pt x="910" y="1210"/>
                  <a:pt x="1028" y="1105"/>
                </a:cubicBezTo>
                <a:cubicBezTo>
                  <a:pt x="1152" y="997"/>
                  <a:pt x="1214" y="857"/>
                  <a:pt x="1260" y="687"/>
                </a:cubicBezTo>
                <a:cubicBezTo>
                  <a:pt x="1276" y="532"/>
                  <a:pt x="1229" y="376"/>
                  <a:pt x="1121" y="237"/>
                </a:cubicBezTo>
                <a:cubicBezTo>
                  <a:pt x="996" y="97"/>
                  <a:pt x="857"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6" name="Google Shape;362;p18">
            <a:extLst>
              <a:ext uri="{FF2B5EF4-FFF2-40B4-BE49-F238E27FC236}">
                <a16:creationId xmlns:a16="http://schemas.microsoft.com/office/drawing/2014/main" id="{63E5B896-7C15-D45F-E0FB-A90A4CF35864}"/>
              </a:ext>
            </a:extLst>
          </p:cNvPr>
          <p:cNvSpPr/>
          <p:nvPr/>
        </p:nvSpPr>
        <p:spPr>
          <a:xfrm>
            <a:off x="6937106" y="2979642"/>
            <a:ext cx="45719" cy="46048"/>
          </a:xfrm>
          <a:custGeom>
            <a:avLst/>
            <a:gdLst/>
            <a:ahLst/>
            <a:cxnLst/>
            <a:rect l="l" t="t" r="r" b="b"/>
            <a:pathLst>
              <a:path w="1254" h="1263" extrusionOk="0">
                <a:moveTo>
                  <a:pt x="619" y="1"/>
                </a:moveTo>
                <a:cubicBezTo>
                  <a:pt x="483" y="1"/>
                  <a:pt x="351" y="48"/>
                  <a:pt x="242" y="143"/>
                </a:cubicBezTo>
                <a:cubicBezTo>
                  <a:pt x="103" y="267"/>
                  <a:pt x="25" y="407"/>
                  <a:pt x="10" y="578"/>
                </a:cubicBezTo>
                <a:cubicBezTo>
                  <a:pt x="-21" y="733"/>
                  <a:pt x="25" y="888"/>
                  <a:pt x="134" y="1027"/>
                </a:cubicBezTo>
                <a:cubicBezTo>
                  <a:pt x="258" y="1151"/>
                  <a:pt x="397" y="1229"/>
                  <a:pt x="568" y="1260"/>
                </a:cubicBezTo>
                <a:cubicBezTo>
                  <a:pt x="587" y="1262"/>
                  <a:pt x="607" y="1263"/>
                  <a:pt x="626" y="1263"/>
                </a:cubicBezTo>
                <a:cubicBezTo>
                  <a:pt x="762" y="1263"/>
                  <a:pt x="896" y="1215"/>
                  <a:pt x="1018" y="1120"/>
                </a:cubicBezTo>
                <a:cubicBezTo>
                  <a:pt x="1142" y="996"/>
                  <a:pt x="1219" y="872"/>
                  <a:pt x="1250" y="686"/>
                </a:cubicBezTo>
                <a:cubicBezTo>
                  <a:pt x="1266" y="531"/>
                  <a:pt x="1219" y="376"/>
                  <a:pt x="1111" y="252"/>
                </a:cubicBezTo>
                <a:cubicBezTo>
                  <a:pt x="987" y="112"/>
                  <a:pt x="863" y="35"/>
                  <a:pt x="677" y="4"/>
                </a:cubicBezTo>
                <a:cubicBezTo>
                  <a:pt x="657" y="2"/>
                  <a:pt x="638" y="1"/>
                  <a:pt x="619"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1" name="Google Shape;363;p18">
            <a:extLst>
              <a:ext uri="{FF2B5EF4-FFF2-40B4-BE49-F238E27FC236}">
                <a16:creationId xmlns:a16="http://schemas.microsoft.com/office/drawing/2014/main" id="{980BA82E-D556-834A-95E3-2285F7D18FDA}"/>
              </a:ext>
            </a:extLst>
          </p:cNvPr>
          <p:cNvSpPr/>
          <p:nvPr/>
        </p:nvSpPr>
        <p:spPr>
          <a:xfrm>
            <a:off x="7081871" y="2993199"/>
            <a:ext cx="45865" cy="45719"/>
          </a:xfrm>
          <a:custGeom>
            <a:avLst/>
            <a:gdLst/>
            <a:ahLst/>
            <a:cxnLst/>
            <a:rect l="l" t="t" r="r" b="b"/>
            <a:pathLst>
              <a:path w="1254" h="1250" extrusionOk="0">
                <a:moveTo>
                  <a:pt x="605" y="1"/>
                </a:moveTo>
                <a:cubicBezTo>
                  <a:pt x="475" y="1"/>
                  <a:pt x="348" y="39"/>
                  <a:pt x="243" y="144"/>
                </a:cubicBezTo>
                <a:cubicBezTo>
                  <a:pt x="103" y="253"/>
                  <a:pt x="26" y="392"/>
                  <a:pt x="10" y="563"/>
                </a:cubicBezTo>
                <a:cubicBezTo>
                  <a:pt x="-21" y="718"/>
                  <a:pt x="26" y="873"/>
                  <a:pt x="134" y="1013"/>
                </a:cubicBezTo>
                <a:cubicBezTo>
                  <a:pt x="258" y="1152"/>
                  <a:pt x="398" y="1230"/>
                  <a:pt x="568" y="1245"/>
                </a:cubicBezTo>
                <a:cubicBezTo>
                  <a:pt x="592" y="1248"/>
                  <a:pt x="616" y="1249"/>
                  <a:pt x="640" y="1249"/>
                </a:cubicBezTo>
                <a:cubicBezTo>
                  <a:pt x="771" y="1249"/>
                  <a:pt x="900" y="1211"/>
                  <a:pt x="1018" y="1106"/>
                </a:cubicBezTo>
                <a:cubicBezTo>
                  <a:pt x="1142" y="997"/>
                  <a:pt x="1220" y="858"/>
                  <a:pt x="1251" y="687"/>
                </a:cubicBezTo>
                <a:cubicBezTo>
                  <a:pt x="1266" y="532"/>
                  <a:pt x="1220" y="377"/>
                  <a:pt x="1111" y="237"/>
                </a:cubicBezTo>
                <a:cubicBezTo>
                  <a:pt x="987" y="98"/>
                  <a:pt x="863" y="20"/>
                  <a:pt x="677" y="5"/>
                </a:cubicBezTo>
                <a:cubicBezTo>
                  <a:pt x="653" y="2"/>
                  <a:pt x="629" y="1"/>
                  <a:pt x="60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2" name="Google Shape;364;p18">
            <a:extLst>
              <a:ext uri="{FF2B5EF4-FFF2-40B4-BE49-F238E27FC236}">
                <a16:creationId xmlns:a16="http://schemas.microsoft.com/office/drawing/2014/main" id="{2613C492-3561-A5D9-AB02-99E06A3007E3}"/>
              </a:ext>
            </a:extLst>
          </p:cNvPr>
          <p:cNvSpPr/>
          <p:nvPr/>
        </p:nvSpPr>
        <p:spPr>
          <a:xfrm>
            <a:off x="7226728" y="3006392"/>
            <a:ext cx="45939" cy="45719"/>
          </a:xfrm>
          <a:custGeom>
            <a:avLst/>
            <a:gdLst/>
            <a:ahLst/>
            <a:cxnLst/>
            <a:rect l="l" t="t" r="r" b="b"/>
            <a:pathLst>
              <a:path w="1255" h="1249" extrusionOk="0">
                <a:moveTo>
                  <a:pt x="605" y="0"/>
                </a:moveTo>
                <a:cubicBezTo>
                  <a:pt x="475" y="0"/>
                  <a:pt x="348" y="39"/>
                  <a:pt x="243" y="144"/>
                </a:cubicBezTo>
                <a:cubicBezTo>
                  <a:pt x="103" y="252"/>
                  <a:pt x="26" y="392"/>
                  <a:pt x="10" y="562"/>
                </a:cubicBezTo>
                <a:cubicBezTo>
                  <a:pt x="-21" y="718"/>
                  <a:pt x="26" y="873"/>
                  <a:pt x="134" y="1012"/>
                </a:cubicBezTo>
                <a:cubicBezTo>
                  <a:pt x="259" y="1152"/>
                  <a:pt x="398" y="1229"/>
                  <a:pt x="569" y="1245"/>
                </a:cubicBezTo>
                <a:cubicBezTo>
                  <a:pt x="593" y="1247"/>
                  <a:pt x="617" y="1249"/>
                  <a:pt x="641" y="1249"/>
                </a:cubicBezTo>
                <a:cubicBezTo>
                  <a:pt x="771" y="1249"/>
                  <a:pt x="901" y="1210"/>
                  <a:pt x="1019" y="1105"/>
                </a:cubicBezTo>
                <a:cubicBezTo>
                  <a:pt x="1143" y="1012"/>
                  <a:pt x="1220" y="857"/>
                  <a:pt x="1251" y="687"/>
                </a:cubicBezTo>
                <a:cubicBezTo>
                  <a:pt x="1267" y="531"/>
                  <a:pt x="1220" y="376"/>
                  <a:pt x="1112" y="237"/>
                </a:cubicBezTo>
                <a:cubicBezTo>
                  <a:pt x="988" y="97"/>
                  <a:pt x="863" y="20"/>
                  <a:pt x="677" y="4"/>
                </a:cubicBezTo>
                <a:cubicBezTo>
                  <a:pt x="653" y="2"/>
                  <a:pt x="629" y="0"/>
                  <a:pt x="60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3" name="Google Shape;365;p18">
            <a:extLst>
              <a:ext uri="{FF2B5EF4-FFF2-40B4-BE49-F238E27FC236}">
                <a16:creationId xmlns:a16="http://schemas.microsoft.com/office/drawing/2014/main" id="{BAA9FDD1-CEE8-00A8-9A72-B9160314FEEF}"/>
              </a:ext>
            </a:extLst>
          </p:cNvPr>
          <p:cNvSpPr/>
          <p:nvPr/>
        </p:nvSpPr>
        <p:spPr>
          <a:xfrm>
            <a:off x="7371859" y="3019695"/>
            <a:ext cx="45719" cy="45719"/>
          </a:xfrm>
          <a:custGeom>
            <a:avLst/>
            <a:gdLst/>
            <a:ahLst/>
            <a:cxnLst/>
            <a:rect l="l" t="t" r="r" b="b"/>
            <a:pathLst>
              <a:path w="1254" h="1254" extrusionOk="0">
                <a:moveTo>
                  <a:pt x="619" y="1"/>
                </a:moveTo>
                <a:cubicBezTo>
                  <a:pt x="483" y="1"/>
                  <a:pt x="351" y="48"/>
                  <a:pt x="242" y="143"/>
                </a:cubicBezTo>
                <a:cubicBezTo>
                  <a:pt x="103" y="267"/>
                  <a:pt x="25" y="391"/>
                  <a:pt x="10" y="577"/>
                </a:cubicBezTo>
                <a:cubicBezTo>
                  <a:pt x="-21" y="732"/>
                  <a:pt x="25" y="888"/>
                  <a:pt x="134" y="1012"/>
                </a:cubicBezTo>
                <a:cubicBezTo>
                  <a:pt x="258" y="1151"/>
                  <a:pt x="397" y="1229"/>
                  <a:pt x="568" y="1244"/>
                </a:cubicBezTo>
                <a:cubicBezTo>
                  <a:pt x="600" y="1251"/>
                  <a:pt x="631" y="1254"/>
                  <a:pt x="663" y="1254"/>
                </a:cubicBezTo>
                <a:cubicBezTo>
                  <a:pt x="786" y="1254"/>
                  <a:pt x="907" y="1207"/>
                  <a:pt x="1018" y="1120"/>
                </a:cubicBezTo>
                <a:cubicBezTo>
                  <a:pt x="1142" y="1012"/>
                  <a:pt x="1219" y="857"/>
                  <a:pt x="1251" y="686"/>
                </a:cubicBezTo>
                <a:cubicBezTo>
                  <a:pt x="1266" y="531"/>
                  <a:pt x="1219" y="376"/>
                  <a:pt x="1111" y="236"/>
                </a:cubicBezTo>
                <a:cubicBezTo>
                  <a:pt x="987" y="112"/>
                  <a:pt x="847" y="35"/>
                  <a:pt x="677" y="4"/>
                </a:cubicBezTo>
                <a:cubicBezTo>
                  <a:pt x="657" y="2"/>
                  <a:pt x="638" y="1"/>
                  <a:pt x="619"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4" name="Google Shape;366;p18">
            <a:extLst>
              <a:ext uri="{FF2B5EF4-FFF2-40B4-BE49-F238E27FC236}">
                <a16:creationId xmlns:a16="http://schemas.microsoft.com/office/drawing/2014/main" id="{2A6F6F6D-34B2-8E67-4E2F-D3C74ED1C282}"/>
              </a:ext>
            </a:extLst>
          </p:cNvPr>
          <p:cNvSpPr/>
          <p:nvPr/>
        </p:nvSpPr>
        <p:spPr>
          <a:xfrm>
            <a:off x="7516771" y="3033072"/>
            <a:ext cx="45719" cy="45719"/>
          </a:xfrm>
          <a:custGeom>
            <a:avLst/>
            <a:gdLst/>
            <a:ahLst/>
            <a:cxnLst/>
            <a:rect l="l" t="t" r="r" b="b"/>
            <a:pathLst>
              <a:path w="1263" h="1263" extrusionOk="0">
                <a:moveTo>
                  <a:pt x="628" y="0"/>
                </a:moveTo>
                <a:cubicBezTo>
                  <a:pt x="493" y="0"/>
                  <a:pt x="360" y="48"/>
                  <a:pt x="252" y="143"/>
                </a:cubicBezTo>
                <a:cubicBezTo>
                  <a:pt x="112" y="267"/>
                  <a:pt x="35" y="406"/>
                  <a:pt x="4" y="577"/>
                </a:cubicBezTo>
                <a:cubicBezTo>
                  <a:pt x="-12" y="732"/>
                  <a:pt x="35" y="887"/>
                  <a:pt x="143" y="1011"/>
                </a:cubicBezTo>
                <a:cubicBezTo>
                  <a:pt x="267" y="1151"/>
                  <a:pt x="407" y="1228"/>
                  <a:pt x="577" y="1259"/>
                </a:cubicBezTo>
                <a:cubicBezTo>
                  <a:pt x="597" y="1261"/>
                  <a:pt x="616" y="1262"/>
                  <a:pt x="636" y="1262"/>
                </a:cubicBezTo>
                <a:cubicBezTo>
                  <a:pt x="771" y="1262"/>
                  <a:pt x="905" y="1215"/>
                  <a:pt x="1027" y="1120"/>
                </a:cubicBezTo>
                <a:cubicBezTo>
                  <a:pt x="1151" y="1011"/>
                  <a:pt x="1229" y="872"/>
                  <a:pt x="1260" y="685"/>
                </a:cubicBezTo>
                <a:cubicBezTo>
                  <a:pt x="1275" y="530"/>
                  <a:pt x="1229" y="375"/>
                  <a:pt x="1120" y="236"/>
                </a:cubicBezTo>
                <a:cubicBezTo>
                  <a:pt x="996" y="112"/>
                  <a:pt x="857" y="34"/>
                  <a:pt x="686" y="3"/>
                </a:cubicBezTo>
                <a:cubicBezTo>
                  <a:pt x="667" y="1"/>
                  <a:pt x="647"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5" name="Google Shape;367;p18">
            <a:extLst>
              <a:ext uri="{FF2B5EF4-FFF2-40B4-BE49-F238E27FC236}">
                <a16:creationId xmlns:a16="http://schemas.microsoft.com/office/drawing/2014/main" id="{C531BA80-2C99-FFAE-3FFD-14756185E26B}"/>
              </a:ext>
            </a:extLst>
          </p:cNvPr>
          <p:cNvSpPr/>
          <p:nvPr/>
        </p:nvSpPr>
        <p:spPr>
          <a:xfrm>
            <a:off x="5175724" y="3054887"/>
            <a:ext cx="45719" cy="45719"/>
          </a:xfrm>
          <a:custGeom>
            <a:avLst/>
            <a:gdLst/>
            <a:ahLst/>
            <a:cxnLst/>
            <a:rect l="l" t="t" r="r" b="b"/>
            <a:pathLst>
              <a:path w="1249" h="1249" extrusionOk="0">
                <a:moveTo>
                  <a:pt x="614" y="1"/>
                </a:moveTo>
                <a:cubicBezTo>
                  <a:pt x="484" y="1"/>
                  <a:pt x="355" y="39"/>
                  <a:pt x="237" y="144"/>
                </a:cubicBezTo>
                <a:cubicBezTo>
                  <a:pt x="97" y="252"/>
                  <a:pt x="19" y="392"/>
                  <a:pt x="4" y="563"/>
                </a:cubicBezTo>
                <a:cubicBezTo>
                  <a:pt x="-12" y="718"/>
                  <a:pt x="19" y="873"/>
                  <a:pt x="143" y="1012"/>
                </a:cubicBezTo>
                <a:cubicBezTo>
                  <a:pt x="252" y="1152"/>
                  <a:pt x="392" y="1229"/>
                  <a:pt x="562" y="1245"/>
                </a:cubicBezTo>
                <a:cubicBezTo>
                  <a:pt x="586" y="1247"/>
                  <a:pt x="610" y="1249"/>
                  <a:pt x="634" y="1249"/>
                </a:cubicBezTo>
                <a:cubicBezTo>
                  <a:pt x="765" y="1249"/>
                  <a:pt x="894" y="1210"/>
                  <a:pt x="1012" y="1105"/>
                </a:cubicBezTo>
                <a:cubicBezTo>
                  <a:pt x="1152" y="981"/>
                  <a:pt x="1229" y="857"/>
                  <a:pt x="1245" y="671"/>
                </a:cubicBezTo>
                <a:cubicBezTo>
                  <a:pt x="1260" y="532"/>
                  <a:pt x="1229" y="376"/>
                  <a:pt x="1105" y="237"/>
                </a:cubicBezTo>
                <a:cubicBezTo>
                  <a:pt x="996" y="97"/>
                  <a:pt x="857"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6" name="Google Shape;368;p18">
            <a:extLst>
              <a:ext uri="{FF2B5EF4-FFF2-40B4-BE49-F238E27FC236}">
                <a16:creationId xmlns:a16="http://schemas.microsoft.com/office/drawing/2014/main" id="{F68A69E8-D5B0-A6F7-2E68-FF16155C1003}"/>
              </a:ext>
            </a:extLst>
          </p:cNvPr>
          <p:cNvSpPr/>
          <p:nvPr/>
        </p:nvSpPr>
        <p:spPr>
          <a:xfrm>
            <a:off x="5320636" y="3068061"/>
            <a:ext cx="45719" cy="45755"/>
          </a:xfrm>
          <a:custGeom>
            <a:avLst/>
            <a:gdLst/>
            <a:ahLst/>
            <a:cxnLst/>
            <a:rect l="l" t="t" r="r" b="b"/>
            <a:pathLst>
              <a:path w="1249" h="1250" extrusionOk="0">
                <a:moveTo>
                  <a:pt x="615" y="1"/>
                </a:moveTo>
                <a:cubicBezTo>
                  <a:pt x="484" y="1"/>
                  <a:pt x="355" y="39"/>
                  <a:pt x="237" y="144"/>
                </a:cubicBezTo>
                <a:cubicBezTo>
                  <a:pt x="97" y="253"/>
                  <a:pt x="20" y="392"/>
                  <a:pt x="4" y="563"/>
                </a:cubicBezTo>
                <a:cubicBezTo>
                  <a:pt x="-11" y="718"/>
                  <a:pt x="20" y="873"/>
                  <a:pt x="144" y="1013"/>
                </a:cubicBezTo>
                <a:cubicBezTo>
                  <a:pt x="252" y="1152"/>
                  <a:pt x="392" y="1230"/>
                  <a:pt x="563" y="1245"/>
                </a:cubicBezTo>
                <a:cubicBezTo>
                  <a:pt x="587" y="1248"/>
                  <a:pt x="611" y="1249"/>
                  <a:pt x="634" y="1249"/>
                </a:cubicBezTo>
                <a:cubicBezTo>
                  <a:pt x="765" y="1249"/>
                  <a:pt x="894" y="1211"/>
                  <a:pt x="1012" y="1106"/>
                </a:cubicBezTo>
                <a:cubicBezTo>
                  <a:pt x="1152" y="997"/>
                  <a:pt x="1229" y="858"/>
                  <a:pt x="1245" y="687"/>
                </a:cubicBezTo>
                <a:cubicBezTo>
                  <a:pt x="1260" y="532"/>
                  <a:pt x="1229" y="377"/>
                  <a:pt x="1105" y="237"/>
                </a:cubicBezTo>
                <a:cubicBezTo>
                  <a:pt x="997" y="98"/>
                  <a:pt x="857" y="20"/>
                  <a:pt x="687" y="5"/>
                </a:cubicBezTo>
                <a:cubicBezTo>
                  <a:pt x="663" y="2"/>
                  <a:pt x="639" y="1"/>
                  <a:pt x="61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7" name="Google Shape;369;p18">
            <a:extLst>
              <a:ext uri="{FF2B5EF4-FFF2-40B4-BE49-F238E27FC236}">
                <a16:creationId xmlns:a16="http://schemas.microsoft.com/office/drawing/2014/main" id="{AEC6B83F-75DB-E3DA-E8E2-90A363E6267D}"/>
              </a:ext>
            </a:extLst>
          </p:cNvPr>
          <p:cNvSpPr/>
          <p:nvPr/>
        </p:nvSpPr>
        <p:spPr>
          <a:xfrm>
            <a:off x="5465529" y="3081290"/>
            <a:ext cx="45755" cy="45719"/>
          </a:xfrm>
          <a:custGeom>
            <a:avLst/>
            <a:gdLst/>
            <a:ahLst/>
            <a:cxnLst/>
            <a:rect l="l" t="t" r="r" b="b"/>
            <a:pathLst>
              <a:path w="1250" h="1249" extrusionOk="0">
                <a:moveTo>
                  <a:pt x="615" y="0"/>
                </a:moveTo>
                <a:cubicBezTo>
                  <a:pt x="484" y="0"/>
                  <a:pt x="355" y="39"/>
                  <a:pt x="237" y="144"/>
                </a:cubicBezTo>
                <a:cubicBezTo>
                  <a:pt x="98" y="268"/>
                  <a:pt x="20" y="392"/>
                  <a:pt x="5" y="578"/>
                </a:cubicBezTo>
                <a:cubicBezTo>
                  <a:pt x="-11" y="718"/>
                  <a:pt x="20" y="873"/>
                  <a:pt x="144" y="1012"/>
                </a:cubicBezTo>
                <a:cubicBezTo>
                  <a:pt x="253" y="1152"/>
                  <a:pt x="392" y="1229"/>
                  <a:pt x="563" y="1245"/>
                </a:cubicBezTo>
                <a:cubicBezTo>
                  <a:pt x="587" y="1247"/>
                  <a:pt x="611" y="1249"/>
                  <a:pt x="635" y="1249"/>
                </a:cubicBezTo>
                <a:cubicBezTo>
                  <a:pt x="766" y="1249"/>
                  <a:pt x="895" y="1210"/>
                  <a:pt x="1013" y="1105"/>
                </a:cubicBezTo>
                <a:cubicBezTo>
                  <a:pt x="1152" y="997"/>
                  <a:pt x="1230" y="857"/>
                  <a:pt x="1245" y="687"/>
                </a:cubicBezTo>
                <a:cubicBezTo>
                  <a:pt x="1261" y="531"/>
                  <a:pt x="1230" y="376"/>
                  <a:pt x="1106" y="237"/>
                </a:cubicBezTo>
                <a:cubicBezTo>
                  <a:pt x="997" y="97"/>
                  <a:pt x="858" y="20"/>
                  <a:pt x="687" y="4"/>
                </a:cubicBezTo>
                <a:cubicBezTo>
                  <a:pt x="663" y="2"/>
                  <a:pt x="639" y="0"/>
                  <a:pt x="61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8" name="Google Shape;370;p18">
            <a:extLst>
              <a:ext uri="{FF2B5EF4-FFF2-40B4-BE49-F238E27FC236}">
                <a16:creationId xmlns:a16="http://schemas.microsoft.com/office/drawing/2014/main" id="{372F72EA-6A71-EDA7-C234-0DAB66AB99C2}"/>
              </a:ext>
            </a:extLst>
          </p:cNvPr>
          <p:cNvSpPr/>
          <p:nvPr/>
        </p:nvSpPr>
        <p:spPr>
          <a:xfrm>
            <a:off x="5610865" y="3094432"/>
            <a:ext cx="45719" cy="46048"/>
          </a:xfrm>
          <a:custGeom>
            <a:avLst/>
            <a:gdLst/>
            <a:ahLst/>
            <a:cxnLst/>
            <a:rect l="l" t="t" r="r" b="b"/>
            <a:pathLst>
              <a:path w="1254" h="1263" extrusionOk="0">
                <a:moveTo>
                  <a:pt x="628" y="1"/>
                </a:moveTo>
                <a:cubicBezTo>
                  <a:pt x="492" y="1"/>
                  <a:pt x="358" y="48"/>
                  <a:pt x="236" y="143"/>
                </a:cubicBezTo>
                <a:cubicBezTo>
                  <a:pt x="112" y="267"/>
                  <a:pt x="34" y="407"/>
                  <a:pt x="3" y="577"/>
                </a:cubicBezTo>
                <a:cubicBezTo>
                  <a:pt x="-12" y="732"/>
                  <a:pt x="34" y="888"/>
                  <a:pt x="143" y="1027"/>
                </a:cubicBezTo>
                <a:cubicBezTo>
                  <a:pt x="267" y="1151"/>
                  <a:pt x="391" y="1229"/>
                  <a:pt x="577" y="1260"/>
                </a:cubicBezTo>
                <a:cubicBezTo>
                  <a:pt x="597" y="1262"/>
                  <a:pt x="616" y="1263"/>
                  <a:pt x="635" y="1263"/>
                </a:cubicBezTo>
                <a:cubicBezTo>
                  <a:pt x="771" y="1263"/>
                  <a:pt x="903" y="1215"/>
                  <a:pt x="1012" y="1120"/>
                </a:cubicBezTo>
                <a:cubicBezTo>
                  <a:pt x="1136" y="996"/>
                  <a:pt x="1213" y="872"/>
                  <a:pt x="1244" y="686"/>
                </a:cubicBezTo>
                <a:cubicBezTo>
                  <a:pt x="1275" y="531"/>
                  <a:pt x="1229" y="376"/>
                  <a:pt x="1120" y="252"/>
                </a:cubicBezTo>
                <a:cubicBezTo>
                  <a:pt x="996" y="112"/>
                  <a:pt x="856" y="35"/>
                  <a:pt x="686" y="4"/>
                </a:cubicBezTo>
                <a:cubicBezTo>
                  <a:pt x="666" y="2"/>
                  <a:pt x="647" y="1"/>
                  <a:pt x="628"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9" name="Google Shape;371;p18">
            <a:extLst>
              <a:ext uri="{FF2B5EF4-FFF2-40B4-BE49-F238E27FC236}">
                <a16:creationId xmlns:a16="http://schemas.microsoft.com/office/drawing/2014/main" id="{AD30416B-3D5B-EF66-FECE-07900B473AF6}"/>
              </a:ext>
            </a:extLst>
          </p:cNvPr>
          <p:cNvSpPr/>
          <p:nvPr/>
        </p:nvSpPr>
        <p:spPr>
          <a:xfrm>
            <a:off x="5755595" y="3107971"/>
            <a:ext cx="45901" cy="45719"/>
          </a:xfrm>
          <a:custGeom>
            <a:avLst/>
            <a:gdLst/>
            <a:ahLst/>
            <a:cxnLst/>
            <a:rect l="l" t="t" r="r" b="b"/>
            <a:pathLst>
              <a:path w="1254" h="1249" extrusionOk="0">
                <a:moveTo>
                  <a:pt x="614" y="1"/>
                </a:moveTo>
                <a:cubicBezTo>
                  <a:pt x="483" y="1"/>
                  <a:pt x="354" y="39"/>
                  <a:pt x="236" y="144"/>
                </a:cubicBezTo>
                <a:cubicBezTo>
                  <a:pt x="112" y="253"/>
                  <a:pt x="35" y="392"/>
                  <a:pt x="4" y="563"/>
                </a:cubicBezTo>
                <a:cubicBezTo>
                  <a:pt x="-12" y="718"/>
                  <a:pt x="19" y="873"/>
                  <a:pt x="143" y="1013"/>
                </a:cubicBezTo>
                <a:cubicBezTo>
                  <a:pt x="252" y="1152"/>
                  <a:pt x="391" y="1230"/>
                  <a:pt x="578" y="1245"/>
                </a:cubicBezTo>
                <a:cubicBezTo>
                  <a:pt x="602" y="1248"/>
                  <a:pt x="626" y="1249"/>
                  <a:pt x="649" y="1249"/>
                </a:cubicBezTo>
                <a:cubicBezTo>
                  <a:pt x="780" y="1249"/>
                  <a:pt x="907" y="1211"/>
                  <a:pt x="1012" y="1106"/>
                </a:cubicBezTo>
                <a:cubicBezTo>
                  <a:pt x="1151" y="997"/>
                  <a:pt x="1214" y="858"/>
                  <a:pt x="1245" y="687"/>
                </a:cubicBezTo>
                <a:cubicBezTo>
                  <a:pt x="1276" y="532"/>
                  <a:pt x="1229" y="377"/>
                  <a:pt x="1120" y="237"/>
                </a:cubicBezTo>
                <a:cubicBezTo>
                  <a:pt x="996" y="98"/>
                  <a:pt x="857"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0" name="Google Shape;372;p18">
            <a:extLst>
              <a:ext uri="{FF2B5EF4-FFF2-40B4-BE49-F238E27FC236}">
                <a16:creationId xmlns:a16="http://schemas.microsoft.com/office/drawing/2014/main" id="{C2E3626C-76F2-D7DB-A2ED-881DF2ACD47E}"/>
              </a:ext>
            </a:extLst>
          </p:cNvPr>
          <p:cNvSpPr/>
          <p:nvPr/>
        </p:nvSpPr>
        <p:spPr>
          <a:xfrm>
            <a:off x="5900525" y="3121181"/>
            <a:ext cx="45901" cy="45719"/>
          </a:xfrm>
          <a:custGeom>
            <a:avLst/>
            <a:gdLst/>
            <a:ahLst/>
            <a:cxnLst/>
            <a:rect l="l" t="t" r="r" b="b"/>
            <a:pathLst>
              <a:path w="1254" h="1249" extrusionOk="0">
                <a:moveTo>
                  <a:pt x="614" y="0"/>
                </a:moveTo>
                <a:cubicBezTo>
                  <a:pt x="483" y="0"/>
                  <a:pt x="354" y="39"/>
                  <a:pt x="236" y="144"/>
                </a:cubicBezTo>
                <a:cubicBezTo>
                  <a:pt x="112" y="252"/>
                  <a:pt x="34" y="392"/>
                  <a:pt x="3" y="562"/>
                </a:cubicBezTo>
                <a:cubicBezTo>
                  <a:pt x="-12" y="717"/>
                  <a:pt x="34" y="872"/>
                  <a:pt x="143" y="1012"/>
                </a:cubicBezTo>
                <a:cubicBezTo>
                  <a:pt x="267" y="1152"/>
                  <a:pt x="391" y="1229"/>
                  <a:pt x="577" y="1245"/>
                </a:cubicBezTo>
                <a:cubicBezTo>
                  <a:pt x="601" y="1247"/>
                  <a:pt x="625" y="1248"/>
                  <a:pt x="649" y="1248"/>
                </a:cubicBezTo>
                <a:cubicBezTo>
                  <a:pt x="779" y="1248"/>
                  <a:pt x="906" y="1210"/>
                  <a:pt x="1011" y="1105"/>
                </a:cubicBezTo>
                <a:cubicBezTo>
                  <a:pt x="1151" y="1012"/>
                  <a:pt x="1228" y="857"/>
                  <a:pt x="1244" y="686"/>
                </a:cubicBezTo>
                <a:cubicBezTo>
                  <a:pt x="1275" y="531"/>
                  <a:pt x="1228" y="376"/>
                  <a:pt x="1120" y="237"/>
                </a:cubicBezTo>
                <a:cubicBezTo>
                  <a:pt x="996" y="97"/>
                  <a:pt x="856" y="19"/>
                  <a:pt x="686" y="4"/>
                </a:cubicBezTo>
                <a:cubicBezTo>
                  <a:pt x="662" y="2"/>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1" name="Google Shape;373;p18">
            <a:extLst>
              <a:ext uri="{FF2B5EF4-FFF2-40B4-BE49-F238E27FC236}">
                <a16:creationId xmlns:a16="http://schemas.microsoft.com/office/drawing/2014/main" id="{412486BC-253C-D53D-2519-DB9235A44746}"/>
              </a:ext>
            </a:extLst>
          </p:cNvPr>
          <p:cNvSpPr/>
          <p:nvPr/>
        </p:nvSpPr>
        <p:spPr>
          <a:xfrm>
            <a:off x="6045618" y="3134484"/>
            <a:ext cx="45719" cy="45719"/>
          </a:xfrm>
          <a:custGeom>
            <a:avLst/>
            <a:gdLst/>
            <a:ahLst/>
            <a:cxnLst/>
            <a:rect l="l" t="t" r="r" b="b"/>
            <a:pathLst>
              <a:path w="1254" h="1254" extrusionOk="0">
                <a:moveTo>
                  <a:pt x="628" y="0"/>
                </a:moveTo>
                <a:cubicBezTo>
                  <a:pt x="492" y="0"/>
                  <a:pt x="358" y="48"/>
                  <a:pt x="236" y="143"/>
                </a:cubicBezTo>
                <a:cubicBezTo>
                  <a:pt x="112" y="267"/>
                  <a:pt x="34" y="391"/>
                  <a:pt x="3" y="577"/>
                </a:cubicBezTo>
                <a:cubicBezTo>
                  <a:pt x="-12" y="732"/>
                  <a:pt x="34" y="887"/>
                  <a:pt x="143" y="1011"/>
                </a:cubicBezTo>
                <a:cubicBezTo>
                  <a:pt x="252" y="1151"/>
                  <a:pt x="391" y="1229"/>
                  <a:pt x="577" y="1244"/>
                </a:cubicBezTo>
                <a:cubicBezTo>
                  <a:pt x="609" y="1250"/>
                  <a:pt x="641" y="1254"/>
                  <a:pt x="672" y="1254"/>
                </a:cubicBezTo>
                <a:cubicBezTo>
                  <a:pt x="794" y="1254"/>
                  <a:pt x="913" y="1206"/>
                  <a:pt x="1012" y="1120"/>
                </a:cubicBezTo>
                <a:cubicBezTo>
                  <a:pt x="1151" y="1011"/>
                  <a:pt x="1229" y="856"/>
                  <a:pt x="1244" y="686"/>
                </a:cubicBezTo>
                <a:cubicBezTo>
                  <a:pt x="1275" y="531"/>
                  <a:pt x="1229" y="376"/>
                  <a:pt x="1120" y="236"/>
                </a:cubicBezTo>
                <a:cubicBezTo>
                  <a:pt x="996" y="112"/>
                  <a:pt x="856" y="34"/>
                  <a:pt x="686" y="3"/>
                </a:cubicBezTo>
                <a:cubicBezTo>
                  <a:pt x="666" y="1"/>
                  <a:pt x="647"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2" name="Google Shape;374;p18">
            <a:extLst>
              <a:ext uri="{FF2B5EF4-FFF2-40B4-BE49-F238E27FC236}">
                <a16:creationId xmlns:a16="http://schemas.microsoft.com/office/drawing/2014/main" id="{D660AF1A-46EB-E6F2-DD71-37491B6D76FB}"/>
              </a:ext>
            </a:extLst>
          </p:cNvPr>
          <p:cNvSpPr/>
          <p:nvPr/>
        </p:nvSpPr>
        <p:spPr>
          <a:xfrm>
            <a:off x="6190348" y="3148158"/>
            <a:ext cx="45901" cy="45719"/>
          </a:xfrm>
          <a:custGeom>
            <a:avLst/>
            <a:gdLst/>
            <a:ahLst/>
            <a:cxnLst/>
            <a:rect l="l" t="t" r="r" b="b"/>
            <a:pathLst>
              <a:path w="1254" h="1249" extrusionOk="0">
                <a:moveTo>
                  <a:pt x="614" y="0"/>
                </a:moveTo>
                <a:cubicBezTo>
                  <a:pt x="483" y="0"/>
                  <a:pt x="354" y="39"/>
                  <a:pt x="236" y="143"/>
                </a:cubicBezTo>
                <a:cubicBezTo>
                  <a:pt x="112" y="252"/>
                  <a:pt x="35" y="392"/>
                  <a:pt x="4" y="562"/>
                </a:cubicBezTo>
                <a:cubicBezTo>
                  <a:pt x="-12" y="717"/>
                  <a:pt x="35" y="872"/>
                  <a:pt x="143" y="1012"/>
                </a:cubicBezTo>
                <a:cubicBezTo>
                  <a:pt x="267" y="1152"/>
                  <a:pt x="392" y="1229"/>
                  <a:pt x="578" y="1245"/>
                </a:cubicBezTo>
                <a:cubicBezTo>
                  <a:pt x="602" y="1247"/>
                  <a:pt x="626" y="1248"/>
                  <a:pt x="649" y="1248"/>
                </a:cubicBezTo>
                <a:cubicBezTo>
                  <a:pt x="780" y="1248"/>
                  <a:pt x="907" y="1210"/>
                  <a:pt x="1012" y="1105"/>
                </a:cubicBezTo>
                <a:cubicBezTo>
                  <a:pt x="1151" y="981"/>
                  <a:pt x="1229" y="857"/>
                  <a:pt x="1245" y="671"/>
                </a:cubicBezTo>
                <a:cubicBezTo>
                  <a:pt x="1276" y="531"/>
                  <a:pt x="1229" y="376"/>
                  <a:pt x="1120" y="236"/>
                </a:cubicBezTo>
                <a:cubicBezTo>
                  <a:pt x="996" y="97"/>
                  <a:pt x="857" y="19"/>
                  <a:pt x="686" y="4"/>
                </a:cubicBezTo>
                <a:cubicBezTo>
                  <a:pt x="662" y="1"/>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3" name="Google Shape;375;p18">
            <a:extLst>
              <a:ext uri="{FF2B5EF4-FFF2-40B4-BE49-F238E27FC236}">
                <a16:creationId xmlns:a16="http://schemas.microsoft.com/office/drawing/2014/main" id="{FA60EE4D-347E-6F9E-92C1-3F302E4116AF}"/>
              </a:ext>
            </a:extLst>
          </p:cNvPr>
          <p:cNvSpPr/>
          <p:nvPr/>
        </p:nvSpPr>
        <p:spPr>
          <a:xfrm>
            <a:off x="6335349" y="3161312"/>
            <a:ext cx="45719" cy="45757"/>
          </a:xfrm>
          <a:custGeom>
            <a:avLst/>
            <a:gdLst/>
            <a:ahLst/>
            <a:cxnLst/>
            <a:rect l="l" t="t" r="r" b="b"/>
            <a:pathLst>
              <a:path w="1248" h="1249" extrusionOk="0">
                <a:moveTo>
                  <a:pt x="614" y="1"/>
                </a:moveTo>
                <a:cubicBezTo>
                  <a:pt x="483" y="1"/>
                  <a:pt x="354" y="39"/>
                  <a:pt x="236" y="144"/>
                </a:cubicBezTo>
                <a:cubicBezTo>
                  <a:pt x="96" y="252"/>
                  <a:pt x="34" y="392"/>
                  <a:pt x="3" y="563"/>
                </a:cubicBezTo>
                <a:cubicBezTo>
                  <a:pt x="-12" y="718"/>
                  <a:pt x="34" y="873"/>
                  <a:pt x="143" y="1012"/>
                </a:cubicBezTo>
                <a:cubicBezTo>
                  <a:pt x="267" y="1152"/>
                  <a:pt x="391" y="1230"/>
                  <a:pt x="577" y="1245"/>
                </a:cubicBezTo>
                <a:cubicBezTo>
                  <a:pt x="601" y="1247"/>
                  <a:pt x="625" y="1249"/>
                  <a:pt x="648" y="1249"/>
                </a:cubicBezTo>
                <a:cubicBezTo>
                  <a:pt x="775" y="1249"/>
                  <a:pt x="893" y="1210"/>
                  <a:pt x="1011" y="1105"/>
                </a:cubicBezTo>
                <a:cubicBezTo>
                  <a:pt x="1151" y="997"/>
                  <a:pt x="1228" y="857"/>
                  <a:pt x="1244" y="687"/>
                </a:cubicBezTo>
                <a:cubicBezTo>
                  <a:pt x="1259" y="532"/>
                  <a:pt x="1228" y="377"/>
                  <a:pt x="1120" y="237"/>
                </a:cubicBezTo>
                <a:cubicBezTo>
                  <a:pt x="996" y="97"/>
                  <a:pt x="856"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4" name="Google Shape;376;p18">
            <a:extLst>
              <a:ext uri="{FF2B5EF4-FFF2-40B4-BE49-F238E27FC236}">
                <a16:creationId xmlns:a16="http://schemas.microsoft.com/office/drawing/2014/main" id="{B446B4ED-641A-67A3-99C4-23A7A7DD68B7}"/>
              </a:ext>
            </a:extLst>
          </p:cNvPr>
          <p:cNvSpPr/>
          <p:nvPr/>
        </p:nvSpPr>
        <p:spPr>
          <a:xfrm>
            <a:off x="6480261" y="3174561"/>
            <a:ext cx="45719" cy="45719"/>
          </a:xfrm>
          <a:custGeom>
            <a:avLst/>
            <a:gdLst/>
            <a:ahLst/>
            <a:cxnLst/>
            <a:rect l="l" t="t" r="r" b="b"/>
            <a:pathLst>
              <a:path w="1249" h="1249" extrusionOk="0">
                <a:moveTo>
                  <a:pt x="615" y="0"/>
                </a:moveTo>
                <a:cubicBezTo>
                  <a:pt x="484" y="0"/>
                  <a:pt x="355" y="38"/>
                  <a:pt x="237" y="143"/>
                </a:cubicBezTo>
                <a:cubicBezTo>
                  <a:pt x="98" y="267"/>
                  <a:pt x="20" y="391"/>
                  <a:pt x="4" y="578"/>
                </a:cubicBezTo>
                <a:cubicBezTo>
                  <a:pt x="-11" y="717"/>
                  <a:pt x="20" y="872"/>
                  <a:pt x="144" y="1012"/>
                </a:cubicBezTo>
                <a:cubicBezTo>
                  <a:pt x="268" y="1151"/>
                  <a:pt x="392" y="1229"/>
                  <a:pt x="578" y="1244"/>
                </a:cubicBezTo>
                <a:cubicBezTo>
                  <a:pt x="602" y="1247"/>
                  <a:pt x="626" y="1248"/>
                  <a:pt x="649" y="1248"/>
                </a:cubicBezTo>
                <a:cubicBezTo>
                  <a:pt x="777" y="1248"/>
                  <a:pt x="895" y="1210"/>
                  <a:pt x="1013" y="1105"/>
                </a:cubicBezTo>
                <a:cubicBezTo>
                  <a:pt x="1152" y="996"/>
                  <a:pt x="1230" y="857"/>
                  <a:pt x="1245" y="686"/>
                </a:cubicBezTo>
                <a:cubicBezTo>
                  <a:pt x="1261" y="531"/>
                  <a:pt x="1230" y="376"/>
                  <a:pt x="1121" y="236"/>
                </a:cubicBezTo>
                <a:cubicBezTo>
                  <a:pt x="997" y="97"/>
                  <a:pt x="857" y="19"/>
                  <a:pt x="687" y="4"/>
                </a:cubicBezTo>
                <a:cubicBezTo>
                  <a:pt x="663" y="1"/>
                  <a:pt x="639" y="0"/>
                  <a:pt x="61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5" name="Google Shape;377;p18">
            <a:extLst>
              <a:ext uri="{FF2B5EF4-FFF2-40B4-BE49-F238E27FC236}">
                <a16:creationId xmlns:a16="http://schemas.microsoft.com/office/drawing/2014/main" id="{9E1EE1B6-6E0F-7E80-16C1-2A1D4AE449F4}"/>
              </a:ext>
            </a:extLst>
          </p:cNvPr>
          <p:cNvSpPr/>
          <p:nvPr/>
        </p:nvSpPr>
        <p:spPr>
          <a:xfrm>
            <a:off x="6625191" y="3187519"/>
            <a:ext cx="45719" cy="46231"/>
          </a:xfrm>
          <a:custGeom>
            <a:avLst/>
            <a:gdLst/>
            <a:ahLst/>
            <a:cxnLst/>
            <a:rect l="l" t="t" r="r" b="b"/>
            <a:pathLst>
              <a:path w="1249" h="1263" extrusionOk="0">
                <a:moveTo>
                  <a:pt x="628" y="0"/>
                </a:moveTo>
                <a:cubicBezTo>
                  <a:pt x="493" y="0"/>
                  <a:pt x="359" y="48"/>
                  <a:pt x="236" y="143"/>
                </a:cubicBezTo>
                <a:cubicBezTo>
                  <a:pt x="97" y="267"/>
                  <a:pt x="19" y="406"/>
                  <a:pt x="4" y="577"/>
                </a:cubicBezTo>
                <a:cubicBezTo>
                  <a:pt x="-12" y="732"/>
                  <a:pt x="19" y="887"/>
                  <a:pt x="143" y="1027"/>
                </a:cubicBezTo>
                <a:cubicBezTo>
                  <a:pt x="267" y="1151"/>
                  <a:pt x="392" y="1228"/>
                  <a:pt x="578" y="1259"/>
                </a:cubicBezTo>
                <a:cubicBezTo>
                  <a:pt x="595" y="1261"/>
                  <a:pt x="613" y="1262"/>
                  <a:pt x="631" y="1262"/>
                </a:cubicBezTo>
                <a:cubicBezTo>
                  <a:pt x="756" y="1262"/>
                  <a:pt x="890" y="1215"/>
                  <a:pt x="1012" y="1120"/>
                </a:cubicBezTo>
                <a:cubicBezTo>
                  <a:pt x="1152" y="996"/>
                  <a:pt x="1229" y="872"/>
                  <a:pt x="1245" y="686"/>
                </a:cubicBezTo>
                <a:cubicBezTo>
                  <a:pt x="1260" y="530"/>
                  <a:pt x="1229" y="375"/>
                  <a:pt x="1105" y="251"/>
                </a:cubicBezTo>
                <a:cubicBezTo>
                  <a:pt x="996" y="112"/>
                  <a:pt x="857" y="34"/>
                  <a:pt x="686" y="3"/>
                </a:cubicBezTo>
                <a:cubicBezTo>
                  <a:pt x="667" y="1"/>
                  <a:pt x="647"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6" name="Google Shape;378;p18">
            <a:extLst>
              <a:ext uri="{FF2B5EF4-FFF2-40B4-BE49-F238E27FC236}">
                <a16:creationId xmlns:a16="http://schemas.microsoft.com/office/drawing/2014/main" id="{8E94D897-409E-F29E-6EBF-EBFA2F491316}"/>
              </a:ext>
            </a:extLst>
          </p:cNvPr>
          <p:cNvSpPr/>
          <p:nvPr/>
        </p:nvSpPr>
        <p:spPr>
          <a:xfrm>
            <a:off x="6770146" y="3201242"/>
            <a:ext cx="46231" cy="45719"/>
          </a:xfrm>
          <a:custGeom>
            <a:avLst/>
            <a:gdLst/>
            <a:ahLst/>
            <a:cxnLst/>
            <a:rect l="l" t="t" r="r" b="b"/>
            <a:pathLst>
              <a:path w="1263" h="1249" extrusionOk="0">
                <a:moveTo>
                  <a:pt x="614" y="0"/>
                </a:moveTo>
                <a:cubicBezTo>
                  <a:pt x="484" y="0"/>
                  <a:pt x="357" y="39"/>
                  <a:pt x="252" y="144"/>
                </a:cubicBezTo>
                <a:cubicBezTo>
                  <a:pt x="112" y="252"/>
                  <a:pt x="35" y="392"/>
                  <a:pt x="4" y="562"/>
                </a:cubicBezTo>
                <a:cubicBezTo>
                  <a:pt x="-12" y="718"/>
                  <a:pt x="35" y="873"/>
                  <a:pt x="143" y="1012"/>
                </a:cubicBezTo>
                <a:cubicBezTo>
                  <a:pt x="267" y="1152"/>
                  <a:pt x="407" y="1229"/>
                  <a:pt x="578" y="1245"/>
                </a:cubicBezTo>
                <a:cubicBezTo>
                  <a:pt x="601" y="1247"/>
                  <a:pt x="625" y="1249"/>
                  <a:pt x="649" y="1249"/>
                </a:cubicBezTo>
                <a:cubicBezTo>
                  <a:pt x="780" y="1249"/>
                  <a:pt x="909" y="1210"/>
                  <a:pt x="1027" y="1105"/>
                </a:cubicBezTo>
                <a:cubicBezTo>
                  <a:pt x="1151" y="997"/>
                  <a:pt x="1213" y="857"/>
                  <a:pt x="1260" y="687"/>
                </a:cubicBezTo>
                <a:cubicBezTo>
                  <a:pt x="1275" y="531"/>
                  <a:pt x="1229" y="376"/>
                  <a:pt x="1120" y="237"/>
                </a:cubicBezTo>
                <a:cubicBezTo>
                  <a:pt x="996" y="97"/>
                  <a:pt x="857" y="20"/>
                  <a:pt x="686" y="4"/>
                </a:cubicBezTo>
                <a:cubicBezTo>
                  <a:pt x="662" y="2"/>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7" name="Google Shape;379;p18">
            <a:extLst>
              <a:ext uri="{FF2B5EF4-FFF2-40B4-BE49-F238E27FC236}">
                <a16:creationId xmlns:a16="http://schemas.microsoft.com/office/drawing/2014/main" id="{8B9412DA-44AC-1EEC-0B93-66BAF2ACCBE5}"/>
              </a:ext>
            </a:extLst>
          </p:cNvPr>
          <p:cNvSpPr/>
          <p:nvPr/>
        </p:nvSpPr>
        <p:spPr>
          <a:xfrm>
            <a:off x="6915406" y="3214434"/>
            <a:ext cx="45901" cy="45719"/>
          </a:xfrm>
          <a:custGeom>
            <a:avLst/>
            <a:gdLst/>
            <a:ahLst/>
            <a:cxnLst/>
            <a:rect l="l" t="t" r="r" b="b"/>
            <a:pathLst>
              <a:path w="1254" h="1249" extrusionOk="0">
                <a:moveTo>
                  <a:pt x="605" y="1"/>
                </a:moveTo>
                <a:cubicBezTo>
                  <a:pt x="474" y="1"/>
                  <a:pt x="347" y="39"/>
                  <a:pt x="242" y="144"/>
                </a:cubicBezTo>
                <a:cubicBezTo>
                  <a:pt x="103" y="253"/>
                  <a:pt x="25" y="392"/>
                  <a:pt x="9" y="563"/>
                </a:cubicBezTo>
                <a:cubicBezTo>
                  <a:pt x="-22" y="718"/>
                  <a:pt x="25" y="873"/>
                  <a:pt x="134" y="1013"/>
                </a:cubicBezTo>
                <a:cubicBezTo>
                  <a:pt x="258" y="1152"/>
                  <a:pt x="397" y="1230"/>
                  <a:pt x="568" y="1245"/>
                </a:cubicBezTo>
                <a:cubicBezTo>
                  <a:pt x="592" y="1248"/>
                  <a:pt x="616" y="1249"/>
                  <a:pt x="640" y="1249"/>
                </a:cubicBezTo>
                <a:cubicBezTo>
                  <a:pt x="771" y="1249"/>
                  <a:pt x="900" y="1211"/>
                  <a:pt x="1018" y="1106"/>
                </a:cubicBezTo>
                <a:cubicBezTo>
                  <a:pt x="1142" y="997"/>
                  <a:pt x="1219" y="858"/>
                  <a:pt x="1250" y="687"/>
                </a:cubicBezTo>
                <a:cubicBezTo>
                  <a:pt x="1266" y="532"/>
                  <a:pt x="1219" y="377"/>
                  <a:pt x="1111" y="237"/>
                </a:cubicBezTo>
                <a:cubicBezTo>
                  <a:pt x="987" y="98"/>
                  <a:pt x="863" y="20"/>
                  <a:pt x="676" y="5"/>
                </a:cubicBezTo>
                <a:cubicBezTo>
                  <a:pt x="652" y="2"/>
                  <a:pt x="628" y="1"/>
                  <a:pt x="60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8" name="Google Shape;380;p18">
            <a:extLst>
              <a:ext uri="{FF2B5EF4-FFF2-40B4-BE49-F238E27FC236}">
                <a16:creationId xmlns:a16="http://schemas.microsoft.com/office/drawing/2014/main" id="{D97C57EB-534A-5622-9E46-87835C227F43}"/>
              </a:ext>
            </a:extLst>
          </p:cNvPr>
          <p:cNvSpPr/>
          <p:nvPr/>
        </p:nvSpPr>
        <p:spPr>
          <a:xfrm>
            <a:off x="7060499" y="3227755"/>
            <a:ext cx="45719" cy="45719"/>
          </a:xfrm>
          <a:custGeom>
            <a:avLst/>
            <a:gdLst/>
            <a:ahLst/>
            <a:cxnLst/>
            <a:rect l="l" t="t" r="r" b="b"/>
            <a:pathLst>
              <a:path w="1254" h="1254" extrusionOk="0">
                <a:moveTo>
                  <a:pt x="619" y="0"/>
                </a:moveTo>
                <a:cubicBezTo>
                  <a:pt x="483" y="0"/>
                  <a:pt x="351" y="48"/>
                  <a:pt x="242" y="143"/>
                </a:cubicBezTo>
                <a:cubicBezTo>
                  <a:pt x="103" y="267"/>
                  <a:pt x="25" y="391"/>
                  <a:pt x="10" y="577"/>
                </a:cubicBezTo>
                <a:cubicBezTo>
                  <a:pt x="-21" y="732"/>
                  <a:pt x="25" y="887"/>
                  <a:pt x="134" y="1011"/>
                </a:cubicBezTo>
                <a:cubicBezTo>
                  <a:pt x="258" y="1151"/>
                  <a:pt x="398" y="1228"/>
                  <a:pt x="568" y="1244"/>
                </a:cubicBezTo>
                <a:cubicBezTo>
                  <a:pt x="600" y="1250"/>
                  <a:pt x="632" y="1253"/>
                  <a:pt x="663" y="1253"/>
                </a:cubicBezTo>
                <a:cubicBezTo>
                  <a:pt x="786" y="1253"/>
                  <a:pt x="907" y="1206"/>
                  <a:pt x="1018" y="1120"/>
                </a:cubicBezTo>
                <a:cubicBezTo>
                  <a:pt x="1142" y="996"/>
                  <a:pt x="1220" y="856"/>
                  <a:pt x="1251" y="685"/>
                </a:cubicBezTo>
                <a:cubicBezTo>
                  <a:pt x="1266" y="530"/>
                  <a:pt x="1220" y="375"/>
                  <a:pt x="1111" y="236"/>
                </a:cubicBezTo>
                <a:cubicBezTo>
                  <a:pt x="987" y="112"/>
                  <a:pt x="863" y="34"/>
                  <a:pt x="677" y="3"/>
                </a:cubicBezTo>
                <a:cubicBezTo>
                  <a:pt x="657" y="1"/>
                  <a:pt x="638" y="0"/>
                  <a:pt x="619"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9" name="Google Shape;381;p18">
            <a:extLst>
              <a:ext uri="{FF2B5EF4-FFF2-40B4-BE49-F238E27FC236}">
                <a16:creationId xmlns:a16="http://schemas.microsoft.com/office/drawing/2014/main" id="{4151474B-14F8-2F7C-B9CB-55CA0FE0C5F0}"/>
              </a:ext>
            </a:extLst>
          </p:cNvPr>
          <p:cNvSpPr/>
          <p:nvPr/>
        </p:nvSpPr>
        <p:spPr>
          <a:xfrm>
            <a:off x="7205411" y="3240787"/>
            <a:ext cx="45719" cy="46048"/>
          </a:xfrm>
          <a:custGeom>
            <a:avLst/>
            <a:gdLst/>
            <a:ahLst/>
            <a:cxnLst/>
            <a:rect l="l" t="t" r="r" b="b"/>
            <a:pathLst>
              <a:path w="1254" h="1263" extrusionOk="0">
                <a:moveTo>
                  <a:pt x="619" y="1"/>
                </a:moveTo>
                <a:cubicBezTo>
                  <a:pt x="484" y="1"/>
                  <a:pt x="351" y="48"/>
                  <a:pt x="243" y="143"/>
                </a:cubicBezTo>
                <a:cubicBezTo>
                  <a:pt x="103" y="267"/>
                  <a:pt x="26" y="407"/>
                  <a:pt x="10" y="577"/>
                </a:cubicBezTo>
                <a:cubicBezTo>
                  <a:pt x="-21" y="732"/>
                  <a:pt x="26" y="887"/>
                  <a:pt x="134" y="1027"/>
                </a:cubicBezTo>
                <a:cubicBezTo>
                  <a:pt x="258" y="1151"/>
                  <a:pt x="398" y="1229"/>
                  <a:pt x="569" y="1260"/>
                </a:cubicBezTo>
                <a:cubicBezTo>
                  <a:pt x="588" y="1262"/>
                  <a:pt x="607" y="1263"/>
                  <a:pt x="627" y="1263"/>
                </a:cubicBezTo>
                <a:cubicBezTo>
                  <a:pt x="762" y="1263"/>
                  <a:pt x="896" y="1215"/>
                  <a:pt x="1018" y="1120"/>
                </a:cubicBezTo>
                <a:cubicBezTo>
                  <a:pt x="1142" y="996"/>
                  <a:pt x="1220" y="872"/>
                  <a:pt x="1251" y="686"/>
                </a:cubicBezTo>
                <a:cubicBezTo>
                  <a:pt x="1266" y="531"/>
                  <a:pt x="1220" y="376"/>
                  <a:pt x="1111" y="252"/>
                </a:cubicBezTo>
                <a:cubicBezTo>
                  <a:pt x="987" y="112"/>
                  <a:pt x="863" y="34"/>
                  <a:pt x="677" y="3"/>
                </a:cubicBezTo>
                <a:cubicBezTo>
                  <a:pt x="658" y="1"/>
                  <a:pt x="638" y="1"/>
                  <a:pt x="619"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0" name="Google Shape;382;p18">
            <a:extLst>
              <a:ext uri="{FF2B5EF4-FFF2-40B4-BE49-F238E27FC236}">
                <a16:creationId xmlns:a16="http://schemas.microsoft.com/office/drawing/2014/main" id="{604D59F3-3694-8169-B31F-4E877D9AEC5F}"/>
              </a:ext>
            </a:extLst>
          </p:cNvPr>
          <p:cNvSpPr/>
          <p:nvPr/>
        </p:nvSpPr>
        <p:spPr>
          <a:xfrm>
            <a:off x="7350159" y="3254325"/>
            <a:ext cx="45901" cy="45719"/>
          </a:xfrm>
          <a:custGeom>
            <a:avLst/>
            <a:gdLst/>
            <a:ahLst/>
            <a:cxnLst/>
            <a:rect l="l" t="t" r="r" b="b"/>
            <a:pathLst>
              <a:path w="1254" h="1249" extrusionOk="0">
                <a:moveTo>
                  <a:pt x="605" y="1"/>
                </a:moveTo>
                <a:cubicBezTo>
                  <a:pt x="474" y="1"/>
                  <a:pt x="347" y="39"/>
                  <a:pt x="242" y="144"/>
                </a:cubicBezTo>
                <a:cubicBezTo>
                  <a:pt x="103" y="253"/>
                  <a:pt x="25" y="392"/>
                  <a:pt x="10" y="563"/>
                </a:cubicBezTo>
                <a:cubicBezTo>
                  <a:pt x="-21" y="718"/>
                  <a:pt x="25" y="873"/>
                  <a:pt x="134" y="1013"/>
                </a:cubicBezTo>
                <a:cubicBezTo>
                  <a:pt x="258" y="1152"/>
                  <a:pt x="397" y="1230"/>
                  <a:pt x="568" y="1245"/>
                </a:cubicBezTo>
                <a:cubicBezTo>
                  <a:pt x="592" y="1248"/>
                  <a:pt x="616" y="1249"/>
                  <a:pt x="640" y="1249"/>
                </a:cubicBezTo>
                <a:cubicBezTo>
                  <a:pt x="771" y="1249"/>
                  <a:pt x="900" y="1210"/>
                  <a:pt x="1018" y="1106"/>
                </a:cubicBezTo>
                <a:cubicBezTo>
                  <a:pt x="1142" y="1013"/>
                  <a:pt x="1219" y="857"/>
                  <a:pt x="1250" y="687"/>
                </a:cubicBezTo>
                <a:cubicBezTo>
                  <a:pt x="1266" y="532"/>
                  <a:pt x="1219" y="377"/>
                  <a:pt x="1111" y="237"/>
                </a:cubicBezTo>
                <a:cubicBezTo>
                  <a:pt x="987" y="97"/>
                  <a:pt x="847" y="20"/>
                  <a:pt x="676" y="4"/>
                </a:cubicBezTo>
                <a:cubicBezTo>
                  <a:pt x="652" y="2"/>
                  <a:pt x="628" y="1"/>
                  <a:pt x="60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1" name="Google Shape;383;p18">
            <a:extLst>
              <a:ext uri="{FF2B5EF4-FFF2-40B4-BE49-F238E27FC236}">
                <a16:creationId xmlns:a16="http://schemas.microsoft.com/office/drawing/2014/main" id="{27A403A6-3CFB-0150-C2C2-FAD1055054A7}"/>
              </a:ext>
            </a:extLst>
          </p:cNvPr>
          <p:cNvSpPr/>
          <p:nvPr/>
        </p:nvSpPr>
        <p:spPr>
          <a:xfrm>
            <a:off x="7494741" y="3267536"/>
            <a:ext cx="46231" cy="45719"/>
          </a:xfrm>
          <a:custGeom>
            <a:avLst/>
            <a:gdLst/>
            <a:ahLst/>
            <a:cxnLst/>
            <a:rect l="l" t="t" r="r" b="b"/>
            <a:pathLst>
              <a:path w="1263" h="1249" extrusionOk="0">
                <a:moveTo>
                  <a:pt x="614" y="0"/>
                </a:moveTo>
                <a:cubicBezTo>
                  <a:pt x="483" y="0"/>
                  <a:pt x="356" y="39"/>
                  <a:pt x="252" y="143"/>
                </a:cubicBezTo>
                <a:cubicBezTo>
                  <a:pt x="112" y="252"/>
                  <a:pt x="34" y="392"/>
                  <a:pt x="3" y="562"/>
                </a:cubicBezTo>
                <a:cubicBezTo>
                  <a:pt x="-12" y="717"/>
                  <a:pt x="34" y="872"/>
                  <a:pt x="143" y="1012"/>
                </a:cubicBezTo>
                <a:cubicBezTo>
                  <a:pt x="267" y="1152"/>
                  <a:pt x="407" y="1229"/>
                  <a:pt x="577" y="1245"/>
                </a:cubicBezTo>
                <a:cubicBezTo>
                  <a:pt x="601" y="1247"/>
                  <a:pt x="625" y="1248"/>
                  <a:pt x="649" y="1248"/>
                </a:cubicBezTo>
                <a:cubicBezTo>
                  <a:pt x="780" y="1248"/>
                  <a:pt x="909" y="1210"/>
                  <a:pt x="1027" y="1105"/>
                </a:cubicBezTo>
                <a:cubicBezTo>
                  <a:pt x="1151" y="1012"/>
                  <a:pt x="1229" y="857"/>
                  <a:pt x="1260" y="686"/>
                </a:cubicBezTo>
                <a:cubicBezTo>
                  <a:pt x="1275" y="531"/>
                  <a:pt x="1229" y="376"/>
                  <a:pt x="1120" y="236"/>
                </a:cubicBezTo>
                <a:cubicBezTo>
                  <a:pt x="996" y="97"/>
                  <a:pt x="856" y="19"/>
                  <a:pt x="686" y="4"/>
                </a:cubicBezTo>
                <a:cubicBezTo>
                  <a:pt x="662" y="1"/>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2" name="Google Shape;384;p18">
            <a:extLst>
              <a:ext uri="{FF2B5EF4-FFF2-40B4-BE49-F238E27FC236}">
                <a16:creationId xmlns:a16="http://schemas.microsoft.com/office/drawing/2014/main" id="{D9AAF80B-26F9-858C-D6EF-71867D8FAB80}"/>
              </a:ext>
            </a:extLst>
          </p:cNvPr>
          <p:cNvSpPr/>
          <p:nvPr/>
        </p:nvSpPr>
        <p:spPr>
          <a:xfrm>
            <a:off x="5154169" y="3289351"/>
            <a:ext cx="45755" cy="45719"/>
          </a:xfrm>
          <a:custGeom>
            <a:avLst/>
            <a:gdLst/>
            <a:ahLst/>
            <a:cxnLst/>
            <a:rect l="l" t="t" r="r" b="b"/>
            <a:pathLst>
              <a:path w="1250" h="1249" extrusionOk="0">
                <a:moveTo>
                  <a:pt x="629" y="1"/>
                </a:moveTo>
                <a:cubicBezTo>
                  <a:pt x="493" y="1"/>
                  <a:pt x="359" y="48"/>
                  <a:pt x="237" y="143"/>
                </a:cubicBezTo>
                <a:cubicBezTo>
                  <a:pt x="98" y="267"/>
                  <a:pt x="20" y="391"/>
                  <a:pt x="5" y="577"/>
                </a:cubicBezTo>
                <a:cubicBezTo>
                  <a:pt x="-11" y="733"/>
                  <a:pt x="20" y="872"/>
                  <a:pt x="144" y="1012"/>
                </a:cubicBezTo>
                <a:cubicBezTo>
                  <a:pt x="253" y="1151"/>
                  <a:pt x="392" y="1229"/>
                  <a:pt x="563" y="1244"/>
                </a:cubicBezTo>
                <a:cubicBezTo>
                  <a:pt x="588" y="1247"/>
                  <a:pt x="612" y="1248"/>
                  <a:pt x="637" y="1248"/>
                </a:cubicBezTo>
                <a:cubicBezTo>
                  <a:pt x="767" y="1248"/>
                  <a:pt x="895" y="1212"/>
                  <a:pt x="1013" y="1120"/>
                </a:cubicBezTo>
                <a:cubicBezTo>
                  <a:pt x="1152" y="996"/>
                  <a:pt x="1230" y="857"/>
                  <a:pt x="1245" y="686"/>
                </a:cubicBezTo>
                <a:cubicBezTo>
                  <a:pt x="1261" y="531"/>
                  <a:pt x="1230" y="376"/>
                  <a:pt x="1106" y="236"/>
                </a:cubicBezTo>
                <a:cubicBezTo>
                  <a:pt x="997" y="97"/>
                  <a:pt x="858" y="35"/>
                  <a:pt x="687" y="4"/>
                </a:cubicBezTo>
                <a:cubicBezTo>
                  <a:pt x="668" y="2"/>
                  <a:pt x="648" y="1"/>
                  <a:pt x="629"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3" name="Google Shape;385;p18">
            <a:extLst>
              <a:ext uri="{FF2B5EF4-FFF2-40B4-BE49-F238E27FC236}">
                <a16:creationId xmlns:a16="http://schemas.microsoft.com/office/drawing/2014/main" id="{61795C67-7215-8592-D4A5-9420AC73169E}"/>
              </a:ext>
            </a:extLst>
          </p:cNvPr>
          <p:cNvSpPr/>
          <p:nvPr/>
        </p:nvSpPr>
        <p:spPr>
          <a:xfrm>
            <a:off x="5299117" y="3302638"/>
            <a:ext cx="45719" cy="45901"/>
          </a:xfrm>
          <a:custGeom>
            <a:avLst/>
            <a:gdLst/>
            <a:ahLst/>
            <a:cxnLst/>
            <a:rect l="l" t="t" r="r" b="b"/>
            <a:pathLst>
              <a:path w="1249" h="1254" extrusionOk="0">
                <a:moveTo>
                  <a:pt x="592" y="0"/>
                </a:moveTo>
                <a:cubicBezTo>
                  <a:pt x="469" y="0"/>
                  <a:pt x="348" y="47"/>
                  <a:pt x="237" y="134"/>
                </a:cubicBezTo>
                <a:cubicBezTo>
                  <a:pt x="97" y="258"/>
                  <a:pt x="20" y="397"/>
                  <a:pt x="4" y="568"/>
                </a:cubicBezTo>
                <a:cubicBezTo>
                  <a:pt x="-12" y="723"/>
                  <a:pt x="20" y="878"/>
                  <a:pt x="144" y="1018"/>
                </a:cubicBezTo>
                <a:cubicBezTo>
                  <a:pt x="252" y="1142"/>
                  <a:pt x="392" y="1219"/>
                  <a:pt x="562" y="1250"/>
                </a:cubicBezTo>
                <a:cubicBezTo>
                  <a:pt x="582" y="1252"/>
                  <a:pt x="601" y="1253"/>
                  <a:pt x="620" y="1253"/>
                </a:cubicBezTo>
                <a:cubicBezTo>
                  <a:pt x="756" y="1253"/>
                  <a:pt x="890" y="1206"/>
                  <a:pt x="1012" y="1111"/>
                </a:cubicBezTo>
                <a:cubicBezTo>
                  <a:pt x="1152" y="987"/>
                  <a:pt x="1229" y="863"/>
                  <a:pt x="1245" y="676"/>
                </a:cubicBezTo>
                <a:cubicBezTo>
                  <a:pt x="1260" y="521"/>
                  <a:pt x="1229" y="366"/>
                  <a:pt x="1105" y="242"/>
                </a:cubicBezTo>
                <a:cubicBezTo>
                  <a:pt x="997" y="103"/>
                  <a:pt x="857" y="25"/>
                  <a:pt x="686" y="10"/>
                </a:cubicBezTo>
                <a:cubicBezTo>
                  <a:pt x="655" y="3"/>
                  <a:pt x="623" y="0"/>
                  <a:pt x="592"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4" name="Google Shape;386;p18">
            <a:extLst>
              <a:ext uri="{FF2B5EF4-FFF2-40B4-BE49-F238E27FC236}">
                <a16:creationId xmlns:a16="http://schemas.microsoft.com/office/drawing/2014/main" id="{8B64C720-4CA6-5DEC-0E12-1392EFF083B5}"/>
              </a:ext>
            </a:extLst>
          </p:cNvPr>
          <p:cNvSpPr/>
          <p:nvPr/>
        </p:nvSpPr>
        <p:spPr>
          <a:xfrm>
            <a:off x="5444029" y="3316031"/>
            <a:ext cx="45719" cy="45719"/>
          </a:xfrm>
          <a:custGeom>
            <a:avLst/>
            <a:gdLst/>
            <a:ahLst/>
            <a:cxnLst/>
            <a:rect l="l" t="t" r="r" b="b"/>
            <a:pathLst>
              <a:path w="1249" h="1249" extrusionOk="0">
                <a:moveTo>
                  <a:pt x="615" y="0"/>
                </a:moveTo>
                <a:cubicBezTo>
                  <a:pt x="484" y="0"/>
                  <a:pt x="355" y="39"/>
                  <a:pt x="237" y="144"/>
                </a:cubicBezTo>
                <a:cubicBezTo>
                  <a:pt x="97" y="252"/>
                  <a:pt x="20" y="392"/>
                  <a:pt x="4" y="562"/>
                </a:cubicBezTo>
                <a:cubicBezTo>
                  <a:pt x="-11" y="717"/>
                  <a:pt x="20" y="872"/>
                  <a:pt x="144" y="1012"/>
                </a:cubicBezTo>
                <a:cubicBezTo>
                  <a:pt x="252" y="1152"/>
                  <a:pt x="392" y="1229"/>
                  <a:pt x="563" y="1245"/>
                </a:cubicBezTo>
                <a:cubicBezTo>
                  <a:pt x="587" y="1247"/>
                  <a:pt x="611" y="1248"/>
                  <a:pt x="635" y="1248"/>
                </a:cubicBezTo>
                <a:cubicBezTo>
                  <a:pt x="765" y="1248"/>
                  <a:pt x="894" y="1210"/>
                  <a:pt x="1012" y="1105"/>
                </a:cubicBezTo>
                <a:cubicBezTo>
                  <a:pt x="1152" y="997"/>
                  <a:pt x="1230" y="857"/>
                  <a:pt x="1245" y="686"/>
                </a:cubicBezTo>
                <a:cubicBezTo>
                  <a:pt x="1261" y="531"/>
                  <a:pt x="1230" y="376"/>
                  <a:pt x="1106" y="237"/>
                </a:cubicBezTo>
                <a:cubicBezTo>
                  <a:pt x="997" y="97"/>
                  <a:pt x="857" y="19"/>
                  <a:pt x="687" y="4"/>
                </a:cubicBezTo>
                <a:cubicBezTo>
                  <a:pt x="663" y="2"/>
                  <a:pt x="639" y="0"/>
                  <a:pt x="61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5" name="Google Shape;387;p18">
            <a:extLst>
              <a:ext uri="{FF2B5EF4-FFF2-40B4-BE49-F238E27FC236}">
                <a16:creationId xmlns:a16="http://schemas.microsoft.com/office/drawing/2014/main" id="{532B2473-79CF-F685-FD7A-21E12FAC1699}"/>
              </a:ext>
            </a:extLst>
          </p:cNvPr>
          <p:cNvSpPr/>
          <p:nvPr/>
        </p:nvSpPr>
        <p:spPr>
          <a:xfrm>
            <a:off x="5588922" y="3329223"/>
            <a:ext cx="45755" cy="45719"/>
          </a:xfrm>
          <a:custGeom>
            <a:avLst/>
            <a:gdLst/>
            <a:ahLst/>
            <a:cxnLst/>
            <a:rect l="l" t="t" r="r" b="b"/>
            <a:pathLst>
              <a:path w="1250" h="1249" extrusionOk="0">
                <a:moveTo>
                  <a:pt x="615" y="1"/>
                </a:moveTo>
                <a:cubicBezTo>
                  <a:pt x="484" y="1"/>
                  <a:pt x="355" y="39"/>
                  <a:pt x="237" y="144"/>
                </a:cubicBezTo>
                <a:cubicBezTo>
                  <a:pt x="98" y="253"/>
                  <a:pt x="20" y="392"/>
                  <a:pt x="5" y="563"/>
                </a:cubicBezTo>
                <a:cubicBezTo>
                  <a:pt x="-11" y="718"/>
                  <a:pt x="20" y="873"/>
                  <a:pt x="144" y="1013"/>
                </a:cubicBezTo>
                <a:cubicBezTo>
                  <a:pt x="253" y="1152"/>
                  <a:pt x="392" y="1230"/>
                  <a:pt x="563" y="1245"/>
                </a:cubicBezTo>
                <a:cubicBezTo>
                  <a:pt x="587" y="1248"/>
                  <a:pt x="611" y="1249"/>
                  <a:pt x="635" y="1249"/>
                </a:cubicBezTo>
                <a:cubicBezTo>
                  <a:pt x="766" y="1249"/>
                  <a:pt x="895" y="1210"/>
                  <a:pt x="1013" y="1106"/>
                </a:cubicBezTo>
                <a:cubicBezTo>
                  <a:pt x="1152" y="997"/>
                  <a:pt x="1230" y="857"/>
                  <a:pt x="1245" y="687"/>
                </a:cubicBezTo>
                <a:cubicBezTo>
                  <a:pt x="1261" y="532"/>
                  <a:pt x="1230" y="377"/>
                  <a:pt x="1106" y="237"/>
                </a:cubicBezTo>
                <a:cubicBezTo>
                  <a:pt x="997" y="97"/>
                  <a:pt x="858" y="20"/>
                  <a:pt x="687" y="4"/>
                </a:cubicBezTo>
                <a:cubicBezTo>
                  <a:pt x="663" y="2"/>
                  <a:pt x="639" y="1"/>
                  <a:pt x="61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6" name="Google Shape;388;p18">
            <a:extLst>
              <a:ext uri="{FF2B5EF4-FFF2-40B4-BE49-F238E27FC236}">
                <a16:creationId xmlns:a16="http://schemas.microsoft.com/office/drawing/2014/main" id="{E48B9DDD-6BCB-9CBE-35D6-1CE4F2E588B0}"/>
              </a:ext>
            </a:extLst>
          </p:cNvPr>
          <p:cNvSpPr/>
          <p:nvPr/>
        </p:nvSpPr>
        <p:spPr>
          <a:xfrm>
            <a:off x="5734259" y="3342545"/>
            <a:ext cx="45719" cy="45719"/>
          </a:xfrm>
          <a:custGeom>
            <a:avLst/>
            <a:gdLst/>
            <a:ahLst/>
            <a:cxnLst/>
            <a:rect l="l" t="t" r="r" b="b"/>
            <a:pathLst>
              <a:path w="1255" h="1255" extrusionOk="0">
                <a:moveTo>
                  <a:pt x="629" y="1"/>
                </a:moveTo>
                <a:cubicBezTo>
                  <a:pt x="493" y="1"/>
                  <a:pt x="359" y="48"/>
                  <a:pt x="237" y="143"/>
                </a:cubicBezTo>
                <a:cubicBezTo>
                  <a:pt x="113" y="267"/>
                  <a:pt x="36" y="392"/>
                  <a:pt x="5" y="578"/>
                </a:cubicBezTo>
                <a:cubicBezTo>
                  <a:pt x="-11" y="733"/>
                  <a:pt x="20" y="888"/>
                  <a:pt x="144" y="1012"/>
                </a:cubicBezTo>
                <a:cubicBezTo>
                  <a:pt x="253" y="1152"/>
                  <a:pt x="392" y="1229"/>
                  <a:pt x="578" y="1245"/>
                </a:cubicBezTo>
                <a:cubicBezTo>
                  <a:pt x="610" y="1251"/>
                  <a:pt x="642" y="1254"/>
                  <a:pt x="673" y="1254"/>
                </a:cubicBezTo>
                <a:cubicBezTo>
                  <a:pt x="796" y="1254"/>
                  <a:pt x="914" y="1207"/>
                  <a:pt x="1013" y="1121"/>
                </a:cubicBezTo>
                <a:cubicBezTo>
                  <a:pt x="1152" y="996"/>
                  <a:pt x="1214" y="857"/>
                  <a:pt x="1245" y="686"/>
                </a:cubicBezTo>
                <a:cubicBezTo>
                  <a:pt x="1276" y="531"/>
                  <a:pt x="1230" y="376"/>
                  <a:pt x="1121" y="236"/>
                </a:cubicBezTo>
                <a:cubicBezTo>
                  <a:pt x="997" y="112"/>
                  <a:pt x="858" y="35"/>
                  <a:pt x="687" y="4"/>
                </a:cubicBezTo>
                <a:cubicBezTo>
                  <a:pt x="668" y="2"/>
                  <a:pt x="648" y="1"/>
                  <a:pt x="629"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7" name="Google Shape;389;p18">
            <a:extLst>
              <a:ext uri="{FF2B5EF4-FFF2-40B4-BE49-F238E27FC236}">
                <a16:creationId xmlns:a16="http://schemas.microsoft.com/office/drawing/2014/main" id="{9EAF12CA-411C-ADB0-EE06-F202D6B2F721}"/>
              </a:ext>
            </a:extLst>
          </p:cNvPr>
          <p:cNvSpPr/>
          <p:nvPr/>
        </p:nvSpPr>
        <p:spPr>
          <a:xfrm>
            <a:off x="5879189" y="3355614"/>
            <a:ext cx="45719" cy="46010"/>
          </a:xfrm>
          <a:custGeom>
            <a:avLst/>
            <a:gdLst/>
            <a:ahLst/>
            <a:cxnLst/>
            <a:rect l="l" t="t" r="r" b="b"/>
            <a:pathLst>
              <a:path w="1255" h="1263" extrusionOk="0">
                <a:moveTo>
                  <a:pt x="628" y="0"/>
                </a:moveTo>
                <a:cubicBezTo>
                  <a:pt x="493" y="0"/>
                  <a:pt x="359" y="48"/>
                  <a:pt x="237" y="143"/>
                </a:cubicBezTo>
                <a:cubicBezTo>
                  <a:pt x="112" y="267"/>
                  <a:pt x="35" y="407"/>
                  <a:pt x="4" y="577"/>
                </a:cubicBezTo>
                <a:cubicBezTo>
                  <a:pt x="-12" y="732"/>
                  <a:pt x="35" y="887"/>
                  <a:pt x="143" y="1027"/>
                </a:cubicBezTo>
                <a:cubicBezTo>
                  <a:pt x="268" y="1151"/>
                  <a:pt x="392" y="1229"/>
                  <a:pt x="578" y="1260"/>
                </a:cubicBezTo>
                <a:cubicBezTo>
                  <a:pt x="597" y="1261"/>
                  <a:pt x="617" y="1262"/>
                  <a:pt x="636" y="1262"/>
                </a:cubicBezTo>
                <a:cubicBezTo>
                  <a:pt x="771" y="1262"/>
                  <a:pt x="903" y="1215"/>
                  <a:pt x="1012" y="1120"/>
                </a:cubicBezTo>
                <a:cubicBezTo>
                  <a:pt x="1152" y="1027"/>
                  <a:pt x="1229" y="872"/>
                  <a:pt x="1245" y="686"/>
                </a:cubicBezTo>
                <a:cubicBezTo>
                  <a:pt x="1276" y="531"/>
                  <a:pt x="1229" y="375"/>
                  <a:pt x="1121" y="251"/>
                </a:cubicBezTo>
                <a:cubicBezTo>
                  <a:pt x="996" y="112"/>
                  <a:pt x="857" y="34"/>
                  <a:pt x="686" y="3"/>
                </a:cubicBezTo>
                <a:cubicBezTo>
                  <a:pt x="667" y="1"/>
                  <a:pt x="648"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8" name="Google Shape;390;p18">
            <a:extLst>
              <a:ext uri="{FF2B5EF4-FFF2-40B4-BE49-F238E27FC236}">
                <a16:creationId xmlns:a16="http://schemas.microsoft.com/office/drawing/2014/main" id="{EDE23F43-4856-540F-9267-061F31A8605F}"/>
              </a:ext>
            </a:extLst>
          </p:cNvPr>
          <p:cNvSpPr/>
          <p:nvPr/>
        </p:nvSpPr>
        <p:spPr>
          <a:xfrm>
            <a:off x="6023918" y="3369115"/>
            <a:ext cx="45901" cy="45719"/>
          </a:xfrm>
          <a:custGeom>
            <a:avLst/>
            <a:gdLst/>
            <a:ahLst/>
            <a:cxnLst/>
            <a:rect l="l" t="t" r="r" b="b"/>
            <a:pathLst>
              <a:path w="1254" h="1249" extrusionOk="0">
                <a:moveTo>
                  <a:pt x="614" y="1"/>
                </a:moveTo>
                <a:cubicBezTo>
                  <a:pt x="483" y="1"/>
                  <a:pt x="354" y="39"/>
                  <a:pt x="236" y="144"/>
                </a:cubicBezTo>
                <a:cubicBezTo>
                  <a:pt x="112" y="252"/>
                  <a:pt x="34" y="392"/>
                  <a:pt x="3" y="563"/>
                </a:cubicBezTo>
                <a:cubicBezTo>
                  <a:pt x="-12" y="718"/>
                  <a:pt x="34" y="873"/>
                  <a:pt x="143" y="1012"/>
                </a:cubicBezTo>
                <a:cubicBezTo>
                  <a:pt x="251" y="1152"/>
                  <a:pt x="391" y="1229"/>
                  <a:pt x="577" y="1245"/>
                </a:cubicBezTo>
                <a:cubicBezTo>
                  <a:pt x="601" y="1247"/>
                  <a:pt x="625" y="1249"/>
                  <a:pt x="649" y="1249"/>
                </a:cubicBezTo>
                <a:cubicBezTo>
                  <a:pt x="779" y="1249"/>
                  <a:pt x="906" y="1210"/>
                  <a:pt x="1011" y="1105"/>
                </a:cubicBezTo>
                <a:cubicBezTo>
                  <a:pt x="1151" y="1012"/>
                  <a:pt x="1228" y="857"/>
                  <a:pt x="1244" y="687"/>
                </a:cubicBezTo>
                <a:cubicBezTo>
                  <a:pt x="1275" y="532"/>
                  <a:pt x="1228" y="376"/>
                  <a:pt x="1120" y="237"/>
                </a:cubicBezTo>
                <a:cubicBezTo>
                  <a:pt x="996" y="97"/>
                  <a:pt x="856"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9" name="Google Shape;391;p18">
            <a:extLst>
              <a:ext uri="{FF2B5EF4-FFF2-40B4-BE49-F238E27FC236}">
                <a16:creationId xmlns:a16="http://schemas.microsoft.com/office/drawing/2014/main" id="{983FC5BB-5F2A-98F5-745E-51576B42E649}"/>
              </a:ext>
            </a:extLst>
          </p:cNvPr>
          <p:cNvSpPr/>
          <p:nvPr/>
        </p:nvSpPr>
        <p:spPr>
          <a:xfrm>
            <a:off x="6168866" y="3382325"/>
            <a:ext cx="45865" cy="45719"/>
          </a:xfrm>
          <a:custGeom>
            <a:avLst/>
            <a:gdLst/>
            <a:ahLst/>
            <a:cxnLst/>
            <a:rect l="l" t="t" r="r" b="b"/>
            <a:pathLst>
              <a:path w="1254" h="1250" extrusionOk="0">
                <a:moveTo>
                  <a:pt x="614" y="1"/>
                </a:moveTo>
                <a:cubicBezTo>
                  <a:pt x="483" y="1"/>
                  <a:pt x="354" y="39"/>
                  <a:pt x="236" y="144"/>
                </a:cubicBezTo>
                <a:cubicBezTo>
                  <a:pt x="112" y="253"/>
                  <a:pt x="35" y="392"/>
                  <a:pt x="4" y="563"/>
                </a:cubicBezTo>
                <a:cubicBezTo>
                  <a:pt x="-12" y="718"/>
                  <a:pt x="35" y="873"/>
                  <a:pt x="143" y="1013"/>
                </a:cubicBezTo>
                <a:cubicBezTo>
                  <a:pt x="267" y="1152"/>
                  <a:pt x="391" y="1230"/>
                  <a:pt x="577" y="1245"/>
                </a:cubicBezTo>
                <a:cubicBezTo>
                  <a:pt x="601" y="1248"/>
                  <a:pt x="625" y="1249"/>
                  <a:pt x="649" y="1249"/>
                </a:cubicBezTo>
                <a:cubicBezTo>
                  <a:pt x="780" y="1249"/>
                  <a:pt x="907" y="1211"/>
                  <a:pt x="1012" y="1106"/>
                </a:cubicBezTo>
                <a:cubicBezTo>
                  <a:pt x="1151" y="1013"/>
                  <a:pt x="1229" y="873"/>
                  <a:pt x="1244" y="687"/>
                </a:cubicBezTo>
                <a:cubicBezTo>
                  <a:pt x="1275" y="532"/>
                  <a:pt x="1229" y="377"/>
                  <a:pt x="1120" y="237"/>
                </a:cubicBezTo>
                <a:cubicBezTo>
                  <a:pt x="996" y="98"/>
                  <a:pt x="857" y="20"/>
                  <a:pt x="686" y="5"/>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0" name="Google Shape;392;p18">
            <a:extLst>
              <a:ext uri="{FF2B5EF4-FFF2-40B4-BE49-F238E27FC236}">
                <a16:creationId xmlns:a16="http://schemas.microsoft.com/office/drawing/2014/main" id="{EF8C9840-A420-48F9-E4BA-07312B379A9A}"/>
              </a:ext>
            </a:extLst>
          </p:cNvPr>
          <p:cNvSpPr/>
          <p:nvPr/>
        </p:nvSpPr>
        <p:spPr>
          <a:xfrm>
            <a:off x="6313831" y="3395891"/>
            <a:ext cx="45719" cy="45901"/>
          </a:xfrm>
          <a:custGeom>
            <a:avLst/>
            <a:gdLst/>
            <a:ahLst/>
            <a:cxnLst/>
            <a:rect l="l" t="t" r="r" b="b"/>
            <a:pathLst>
              <a:path w="1249" h="1254" extrusionOk="0">
                <a:moveTo>
                  <a:pt x="591" y="1"/>
                </a:moveTo>
                <a:cubicBezTo>
                  <a:pt x="469" y="1"/>
                  <a:pt x="348" y="48"/>
                  <a:pt x="237" y="134"/>
                </a:cubicBezTo>
                <a:cubicBezTo>
                  <a:pt x="97" y="258"/>
                  <a:pt x="35" y="398"/>
                  <a:pt x="4" y="568"/>
                </a:cubicBezTo>
                <a:cubicBezTo>
                  <a:pt x="-12" y="724"/>
                  <a:pt x="35" y="879"/>
                  <a:pt x="143" y="1018"/>
                </a:cubicBezTo>
                <a:cubicBezTo>
                  <a:pt x="268" y="1142"/>
                  <a:pt x="392" y="1220"/>
                  <a:pt x="578" y="1251"/>
                </a:cubicBezTo>
                <a:cubicBezTo>
                  <a:pt x="597" y="1253"/>
                  <a:pt x="616" y="1254"/>
                  <a:pt x="635" y="1254"/>
                </a:cubicBezTo>
                <a:cubicBezTo>
                  <a:pt x="768" y="1254"/>
                  <a:pt x="890" y="1206"/>
                  <a:pt x="1012" y="1111"/>
                </a:cubicBezTo>
                <a:cubicBezTo>
                  <a:pt x="1152" y="987"/>
                  <a:pt x="1229" y="863"/>
                  <a:pt x="1245" y="677"/>
                </a:cubicBezTo>
                <a:cubicBezTo>
                  <a:pt x="1260" y="522"/>
                  <a:pt x="1229" y="367"/>
                  <a:pt x="1121" y="243"/>
                </a:cubicBezTo>
                <a:cubicBezTo>
                  <a:pt x="997" y="103"/>
                  <a:pt x="857" y="26"/>
                  <a:pt x="686" y="10"/>
                </a:cubicBezTo>
                <a:cubicBezTo>
                  <a:pt x="655" y="4"/>
                  <a:pt x="623" y="1"/>
                  <a:pt x="591"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1" name="Google Shape;393;p18">
            <a:extLst>
              <a:ext uri="{FF2B5EF4-FFF2-40B4-BE49-F238E27FC236}">
                <a16:creationId xmlns:a16="http://schemas.microsoft.com/office/drawing/2014/main" id="{C889F782-15EC-55E5-E6FB-1F29856C5E40}"/>
              </a:ext>
            </a:extLst>
          </p:cNvPr>
          <p:cNvSpPr/>
          <p:nvPr/>
        </p:nvSpPr>
        <p:spPr>
          <a:xfrm>
            <a:off x="6458743" y="3409284"/>
            <a:ext cx="45719" cy="45719"/>
          </a:xfrm>
          <a:custGeom>
            <a:avLst/>
            <a:gdLst/>
            <a:ahLst/>
            <a:cxnLst/>
            <a:rect l="l" t="t" r="r" b="b"/>
            <a:pathLst>
              <a:path w="1249" h="1249" extrusionOk="0">
                <a:moveTo>
                  <a:pt x="615" y="1"/>
                </a:moveTo>
                <a:cubicBezTo>
                  <a:pt x="484" y="1"/>
                  <a:pt x="355" y="39"/>
                  <a:pt x="237" y="144"/>
                </a:cubicBezTo>
                <a:cubicBezTo>
                  <a:pt x="97" y="253"/>
                  <a:pt x="20" y="392"/>
                  <a:pt x="4" y="563"/>
                </a:cubicBezTo>
                <a:cubicBezTo>
                  <a:pt x="-11" y="718"/>
                  <a:pt x="20" y="873"/>
                  <a:pt x="144" y="1013"/>
                </a:cubicBezTo>
                <a:cubicBezTo>
                  <a:pt x="268" y="1152"/>
                  <a:pt x="392" y="1230"/>
                  <a:pt x="578" y="1245"/>
                </a:cubicBezTo>
                <a:cubicBezTo>
                  <a:pt x="602" y="1248"/>
                  <a:pt x="626" y="1249"/>
                  <a:pt x="649" y="1249"/>
                </a:cubicBezTo>
                <a:cubicBezTo>
                  <a:pt x="776" y="1249"/>
                  <a:pt x="894" y="1211"/>
                  <a:pt x="1012" y="1106"/>
                </a:cubicBezTo>
                <a:cubicBezTo>
                  <a:pt x="1152" y="997"/>
                  <a:pt x="1229" y="858"/>
                  <a:pt x="1245" y="687"/>
                </a:cubicBezTo>
                <a:cubicBezTo>
                  <a:pt x="1261" y="532"/>
                  <a:pt x="1229" y="377"/>
                  <a:pt x="1121" y="237"/>
                </a:cubicBezTo>
                <a:cubicBezTo>
                  <a:pt x="997" y="98"/>
                  <a:pt x="857" y="20"/>
                  <a:pt x="687" y="5"/>
                </a:cubicBezTo>
                <a:cubicBezTo>
                  <a:pt x="663" y="2"/>
                  <a:pt x="639" y="1"/>
                  <a:pt x="61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2" name="Google Shape;394;p18">
            <a:extLst>
              <a:ext uri="{FF2B5EF4-FFF2-40B4-BE49-F238E27FC236}">
                <a16:creationId xmlns:a16="http://schemas.microsoft.com/office/drawing/2014/main" id="{6B37F2EE-7B8F-B53F-BAA5-8974CB45CEE3}"/>
              </a:ext>
            </a:extLst>
          </p:cNvPr>
          <p:cNvSpPr/>
          <p:nvPr/>
        </p:nvSpPr>
        <p:spPr>
          <a:xfrm>
            <a:off x="6603636" y="3422495"/>
            <a:ext cx="45755" cy="45719"/>
          </a:xfrm>
          <a:custGeom>
            <a:avLst/>
            <a:gdLst/>
            <a:ahLst/>
            <a:cxnLst/>
            <a:rect l="l" t="t" r="r" b="b"/>
            <a:pathLst>
              <a:path w="1250" h="1249" extrusionOk="0">
                <a:moveTo>
                  <a:pt x="615" y="0"/>
                </a:moveTo>
                <a:cubicBezTo>
                  <a:pt x="484" y="0"/>
                  <a:pt x="355" y="39"/>
                  <a:pt x="237" y="144"/>
                </a:cubicBezTo>
                <a:cubicBezTo>
                  <a:pt x="98" y="252"/>
                  <a:pt x="20" y="392"/>
                  <a:pt x="5" y="562"/>
                </a:cubicBezTo>
                <a:cubicBezTo>
                  <a:pt x="-11" y="717"/>
                  <a:pt x="20" y="873"/>
                  <a:pt x="144" y="1012"/>
                </a:cubicBezTo>
                <a:cubicBezTo>
                  <a:pt x="268" y="1152"/>
                  <a:pt x="392" y="1229"/>
                  <a:pt x="578" y="1245"/>
                </a:cubicBezTo>
                <a:cubicBezTo>
                  <a:pt x="600" y="1247"/>
                  <a:pt x="622" y="1248"/>
                  <a:pt x="644" y="1248"/>
                </a:cubicBezTo>
                <a:cubicBezTo>
                  <a:pt x="766" y="1248"/>
                  <a:pt x="895" y="1210"/>
                  <a:pt x="1013" y="1105"/>
                </a:cubicBezTo>
                <a:cubicBezTo>
                  <a:pt x="1152" y="997"/>
                  <a:pt x="1230" y="857"/>
                  <a:pt x="1245" y="686"/>
                </a:cubicBezTo>
                <a:cubicBezTo>
                  <a:pt x="1261" y="531"/>
                  <a:pt x="1230" y="376"/>
                  <a:pt x="1106" y="237"/>
                </a:cubicBezTo>
                <a:cubicBezTo>
                  <a:pt x="997" y="97"/>
                  <a:pt x="858" y="20"/>
                  <a:pt x="687" y="4"/>
                </a:cubicBezTo>
                <a:cubicBezTo>
                  <a:pt x="663" y="2"/>
                  <a:pt x="639" y="0"/>
                  <a:pt x="61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3" name="Google Shape;395;p18">
            <a:extLst>
              <a:ext uri="{FF2B5EF4-FFF2-40B4-BE49-F238E27FC236}">
                <a16:creationId xmlns:a16="http://schemas.microsoft.com/office/drawing/2014/main" id="{EBE7A2A6-36EC-95C8-17B6-3CE19F8F68C3}"/>
              </a:ext>
            </a:extLst>
          </p:cNvPr>
          <p:cNvSpPr/>
          <p:nvPr/>
        </p:nvSpPr>
        <p:spPr>
          <a:xfrm>
            <a:off x="6748812" y="3435797"/>
            <a:ext cx="46048" cy="45719"/>
          </a:xfrm>
          <a:custGeom>
            <a:avLst/>
            <a:gdLst/>
            <a:ahLst/>
            <a:cxnLst/>
            <a:rect l="l" t="t" r="r" b="b"/>
            <a:pathLst>
              <a:path w="1263" h="1254" extrusionOk="0">
                <a:moveTo>
                  <a:pt x="628" y="1"/>
                </a:moveTo>
                <a:cubicBezTo>
                  <a:pt x="492" y="1"/>
                  <a:pt x="360" y="48"/>
                  <a:pt x="252" y="143"/>
                </a:cubicBezTo>
                <a:cubicBezTo>
                  <a:pt x="112" y="267"/>
                  <a:pt x="34" y="391"/>
                  <a:pt x="3" y="577"/>
                </a:cubicBezTo>
                <a:cubicBezTo>
                  <a:pt x="-12" y="732"/>
                  <a:pt x="34" y="887"/>
                  <a:pt x="143" y="1012"/>
                </a:cubicBezTo>
                <a:cubicBezTo>
                  <a:pt x="267" y="1151"/>
                  <a:pt x="407" y="1229"/>
                  <a:pt x="577" y="1244"/>
                </a:cubicBezTo>
                <a:cubicBezTo>
                  <a:pt x="609" y="1251"/>
                  <a:pt x="641" y="1254"/>
                  <a:pt x="672" y="1254"/>
                </a:cubicBezTo>
                <a:cubicBezTo>
                  <a:pt x="795" y="1254"/>
                  <a:pt x="916" y="1207"/>
                  <a:pt x="1027" y="1120"/>
                </a:cubicBezTo>
                <a:cubicBezTo>
                  <a:pt x="1136" y="996"/>
                  <a:pt x="1213" y="856"/>
                  <a:pt x="1260" y="686"/>
                </a:cubicBezTo>
                <a:cubicBezTo>
                  <a:pt x="1275" y="531"/>
                  <a:pt x="1229" y="376"/>
                  <a:pt x="1120" y="236"/>
                </a:cubicBezTo>
                <a:cubicBezTo>
                  <a:pt x="996" y="112"/>
                  <a:pt x="856" y="34"/>
                  <a:pt x="686" y="3"/>
                </a:cubicBezTo>
                <a:cubicBezTo>
                  <a:pt x="666" y="1"/>
                  <a:pt x="647" y="1"/>
                  <a:pt x="628"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4" name="Google Shape;396;p18">
            <a:extLst>
              <a:ext uri="{FF2B5EF4-FFF2-40B4-BE49-F238E27FC236}">
                <a16:creationId xmlns:a16="http://schemas.microsoft.com/office/drawing/2014/main" id="{4153F68E-8E83-F5A2-4700-F0E9E9AAF7D4}"/>
              </a:ext>
            </a:extLst>
          </p:cNvPr>
          <p:cNvSpPr/>
          <p:nvPr/>
        </p:nvSpPr>
        <p:spPr>
          <a:xfrm>
            <a:off x="6894051" y="3448811"/>
            <a:ext cx="45719" cy="46084"/>
          </a:xfrm>
          <a:custGeom>
            <a:avLst/>
            <a:gdLst/>
            <a:ahLst/>
            <a:cxnLst/>
            <a:rect l="l" t="t" r="r" b="b"/>
            <a:pathLst>
              <a:path w="1254" h="1264" extrusionOk="0">
                <a:moveTo>
                  <a:pt x="619" y="1"/>
                </a:moveTo>
                <a:cubicBezTo>
                  <a:pt x="484" y="1"/>
                  <a:pt x="351" y="48"/>
                  <a:pt x="243" y="143"/>
                </a:cubicBezTo>
                <a:cubicBezTo>
                  <a:pt x="103" y="268"/>
                  <a:pt x="26" y="407"/>
                  <a:pt x="10" y="578"/>
                </a:cubicBezTo>
                <a:cubicBezTo>
                  <a:pt x="-21" y="733"/>
                  <a:pt x="26" y="888"/>
                  <a:pt x="134" y="1028"/>
                </a:cubicBezTo>
                <a:cubicBezTo>
                  <a:pt x="258" y="1152"/>
                  <a:pt x="398" y="1229"/>
                  <a:pt x="569" y="1260"/>
                </a:cubicBezTo>
                <a:cubicBezTo>
                  <a:pt x="588" y="1262"/>
                  <a:pt x="607" y="1263"/>
                  <a:pt x="627" y="1263"/>
                </a:cubicBezTo>
                <a:cubicBezTo>
                  <a:pt x="762" y="1263"/>
                  <a:pt x="896" y="1216"/>
                  <a:pt x="1018" y="1121"/>
                </a:cubicBezTo>
                <a:cubicBezTo>
                  <a:pt x="1142" y="996"/>
                  <a:pt x="1205" y="872"/>
                  <a:pt x="1251" y="686"/>
                </a:cubicBezTo>
                <a:cubicBezTo>
                  <a:pt x="1267" y="531"/>
                  <a:pt x="1220" y="376"/>
                  <a:pt x="1111" y="252"/>
                </a:cubicBezTo>
                <a:cubicBezTo>
                  <a:pt x="987" y="112"/>
                  <a:pt x="863" y="35"/>
                  <a:pt x="677" y="4"/>
                </a:cubicBezTo>
                <a:cubicBezTo>
                  <a:pt x="658" y="2"/>
                  <a:pt x="638" y="1"/>
                  <a:pt x="619"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5" name="Google Shape;397;p18">
            <a:extLst>
              <a:ext uri="{FF2B5EF4-FFF2-40B4-BE49-F238E27FC236}">
                <a16:creationId xmlns:a16="http://schemas.microsoft.com/office/drawing/2014/main" id="{22DDE581-50FF-83A5-0FBD-75A0A85088C2}"/>
              </a:ext>
            </a:extLst>
          </p:cNvPr>
          <p:cNvSpPr/>
          <p:nvPr/>
        </p:nvSpPr>
        <p:spPr>
          <a:xfrm>
            <a:off x="7038799" y="3462386"/>
            <a:ext cx="45901" cy="45719"/>
          </a:xfrm>
          <a:custGeom>
            <a:avLst/>
            <a:gdLst/>
            <a:ahLst/>
            <a:cxnLst/>
            <a:rect l="l" t="t" r="r" b="b"/>
            <a:pathLst>
              <a:path w="1254" h="1249" extrusionOk="0">
                <a:moveTo>
                  <a:pt x="605" y="0"/>
                </a:moveTo>
                <a:cubicBezTo>
                  <a:pt x="474" y="0"/>
                  <a:pt x="347" y="39"/>
                  <a:pt x="242" y="143"/>
                </a:cubicBezTo>
                <a:cubicBezTo>
                  <a:pt x="103" y="252"/>
                  <a:pt x="25" y="392"/>
                  <a:pt x="10" y="562"/>
                </a:cubicBezTo>
                <a:cubicBezTo>
                  <a:pt x="-21" y="717"/>
                  <a:pt x="25" y="872"/>
                  <a:pt x="134" y="1012"/>
                </a:cubicBezTo>
                <a:cubicBezTo>
                  <a:pt x="258" y="1152"/>
                  <a:pt x="397" y="1229"/>
                  <a:pt x="568" y="1245"/>
                </a:cubicBezTo>
                <a:cubicBezTo>
                  <a:pt x="592" y="1247"/>
                  <a:pt x="616" y="1248"/>
                  <a:pt x="640" y="1248"/>
                </a:cubicBezTo>
                <a:cubicBezTo>
                  <a:pt x="771" y="1248"/>
                  <a:pt x="900" y="1210"/>
                  <a:pt x="1018" y="1105"/>
                </a:cubicBezTo>
                <a:cubicBezTo>
                  <a:pt x="1142" y="996"/>
                  <a:pt x="1219" y="857"/>
                  <a:pt x="1250" y="686"/>
                </a:cubicBezTo>
                <a:cubicBezTo>
                  <a:pt x="1266" y="531"/>
                  <a:pt x="1219" y="376"/>
                  <a:pt x="1111" y="236"/>
                </a:cubicBezTo>
                <a:cubicBezTo>
                  <a:pt x="987" y="97"/>
                  <a:pt x="863" y="19"/>
                  <a:pt x="677" y="4"/>
                </a:cubicBezTo>
                <a:cubicBezTo>
                  <a:pt x="653" y="1"/>
                  <a:pt x="629" y="0"/>
                  <a:pt x="60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6" name="Google Shape;398;p18">
            <a:extLst>
              <a:ext uri="{FF2B5EF4-FFF2-40B4-BE49-F238E27FC236}">
                <a16:creationId xmlns:a16="http://schemas.microsoft.com/office/drawing/2014/main" id="{A08CC1EC-5021-E889-585B-DD78430A1EAD}"/>
              </a:ext>
            </a:extLst>
          </p:cNvPr>
          <p:cNvSpPr/>
          <p:nvPr/>
        </p:nvSpPr>
        <p:spPr>
          <a:xfrm>
            <a:off x="7183710" y="3475578"/>
            <a:ext cx="45901" cy="45719"/>
          </a:xfrm>
          <a:custGeom>
            <a:avLst/>
            <a:gdLst/>
            <a:ahLst/>
            <a:cxnLst/>
            <a:rect l="l" t="t" r="r" b="b"/>
            <a:pathLst>
              <a:path w="1254" h="1249" extrusionOk="0">
                <a:moveTo>
                  <a:pt x="605" y="1"/>
                </a:moveTo>
                <a:cubicBezTo>
                  <a:pt x="475" y="1"/>
                  <a:pt x="347" y="39"/>
                  <a:pt x="243" y="144"/>
                </a:cubicBezTo>
                <a:cubicBezTo>
                  <a:pt x="103" y="252"/>
                  <a:pt x="25" y="392"/>
                  <a:pt x="10" y="563"/>
                </a:cubicBezTo>
                <a:cubicBezTo>
                  <a:pt x="-21" y="718"/>
                  <a:pt x="25" y="873"/>
                  <a:pt x="134" y="1012"/>
                </a:cubicBezTo>
                <a:cubicBezTo>
                  <a:pt x="258" y="1152"/>
                  <a:pt x="398" y="1230"/>
                  <a:pt x="568" y="1245"/>
                </a:cubicBezTo>
                <a:cubicBezTo>
                  <a:pt x="592" y="1247"/>
                  <a:pt x="616" y="1249"/>
                  <a:pt x="640" y="1249"/>
                </a:cubicBezTo>
                <a:cubicBezTo>
                  <a:pt x="771" y="1249"/>
                  <a:pt x="900" y="1210"/>
                  <a:pt x="1018" y="1105"/>
                </a:cubicBezTo>
                <a:cubicBezTo>
                  <a:pt x="1142" y="997"/>
                  <a:pt x="1220" y="857"/>
                  <a:pt x="1251" y="687"/>
                </a:cubicBezTo>
                <a:cubicBezTo>
                  <a:pt x="1266" y="532"/>
                  <a:pt x="1220" y="377"/>
                  <a:pt x="1111" y="237"/>
                </a:cubicBezTo>
                <a:cubicBezTo>
                  <a:pt x="987" y="97"/>
                  <a:pt x="863" y="20"/>
                  <a:pt x="677" y="4"/>
                </a:cubicBezTo>
                <a:cubicBezTo>
                  <a:pt x="653" y="2"/>
                  <a:pt x="629" y="1"/>
                  <a:pt x="60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7" name="Google Shape;399;p18">
            <a:extLst>
              <a:ext uri="{FF2B5EF4-FFF2-40B4-BE49-F238E27FC236}">
                <a16:creationId xmlns:a16="http://schemas.microsoft.com/office/drawing/2014/main" id="{94F7757E-5205-A372-228D-A30DBDDB5CAD}"/>
              </a:ext>
            </a:extLst>
          </p:cNvPr>
          <p:cNvSpPr/>
          <p:nvPr/>
        </p:nvSpPr>
        <p:spPr>
          <a:xfrm>
            <a:off x="7328804" y="3488881"/>
            <a:ext cx="45719" cy="45719"/>
          </a:xfrm>
          <a:custGeom>
            <a:avLst/>
            <a:gdLst/>
            <a:ahLst/>
            <a:cxnLst/>
            <a:rect l="l" t="t" r="r" b="b"/>
            <a:pathLst>
              <a:path w="1254" h="1254" extrusionOk="0">
                <a:moveTo>
                  <a:pt x="619" y="1"/>
                </a:moveTo>
                <a:cubicBezTo>
                  <a:pt x="484" y="1"/>
                  <a:pt x="352" y="48"/>
                  <a:pt x="243" y="143"/>
                </a:cubicBezTo>
                <a:cubicBezTo>
                  <a:pt x="103" y="267"/>
                  <a:pt x="26" y="391"/>
                  <a:pt x="10" y="578"/>
                </a:cubicBezTo>
                <a:cubicBezTo>
                  <a:pt x="-21" y="733"/>
                  <a:pt x="26" y="888"/>
                  <a:pt x="134" y="1012"/>
                </a:cubicBezTo>
                <a:cubicBezTo>
                  <a:pt x="258" y="1151"/>
                  <a:pt x="398" y="1229"/>
                  <a:pt x="569" y="1244"/>
                </a:cubicBezTo>
                <a:cubicBezTo>
                  <a:pt x="600" y="1251"/>
                  <a:pt x="632" y="1254"/>
                  <a:pt x="664" y="1254"/>
                </a:cubicBezTo>
                <a:cubicBezTo>
                  <a:pt x="786" y="1254"/>
                  <a:pt x="907" y="1207"/>
                  <a:pt x="1018" y="1120"/>
                </a:cubicBezTo>
                <a:cubicBezTo>
                  <a:pt x="1143" y="1012"/>
                  <a:pt x="1220" y="857"/>
                  <a:pt x="1251" y="686"/>
                </a:cubicBezTo>
                <a:cubicBezTo>
                  <a:pt x="1267" y="531"/>
                  <a:pt x="1220" y="376"/>
                  <a:pt x="1111" y="236"/>
                </a:cubicBezTo>
                <a:cubicBezTo>
                  <a:pt x="987" y="112"/>
                  <a:pt x="848" y="35"/>
                  <a:pt x="677" y="4"/>
                </a:cubicBezTo>
                <a:cubicBezTo>
                  <a:pt x="658" y="2"/>
                  <a:pt x="638" y="1"/>
                  <a:pt x="619"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8" name="Google Shape;400;p18">
            <a:extLst>
              <a:ext uri="{FF2B5EF4-FFF2-40B4-BE49-F238E27FC236}">
                <a16:creationId xmlns:a16="http://schemas.microsoft.com/office/drawing/2014/main" id="{480CC4CA-64B2-CB91-6B77-8709313EE953}"/>
              </a:ext>
            </a:extLst>
          </p:cNvPr>
          <p:cNvSpPr/>
          <p:nvPr/>
        </p:nvSpPr>
        <p:spPr>
          <a:xfrm>
            <a:off x="7473406" y="3502258"/>
            <a:ext cx="46048" cy="45719"/>
          </a:xfrm>
          <a:custGeom>
            <a:avLst/>
            <a:gdLst/>
            <a:ahLst/>
            <a:cxnLst/>
            <a:rect l="l" t="t" r="r" b="b"/>
            <a:pathLst>
              <a:path w="1263" h="1254" extrusionOk="0">
                <a:moveTo>
                  <a:pt x="591" y="0"/>
                </a:moveTo>
                <a:cubicBezTo>
                  <a:pt x="468" y="0"/>
                  <a:pt x="350" y="47"/>
                  <a:pt x="251" y="134"/>
                </a:cubicBezTo>
                <a:cubicBezTo>
                  <a:pt x="112" y="258"/>
                  <a:pt x="34" y="397"/>
                  <a:pt x="3" y="568"/>
                </a:cubicBezTo>
                <a:cubicBezTo>
                  <a:pt x="-12" y="723"/>
                  <a:pt x="34" y="878"/>
                  <a:pt x="143" y="1018"/>
                </a:cubicBezTo>
                <a:cubicBezTo>
                  <a:pt x="267" y="1142"/>
                  <a:pt x="406" y="1219"/>
                  <a:pt x="577" y="1250"/>
                </a:cubicBezTo>
                <a:cubicBezTo>
                  <a:pt x="596" y="1252"/>
                  <a:pt x="616" y="1253"/>
                  <a:pt x="635" y="1253"/>
                </a:cubicBezTo>
                <a:cubicBezTo>
                  <a:pt x="771" y="1253"/>
                  <a:pt x="905" y="1206"/>
                  <a:pt x="1027" y="1111"/>
                </a:cubicBezTo>
                <a:cubicBezTo>
                  <a:pt x="1151" y="1018"/>
                  <a:pt x="1228" y="863"/>
                  <a:pt x="1259" y="677"/>
                </a:cubicBezTo>
                <a:cubicBezTo>
                  <a:pt x="1275" y="521"/>
                  <a:pt x="1228" y="366"/>
                  <a:pt x="1120" y="242"/>
                </a:cubicBezTo>
                <a:cubicBezTo>
                  <a:pt x="996" y="103"/>
                  <a:pt x="856" y="25"/>
                  <a:pt x="686" y="10"/>
                </a:cubicBezTo>
                <a:cubicBezTo>
                  <a:pt x="654" y="3"/>
                  <a:pt x="622" y="0"/>
                  <a:pt x="591"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9" name="Google Shape;401;p18">
            <a:extLst>
              <a:ext uri="{FF2B5EF4-FFF2-40B4-BE49-F238E27FC236}">
                <a16:creationId xmlns:a16="http://schemas.microsoft.com/office/drawing/2014/main" id="{810C1383-1572-1B31-BA9F-94D46B57A734}"/>
              </a:ext>
            </a:extLst>
          </p:cNvPr>
          <p:cNvSpPr/>
          <p:nvPr/>
        </p:nvSpPr>
        <p:spPr>
          <a:xfrm>
            <a:off x="5132669" y="3524073"/>
            <a:ext cx="45719" cy="45719"/>
          </a:xfrm>
          <a:custGeom>
            <a:avLst/>
            <a:gdLst/>
            <a:ahLst/>
            <a:cxnLst/>
            <a:rect l="l" t="t" r="r" b="b"/>
            <a:pathLst>
              <a:path w="1249" h="1249" extrusionOk="0">
                <a:moveTo>
                  <a:pt x="615" y="1"/>
                </a:moveTo>
                <a:cubicBezTo>
                  <a:pt x="484" y="1"/>
                  <a:pt x="355" y="39"/>
                  <a:pt x="237" y="144"/>
                </a:cubicBezTo>
                <a:cubicBezTo>
                  <a:pt x="98" y="253"/>
                  <a:pt x="20" y="392"/>
                  <a:pt x="4" y="563"/>
                </a:cubicBezTo>
                <a:cubicBezTo>
                  <a:pt x="-11" y="718"/>
                  <a:pt x="20" y="873"/>
                  <a:pt x="144" y="1013"/>
                </a:cubicBezTo>
                <a:cubicBezTo>
                  <a:pt x="253" y="1152"/>
                  <a:pt x="392" y="1230"/>
                  <a:pt x="563" y="1245"/>
                </a:cubicBezTo>
                <a:cubicBezTo>
                  <a:pt x="587" y="1248"/>
                  <a:pt x="611" y="1249"/>
                  <a:pt x="635" y="1249"/>
                </a:cubicBezTo>
                <a:cubicBezTo>
                  <a:pt x="766" y="1249"/>
                  <a:pt x="895" y="1210"/>
                  <a:pt x="1013" y="1106"/>
                </a:cubicBezTo>
                <a:cubicBezTo>
                  <a:pt x="1152" y="997"/>
                  <a:pt x="1230" y="857"/>
                  <a:pt x="1245" y="687"/>
                </a:cubicBezTo>
                <a:cubicBezTo>
                  <a:pt x="1261" y="532"/>
                  <a:pt x="1230" y="377"/>
                  <a:pt x="1106" y="237"/>
                </a:cubicBezTo>
                <a:cubicBezTo>
                  <a:pt x="997" y="97"/>
                  <a:pt x="857" y="20"/>
                  <a:pt x="687" y="4"/>
                </a:cubicBezTo>
                <a:cubicBezTo>
                  <a:pt x="663" y="2"/>
                  <a:pt x="639" y="1"/>
                  <a:pt x="61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0" name="Google Shape;402;p18">
            <a:extLst>
              <a:ext uri="{FF2B5EF4-FFF2-40B4-BE49-F238E27FC236}">
                <a16:creationId xmlns:a16="http://schemas.microsoft.com/office/drawing/2014/main" id="{5818741B-A7EA-22A1-5144-F00CA85689D4}"/>
              </a:ext>
            </a:extLst>
          </p:cNvPr>
          <p:cNvSpPr/>
          <p:nvPr/>
        </p:nvSpPr>
        <p:spPr>
          <a:xfrm>
            <a:off x="5277599" y="3537284"/>
            <a:ext cx="45719" cy="45719"/>
          </a:xfrm>
          <a:custGeom>
            <a:avLst/>
            <a:gdLst/>
            <a:ahLst/>
            <a:cxnLst/>
            <a:rect l="l" t="t" r="r" b="b"/>
            <a:pathLst>
              <a:path w="1249" h="1249" extrusionOk="0">
                <a:moveTo>
                  <a:pt x="614" y="0"/>
                </a:moveTo>
                <a:cubicBezTo>
                  <a:pt x="483" y="0"/>
                  <a:pt x="354" y="39"/>
                  <a:pt x="236" y="143"/>
                </a:cubicBezTo>
                <a:cubicBezTo>
                  <a:pt x="97" y="252"/>
                  <a:pt x="19" y="392"/>
                  <a:pt x="4" y="562"/>
                </a:cubicBezTo>
                <a:cubicBezTo>
                  <a:pt x="-12" y="717"/>
                  <a:pt x="19" y="872"/>
                  <a:pt x="143" y="1012"/>
                </a:cubicBezTo>
                <a:cubicBezTo>
                  <a:pt x="252" y="1152"/>
                  <a:pt x="392" y="1229"/>
                  <a:pt x="562" y="1245"/>
                </a:cubicBezTo>
                <a:cubicBezTo>
                  <a:pt x="586" y="1247"/>
                  <a:pt x="610" y="1248"/>
                  <a:pt x="634" y="1248"/>
                </a:cubicBezTo>
                <a:cubicBezTo>
                  <a:pt x="765" y="1248"/>
                  <a:pt x="894" y="1210"/>
                  <a:pt x="1012" y="1105"/>
                </a:cubicBezTo>
                <a:cubicBezTo>
                  <a:pt x="1151" y="996"/>
                  <a:pt x="1229" y="857"/>
                  <a:pt x="1245" y="686"/>
                </a:cubicBezTo>
                <a:cubicBezTo>
                  <a:pt x="1260" y="531"/>
                  <a:pt x="1229" y="376"/>
                  <a:pt x="1105" y="236"/>
                </a:cubicBezTo>
                <a:cubicBezTo>
                  <a:pt x="996" y="97"/>
                  <a:pt x="857" y="19"/>
                  <a:pt x="686" y="4"/>
                </a:cubicBezTo>
                <a:cubicBezTo>
                  <a:pt x="662" y="1"/>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1" name="Google Shape;403;p18">
            <a:extLst>
              <a:ext uri="{FF2B5EF4-FFF2-40B4-BE49-F238E27FC236}">
                <a16:creationId xmlns:a16="http://schemas.microsoft.com/office/drawing/2014/main" id="{F7DA51AA-AF96-2830-4679-7549F6A42202}"/>
              </a:ext>
            </a:extLst>
          </p:cNvPr>
          <p:cNvSpPr/>
          <p:nvPr/>
        </p:nvSpPr>
        <p:spPr>
          <a:xfrm>
            <a:off x="5422510" y="3550405"/>
            <a:ext cx="45719" cy="45901"/>
          </a:xfrm>
          <a:custGeom>
            <a:avLst/>
            <a:gdLst/>
            <a:ahLst/>
            <a:cxnLst/>
            <a:rect l="l" t="t" r="r" b="b"/>
            <a:pathLst>
              <a:path w="1249" h="1254" extrusionOk="0">
                <a:moveTo>
                  <a:pt x="628" y="0"/>
                </a:moveTo>
                <a:cubicBezTo>
                  <a:pt x="493" y="0"/>
                  <a:pt x="359" y="48"/>
                  <a:pt x="237" y="143"/>
                </a:cubicBezTo>
                <a:cubicBezTo>
                  <a:pt x="97" y="267"/>
                  <a:pt x="20" y="391"/>
                  <a:pt x="4" y="577"/>
                </a:cubicBezTo>
                <a:cubicBezTo>
                  <a:pt x="-11" y="732"/>
                  <a:pt x="20" y="887"/>
                  <a:pt x="144" y="1011"/>
                </a:cubicBezTo>
                <a:cubicBezTo>
                  <a:pt x="252" y="1151"/>
                  <a:pt x="392" y="1229"/>
                  <a:pt x="562" y="1244"/>
                </a:cubicBezTo>
                <a:cubicBezTo>
                  <a:pt x="594" y="1250"/>
                  <a:pt x="626" y="1253"/>
                  <a:pt x="657" y="1253"/>
                </a:cubicBezTo>
                <a:cubicBezTo>
                  <a:pt x="780" y="1253"/>
                  <a:pt x="901" y="1206"/>
                  <a:pt x="1012" y="1120"/>
                </a:cubicBezTo>
                <a:cubicBezTo>
                  <a:pt x="1152" y="996"/>
                  <a:pt x="1229" y="856"/>
                  <a:pt x="1245" y="686"/>
                </a:cubicBezTo>
                <a:cubicBezTo>
                  <a:pt x="1260" y="531"/>
                  <a:pt x="1229" y="376"/>
                  <a:pt x="1105" y="236"/>
                </a:cubicBezTo>
                <a:cubicBezTo>
                  <a:pt x="997" y="112"/>
                  <a:pt x="857" y="34"/>
                  <a:pt x="687" y="3"/>
                </a:cubicBezTo>
                <a:cubicBezTo>
                  <a:pt x="667" y="1"/>
                  <a:pt x="648"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2" name="Google Shape;404;p18">
            <a:extLst>
              <a:ext uri="{FF2B5EF4-FFF2-40B4-BE49-F238E27FC236}">
                <a16:creationId xmlns:a16="http://schemas.microsoft.com/office/drawing/2014/main" id="{1F1242EA-7711-B653-9C39-E1411A92EF21}"/>
              </a:ext>
            </a:extLst>
          </p:cNvPr>
          <p:cNvSpPr/>
          <p:nvPr/>
        </p:nvSpPr>
        <p:spPr>
          <a:xfrm>
            <a:off x="5567422" y="3563434"/>
            <a:ext cx="45719" cy="46231"/>
          </a:xfrm>
          <a:custGeom>
            <a:avLst/>
            <a:gdLst/>
            <a:ahLst/>
            <a:cxnLst/>
            <a:rect l="l" t="t" r="r" b="b"/>
            <a:pathLst>
              <a:path w="1249" h="1263" extrusionOk="0">
                <a:moveTo>
                  <a:pt x="629" y="1"/>
                </a:moveTo>
                <a:cubicBezTo>
                  <a:pt x="493" y="1"/>
                  <a:pt x="359" y="48"/>
                  <a:pt x="237" y="143"/>
                </a:cubicBezTo>
                <a:cubicBezTo>
                  <a:pt x="98" y="267"/>
                  <a:pt x="20" y="407"/>
                  <a:pt x="4" y="578"/>
                </a:cubicBezTo>
                <a:cubicBezTo>
                  <a:pt x="-11" y="733"/>
                  <a:pt x="20" y="888"/>
                  <a:pt x="144" y="1027"/>
                </a:cubicBezTo>
                <a:cubicBezTo>
                  <a:pt x="253" y="1151"/>
                  <a:pt x="392" y="1229"/>
                  <a:pt x="563" y="1260"/>
                </a:cubicBezTo>
                <a:cubicBezTo>
                  <a:pt x="582" y="1262"/>
                  <a:pt x="602" y="1263"/>
                  <a:pt x="621" y="1263"/>
                </a:cubicBezTo>
                <a:cubicBezTo>
                  <a:pt x="756" y="1263"/>
                  <a:pt x="890" y="1215"/>
                  <a:pt x="1013" y="1120"/>
                </a:cubicBezTo>
                <a:cubicBezTo>
                  <a:pt x="1152" y="996"/>
                  <a:pt x="1230" y="872"/>
                  <a:pt x="1245" y="686"/>
                </a:cubicBezTo>
                <a:cubicBezTo>
                  <a:pt x="1261" y="531"/>
                  <a:pt x="1230" y="376"/>
                  <a:pt x="1106" y="252"/>
                </a:cubicBezTo>
                <a:cubicBezTo>
                  <a:pt x="997" y="112"/>
                  <a:pt x="857" y="35"/>
                  <a:pt x="687" y="4"/>
                </a:cubicBezTo>
                <a:cubicBezTo>
                  <a:pt x="668" y="2"/>
                  <a:pt x="648" y="1"/>
                  <a:pt x="629"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3" name="Google Shape;405;p18">
            <a:extLst>
              <a:ext uri="{FF2B5EF4-FFF2-40B4-BE49-F238E27FC236}">
                <a16:creationId xmlns:a16="http://schemas.microsoft.com/office/drawing/2014/main" id="{4E7F95AE-BC95-1E1E-FFB7-454D5F850EA2}"/>
              </a:ext>
            </a:extLst>
          </p:cNvPr>
          <p:cNvSpPr/>
          <p:nvPr/>
        </p:nvSpPr>
        <p:spPr>
          <a:xfrm>
            <a:off x="5712557" y="3577175"/>
            <a:ext cx="45903" cy="45719"/>
          </a:xfrm>
          <a:custGeom>
            <a:avLst/>
            <a:gdLst/>
            <a:ahLst/>
            <a:cxnLst/>
            <a:rect l="l" t="t" r="r" b="b"/>
            <a:pathLst>
              <a:path w="1255" h="1250" extrusionOk="0">
                <a:moveTo>
                  <a:pt x="615" y="1"/>
                </a:moveTo>
                <a:cubicBezTo>
                  <a:pt x="484" y="1"/>
                  <a:pt x="355" y="39"/>
                  <a:pt x="237" y="144"/>
                </a:cubicBezTo>
                <a:cubicBezTo>
                  <a:pt x="113" y="253"/>
                  <a:pt x="35" y="392"/>
                  <a:pt x="4" y="563"/>
                </a:cubicBezTo>
                <a:cubicBezTo>
                  <a:pt x="-11" y="718"/>
                  <a:pt x="20" y="873"/>
                  <a:pt x="144" y="1013"/>
                </a:cubicBezTo>
                <a:cubicBezTo>
                  <a:pt x="252" y="1152"/>
                  <a:pt x="392" y="1230"/>
                  <a:pt x="578" y="1245"/>
                </a:cubicBezTo>
                <a:cubicBezTo>
                  <a:pt x="602" y="1248"/>
                  <a:pt x="626" y="1249"/>
                  <a:pt x="650" y="1249"/>
                </a:cubicBezTo>
                <a:cubicBezTo>
                  <a:pt x="781" y="1249"/>
                  <a:pt x="908" y="1211"/>
                  <a:pt x="1012" y="1106"/>
                </a:cubicBezTo>
                <a:cubicBezTo>
                  <a:pt x="1137" y="997"/>
                  <a:pt x="1214" y="858"/>
                  <a:pt x="1245" y="687"/>
                </a:cubicBezTo>
                <a:cubicBezTo>
                  <a:pt x="1276" y="532"/>
                  <a:pt x="1230" y="377"/>
                  <a:pt x="1121" y="237"/>
                </a:cubicBezTo>
                <a:cubicBezTo>
                  <a:pt x="997" y="98"/>
                  <a:pt x="857" y="20"/>
                  <a:pt x="687" y="5"/>
                </a:cubicBezTo>
                <a:cubicBezTo>
                  <a:pt x="663" y="2"/>
                  <a:pt x="639" y="1"/>
                  <a:pt x="61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4" name="Google Shape;406;p18">
            <a:extLst>
              <a:ext uri="{FF2B5EF4-FFF2-40B4-BE49-F238E27FC236}">
                <a16:creationId xmlns:a16="http://schemas.microsoft.com/office/drawing/2014/main" id="{6F103B35-9684-2685-3E6C-AE908A78CCF7}"/>
              </a:ext>
            </a:extLst>
          </p:cNvPr>
          <p:cNvSpPr/>
          <p:nvPr/>
        </p:nvSpPr>
        <p:spPr>
          <a:xfrm>
            <a:off x="5857470" y="3590368"/>
            <a:ext cx="45901" cy="45719"/>
          </a:xfrm>
          <a:custGeom>
            <a:avLst/>
            <a:gdLst/>
            <a:ahLst/>
            <a:cxnLst/>
            <a:rect l="l" t="t" r="r" b="b"/>
            <a:pathLst>
              <a:path w="1254" h="1249" extrusionOk="0">
                <a:moveTo>
                  <a:pt x="614" y="0"/>
                </a:moveTo>
                <a:cubicBezTo>
                  <a:pt x="483" y="0"/>
                  <a:pt x="354" y="39"/>
                  <a:pt x="236" y="144"/>
                </a:cubicBezTo>
                <a:cubicBezTo>
                  <a:pt x="112" y="252"/>
                  <a:pt x="35" y="392"/>
                  <a:pt x="4" y="562"/>
                </a:cubicBezTo>
                <a:cubicBezTo>
                  <a:pt x="-12" y="718"/>
                  <a:pt x="35" y="873"/>
                  <a:pt x="143" y="1012"/>
                </a:cubicBezTo>
                <a:cubicBezTo>
                  <a:pt x="267" y="1152"/>
                  <a:pt x="391" y="1229"/>
                  <a:pt x="578" y="1245"/>
                </a:cubicBezTo>
                <a:cubicBezTo>
                  <a:pt x="602" y="1247"/>
                  <a:pt x="625" y="1249"/>
                  <a:pt x="649" y="1249"/>
                </a:cubicBezTo>
                <a:cubicBezTo>
                  <a:pt x="780" y="1249"/>
                  <a:pt x="907" y="1210"/>
                  <a:pt x="1012" y="1105"/>
                </a:cubicBezTo>
                <a:cubicBezTo>
                  <a:pt x="1151" y="1012"/>
                  <a:pt x="1213" y="857"/>
                  <a:pt x="1244" y="687"/>
                </a:cubicBezTo>
                <a:cubicBezTo>
                  <a:pt x="1275" y="531"/>
                  <a:pt x="1229" y="376"/>
                  <a:pt x="1120" y="237"/>
                </a:cubicBezTo>
                <a:cubicBezTo>
                  <a:pt x="996" y="97"/>
                  <a:pt x="857" y="20"/>
                  <a:pt x="686" y="4"/>
                </a:cubicBezTo>
                <a:cubicBezTo>
                  <a:pt x="662" y="2"/>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5" name="Google Shape;407;p18">
            <a:extLst>
              <a:ext uri="{FF2B5EF4-FFF2-40B4-BE49-F238E27FC236}">
                <a16:creationId xmlns:a16="http://schemas.microsoft.com/office/drawing/2014/main" id="{A355F52D-AE53-25BE-847E-0609ABCC9816}"/>
              </a:ext>
            </a:extLst>
          </p:cNvPr>
          <p:cNvSpPr/>
          <p:nvPr/>
        </p:nvSpPr>
        <p:spPr>
          <a:xfrm>
            <a:off x="6002582" y="3603671"/>
            <a:ext cx="45719" cy="45719"/>
          </a:xfrm>
          <a:custGeom>
            <a:avLst/>
            <a:gdLst/>
            <a:ahLst/>
            <a:cxnLst/>
            <a:rect l="l" t="t" r="r" b="b"/>
            <a:pathLst>
              <a:path w="1254" h="1254" extrusionOk="0">
                <a:moveTo>
                  <a:pt x="627" y="1"/>
                </a:moveTo>
                <a:cubicBezTo>
                  <a:pt x="492" y="1"/>
                  <a:pt x="358" y="48"/>
                  <a:pt x="236" y="143"/>
                </a:cubicBezTo>
                <a:cubicBezTo>
                  <a:pt x="112" y="267"/>
                  <a:pt x="34" y="391"/>
                  <a:pt x="3" y="577"/>
                </a:cubicBezTo>
                <a:cubicBezTo>
                  <a:pt x="-13" y="732"/>
                  <a:pt x="34" y="888"/>
                  <a:pt x="143" y="1012"/>
                </a:cubicBezTo>
                <a:cubicBezTo>
                  <a:pt x="251" y="1151"/>
                  <a:pt x="391" y="1229"/>
                  <a:pt x="577" y="1244"/>
                </a:cubicBezTo>
                <a:cubicBezTo>
                  <a:pt x="609" y="1251"/>
                  <a:pt x="640" y="1254"/>
                  <a:pt x="672" y="1254"/>
                </a:cubicBezTo>
                <a:cubicBezTo>
                  <a:pt x="794" y="1254"/>
                  <a:pt x="912" y="1207"/>
                  <a:pt x="1011" y="1120"/>
                </a:cubicBezTo>
                <a:cubicBezTo>
                  <a:pt x="1151" y="1012"/>
                  <a:pt x="1228" y="857"/>
                  <a:pt x="1244" y="686"/>
                </a:cubicBezTo>
                <a:cubicBezTo>
                  <a:pt x="1275" y="531"/>
                  <a:pt x="1228" y="376"/>
                  <a:pt x="1120" y="236"/>
                </a:cubicBezTo>
                <a:cubicBezTo>
                  <a:pt x="996" y="112"/>
                  <a:pt x="856" y="35"/>
                  <a:pt x="685" y="4"/>
                </a:cubicBezTo>
                <a:cubicBezTo>
                  <a:pt x="666" y="2"/>
                  <a:pt x="647" y="1"/>
                  <a:pt x="627"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6" name="Google Shape;408;p18">
            <a:extLst>
              <a:ext uri="{FF2B5EF4-FFF2-40B4-BE49-F238E27FC236}">
                <a16:creationId xmlns:a16="http://schemas.microsoft.com/office/drawing/2014/main" id="{0DE636B7-981F-0EBC-7B68-E052A1D53736}"/>
              </a:ext>
            </a:extLst>
          </p:cNvPr>
          <p:cNvSpPr/>
          <p:nvPr/>
        </p:nvSpPr>
        <p:spPr>
          <a:xfrm>
            <a:off x="6147493" y="3617048"/>
            <a:ext cx="45719" cy="45719"/>
          </a:xfrm>
          <a:custGeom>
            <a:avLst/>
            <a:gdLst/>
            <a:ahLst/>
            <a:cxnLst/>
            <a:rect l="l" t="t" r="r" b="b"/>
            <a:pathLst>
              <a:path w="1254" h="1254" extrusionOk="0">
                <a:moveTo>
                  <a:pt x="591" y="0"/>
                </a:moveTo>
                <a:cubicBezTo>
                  <a:pt x="468" y="0"/>
                  <a:pt x="347" y="47"/>
                  <a:pt x="236" y="134"/>
                </a:cubicBezTo>
                <a:cubicBezTo>
                  <a:pt x="112" y="258"/>
                  <a:pt x="34" y="397"/>
                  <a:pt x="3" y="568"/>
                </a:cubicBezTo>
                <a:cubicBezTo>
                  <a:pt x="-12" y="723"/>
                  <a:pt x="34" y="878"/>
                  <a:pt x="143" y="1018"/>
                </a:cubicBezTo>
                <a:cubicBezTo>
                  <a:pt x="267" y="1142"/>
                  <a:pt x="391" y="1219"/>
                  <a:pt x="577" y="1250"/>
                </a:cubicBezTo>
                <a:cubicBezTo>
                  <a:pt x="597" y="1252"/>
                  <a:pt x="616" y="1253"/>
                  <a:pt x="635" y="1253"/>
                </a:cubicBezTo>
                <a:cubicBezTo>
                  <a:pt x="771" y="1253"/>
                  <a:pt x="903" y="1206"/>
                  <a:pt x="1011" y="1111"/>
                </a:cubicBezTo>
                <a:cubicBezTo>
                  <a:pt x="1151" y="1018"/>
                  <a:pt x="1229" y="863"/>
                  <a:pt x="1244" y="676"/>
                </a:cubicBezTo>
                <a:cubicBezTo>
                  <a:pt x="1275" y="521"/>
                  <a:pt x="1229" y="366"/>
                  <a:pt x="1120" y="242"/>
                </a:cubicBezTo>
                <a:cubicBezTo>
                  <a:pt x="996" y="103"/>
                  <a:pt x="856" y="25"/>
                  <a:pt x="686" y="9"/>
                </a:cubicBezTo>
                <a:cubicBezTo>
                  <a:pt x="654" y="3"/>
                  <a:pt x="622" y="0"/>
                  <a:pt x="591"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7" name="Google Shape;409;p18">
            <a:extLst>
              <a:ext uri="{FF2B5EF4-FFF2-40B4-BE49-F238E27FC236}">
                <a16:creationId xmlns:a16="http://schemas.microsoft.com/office/drawing/2014/main" id="{BA8E6712-BD57-8EA2-7969-F89E3E0CDB78}"/>
              </a:ext>
            </a:extLst>
          </p:cNvPr>
          <p:cNvSpPr/>
          <p:nvPr/>
        </p:nvSpPr>
        <p:spPr>
          <a:xfrm>
            <a:off x="6292313" y="3630537"/>
            <a:ext cx="45719" cy="45719"/>
          </a:xfrm>
          <a:custGeom>
            <a:avLst/>
            <a:gdLst/>
            <a:ahLst/>
            <a:cxnLst/>
            <a:rect l="l" t="t" r="r" b="b"/>
            <a:pathLst>
              <a:path w="1249" h="1249" extrusionOk="0">
                <a:moveTo>
                  <a:pt x="614" y="1"/>
                </a:moveTo>
                <a:cubicBezTo>
                  <a:pt x="483" y="1"/>
                  <a:pt x="354" y="39"/>
                  <a:pt x="236" y="144"/>
                </a:cubicBezTo>
                <a:cubicBezTo>
                  <a:pt x="97" y="253"/>
                  <a:pt x="35" y="392"/>
                  <a:pt x="4" y="563"/>
                </a:cubicBezTo>
                <a:cubicBezTo>
                  <a:pt x="-12" y="718"/>
                  <a:pt x="35" y="873"/>
                  <a:pt x="143" y="1013"/>
                </a:cubicBezTo>
                <a:cubicBezTo>
                  <a:pt x="267" y="1152"/>
                  <a:pt x="391" y="1230"/>
                  <a:pt x="578" y="1245"/>
                </a:cubicBezTo>
                <a:cubicBezTo>
                  <a:pt x="602" y="1248"/>
                  <a:pt x="625" y="1249"/>
                  <a:pt x="648" y="1249"/>
                </a:cubicBezTo>
                <a:cubicBezTo>
                  <a:pt x="776" y="1249"/>
                  <a:pt x="894" y="1211"/>
                  <a:pt x="1012" y="1106"/>
                </a:cubicBezTo>
                <a:cubicBezTo>
                  <a:pt x="1151" y="997"/>
                  <a:pt x="1229" y="857"/>
                  <a:pt x="1244" y="687"/>
                </a:cubicBezTo>
                <a:cubicBezTo>
                  <a:pt x="1260" y="532"/>
                  <a:pt x="1229" y="377"/>
                  <a:pt x="1120" y="237"/>
                </a:cubicBezTo>
                <a:cubicBezTo>
                  <a:pt x="996" y="98"/>
                  <a:pt x="857"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8" name="Google Shape;410;p18">
            <a:extLst>
              <a:ext uri="{FF2B5EF4-FFF2-40B4-BE49-F238E27FC236}">
                <a16:creationId xmlns:a16="http://schemas.microsoft.com/office/drawing/2014/main" id="{4A503386-4BD6-6185-EABE-9BC7998E39DB}"/>
              </a:ext>
            </a:extLst>
          </p:cNvPr>
          <p:cNvSpPr/>
          <p:nvPr/>
        </p:nvSpPr>
        <p:spPr>
          <a:xfrm>
            <a:off x="6437224" y="3643639"/>
            <a:ext cx="45719" cy="45939"/>
          </a:xfrm>
          <a:custGeom>
            <a:avLst/>
            <a:gdLst/>
            <a:ahLst/>
            <a:cxnLst/>
            <a:rect l="l" t="t" r="r" b="b"/>
            <a:pathLst>
              <a:path w="1249" h="1255" extrusionOk="0">
                <a:moveTo>
                  <a:pt x="628" y="1"/>
                </a:moveTo>
                <a:cubicBezTo>
                  <a:pt x="493" y="1"/>
                  <a:pt x="359" y="48"/>
                  <a:pt x="237" y="143"/>
                </a:cubicBezTo>
                <a:cubicBezTo>
                  <a:pt x="97" y="268"/>
                  <a:pt x="20" y="392"/>
                  <a:pt x="4" y="578"/>
                </a:cubicBezTo>
                <a:cubicBezTo>
                  <a:pt x="-11" y="733"/>
                  <a:pt x="20" y="888"/>
                  <a:pt x="144" y="1012"/>
                </a:cubicBezTo>
                <a:cubicBezTo>
                  <a:pt x="268" y="1152"/>
                  <a:pt x="392" y="1229"/>
                  <a:pt x="578" y="1245"/>
                </a:cubicBezTo>
                <a:cubicBezTo>
                  <a:pt x="610" y="1251"/>
                  <a:pt x="641" y="1254"/>
                  <a:pt x="671" y="1254"/>
                </a:cubicBezTo>
                <a:cubicBezTo>
                  <a:pt x="790" y="1254"/>
                  <a:pt x="901" y="1207"/>
                  <a:pt x="1012" y="1121"/>
                </a:cubicBezTo>
                <a:cubicBezTo>
                  <a:pt x="1152" y="997"/>
                  <a:pt x="1229" y="857"/>
                  <a:pt x="1245" y="686"/>
                </a:cubicBezTo>
                <a:cubicBezTo>
                  <a:pt x="1260" y="531"/>
                  <a:pt x="1229" y="376"/>
                  <a:pt x="1121" y="237"/>
                </a:cubicBezTo>
                <a:cubicBezTo>
                  <a:pt x="997" y="112"/>
                  <a:pt x="857" y="35"/>
                  <a:pt x="686" y="4"/>
                </a:cubicBezTo>
                <a:cubicBezTo>
                  <a:pt x="667" y="2"/>
                  <a:pt x="648" y="1"/>
                  <a:pt x="628"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9" name="Google Shape;411;p18">
            <a:extLst>
              <a:ext uri="{FF2B5EF4-FFF2-40B4-BE49-F238E27FC236}">
                <a16:creationId xmlns:a16="http://schemas.microsoft.com/office/drawing/2014/main" id="{14E2C8E4-94EC-7069-39E3-5AE2F6D789F2}"/>
              </a:ext>
            </a:extLst>
          </p:cNvPr>
          <p:cNvSpPr/>
          <p:nvPr/>
        </p:nvSpPr>
        <p:spPr>
          <a:xfrm>
            <a:off x="6582136" y="3656705"/>
            <a:ext cx="45719" cy="46231"/>
          </a:xfrm>
          <a:custGeom>
            <a:avLst/>
            <a:gdLst/>
            <a:ahLst/>
            <a:cxnLst/>
            <a:rect l="l" t="t" r="r" b="b"/>
            <a:pathLst>
              <a:path w="1249" h="1263" extrusionOk="0">
                <a:moveTo>
                  <a:pt x="629" y="0"/>
                </a:moveTo>
                <a:cubicBezTo>
                  <a:pt x="493" y="0"/>
                  <a:pt x="359" y="48"/>
                  <a:pt x="237" y="143"/>
                </a:cubicBezTo>
                <a:cubicBezTo>
                  <a:pt x="97" y="267"/>
                  <a:pt x="20" y="407"/>
                  <a:pt x="4" y="577"/>
                </a:cubicBezTo>
                <a:cubicBezTo>
                  <a:pt x="-11" y="732"/>
                  <a:pt x="20" y="887"/>
                  <a:pt x="144" y="1027"/>
                </a:cubicBezTo>
                <a:cubicBezTo>
                  <a:pt x="268" y="1151"/>
                  <a:pt x="392" y="1229"/>
                  <a:pt x="578" y="1260"/>
                </a:cubicBezTo>
                <a:cubicBezTo>
                  <a:pt x="596" y="1262"/>
                  <a:pt x="613" y="1263"/>
                  <a:pt x="631" y="1263"/>
                </a:cubicBezTo>
                <a:cubicBezTo>
                  <a:pt x="756" y="1263"/>
                  <a:pt x="890" y="1215"/>
                  <a:pt x="1012" y="1120"/>
                </a:cubicBezTo>
                <a:cubicBezTo>
                  <a:pt x="1152" y="996"/>
                  <a:pt x="1230" y="872"/>
                  <a:pt x="1245" y="686"/>
                </a:cubicBezTo>
                <a:cubicBezTo>
                  <a:pt x="1261" y="531"/>
                  <a:pt x="1230" y="376"/>
                  <a:pt x="1106" y="251"/>
                </a:cubicBezTo>
                <a:cubicBezTo>
                  <a:pt x="997" y="112"/>
                  <a:pt x="857" y="34"/>
                  <a:pt x="687" y="3"/>
                </a:cubicBezTo>
                <a:cubicBezTo>
                  <a:pt x="667" y="1"/>
                  <a:pt x="648" y="0"/>
                  <a:pt x="629"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0" name="Google Shape;412;p18">
            <a:extLst>
              <a:ext uri="{FF2B5EF4-FFF2-40B4-BE49-F238E27FC236}">
                <a16:creationId xmlns:a16="http://schemas.microsoft.com/office/drawing/2014/main" id="{08C5D9CF-F3F0-F0E8-AAFB-22A5947371D5}"/>
              </a:ext>
            </a:extLst>
          </p:cNvPr>
          <p:cNvSpPr/>
          <p:nvPr/>
        </p:nvSpPr>
        <p:spPr>
          <a:xfrm>
            <a:off x="6727109" y="3670428"/>
            <a:ext cx="46231" cy="45719"/>
          </a:xfrm>
          <a:custGeom>
            <a:avLst/>
            <a:gdLst/>
            <a:ahLst/>
            <a:cxnLst/>
            <a:rect l="l" t="t" r="r" b="b"/>
            <a:pathLst>
              <a:path w="1263" h="1249" extrusionOk="0">
                <a:moveTo>
                  <a:pt x="614" y="1"/>
                </a:moveTo>
                <a:cubicBezTo>
                  <a:pt x="483" y="1"/>
                  <a:pt x="354" y="39"/>
                  <a:pt x="236" y="144"/>
                </a:cubicBezTo>
                <a:cubicBezTo>
                  <a:pt x="112" y="252"/>
                  <a:pt x="34" y="392"/>
                  <a:pt x="3" y="563"/>
                </a:cubicBezTo>
                <a:cubicBezTo>
                  <a:pt x="-12" y="718"/>
                  <a:pt x="34" y="873"/>
                  <a:pt x="143" y="1012"/>
                </a:cubicBezTo>
                <a:cubicBezTo>
                  <a:pt x="267" y="1152"/>
                  <a:pt x="406" y="1230"/>
                  <a:pt x="577" y="1245"/>
                </a:cubicBezTo>
                <a:cubicBezTo>
                  <a:pt x="601" y="1247"/>
                  <a:pt x="625" y="1249"/>
                  <a:pt x="649" y="1249"/>
                </a:cubicBezTo>
                <a:cubicBezTo>
                  <a:pt x="779" y="1249"/>
                  <a:pt x="906" y="1210"/>
                  <a:pt x="1011" y="1105"/>
                </a:cubicBezTo>
                <a:cubicBezTo>
                  <a:pt x="1135" y="997"/>
                  <a:pt x="1213" y="857"/>
                  <a:pt x="1259" y="687"/>
                </a:cubicBezTo>
                <a:cubicBezTo>
                  <a:pt x="1275" y="532"/>
                  <a:pt x="1228" y="377"/>
                  <a:pt x="1120" y="237"/>
                </a:cubicBezTo>
                <a:cubicBezTo>
                  <a:pt x="996" y="97"/>
                  <a:pt x="856"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1" name="Google Shape;413;p18">
            <a:extLst>
              <a:ext uri="{FF2B5EF4-FFF2-40B4-BE49-F238E27FC236}">
                <a16:creationId xmlns:a16="http://schemas.microsoft.com/office/drawing/2014/main" id="{C2A3EB27-FE80-2382-B803-FE65C25EED08}"/>
              </a:ext>
            </a:extLst>
          </p:cNvPr>
          <p:cNvSpPr/>
          <p:nvPr/>
        </p:nvSpPr>
        <p:spPr>
          <a:xfrm>
            <a:off x="6872350" y="3683639"/>
            <a:ext cx="45901" cy="45719"/>
          </a:xfrm>
          <a:custGeom>
            <a:avLst/>
            <a:gdLst/>
            <a:ahLst/>
            <a:cxnLst/>
            <a:rect l="l" t="t" r="r" b="b"/>
            <a:pathLst>
              <a:path w="1254" h="1249" extrusionOk="0">
                <a:moveTo>
                  <a:pt x="605" y="0"/>
                </a:moveTo>
                <a:cubicBezTo>
                  <a:pt x="475" y="0"/>
                  <a:pt x="348" y="38"/>
                  <a:pt x="243" y="143"/>
                </a:cubicBezTo>
                <a:cubicBezTo>
                  <a:pt x="103" y="252"/>
                  <a:pt x="26" y="391"/>
                  <a:pt x="10" y="562"/>
                </a:cubicBezTo>
                <a:cubicBezTo>
                  <a:pt x="-21" y="717"/>
                  <a:pt x="26" y="872"/>
                  <a:pt x="134" y="1012"/>
                </a:cubicBezTo>
                <a:cubicBezTo>
                  <a:pt x="258" y="1151"/>
                  <a:pt x="398" y="1229"/>
                  <a:pt x="568" y="1244"/>
                </a:cubicBezTo>
                <a:cubicBezTo>
                  <a:pt x="592" y="1247"/>
                  <a:pt x="616" y="1248"/>
                  <a:pt x="640" y="1248"/>
                </a:cubicBezTo>
                <a:cubicBezTo>
                  <a:pt x="771" y="1248"/>
                  <a:pt x="900" y="1210"/>
                  <a:pt x="1018" y="1105"/>
                </a:cubicBezTo>
                <a:cubicBezTo>
                  <a:pt x="1142" y="996"/>
                  <a:pt x="1204" y="857"/>
                  <a:pt x="1251" y="686"/>
                </a:cubicBezTo>
                <a:cubicBezTo>
                  <a:pt x="1266" y="531"/>
                  <a:pt x="1220" y="376"/>
                  <a:pt x="1111" y="236"/>
                </a:cubicBezTo>
                <a:cubicBezTo>
                  <a:pt x="987" y="97"/>
                  <a:pt x="863" y="19"/>
                  <a:pt x="677" y="4"/>
                </a:cubicBezTo>
                <a:cubicBezTo>
                  <a:pt x="653" y="1"/>
                  <a:pt x="629" y="0"/>
                  <a:pt x="60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2" name="Google Shape;414;p18">
            <a:extLst>
              <a:ext uri="{FF2B5EF4-FFF2-40B4-BE49-F238E27FC236}">
                <a16:creationId xmlns:a16="http://schemas.microsoft.com/office/drawing/2014/main" id="{37D45E2C-5AAB-70FB-94DC-DEF70C7A3F44}"/>
              </a:ext>
            </a:extLst>
          </p:cNvPr>
          <p:cNvSpPr/>
          <p:nvPr/>
        </p:nvSpPr>
        <p:spPr>
          <a:xfrm>
            <a:off x="7017427" y="3696942"/>
            <a:ext cx="45756" cy="45719"/>
          </a:xfrm>
          <a:custGeom>
            <a:avLst/>
            <a:gdLst/>
            <a:ahLst/>
            <a:cxnLst/>
            <a:rect l="l" t="t" r="r" b="b"/>
            <a:pathLst>
              <a:path w="1255" h="1254" extrusionOk="0">
                <a:moveTo>
                  <a:pt x="619" y="0"/>
                </a:moveTo>
                <a:cubicBezTo>
                  <a:pt x="484" y="0"/>
                  <a:pt x="352" y="48"/>
                  <a:pt x="243" y="143"/>
                </a:cubicBezTo>
                <a:cubicBezTo>
                  <a:pt x="103" y="267"/>
                  <a:pt x="26" y="391"/>
                  <a:pt x="10" y="577"/>
                </a:cubicBezTo>
                <a:cubicBezTo>
                  <a:pt x="-21" y="732"/>
                  <a:pt x="26" y="887"/>
                  <a:pt x="134" y="1011"/>
                </a:cubicBezTo>
                <a:cubicBezTo>
                  <a:pt x="259" y="1151"/>
                  <a:pt x="398" y="1228"/>
                  <a:pt x="569" y="1244"/>
                </a:cubicBezTo>
                <a:cubicBezTo>
                  <a:pt x="600" y="1250"/>
                  <a:pt x="632" y="1253"/>
                  <a:pt x="664" y="1253"/>
                </a:cubicBezTo>
                <a:cubicBezTo>
                  <a:pt x="787" y="1253"/>
                  <a:pt x="907" y="1206"/>
                  <a:pt x="1019" y="1120"/>
                </a:cubicBezTo>
                <a:cubicBezTo>
                  <a:pt x="1143" y="996"/>
                  <a:pt x="1220" y="856"/>
                  <a:pt x="1251" y="686"/>
                </a:cubicBezTo>
                <a:cubicBezTo>
                  <a:pt x="1267" y="530"/>
                  <a:pt x="1220" y="375"/>
                  <a:pt x="1112" y="236"/>
                </a:cubicBezTo>
                <a:cubicBezTo>
                  <a:pt x="988" y="112"/>
                  <a:pt x="863" y="34"/>
                  <a:pt x="677" y="3"/>
                </a:cubicBezTo>
                <a:cubicBezTo>
                  <a:pt x="658" y="1"/>
                  <a:pt x="639" y="0"/>
                  <a:pt x="619"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3" name="Google Shape;415;p18">
            <a:extLst>
              <a:ext uri="{FF2B5EF4-FFF2-40B4-BE49-F238E27FC236}">
                <a16:creationId xmlns:a16="http://schemas.microsoft.com/office/drawing/2014/main" id="{1F07D509-9153-9193-334D-A327AEA71D65}"/>
              </a:ext>
            </a:extLst>
          </p:cNvPr>
          <p:cNvSpPr/>
          <p:nvPr/>
        </p:nvSpPr>
        <p:spPr>
          <a:xfrm>
            <a:off x="7162374" y="3710301"/>
            <a:ext cx="45719" cy="45719"/>
          </a:xfrm>
          <a:custGeom>
            <a:avLst/>
            <a:gdLst/>
            <a:ahLst/>
            <a:cxnLst/>
            <a:rect l="l" t="t" r="r" b="b"/>
            <a:pathLst>
              <a:path w="1254" h="1254" extrusionOk="0">
                <a:moveTo>
                  <a:pt x="582" y="1"/>
                </a:moveTo>
                <a:cubicBezTo>
                  <a:pt x="460" y="1"/>
                  <a:pt x="341" y="48"/>
                  <a:pt x="242" y="134"/>
                </a:cubicBezTo>
                <a:cubicBezTo>
                  <a:pt x="103" y="258"/>
                  <a:pt x="25" y="398"/>
                  <a:pt x="10" y="568"/>
                </a:cubicBezTo>
                <a:cubicBezTo>
                  <a:pt x="-21" y="724"/>
                  <a:pt x="25" y="879"/>
                  <a:pt x="134" y="1018"/>
                </a:cubicBezTo>
                <a:cubicBezTo>
                  <a:pt x="258" y="1142"/>
                  <a:pt x="397" y="1220"/>
                  <a:pt x="568" y="1251"/>
                </a:cubicBezTo>
                <a:cubicBezTo>
                  <a:pt x="587" y="1253"/>
                  <a:pt x="607" y="1254"/>
                  <a:pt x="626" y="1254"/>
                </a:cubicBezTo>
                <a:cubicBezTo>
                  <a:pt x="762" y="1254"/>
                  <a:pt x="896" y="1206"/>
                  <a:pt x="1018" y="1111"/>
                </a:cubicBezTo>
                <a:cubicBezTo>
                  <a:pt x="1142" y="987"/>
                  <a:pt x="1219" y="863"/>
                  <a:pt x="1251" y="677"/>
                </a:cubicBezTo>
                <a:cubicBezTo>
                  <a:pt x="1266" y="522"/>
                  <a:pt x="1219" y="367"/>
                  <a:pt x="1111" y="243"/>
                </a:cubicBezTo>
                <a:cubicBezTo>
                  <a:pt x="987" y="103"/>
                  <a:pt x="863" y="26"/>
                  <a:pt x="677" y="10"/>
                </a:cubicBezTo>
                <a:cubicBezTo>
                  <a:pt x="645" y="4"/>
                  <a:pt x="613" y="1"/>
                  <a:pt x="582"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4" name="Google Shape;416;p18">
            <a:extLst>
              <a:ext uri="{FF2B5EF4-FFF2-40B4-BE49-F238E27FC236}">
                <a16:creationId xmlns:a16="http://schemas.microsoft.com/office/drawing/2014/main" id="{D3209BA7-8EFC-C8EC-9AA7-458E472B0BAF}"/>
              </a:ext>
            </a:extLst>
          </p:cNvPr>
          <p:cNvSpPr/>
          <p:nvPr/>
        </p:nvSpPr>
        <p:spPr>
          <a:xfrm>
            <a:off x="7307103" y="3723512"/>
            <a:ext cx="45901" cy="45719"/>
          </a:xfrm>
          <a:custGeom>
            <a:avLst/>
            <a:gdLst/>
            <a:ahLst/>
            <a:cxnLst/>
            <a:rect l="l" t="t" r="r" b="b"/>
            <a:pathLst>
              <a:path w="1254" h="1249" extrusionOk="0">
                <a:moveTo>
                  <a:pt x="605" y="1"/>
                </a:moveTo>
                <a:cubicBezTo>
                  <a:pt x="475" y="1"/>
                  <a:pt x="348" y="39"/>
                  <a:pt x="243" y="144"/>
                </a:cubicBezTo>
                <a:cubicBezTo>
                  <a:pt x="103" y="253"/>
                  <a:pt x="26" y="392"/>
                  <a:pt x="10" y="563"/>
                </a:cubicBezTo>
                <a:cubicBezTo>
                  <a:pt x="-21" y="718"/>
                  <a:pt x="26" y="873"/>
                  <a:pt x="134" y="1013"/>
                </a:cubicBezTo>
                <a:cubicBezTo>
                  <a:pt x="258" y="1152"/>
                  <a:pt x="398" y="1230"/>
                  <a:pt x="568" y="1245"/>
                </a:cubicBezTo>
                <a:cubicBezTo>
                  <a:pt x="592" y="1248"/>
                  <a:pt x="616" y="1249"/>
                  <a:pt x="640" y="1249"/>
                </a:cubicBezTo>
                <a:cubicBezTo>
                  <a:pt x="771" y="1249"/>
                  <a:pt x="900" y="1211"/>
                  <a:pt x="1018" y="1106"/>
                </a:cubicBezTo>
                <a:cubicBezTo>
                  <a:pt x="1142" y="1013"/>
                  <a:pt x="1220" y="858"/>
                  <a:pt x="1251" y="671"/>
                </a:cubicBezTo>
                <a:cubicBezTo>
                  <a:pt x="1266" y="532"/>
                  <a:pt x="1220" y="377"/>
                  <a:pt x="1111" y="237"/>
                </a:cubicBezTo>
                <a:cubicBezTo>
                  <a:pt x="987" y="98"/>
                  <a:pt x="848" y="20"/>
                  <a:pt x="677" y="5"/>
                </a:cubicBezTo>
                <a:cubicBezTo>
                  <a:pt x="653" y="2"/>
                  <a:pt x="629" y="1"/>
                  <a:pt x="60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5" name="Google Shape;417;p18">
            <a:extLst>
              <a:ext uri="{FF2B5EF4-FFF2-40B4-BE49-F238E27FC236}">
                <a16:creationId xmlns:a16="http://schemas.microsoft.com/office/drawing/2014/main" id="{B3020C55-760E-9EC6-1385-D915693C7217}"/>
              </a:ext>
            </a:extLst>
          </p:cNvPr>
          <p:cNvSpPr/>
          <p:nvPr/>
        </p:nvSpPr>
        <p:spPr>
          <a:xfrm>
            <a:off x="7451667" y="3736723"/>
            <a:ext cx="46267" cy="45719"/>
          </a:xfrm>
          <a:custGeom>
            <a:avLst/>
            <a:gdLst/>
            <a:ahLst/>
            <a:cxnLst/>
            <a:rect l="l" t="t" r="r" b="b"/>
            <a:pathLst>
              <a:path w="1264" h="1249" extrusionOk="0">
                <a:moveTo>
                  <a:pt x="614" y="0"/>
                </a:moveTo>
                <a:cubicBezTo>
                  <a:pt x="484" y="0"/>
                  <a:pt x="357" y="39"/>
                  <a:pt x="252" y="144"/>
                </a:cubicBezTo>
                <a:cubicBezTo>
                  <a:pt x="112" y="252"/>
                  <a:pt x="35" y="392"/>
                  <a:pt x="4" y="562"/>
                </a:cubicBezTo>
                <a:cubicBezTo>
                  <a:pt x="-12" y="717"/>
                  <a:pt x="35" y="873"/>
                  <a:pt x="143" y="1012"/>
                </a:cubicBezTo>
                <a:cubicBezTo>
                  <a:pt x="268" y="1152"/>
                  <a:pt x="407" y="1229"/>
                  <a:pt x="578" y="1245"/>
                </a:cubicBezTo>
                <a:cubicBezTo>
                  <a:pt x="602" y="1247"/>
                  <a:pt x="626" y="1248"/>
                  <a:pt x="650" y="1248"/>
                </a:cubicBezTo>
                <a:cubicBezTo>
                  <a:pt x="780" y="1248"/>
                  <a:pt x="910" y="1210"/>
                  <a:pt x="1028" y="1105"/>
                </a:cubicBezTo>
                <a:cubicBezTo>
                  <a:pt x="1152" y="1012"/>
                  <a:pt x="1229" y="857"/>
                  <a:pt x="1260" y="686"/>
                </a:cubicBezTo>
                <a:cubicBezTo>
                  <a:pt x="1276" y="531"/>
                  <a:pt x="1229" y="376"/>
                  <a:pt x="1121" y="237"/>
                </a:cubicBezTo>
                <a:cubicBezTo>
                  <a:pt x="997" y="97"/>
                  <a:pt x="857" y="20"/>
                  <a:pt x="686" y="4"/>
                </a:cubicBezTo>
                <a:cubicBezTo>
                  <a:pt x="662" y="2"/>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6" name="Google Shape;418;p18">
            <a:extLst>
              <a:ext uri="{FF2B5EF4-FFF2-40B4-BE49-F238E27FC236}">
                <a16:creationId xmlns:a16="http://schemas.microsoft.com/office/drawing/2014/main" id="{F55A82D8-A5A5-CFB8-CB7E-BF98C21DF020}"/>
              </a:ext>
            </a:extLst>
          </p:cNvPr>
          <p:cNvSpPr/>
          <p:nvPr/>
        </p:nvSpPr>
        <p:spPr>
          <a:xfrm>
            <a:off x="5111150" y="3758447"/>
            <a:ext cx="45719" cy="45901"/>
          </a:xfrm>
          <a:custGeom>
            <a:avLst/>
            <a:gdLst/>
            <a:ahLst/>
            <a:cxnLst/>
            <a:rect l="l" t="t" r="r" b="b"/>
            <a:pathLst>
              <a:path w="1249" h="1254" extrusionOk="0">
                <a:moveTo>
                  <a:pt x="629" y="1"/>
                </a:moveTo>
                <a:cubicBezTo>
                  <a:pt x="493" y="1"/>
                  <a:pt x="359" y="48"/>
                  <a:pt x="237" y="143"/>
                </a:cubicBezTo>
                <a:cubicBezTo>
                  <a:pt x="97" y="267"/>
                  <a:pt x="20" y="391"/>
                  <a:pt x="4" y="578"/>
                </a:cubicBezTo>
                <a:cubicBezTo>
                  <a:pt x="-11" y="733"/>
                  <a:pt x="20" y="888"/>
                  <a:pt x="144" y="1012"/>
                </a:cubicBezTo>
                <a:cubicBezTo>
                  <a:pt x="252" y="1151"/>
                  <a:pt x="392" y="1229"/>
                  <a:pt x="563" y="1244"/>
                </a:cubicBezTo>
                <a:cubicBezTo>
                  <a:pt x="594" y="1251"/>
                  <a:pt x="626" y="1254"/>
                  <a:pt x="657" y="1254"/>
                </a:cubicBezTo>
                <a:cubicBezTo>
                  <a:pt x="780" y="1254"/>
                  <a:pt x="901" y="1207"/>
                  <a:pt x="1012" y="1120"/>
                </a:cubicBezTo>
                <a:cubicBezTo>
                  <a:pt x="1152" y="996"/>
                  <a:pt x="1229" y="857"/>
                  <a:pt x="1245" y="686"/>
                </a:cubicBezTo>
                <a:cubicBezTo>
                  <a:pt x="1261" y="531"/>
                  <a:pt x="1229" y="376"/>
                  <a:pt x="1105" y="236"/>
                </a:cubicBezTo>
                <a:cubicBezTo>
                  <a:pt x="997" y="112"/>
                  <a:pt x="857" y="35"/>
                  <a:pt x="687" y="4"/>
                </a:cubicBezTo>
                <a:cubicBezTo>
                  <a:pt x="667" y="2"/>
                  <a:pt x="648" y="1"/>
                  <a:pt x="629"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7" name="Google Shape;419;p18">
            <a:extLst>
              <a:ext uri="{FF2B5EF4-FFF2-40B4-BE49-F238E27FC236}">
                <a16:creationId xmlns:a16="http://schemas.microsoft.com/office/drawing/2014/main" id="{8068FC3C-5DD5-18DE-91F6-ADA3FE2D0B52}"/>
              </a:ext>
            </a:extLst>
          </p:cNvPr>
          <p:cNvSpPr/>
          <p:nvPr/>
        </p:nvSpPr>
        <p:spPr>
          <a:xfrm>
            <a:off x="5256080" y="3771531"/>
            <a:ext cx="45719" cy="46195"/>
          </a:xfrm>
          <a:custGeom>
            <a:avLst/>
            <a:gdLst/>
            <a:ahLst/>
            <a:cxnLst/>
            <a:rect l="l" t="t" r="r" b="b"/>
            <a:pathLst>
              <a:path w="1250" h="1263" extrusionOk="0">
                <a:moveTo>
                  <a:pt x="629" y="0"/>
                </a:moveTo>
                <a:cubicBezTo>
                  <a:pt x="493" y="0"/>
                  <a:pt x="359" y="48"/>
                  <a:pt x="237" y="143"/>
                </a:cubicBezTo>
                <a:cubicBezTo>
                  <a:pt x="98" y="267"/>
                  <a:pt x="20" y="406"/>
                  <a:pt x="5" y="577"/>
                </a:cubicBezTo>
                <a:cubicBezTo>
                  <a:pt x="-11" y="732"/>
                  <a:pt x="20" y="887"/>
                  <a:pt x="144" y="1027"/>
                </a:cubicBezTo>
                <a:cubicBezTo>
                  <a:pt x="253" y="1151"/>
                  <a:pt x="392" y="1228"/>
                  <a:pt x="563" y="1259"/>
                </a:cubicBezTo>
                <a:cubicBezTo>
                  <a:pt x="582" y="1261"/>
                  <a:pt x="602" y="1262"/>
                  <a:pt x="621" y="1262"/>
                </a:cubicBezTo>
                <a:cubicBezTo>
                  <a:pt x="757" y="1262"/>
                  <a:pt x="891" y="1215"/>
                  <a:pt x="1013" y="1120"/>
                </a:cubicBezTo>
                <a:cubicBezTo>
                  <a:pt x="1152" y="996"/>
                  <a:pt x="1230" y="872"/>
                  <a:pt x="1245" y="686"/>
                </a:cubicBezTo>
                <a:cubicBezTo>
                  <a:pt x="1261" y="530"/>
                  <a:pt x="1230" y="375"/>
                  <a:pt x="1106" y="251"/>
                </a:cubicBezTo>
                <a:cubicBezTo>
                  <a:pt x="997" y="112"/>
                  <a:pt x="858" y="34"/>
                  <a:pt x="687" y="3"/>
                </a:cubicBezTo>
                <a:cubicBezTo>
                  <a:pt x="668" y="1"/>
                  <a:pt x="648" y="0"/>
                  <a:pt x="629"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8" name="Google Shape;420;p18">
            <a:extLst>
              <a:ext uri="{FF2B5EF4-FFF2-40B4-BE49-F238E27FC236}">
                <a16:creationId xmlns:a16="http://schemas.microsoft.com/office/drawing/2014/main" id="{534E344F-2C44-C9D3-2BD3-F83CE41DE8CF}"/>
              </a:ext>
            </a:extLst>
          </p:cNvPr>
          <p:cNvSpPr/>
          <p:nvPr/>
        </p:nvSpPr>
        <p:spPr>
          <a:xfrm>
            <a:off x="5400992" y="3785218"/>
            <a:ext cx="45719" cy="45719"/>
          </a:xfrm>
          <a:custGeom>
            <a:avLst/>
            <a:gdLst/>
            <a:ahLst/>
            <a:cxnLst/>
            <a:rect l="l" t="t" r="r" b="b"/>
            <a:pathLst>
              <a:path w="1249" h="1249" extrusionOk="0">
                <a:moveTo>
                  <a:pt x="614" y="0"/>
                </a:moveTo>
                <a:cubicBezTo>
                  <a:pt x="484" y="0"/>
                  <a:pt x="355" y="39"/>
                  <a:pt x="237" y="144"/>
                </a:cubicBezTo>
                <a:cubicBezTo>
                  <a:pt x="97" y="252"/>
                  <a:pt x="19" y="392"/>
                  <a:pt x="4" y="562"/>
                </a:cubicBezTo>
                <a:cubicBezTo>
                  <a:pt x="-12" y="718"/>
                  <a:pt x="19" y="873"/>
                  <a:pt x="143" y="1012"/>
                </a:cubicBezTo>
                <a:cubicBezTo>
                  <a:pt x="252" y="1152"/>
                  <a:pt x="392" y="1229"/>
                  <a:pt x="562" y="1245"/>
                </a:cubicBezTo>
                <a:cubicBezTo>
                  <a:pt x="586" y="1247"/>
                  <a:pt x="610" y="1249"/>
                  <a:pt x="634" y="1249"/>
                </a:cubicBezTo>
                <a:cubicBezTo>
                  <a:pt x="765" y="1249"/>
                  <a:pt x="894" y="1210"/>
                  <a:pt x="1012" y="1105"/>
                </a:cubicBezTo>
                <a:cubicBezTo>
                  <a:pt x="1152" y="997"/>
                  <a:pt x="1229" y="857"/>
                  <a:pt x="1245" y="687"/>
                </a:cubicBezTo>
                <a:cubicBezTo>
                  <a:pt x="1260" y="531"/>
                  <a:pt x="1229" y="376"/>
                  <a:pt x="1105" y="237"/>
                </a:cubicBezTo>
                <a:cubicBezTo>
                  <a:pt x="997" y="97"/>
                  <a:pt x="857" y="20"/>
                  <a:pt x="686" y="4"/>
                </a:cubicBezTo>
                <a:cubicBezTo>
                  <a:pt x="662" y="2"/>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9" name="Google Shape;421;p18">
            <a:extLst>
              <a:ext uri="{FF2B5EF4-FFF2-40B4-BE49-F238E27FC236}">
                <a16:creationId xmlns:a16="http://schemas.microsoft.com/office/drawing/2014/main" id="{DAE5876B-1FF1-C211-C003-73F3F4795556}"/>
              </a:ext>
            </a:extLst>
          </p:cNvPr>
          <p:cNvSpPr/>
          <p:nvPr/>
        </p:nvSpPr>
        <p:spPr>
          <a:xfrm>
            <a:off x="5545903" y="3798410"/>
            <a:ext cx="45719" cy="45719"/>
          </a:xfrm>
          <a:custGeom>
            <a:avLst/>
            <a:gdLst/>
            <a:ahLst/>
            <a:cxnLst/>
            <a:rect l="l" t="t" r="r" b="b"/>
            <a:pathLst>
              <a:path w="1249" h="1249" extrusionOk="0">
                <a:moveTo>
                  <a:pt x="615" y="1"/>
                </a:moveTo>
                <a:cubicBezTo>
                  <a:pt x="484" y="1"/>
                  <a:pt x="355" y="39"/>
                  <a:pt x="237" y="144"/>
                </a:cubicBezTo>
                <a:cubicBezTo>
                  <a:pt x="97" y="253"/>
                  <a:pt x="20" y="392"/>
                  <a:pt x="4" y="563"/>
                </a:cubicBezTo>
                <a:cubicBezTo>
                  <a:pt x="-11" y="718"/>
                  <a:pt x="20" y="873"/>
                  <a:pt x="144" y="1013"/>
                </a:cubicBezTo>
                <a:cubicBezTo>
                  <a:pt x="252" y="1152"/>
                  <a:pt x="392" y="1230"/>
                  <a:pt x="563" y="1245"/>
                </a:cubicBezTo>
                <a:cubicBezTo>
                  <a:pt x="587" y="1248"/>
                  <a:pt x="611" y="1249"/>
                  <a:pt x="635" y="1249"/>
                </a:cubicBezTo>
                <a:cubicBezTo>
                  <a:pt x="765" y="1249"/>
                  <a:pt x="894" y="1211"/>
                  <a:pt x="1012" y="1106"/>
                </a:cubicBezTo>
                <a:cubicBezTo>
                  <a:pt x="1152" y="997"/>
                  <a:pt x="1230" y="858"/>
                  <a:pt x="1245" y="687"/>
                </a:cubicBezTo>
                <a:cubicBezTo>
                  <a:pt x="1261" y="532"/>
                  <a:pt x="1230" y="377"/>
                  <a:pt x="1105" y="237"/>
                </a:cubicBezTo>
                <a:cubicBezTo>
                  <a:pt x="997" y="98"/>
                  <a:pt x="857" y="20"/>
                  <a:pt x="687" y="5"/>
                </a:cubicBezTo>
                <a:cubicBezTo>
                  <a:pt x="663" y="2"/>
                  <a:pt x="639" y="1"/>
                  <a:pt x="61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0" name="Google Shape;422;p18">
            <a:extLst>
              <a:ext uri="{FF2B5EF4-FFF2-40B4-BE49-F238E27FC236}">
                <a16:creationId xmlns:a16="http://schemas.microsoft.com/office/drawing/2014/main" id="{02C91B94-8938-829E-22E8-17EA198A5FE0}"/>
              </a:ext>
            </a:extLst>
          </p:cNvPr>
          <p:cNvSpPr/>
          <p:nvPr/>
        </p:nvSpPr>
        <p:spPr>
          <a:xfrm>
            <a:off x="5691186" y="3811731"/>
            <a:ext cx="45756" cy="45719"/>
          </a:xfrm>
          <a:custGeom>
            <a:avLst/>
            <a:gdLst/>
            <a:ahLst/>
            <a:cxnLst/>
            <a:rect l="l" t="t" r="r" b="b"/>
            <a:pathLst>
              <a:path w="1255" h="1254" extrusionOk="0">
                <a:moveTo>
                  <a:pt x="628" y="0"/>
                </a:moveTo>
                <a:cubicBezTo>
                  <a:pt x="493" y="0"/>
                  <a:pt x="359" y="48"/>
                  <a:pt x="237" y="143"/>
                </a:cubicBezTo>
                <a:cubicBezTo>
                  <a:pt x="113" y="267"/>
                  <a:pt x="35" y="391"/>
                  <a:pt x="4" y="577"/>
                </a:cubicBezTo>
                <a:cubicBezTo>
                  <a:pt x="-11" y="732"/>
                  <a:pt x="20" y="887"/>
                  <a:pt x="144" y="1011"/>
                </a:cubicBezTo>
                <a:cubicBezTo>
                  <a:pt x="252" y="1151"/>
                  <a:pt x="392" y="1228"/>
                  <a:pt x="578" y="1244"/>
                </a:cubicBezTo>
                <a:cubicBezTo>
                  <a:pt x="610" y="1250"/>
                  <a:pt x="641" y="1253"/>
                  <a:pt x="673" y="1253"/>
                </a:cubicBezTo>
                <a:cubicBezTo>
                  <a:pt x="795" y="1253"/>
                  <a:pt x="913" y="1206"/>
                  <a:pt x="1012" y="1120"/>
                </a:cubicBezTo>
                <a:cubicBezTo>
                  <a:pt x="1136" y="996"/>
                  <a:pt x="1214" y="856"/>
                  <a:pt x="1245" y="685"/>
                </a:cubicBezTo>
                <a:cubicBezTo>
                  <a:pt x="1276" y="530"/>
                  <a:pt x="1229" y="375"/>
                  <a:pt x="1121" y="236"/>
                </a:cubicBezTo>
                <a:cubicBezTo>
                  <a:pt x="997" y="112"/>
                  <a:pt x="857" y="34"/>
                  <a:pt x="687" y="3"/>
                </a:cubicBezTo>
                <a:cubicBezTo>
                  <a:pt x="667" y="1"/>
                  <a:pt x="648" y="0"/>
                  <a:pt x="628"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1" name="Google Shape;423;p18">
            <a:extLst>
              <a:ext uri="{FF2B5EF4-FFF2-40B4-BE49-F238E27FC236}">
                <a16:creationId xmlns:a16="http://schemas.microsoft.com/office/drawing/2014/main" id="{20EB6AC0-9CB3-1B62-3E41-ED9219D0D007}"/>
              </a:ext>
            </a:extLst>
          </p:cNvPr>
          <p:cNvSpPr/>
          <p:nvPr/>
        </p:nvSpPr>
        <p:spPr>
          <a:xfrm>
            <a:off x="5836133" y="3825090"/>
            <a:ext cx="45719" cy="45719"/>
          </a:xfrm>
          <a:custGeom>
            <a:avLst/>
            <a:gdLst/>
            <a:ahLst/>
            <a:cxnLst/>
            <a:rect l="l" t="t" r="r" b="b"/>
            <a:pathLst>
              <a:path w="1254" h="1254" extrusionOk="0">
                <a:moveTo>
                  <a:pt x="591" y="1"/>
                </a:moveTo>
                <a:cubicBezTo>
                  <a:pt x="468" y="1"/>
                  <a:pt x="347" y="48"/>
                  <a:pt x="236" y="134"/>
                </a:cubicBezTo>
                <a:cubicBezTo>
                  <a:pt x="112" y="258"/>
                  <a:pt x="34" y="398"/>
                  <a:pt x="3" y="568"/>
                </a:cubicBezTo>
                <a:cubicBezTo>
                  <a:pt x="-12" y="723"/>
                  <a:pt x="34" y="878"/>
                  <a:pt x="143" y="1018"/>
                </a:cubicBezTo>
                <a:cubicBezTo>
                  <a:pt x="267" y="1142"/>
                  <a:pt x="391" y="1220"/>
                  <a:pt x="577" y="1251"/>
                </a:cubicBezTo>
                <a:cubicBezTo>
                  <a:pt x="597" y="1253"/>
                  <a:pt x="616" y="1254"/>
                  <a:pt x="635" y="1254"/>
                </a:cubicBezTo>
                <a:cubicBezTo>
                  <a:pt x="771" y="1254"/>
                  <a:pt x="903" y="1206"/>
                  <a:pt x="1012" y="1111"/>
                </a:cubicBezTo>
                <a:cubicBezTo>
                  <a:pt x="1151" y="987"/>
                  <a:pt x="1213" y="863"/>
                  <a:pt x="1244" y="677"/>
                </a:cubicBezTo>
                <a:cubicBezTo>
                  <a:pt x="1275" y="522"/>
                  <a:pt x="1229" y="367"/>
                  <a:pt x="1120" y="243"/>
                </a:cubicBezTo>
                <a:cubicBezTo>
                  <a:pt x="996" y="103"/>
                  <a:pt x="856" y="25"/>
                  <a:pt x="686" y="10"/>
                </a:cubicBezTo>
                <a:cubicBezTo>
                  <a:pt x="654" y="4"/>
                  <a:pt x="623" y="1"/>
                  <a:pt x="591"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2" name="Google Shape;424;p18">
            <a:extLst>
              <a:ext uri="{FF2B5EF4-FFF2-40B4-BE49-F238E27FC236}">
                <a16:creationId xmlns:a16="http://schemas.microsoft.com/office/drawing/2014/main" id="{EC3CCA2D-8684-CB66-A8E4-50F554F0B247}"/>
              </a:ext>
            </a:extLst>
          </p:cNvPr>
          <p:cNvSpPr/>
          <p:nvPr/>
        </p:nvSpPr>
        <p:spPr>
          <a:xfrm>
            <a:off x="5980863" y="3838301"/>
            <a:ext cx="45901" cy="45719"/>
          </a:xfrm>
          <a:custGeom>
            <a:avLst/>
            <a:gdLst/>
            <a:ahLst/>
            <a:cxnLst/>
            <a:rect l="l" t="t" r="r" b="b"/>
            <a:pathLst>
              <a:path w="1254" h="1249" extrusionOk="0">
                <a:moveTo>
                  <a:pt x="614" y="1"/>
                </a:moveTo>
                <a:cubicBezTo>
                  <a:pt x="483" y="1"/>
                  <a:pt x="354" y="39"/>
                  <a:pt x="236" y="144"/>
                </a:cubicBezTo>
                <a:cubicBezTo>
                  <a:pt x="112" y="253"/>
                  <a:pt x="35" y="392"/>
                  <a:pt x="4" y="563"/>
                </a:cubicBezTo>
                <a:cubicBezTo>
                  <a:pt x="-12" y="718"/>
                  <a:pt x="35" y="873"/>
                  <a:pt x="143" y="1013"/>
                </a:cubicBezTo>
                <a:cubicBezTo>
                  <a:pt x="252" y="1152"/>
                  <a:pt x="392" y="1230"/>
                  <a:pt x="578" y="1245"/>
                </a:cubicBezTo>
                <a:cubicBezTo>
                  <a:pt x="602" y="1248"/>
                  <a:pt x="626" y="1249"/>
                  <a:pt x="650" y="1249"/>
                </a:cubicBezTo>
                <a:cubicBezTo>
                  <a:pt x="780" y="1249"/>
                  <a:pt x="907" y="1210"/>
                  <a:pt x="1012" y="1106"/>
                </a:cubicBezTo>
                <a:cubicBezTo>
                  <a:pt x="1151" y="1013"/>
                  <a:pt x="1229" y="857"/>
                  <a:pt x="1245" y="671"/>
                </a:cubicBezTo>
                <a:cubicBezTo>
                  <a:pt x="1276" y="532"/>
                  <a:pt x="1229" y="377"/>
                  <a:pt x="1120" y="237"/>
                </a:cubicBezTo>
                <a:cubicBezTo>
                  <a:pt x="996" y="97"/>
                  <a:pt x="857" y="20"/>
                  <a:pt x="686" y="4"/>
                </a:cubicBezTo>
                <a:cubicBezTo>
                  <a:pt x="662" y="2"/>
                  <a:pt x="638" y="1"/>
                  <a:pt x="614"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3" name="Google Shape;425;p18">
            <a:extLst>
              <a:ext uri="{FF2B5EF4-FFF2-40B4-BE49-F238E27FC236}">
                <a16:creationId xmlns:a16="http://schemas.microsoft.com/office/drawing/2014/main" id="{B1EB277F-FF23-476A-16D3-2688FA9D3403}"/>
              </a:ext>
            </a:extLst>
          </p:cNvPr>
          <p:cNvSpPr/>
          <p:nvPr/>
        </p:nvSpPr>
        <p:spPr>
          <a:xfrm>
            <a:off x="6125793" y="3851512"/>
            <a:ext cx="45901" cy="45719"/>
          </a:xfrm>
          <a:custGeom>
            <a:avLst/>
            <a:gdLst/>
            <a:ahLst/>
            <a:cxnLst/>
            <a:rect l="l" t="t" r="r" b="b"/>
            <a:pathLst>
              <a:path w="1254" h="1249" extrusionOk="0">
                <a:moveTo>
                  <a:pt x="614" y="0"/>
                </a:moveTo>
                <a:cubicBezTo>
                  <a:pt x="483" y="0"/>
                  <a:pt x="354" y="39"/>
                  <a:pt x="236" y="143"/>
                </a:cubicBezTo>
                <a:cubicBezTo>
                  <a:pt x="112" y="252"/>
                  <a:pt x="34" y="392"/>
                  <a:pt x="3" y="562"/>
                </a:cubicBezTo>
                <a:cubicBezTo>
                  <a:pt x="-12" y="717"/>
                  <a:pt x="34" y="872"/>
                  <a:pt x="143" y="1012"/>
                </a:cubicBezTo>
                <a:cubicBezTo>
                  <a:pt x="267" y="1152"/>
                  <a:pt x="391" y="1229"/>
                  <a:pt x="577" y="1245"/>
                </a:cubicBezTo>
                <a:cubicBezTo>
                  <a:pt x="601" y="1247"/>
                  <a:pt x="625" y="1248"/>
                  <a:pt x="649" y="1248"/>
                </a:cubicBezTo>
                <a:cubicBezTo>
                  <a:pt x="779" y="1248"/>
                  <a:pt x="906" y="1210"/>
                  <a:pt x="1011" y="1105"/>
                </a:cubicBezTo>
                <a:cubicBezTo>
                  <a:pt x="1151" y="1012"/>
                  <a:pt x="1228" y="857"/>
                  <a:pt x="1244" y="686"/>
                </a:cubicBezTo>
                <a:cubicBezTo>
                  <a:pt x="1275" y="531"/>
                  <a:pt x="1228" y="376"/>
                  <a:pt x="1120" y="236"/>
                </a:cubicBezTo>
                <a:cubicBezTo>
                  <a:pt x="996" y="97"/>
                  <a:pt x="856" y="19"/>
                  <a:pt x="686" y="4"/>
                </a:cubicBezTo>
                <a:cubicBezTo>
                  <a:pt x="662" y="1"/>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4" name="Google Shape;426;p18">
            <a:extLst>
              <a:ext uri="{FF2B5EF4-FFF2-40B4-BE49-F238E27FC236}">
                <a16:creationId xmlns:a16="http://schemas.microsoft.com/office/drawing/2014/main" id="{7DAF6BB2-6829-C319-7B37-FBFB5C7D40B8}"/>
              </a:ext>
            </a:extLst>
          </p:cNvPr>
          <p:cNvSpPr/>
          <p:nvPr/>
        </p:nvSpPr>
        <p:spPr>
          <a:xfrm>
            <a:off x="6270775" y="3864710"/>
            <a:ext cx="45719" cy="46269"/>
          </a:xfrm>
          <a:custGeom>
            <a:avLst/>
            <a:gdLst/>
            <a:ahLst/>
            <a:cxnLst/>
            <a:rect l="l" t="t" r="r" b="b"/>
            <a:pathLst>
              <a:path w="1248" h="1263" extrusionOk="0">
                <a:moveTo>
                  <a:pt x="628" y="1"/>
                </a:moveTo>
                <a:cubicBezTo>
                  <a:pt x="492" y="1"/>
                  <a:pt x="358" y="48"/>
                  <a:pt x="236" y="143"/>
                </a:cubicBezTo>
                <a:cubicBezTo>
                  <a:pt x="97" y="267"/>
                  <a:pt x="34" y="407"/>
                  <a:pt x="3" y="578"/>
                </a:cubicBezTo>
                <a:cubicBezTo>
                  <a:pt x="-12" y="733"/>
                  <a:pt x="34" y="888"/>
                  <a:pt x="143" y="1027"/>
                </a:cubicBezTo>
                <a:cubicBezTo>
                  <a:pt x="267" y="1151"/>
                  <a:pt x="391" y="1229"/>
                  <a:pt x="577" y="1260"/>
                </a:cubicBezTo>
                <a:cubicBezTo>
                  <a:pt x="597" y="1262"/>
                  <a:pt x="616" y="1263"/>
                  <a:pt x="635" y="1263"/>
                </a:cubicBezTo>
                <a:cubicBezTo>
                  <a:pt x="767" y="1263"/>
                  <a:pt x="889" y="1215"/>
                  <a:pt x="1012" y="1120"/>
                </a:cubicBezTo>
                <a:cubicBezTo>
                  <a:pt x="1151" y="996"/>
                  <a:pt x="1229" y="872"/>
                  <a:pt x="1244" y="686"/>
                </a:cubicBezTo>
                <a:cubicBezTo>
                  <a:pt x="1260" y="531"/>
                  <a:pt x="1229" y="376"/>
                  <a:pt x="1120" y="252"/>
                </a:cubicBezTo>
                <a:cubicBezTo>
                  <a:pt x="996" y="112"/>
                  <a:pt x="856" y="35"/>
                  <a:pt x="686" y="4"/>
                </a:cubicBezTo>
                <a:cubicBezTo>
                  <a:pt x="666" y="2"/>
                  <a:pt x="647" y="1"/>
                  <a:pt x="628"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5" name="Google Shape;427;p18">
            <a:extLst>
              <a:ext uri="{FF2B5EF4-FFF2-40B4-BE49-F238E27FC236}">
                <a16:creationId xmlns:a16="http://schemas.microsoft.com/office/drawing/2014/main" id="{6BB87AD8-DF99-7C67-45FF-EF0D2AC73D34}"/>
              </a:ext>
            </a:extLst>
          </p:cNvPr>
          <p:cNvSpPr/>
          <p:nvPr/>
        </p:nvSpPr>
        <p:spPr>
          <a:xfrm>
            <a:off x="6415706" y="3878489"/>
            <a:ext cx="45719" cy="45719"/>
          </a:xfrm>
          <a:custGeom>
            <a:avLst/>
            <a:gdLst/>
            <a:ahLst/>
            <a:cxnLst/>
            <a:rect l="l" t="t" r="r" b="b"/>
            <a:pathLst>
              <a:path w="1249" h="1249" extrusionOk="0">
                <a:moveTo>
                  <a:pt x="614" y="0"/>
                </a:moveTo>
                <a:cubicBezTo>
                  <a:pt x="484" y="0"/>
                  <a:pt x="354" y="38"/>
                  <a:pt x="236" y="143"/>
                </a:cubicBezTo>
                <a:cubicBezTo>
                  <a:pt x="97" y="252"/>
                  <a:pt x="19" y="391"/>
                  <a:pt x="4" y="562"/>
                </a:cubicBezTo>
                <a:cubicBezTo>
                  <a:pt x="-12" y="717"/>
                  <a:pt x="19" y="872"/>
                  <a:pt x="143" y="1012"/>
                </a:cubicBezTo>
                <a:cubicBezTo>
                  <a:pt x="267" y="1151"/>
                  <a:pt x="392" y="1229"/>
                  <a:pt x="578" y="1244"/>
                </a:cubicBezTo>
                <a:cubicBezTo>
                  <a:pt x="602" y="1247"/>
                  <a:pt x="625" y="1248"/>
                  <a:pt x="649" y="1248"/>
                </a:cubicBezTo>
                <a:cubicBezTo>
                  <a:pt x="776" y="1248"/>
                  <a:pt x="894" y="1210"/>
                  <a:pt x="1012" y="1105"/>
                </a:cubicBezTo>
                <a:cubicBezTo>
                  <a:pt x="1152" y="996"/>
                  <a:pt x="1229" y="857"/>
                  <a:pt x="1245" y="686"/>
                </a:cubicBezTo>
                <a:cubicBezTo>
                  <a:pt x="1260" y="531"/>
                  <a:pt x="1229" y="376"/>
                  <a:pt x="1120" y="236"/>
                </a:cubicBezTo>
                <a:cubicBezTo>
                  <a:pt x="996" y="97"/>
                  <a:pt x="857" y="19"/>
                  <a:pt x="686" y="4"/>
                </a:cubicBezTo>
                <a:cubicBezTo>
                  <a:pt x="662" y="1"/>
                  <a:pt x="638" y="0"/>
                  <a:pt x="614"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6" name="Google Shape;428;p18">
            <a:extLst>
              <a:ext uri="{FF2B5EF4-FFF2-40B4-BE49-F238E27FC236}">
                <a16:creationId xmlns:a16="http://schemas.microsoft.com/office/drawing/2014/main" id="{A96B10FF-73D8-1835-12F8-ECC2335EC699}"/>
              </a:ext>
            </a:extLst>
          </p:cNvPr>
          <p:cNvSpPr/>
          <p:nvPr/>
        </p:nvSpPr>
        <p:spPr>
          <a:xfrm>
            <a:off x="6560618" y="3891681"/>
            <a:ext cx="45719" cy="45719"/>
          </a:xfrm>
          <a:custGeom>
            <a:avLst/>
            <a:gdLst/>
            <a:ahLst/>
            <a:cxnLst/>
            <a:rect l="l" t="t" r="r" b="b"/>
            <a:pathLst>
              <a:path w="1249" h="1249" extrusionOk="0">
                <a:moveTo>
                  <a:pt x="615" y="0"/>
                </a:moveTo>
                <a:cubicBezTo>
                  <a:pt x="484" y="0"/>
                  <a:pt x="355" y="39"/>
                  <a:pt x="237" y="144"/>
                </a:cubicBezTo>
                <a:cubicBezTo>
                  <a:pt x="97" y="252"/>
                  <a:pt x="20" y="392"/>
                  <a:pt x="4" y="563"/>
                </a:cubicBezTo>
                <a:cubicBezTo>
                  <a:pt x="-11" y="718"/>
                  <a:pt x="20" y="873"/>
                  <a:pt x="144" y="1012"/>
                </a:cubicBezTo>
                <a:cubicBezTo>
                  <a:pt x="268" y="1152"/>
                  <a:pt x="392" y="1229"/>
                  <a:pt x="578" y="1245"/>
                </a:cubicBezTo>
                <a:cubicBezTo>
                  <a:pt x="600" y="1247"/>
                  <a:pt x="622" y="1249"/>
                  <a:pt x="644" y="1249"/>
                </a:cubicBezTo>
                <a:cubicBezTo>
                  <a:pt x="765" y="1249"/>
                  <a:pt x="894" y="1210"/>
                  <a:pt x="1012" y="1105"/>
                </a:cubicBezTo>
                <a:cubicBezTo>
                  <a:pt x="1152" y="997"/>
                  <a:pt x="1229" y="857"/>
                  <a:pt x="1245" y="687"/>
                </a:cubicBezTo>
                <a:cubicBezTo>
                  <a:pt x="1260" y="531"/>
                  <a:pt x="1229" y="376"/>
                  <a:pt x="1105" y="237"/>
                </a:cubicBezTo>
                <a:cubicBezTo>
                  <a:pt x="997" y="97"/>
                  <a:pt x="857" y="20"/>
                  <a:pt x="687" y="4"/>
                </a:cubicBezTo>
                <a:cubicBezTo>
                  <a:pt x="663" y="2"/>
                  <a:pt x="639" y="0"/>
                  <a:pt x="61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7" name="Google Shape;429;p18">
            <a:extLst>
              <a:ext uri="{FF2B5EF4-FFF2-40B4-BE49-F238E27FC236}">
                <a16:creationId xmlns:a16="http://schemas.microsoft.com/office/drawing/2014/main" id="{7A16D6BF-9DB4-32B5-2858-B0BE088184FE}"/>
              </a:ext>
            </a:extLst>
          </p:cNvPr>
          <p:cNvSpPr/>
          <p:nvPr/>
        </p:nvSpPr>
        <p:spPr>
          <a:xfrm>
            <a:off x="6705775" y="3904984"/>
            <a:ext cx="46048" cy="45719"/>
          </a:xfrm>
          <a:custGeom>
            <a:avLst/>
            <a:gdLst/>
            <a:ahLst/>
            <a:cxnLst/>
            <a:rect l="l" t="t" r="r" b="b"/>
            <a:pathLst>
              <a:path w="1263" h="1254" extrusionOk="0">
                <a:moveTo>
                  <a:pt x="627" y="1"/>
                </a:moveTo>
                <a:cubicBezTo>
                  <a:pt x="492" y="1"/>
                  <a:pt x="358" y="48"/>
                  <a:pt x="236" y="143"/>
                </a:cubicBezTo>
                <a:cubicBezTo>
                  <a:pt x="112" y="267"/>
                  <a:pt x="34" y="391"/>
                  <a:pt x="3" y="577"/>
                </a:cubicBezTo>
                <a:cubicBezTo>
                  <a:pt x="-13" y="733"/>
                  <a:pt x="34" y="888"/>
                  <a:pt x="143" y="1012"/>
                </a:cubicBezTo>
                <a:cubicBezTo>
                  <a:pt x="267" y="1151"/>
                  <a:pt x="406" y="1229"/>
                  <a:pt x="577" y="1244"/>
                </a:cubicBezTo>
                <a:cubicBezTo>
                  <a:pt x="609" y="1251"/>
                  <a:pt x="640" y="1254"/>
                  <a:pt x="672" y="1254"/>
                </a:cubicBezTo>
                <a:cubicBezTo>
                  <a:pt x="794" y="1254"/>
                  <a:pt x="912" y="1207"/>
                  <a:pt x="1011" y="1120"/>
                </a:cubicBezTo>
                <a:cubicBezTo>
                  <a:pt x="1135" y="996"/>
                  <a:pt x="1213" y="857"/>
                  <a:pt x="1259" y="686"/>
                </a:cubicBezTo>
                <a:cubicBezTo>
                  <a:pt x="1275" y="531"/>
                  <a:pt x="1228" y="376"/>
                  <a:pt x="1120" y="236"/>
                </a:cubicBezTo>
                <a:cubicBezTo>
                  <a:pt x="996" y="112"/>
                  <a:pt x="856" y="35"/>
                  <a:pt x="685" y="4"/>
                </a:cubicBezTo>
                <a:cubicBezTo>
                  <a:pt x="666" y="2"/>
                  <a:pt x="647" y="1"/>
                  <a:pt x="627"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8" name="Google Shape;430;p18">
            <a:extLst>
              <a:ext uri="{FF2B5EF4-FFF2-40B4-BE49-F238E27FC236}">
                <a16:creationId xmlns:a16="http://schemas.microsoft.com/office/drawing/2014/main" id="{19DDD7A5-157F-4E8C-FD55-EF121FDB75B1}"/>
              </a:ext>
            </a:extLst>
          </p:cNvPr>
          <p:cNvSpPr/>
          <p:nvPr/>
        </p:nvSpPr>
        <p:spPr>
          <a:xfrm>
            <a:off x="6851014" y="3918361"/>
            <a:ext cx="45719" cy="45719"/>
          </a:xfrm>
          <a:custGeom>
            <a:avLst/>
            <a:gdLst/>
            <a:ahLst/>
            <a:cxnLst/>
            <a:rect l="l" t="t" r="r" b="b"/>
            <a:pathLst>
              <a:path w="1254" h="1254" extrusionOk="0">
                <a:moveTo>
                  <a:pt x="582" y="0"/>
                </a:moveTo>
                <a:cubicBezTo>
                  <a:pt x="460" y="0"/>
                  <a:pt x="341" y="47"/>
                  <a:pt x="242" y="134"/>
                </a:cubicBezTo>
                <a:cubicBezTo>
                  <a:pt x="103" y="258"/>
                  <a:pt x="25" y="397"/>
                  <a:pt x="10" y="568"/>
                </a:cubicBezTo>
                <a:cubicBezTo>
                  <a:pt x="-21" y="723"/>
                  <a:pt x="25" y="878"/>
                  <a:pt x="134" y="1018"/>
                </a:cubicBezTo>
                <a:cubicBezTo>
                  <a:pt x="258" y="1142"/>
                  <a:pt x="398" y="1219"/>
                  <a:pt x="568" y="1250"/>
                </a:cubicBezTo>
                <a:cubicBezTo>
                  <a:pt x="588" y="1252"/>
                  <a:pt x="607" y="1253"/>
                  <a:pt x="626" y="1253"/>
                </a:cubicBezTo>
                <a:cubicBezTo>
                  <a:pt x="762" y="1253"/>
                  <a:pt x="896" y="1206"/>
                  <a:pt x="1018" y="1111"/>
                </a:cubicBezTo>
                <a:cubicBezTo>
                  <a:pt x="1142" y="987"/>
                  <a:pt x="1204" y="863"/>
                  <a:pt x="1251" y="676"/>
                </a:cubicBezTo>
                <a:cubicBezTo>
                  <a:pt x="1266" y="521"/>
                  <a:pt x="1220" y="366"/>
                  <a:pt x="1111" y="242"/>
                </a:cubicBezTo>
                <a:cubicBezTo>
                  <a:pt x="987" y="103"/>
                  <a:pt x="863" y="25"/>
                  <a:pt x="677" y="10"/>
                </a:cubicBezTo>
                <a:cubicBezTo>
                  <a:pt x="645" y="3"/>
                  <a:pt x="613" y="0"/>
                  <a:pt x="582"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9" name="Google Shape;431;p18">
            <a:extLst>
              <a:ext uri="{FF2B5EF4-FFF2-40B4-BE49-F238E27FC236}">
                <a16:creationId xmlns:a16="http://schemas.microsoft.com/office/drawing/2014/main" id="{8F73EE52-D235-61F4-914A-5B938F2D40AB}"/>
              </a:ext>
            </a:extLst>
          </p:cNvPr>
          <p:cNvSpPr/>
          <p:nvPr/>
        </p:nvSpPr>
        <p:spPr>
          <a:xfrm>
            <a:off x="6995743" y="3931573"/>
            <a:ext cx="45901" cy="45719"/>
          </a:xfrm>
          <a:custGeom>
            <a:avLst/>
            <a:gdLst/>
            <a:ahLst/>
            <a:cxnLst/>
            <a:rect l="l" t="t" r="r" b="b"/>
            <a:pathLst>
              <a:path w="1254" h="1249" extrusionOk="0">
                <a:moveTo>
                  <a:pt x="605" y="0"/>
                </a:moveTo>
                <a:cubicBezTo>
                  <a:pt x="475" y="0"/>
                  <a:pt x="348" y="39"/>
                  <a:pt x="243" y="144"/>
                </a:cubicBezTo>
                <a:cubicBezTo>
                  <a:pt x="103" y="252"/>
                  <a:pt x="26" y="392"/>
                  <a:pt x="10" y="562"/>
                </a:cubicBezTo>
                <a:cubicBezTo>
                  <a:pt x="-21" y="717"/>
                  <a:pt x="26" y="873"/>
                  <a:pt x="134" y="1012"/>
                </a:cubicBezTo>
                <a:cubicBezTo>
                  <a:pt x="258" y="1152"/>
                  <a:pt x="398" y="1229"/>
                  <a:pt x="569" y="1245"/>
                </a:cubicBezTo>
                <a:cubicBezTo>
                  <a:pt x="593" y="1247"/>
                  <a:pt x="617" y="1248"/>
                  <a:pt x="640" y="1248"/>
                </a:cubicBezTo>
                <a:cubicBezTo>
                  <a:pt x="771" y="1248"/>
                  <a:pt x="900" y="1210"/>
                  <a:pt x="1018" y="1105"/>
                </a:cubicBezTo>
                <a:cubicBezTo>
                  <a:pt x="1142" y="997"/>
                  <a:pt x="1220" y="857"/>
                  <a:pt x="1251" y="671"/>
                </a:cubicBezTo>
                <a:cubicBezTo>
                  <a:pt x="1266" y="531"/>
                  <a:pt x="1220" y="376"/>
                  <a:pt x="1111" y="237"/>
                </a:cubicBezTo>
                <a:cubicBezTo>
                  <a:pt x="987" y="97"/>
                  <a:pt x="863" y="20"/>
                  <a:pt x="677" y="4"/>
                </a:cubicBezTo>
                <a:cubicBezTo>
                  <a:pt x="653" y="2"/>
                  <a:pt x="629" y="0"/>
                  <a:pt x="605"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0" name="Google Shape;432;p18">
            <a:extLst>
              <a:ext uri="{FF2B5EF4-FFF2-40B4-BE49-F238E27FC236}">
                <a16:creationId xmlns:a16="http://schemas.microsoft.com/office/drawing/2014/main" id="{83F6A3D1-BF35-5575-8656-1FBD67794BE6}"/>
              </a:ext>
            </a:extLst>
          </p:cNvPr>
          <p:cNvSpPr/>
          <p:nvPr/>
        </p:nvSpPr>
        <p:spPr>
          <a:xfrm>
            <a:off x="7140673" y="3944765"/>
            <a:ext cx="45901" cy="45719"/>
          </a:xfrm>
          <a:custGeom>
            <a:avLst/>
            <a:gdLst/>
            <a:ahLst/>
            <a:cxnLst/>
            <a:rect l="l" t="t" r="r" b="b"/>
            <a:pathLst>
              <a:path w="1254" h="1249" extrusionOk="0">
                <a:moveTo>
                  <a:pt x="605" y="1"/>
                </a:moveTo>
                <a:cubicBezTo>
                  <a:pt x="474" y="1"/>
                  <a:pt x="347" y="39"/>
                  <a:pt x="242" y="144"/>
                </a:cubicBezTo>
                <a:cubicBezTo>
                  <a:pt x="103" y="253"/>
                  <a:pt x="25" y="392"/>
                  <a:pt x="10" y="563"/>
                </a:cubicBezTo>
                <a:cubicBezTo>
                  <a:pt x="-21" y="718"/>
                  <a:pt x="25" y="873"/>
                  <a:pt x="134" y="1013"/>
                </a:cubicBezTo>
                <a:cubicBezTo>
                  <a:pt x="258" y="1152"/>
                  <a:pt x="397" y="1230"/>
                  <a:pt x="568" y="1245"/>
                </a:cubicBezTo>
                <a:cubicBezTo>
                  <a:pt x="592" y="1248"/>
                  <a:pt x="616" y="1249"/>
                  <a:pt x="640" y="1249"/>
                </a:cubicBezTo>
                <a:cubicBezTo>
                  <a:pt x="771" y="1249"/>
                  <a:pt x="900" y="1211"/>
                  <a:pt x="1018" y="1106"/>
                </a:cubicBezTo>
                <a:cubicBezTo>
                  <a:pt x="1142" y="997"/>
                  <a:pt x="1219" y="857"/>
                  <a:pt x="1250" y="687"/>
                </a:cubicBezTo>
                <a:cubicBezTo>
                  <a:pt x="1266" y="532"/>
                  <a:pt x="1219" y="377"/>
                  <a:pt x="1111" y="237"/>
                </a:cubicBezTo>
                <a:cubicBezTo>
                  <a:pt x="987" y="97"/>
                  <a:pt x="863" y="20"/>
                  <a:pt x="676" y="4"/>
                </a:cubicBezTo>
                <a:cubicBezTo>
                  <a:pt x="652" y="2"/>
                  <a:pt x="628" y="1"/>
                  <a:pt x="605"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1" name="Google Shape;433;p18">
            <a:extLst>
              <a:ext uri="{FF2B5EF4-FFF2-40B4-BE49-F238E27FC236}">
                <a16:creationId xmlns:a16="http://schemas.microsoft.com/office/drawing/2014/main" id="{2DC89FFD-CD65-9FB9-7EB1-DE244DB65B80}"/>
              </a:ext>
            </a:extLst>
          </p:cNvPr>
          <p:cNvSpPr/>
          <p:nvPr/>
        </p:nvSpPr>
        <p:spPr>
          <a:xfrm>
            <a:off x="7285767" y="3958051"/>
            <a:ext cx="45719" cy="45756"/>
          </a:xfrm>
          <a:custGeom>
            <a:avLst/>
            <a:gdLst/>
            <a:ahLst/>
            <a:cxnLst/>
            <a:rect l="l" t="t" r="r" b="b"/>
            <a:pathLst>
              <a:path w="1254" h="1255" extrusionOk="0">
                <a:moveTo>
                  <a:pt x="619" y="1"/>
                </a:moveTo>
                <a:cubicBezTo>
                  <a:pt x="483" y="1"/>
                  <a:pt x="351" y="48"/>
                  <a:pt x="243" y="143"/>
                </a:cubicBezTo>
                <a:cubicBezTo>
                  <a:pt x="103" y="268"/>
                  <a:pt x="25" y="392"/>
                  <a:pt x="10" y="578"/>
                </a:cubicBezTo>
                <a:cubicBezTo>
                  <a:pt x="-21" y="733"/>
                  <a:pt x="25" y="888"/>
                  <a:pt x="134" y="1012"/>
                </a:cubicBezTo>
                <a:cubicBezTo>
                  <a:pt x="258" y="1152"/>
                  <a:pt x="398" y="1229"/>
                  <a:pt x="568" y="1245"/>
                </a:cubicBezTo>
                <a:cubicBezTo>
                  <a:pt x="600" y="1251"/>
                  <a:pt x="632" y="1254"/>
                  <a:pt x="663" y="1254"/>
                </a:cubicBezTo>
                <a:cubicBezTo>
                  <a:pt x="786" y="1254"/>
                  <a:pt x="907" y="1207"/>
                  <a:pt x="1018" y="1121"/>
                </a:cubicBezTo>
                <a:cubicBezTo>
                  <a:pt x="1142" y="996"/>
                  <a:pt x="1220" y="857"/>
                  <a:pt x="1251" y="686"/>
                </a:cubicBezTo>
                <a:cubicBezTo>
                  <a:pt x="1266" y="531"/>
                  <a:pt x="1220" y="376"/>
                  <a:pt x="1111" y="237"/>
                </a:cubicBezTo>
                <a:cubicBezTo>
                  <a:pt x="987" y="112"/>
                  <a:pt x="847" y="35"/>
                  <a:pt x="677" y="4"/>
                </a:cubicBezTo>
                <a:cubicBezTo>
                  <a:pt x="657" y="2"/>
                  <a:pt x="638" y="1"/>
                  <a:pt x="619" y="1"/>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2" name="Google Shape;434;p18">
            <a:extLst>
              <a:ext uri="{FF2B5EF4-FFF2-40B4-BE49-F238E27FC236}">
                <a16:creationId xmlns:a16="http://schemas.microsoft.com/office/drawing/2014/main" id="{DEE7756D-7F66-F99F-D49D-919DF0449568}"/>
              </a:ext>
            </a:extLst>
          </p:cNvPr>
          <p:cNvSpPr/>
          <p:nvPr/>
        </p:nvSpPr>
        <p:spPr>
          <a:xfrm>
            <a:off x="7430351" y="3971445"/>
            <a:ext cx="46048" cy="45719"/>
          </a:xfrm>
          <a:custGeom>
            <a:avLst/>
            <a:gdLst/>
            <a:ahLst/>
            <a:cxnLst/>
            <a:rect l="l" t="t" r="r" b="b"/>
            <a:pathLst>
              <a:path w="1263" h="1254" extrusionOk="0">
                <a:moveTo>
                  <a:pt x="591" y="0"/>
                </a:moveTo>
                <a:cubicBezTo>
                  <a:pt x="469" y="0"/>
                  <a:pt x="351" y="48"/>
                  <a:pt x="252" y="134"/>
                </a:cubicBezTo>
                <a:cubicBezTo>
                  <a:pt x="112" y="258"/>
                  <a:pt x="35" y="398"/>
                  <a:pt x="4" y="568"/>
                </a:cubicBezTo>
                <a:cubicBezTo>
                  <a:pt x="-12" y="723"/>
                  <a:pt x="35" y="878"/>
                  <a:pt x="143" y="1018"/>
                </a:cubicBezTo>
                <a:cubicBezTo>
                  <a:pt x="267" y="1142"/>
                  <a:pt x="407" y="1220"/>
                  <a:pt x="578" y="1251"/>
                </a:cubicBezTo>
                <a:cubicBezTo>
                  <a:pt x="597" y="1253"/>
                  <a:pt x="616" y="1254"/>
                  <a:pt x="636" y="1254"/>
                </a:cubicBezTo>
                <a:cubicBezTo>
                  <a:pt x="771" y="1254"/>
                  <a:pt x="905" y="1206"/>
                  <a:pt x="1027" y="1111"/>
                </a:cubicBezTo>
                <a:cubicBezTo>
                  <a:pt x="1151" y="1018"/>
                  <a:pt x="1229" y="863"/>
                  <a:pt x="1260" y="677"/>
                </a:cubicBezTo>
                <a:cubicBezTo>
                  <a:pt x="1275" y="522"/>
                  <a:pt x="1229" y="367"/>
                  <a:pt x="1120" y="242"/>
                </a:cubicBezTo>
                <a:cubicBezTo>
                  <a:pt x="996" y="103"/>
                  <a:pt x="857" y="25"/>
                  <a:pt x="686" y="10"/>
                </a:cubicBezTo>
                <a:cubicBezTo>
                  <a:pt x="654" y="4"/>
                  <a:pt x="623" y="0"/>
                  <a:pt x="591" y="0"/>
                </a:cubicBezTo>
                <a:close/>
              </a:path>
            </a:pathLst>
          </a:custGeom>
          <a:solidFill>
            <a:srgbClr val="CFD0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365" name="Google Shape;1259;p38" descr="Infinite question marks in 3D rendering">
            <a:extLst>
              <a:ext uri="{FF2B5EF4-FFF2-40B4-BE49-F238E27FC236}">
                <a16:creationId xmlns:a16="http://schemas.microsoft.com/office/drawing/2014/main" id="{DABAA4E8-12B8-A169-C237-84B3B4FAEE1E}"/>
              </a:ext>
            </a:extLst>
          </p:cNvPr>
          <p:cNvPicPr preferRelativeResize="0">
            <a:picLocks/>
          </p:cNvPicPr>
          <p:nvPr/>
        </p:nvPicPr>
        <p:blipFill>
          <a:blip r:embed="rId3"/>
          <a:srcRect l="16764" r="16764"/>
          <a:stretch/>
        </p:blipFill>
        <p:spPr>
          <a:xfrm rot="311314">
            <a:off x="4447842" y="851734"/>
            <a:ext cx="3390177" cy="3400098"/>
          </a:xfrm>
          <a:prstGeom prst="rect">
            <a:avLst/>
          </a:prstGeom>
          <a:noFill/>
          <a:ln>
            <a:noFill/>
          </a:ln>
        </p:spPr>
      </p:pic>
      <p:sp>
        <p:nvSpPr>
          <p:cNvPr id="1363" name="Google Shape;435;p18">
            <a:extLst>
              <a:ext uri="{FF2B5EF4-FFF2-40B4-BE49-F238E27FC236}">
                <a16:creationId xmlns:a16="http://schemas.microsoft.com/office/drawing/2014/main" id="{1F122F74-F834-6DFC-45D3-3C4DC74BE4FA}"/>
              </a:ext>
            </a:extLst>
          </p:cNvPr>
          <p:cNvSpPr/>
          <p:nvPr/>
        </p:nvSpPr>
        <p:spPr>
          <a:xfrm>
            <a:off x="7380277" y="633847"/>
            <a:ext cx="1008201" cy="1025232"/>
          </a:xfrm>
          <a:custGeom>
            <a:avLst/>
            <a:gdLst/>
            <a:ahLst/>
            <a:cxnLst/>
            <a:rect l="l" t="t" r="r" b="b"/>
            <a:pathLst>
              <a:path w="44994" h="45754" extrusionOk="0">
                <a:moveTo>
                  <a:pt x="10764" y="0"/>
                </a:moveTo>
                <a:cubicBezTo>
                  <a:pt x="10097" y="1318"/>
                  <a:pt x="8251" y="2683"/>
                  <a:pt x="7476" y="3490"/>
                </a:cubicBezTo>
                <a:cubicBezTo>
                  <a:pt x="5025" y="6002"/>
                  <a:pt x="2559" y="8499"/>
                  <a:pt x="0" y="10934"/>
                </a:cubicBezTo>
                <a:lnTo>
                  <a:pt x="34121" y="45753"/>
                </a:lnTo>
                <a:cubicBezTo>
                  <a:pt x="35595" y="43830"/>
                  <a:pt x="37719" y="42388"/>
                  <a:pt x="39488" y="40666"/>
                </a:cubicBezTo>
                <a:cubicBezTo>
                  <a:pt x="40821" y="39348"/>
                  <a:pt x="41954" y="37844"/>
                  <a:pt x="43287" y="36494"/>
                </a:cubicBezTo>
                <a:cubicBezTo>
                  <a:pt x="43768" y="36013"/>
                  <a:pt x="44373" y="35362"/>
                  <a:pt x="44993" y="34943"/>
                </a:cubicBezTo>
                <a:lnTo>
                  <a:pt x="10764" y="0"/>
                </a:lnTo>
                <a:close/>
              </a:path>
            </a:pathLst>
          </a:custGeom>
          <a:solidFill>
            <a:srgbClr val="FFB8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4" name="Google Shape;436;p18">
            <a:extLst>
              <a:ext uri="{FF2B5EF4-FFF2-40B4-BE49-F238E27FC236}">
                <a16:creationId xmlns:a16="http://schemas.microsoft.com/office/drawing/2014/main" id="{9E6C2788-8703-1A64-8152-46371CB0AF6A}"/>
              </a:ext>
            </a:extLst>
          </p:cNvPr>
          <p:cNvSpPr/>
          <p:nvPr/>
        </p:nvSpPr>
        <p:spPr>
          <a:xfrm>
            <a:off x="3858733" y="3434320"/>
            <a:ext cx="1008201" cy="1025232"/>
          </a:xfrm>
          <a:custGeom>
            <a:avLst/>
            <a:gdLst/>
            <a:ahLst/>
            <a:cxnLst/>
            <a:rect l="l" t="t" r="r" b="b"/>
            <a:pathLst>
              <a:path w="44994" h="45754" extrusionOk="0">
                <a:moveTo>
                  <a:pt x="10749" y="0"/>
                </a:moveTo>
                <a:cubicBezTo>
                  <a:pt x="10097" y="1319"/>
                  <a:pt x="8252" y="2699"/>
                  <a:pt x="7476" y="3490"/>
                </a:cubicBezTo>
                <a:cubicBezTo>
                  <a:pt x="5010" y="6018"/>
                  <a:pt x="2544" y="8515"/>
                  <a:pt x="1" y="10935"/>
                </a:cubicBezTo>
                <a:lnTo>
                  <a:pt x="34122" y="45754"/>
                </a:lnTo>
                <a:cubicBezTo>
                  <a:pt x="35564" y="43815"/>
                  <a:pt x="37720" y="42404"/>
                  <a:pt x="39488" y="40666"/>
                </a:cubicBezTo>
                <a:cubicBezTo>
                  <a:pt x="40822" y="39348"/>
                  <a:pt x="41954" y="37828"/>
                  <a:pt x="43288" y="36494"/>
                </a:cubicBezTo>
                <a:cubicBezTo>
                  <a:pt x="43769" y="36014"/>
                  <a:pt x="44374" y="35347"/>
                  <a:pt x="44994" y="34943"/>
                </a:cubicBezTo>
                <a:lnTo>
                  <a:pt x="10749" y="0"/>
                </a:lnTo>
                <a:close/>
              </a:path>
            </a:pathLst>
          </a:custGeom>
          <a:solidFill>
            <a:srgbClr val="FFB8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75" name="Google Shape;1116;p35">
            <a:extLst>
              <a:ext uri="{FF2B5EF4-FFF2-40B4-BE49-F238E27FC236}">
                <a16:creationId xmlns:a16="http://schemas.microsoft.com/office/drawing/2014/main" id="{DE4958A3-1FE2-CC3C-55BD-97DBE5623237}"/>
              </a:ext>
            </a:extLst>
          </p:cNvPr>
          <p:cNvGrpSpPr/>
          <p:nvPr/>
        </p:nvGrpSpPr>
        <p:grpSpPr>
          <a:xfrm>
            <a:off x="8408751" y="168822"/>
            <a:ext cx="479231" cy="503608"/>
            <a:chOff x="1317200" y="238100"/>
            <a:chExt cx="4976425" cy="5229575"/>
          </a:xfrm>
        </p:grpSpPr>
        <p:sp>
          <p:nvSpPr>
            <p:cNvPr id="1576" name="Google Shape;1117;p35">
              <a:extLst>
                <a:ext uri="{FF2B5EF4-FFF2-40B4-BE49-F238E27FC236}">
                  <a16:creationId xmlns:a16="http://schemas.microsoft.com/office/drawing/2014/main" id="{8B35C05B-9281-2241-A260-DBA82627ACAF}"/>
                </a:ext>
              </a:extLst>
            </p:cNvPr>
            <p:cNvSpPr/>
            <p:nvPr/>
          </p:nvSpPr>
          <p:spPr>
            <a:xfrm>
              <a:off x="1561300" y="3393950"/>
              <a:ext cx="4486650" cy="1414475"/>
            </a:xfrm>
            <a:custGeom>
              <a:avLst/>
              <a:gdLst/>
              <a:ahLst/>
              <a:cxnLst/>
              <a:rect l="l" t="t" r="r" b="b"/>
              <a:pathLst>
                <a:path w="179466" h="56579" extrusionOk="0">
                  <a:moveTo>
                    <a:pt x="0" y="0"/>
                  </a:moveTo>
                  <a:lnTo>
                    <a:pt x="0" y="56578"/>
                  </a:lnTo>
                  <a:lnTo>
                    <a:pt x="12740" y="56578"/>
                  </a:lnTo>
                  <a:lnTo>
                    <a:pt x="12740" y="20507"/>
                  </a:lnTo>
                  <a:lnTo>
                    <a:pt x="43531" y="56578"/>
                  </a:lnTo>
                  <a:lnTo>
                    <a:pt x="56701" y="56578"/>
                  </a:lnTo>
                  <a:lnTo>
                    <a:pt x="56701" y="0"/>
                  </a:lnTo>
                  <a:lnTo>
                    <a:pt x="43961" y="0"/>
                  </a:lnTo>
                  <a:lnTo>
                    <a:pt x="43961" y="36148"/>
                  </a:lnTo>
                  <a:lnTo>
                    <a:pt x="13078" y="0"/>
                  </a:lnTo>
                  <a:close/>
                  <a:moveTo>
                    <a:pt x="106218" y="16"/>
                  </a:moveTo>
                  <a:lnTo>
                    <a:pt x="120984" y="56578"/>
                  </a:lnTo>
                  <a:lnTo>
                    <a:pt x="134108" y="56578"/>
                  </a:lnTo>
                  <a:lnTo>
                    <a:pt x="142765" y="20784"/>
                  </a:lnTo>
                  <a:lnTo>
                    <a:pt x="151575" y="56578"/>
                  </a:lnTo>
                  <a:lnTo>
                    <a:pt x="164469" y="56578"/>
                  </a:lnTo>
                  <a:lnTo>
                    <a:pt x="164607" y="56087"/>
                  </a:lnTo>
                  <a:lnTo>
                    <a:pt x="179465" y="16"/>
                  </a:lnTo>
                  <a:lnTo>
                    <a:pt x="166326" y="16"/>
                  </a:lnTo>
                  <a:lnTo>
                    <a:pt x="157868" y="36240"/>
                  </a:lnTo>
                  <a:lnTo>
                    <a:pt x="148981" y="16"/>
                  </a:lnTo>
                  <a:lnTo>
                    <a:pt x="136778" y="16"/>
                  </a:lnTo>
                  <a:lnTo>
                    <a:pt x="127753" y="35826"/>
                  </a:lnTo>
                  <a:lnTo>
                    <a:pt x="119556" y="16"/>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7" name="Google Shape;1118;p35">
              <a:extLst>
                <a:ext uri="{FF2B5EF4-FFF2-40B4-BE49-F238E27FC236}">
                  <a16:creationId xmlns:a16="http://schemas.microsoft.com/office/drawing/2014/main" id="{C14A0590-6441-542C-56B1-73E18290897D}"/>
                </a:ext>
              </a:extLst>
            </p:cNvPr>
            <p:cNvSpPr/>
            <p:nvPr/>
          </p:nvSpPr>
          <p:spPr>
            <a:xfrm>
              <a:off x="1527150" y="5014850"/>
              <a:ext cx="411375" cy="452825"/>
            </a:xfrm>
            <a:custGeom>
              <a:avLst/>
              <a:gdLst/>
              <a:ahLst/>
              <a:cxnLst/>
              <a:rect l="l" t="t" r="r" b="b"/>
              <a:pathLst>
                <a:path w="16455" h="18113" extrusionOk="0">
                  <a:moveTo>
                    <a:pt x="9056" y="0"/>
                  </a:moveTo>
                  <a:cubicBezTo>
                    <a:pt x="3776" y="0"/>
                    <a:pt x="0" y="4145"/>
                    <a:pt x="0" y="9056"/>
                  </a:cubicBezTo>
                  <a:lnTo>
                    <a:pt x="0" y="9103"/>
                  </a:lnTo>
                  <a:cubicBezTo>
                    <a:pt x="0" y="14199"/>
                    <a:pt x="3623" y="18113"/>
                    <a:pt x="9118" y="18113"/>
                  </a:cubicBezTo>
                  <a:cubicBezTo>
                    <a:pt x="12234" y="18113"/>
                    <a:pt x="14720" y="16854"/>
                    <a:pt x="16455" y="15380"/>
                  </a:cubicBezTo>
                  <a:lnTo>
                    <a:pt x="16455" y="8028"/>
                  </a:lnTo>
                  <a:lnTo>
                    <a:pt x="8964" y="8028"/>
                  </a:lnTo>
                  <a:lnTo>
                    <a:pt x="8964" y="10699"/>
                  </a:lnTo>
                  <a:lnTo>
                    <a:pt x="13462" y="10699"/>
                  </a:lnTo>
                  <a:lnTo>
                    <a:pt x="13462" y="13984"/>
                  </a:lnTo>
                  <a:cubicBezTo>
                    <a:pt x="12387" y="14782"/>
                    <a:pt x="10867" y="15304"/>
                    <a:pt x="9225" y="15304"/>
                  </a:cubicBezTo>
                  <a:cubicBezTo>
                    <a:pt x="5633" y="15304"/>
                    <a:pt x="3239" y="12648"/>
                    <a:pt x="3239" y="9056"/>
                  </a:cubicBezTo>
                  <a:lnTo>
                    <a:pt x="3239" y="8995"/>
                  </a:lnTo>
                  <a:cubicBezTo>
                    <a:pt x="3239" y="5649"/>
                    <a:pt x="5710" y="2825"/>
                    <a:pt x="8949" y="2825"/>
                  </a:cubicBezTo>
                  <a:cubicBezTo>
                    <a:pt x="11174" y="2825"/>
                    <a:pt x="12510" y="3546"/>
                    <a:pt x="13861" y="4697"/>
                  </a:cubicBezTo>
                  <a:lnTo>
                    <a:pt x="15825" y="2379"/>
                  </a:lnTo>
                  <a:cubicBezTo>
                    <a:pt x="14014" y="845"/>
                    <a:pt x="12126" y="0"/>
                    <a:pt x="9056" y="0"/>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8" name="Google Shape;1119;p35">
              <a:extLst>
                <a:ext uri="{FF2B5EF4-FFF2-40B4-BE49-F238E27FC236}">
                  <a16:creationId xmlns:a16="http://schemas.microsoft.com/office/drawing/2014/main" id="{4E27AC9E-3A9F-0A83-C7D2-09065B82B199}"/>
                </a:ext>
              </a:extLst>
            </p:cNvPr>
            <p:cNvSpPr/>
            <p:nvPr/>
          </p:nvSpPr>
          <p:spPr>
            <a:xfrm>
              <a:off x="1984925" y="5014850"/>
              <a:ext cx="459375" cy="452825"/>
            </a:xfrm>
            <a:custGeom>
              <a:avLst/>
              <a:gdLst/>
              <a:ahLst/>
              <a:cxnLst/>
              <a:rect l="l" t="t" r="r" b="b"/>
              <a:pathLst>
                <a:path w="18375" h="18113" extrusionOk="0">
                  <a:moveTo>
                    <a:pt x="9164" y="2825"/>
                  </a:moveTo>
                  <a:cubicBezTo>
                    <a:pt x="12649" y="2825"/>
                    <a:pt x="15135" y="5649"/>
                    <a:pt x="15135" y="9056"/>
                  </a:cubicBezTo>
                  <a:lnTo>
                    <a:pt x="15135" y="9103"/>
                  </a:lnTo>
                  <a:cubicBezTo>
                    <a:pt x="15135" y="12510"/>
                    <a:pt x="12695" y="15273"/>
                    <a:pt x="9211" y="15273"/>
                  </a:cubicBezTo>
                  <a:cubicBezTo>
                    <a:pt x="5726" y="15273"/>
                    <a:pt x="3240" y="12464"/>
                    <a:pt x="3240" y="9056"/>
                  </a:cubicBezTo>
                  <a:lnTo>
                    <a:pt x="3240" y="8995"/>
                  </a:lnTo>
                  <a:cubicBezTo>
                    <a:pt x="3240" y="5603"/>
                    <a:pt x="5665" y="2825"/>
                    <a:pt x="9164" y="2825"/>
                  </a:cubicBezTo>
                  <a:close/>
                  <a:moveTo>
                    <a:pt x="9211" y="0"/>
                  </a:moveTo>
                  <a:cubicBezTo>
                    <a:pt x="3823" y="0"/>
                    <a:pt x="1" y="4129"/>
                    <a:pt x="1" y="9056"/>
                  </a:cubicBezTo>
                  <a:lnTo>
                    <a:pt x="1" y="9103"/>
                  </a:lnTo>
                  <a:cubicBezTo>
                    <a:pt x="1" y="14030"/>
                    <a:pt x="3762" y="18113"/>
                    <a:pt x="9164" y="18113"/>
                  </a:cubicBezTo>
                  <a:cubicBezTo>
                    <a:pt x="14552" y="18113"/>
                    <a:pt x="18374" y="13984"/>
                    <a:pt x="18374" y="9056"/>
                  </a:cubicBezTo>
                  <a:lnTo>
                    <a:pt x="18374" y="8995"/>
                  </a:lnTo>
                  <a:cubicBezTo>
                    <a:pt x="18374" y="4068"/>
                    <a:pt x="14614" y="0"/>
                    <a:pt x="9211" y="0"/>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9" name="Google Shape;1120;p35">
              <a:extLst>
                <a:ext uri="{FF2B5EF4-FFF2-40B4-BE49-F238E27FC236}">
                  <a16:creationId xmlns:a16="http://schemas.microsoft.com/office/drawing/2014/main" id="{88A0CDC4-A620-EEC3-BC8A-89E5162E3D59}"/>
                </a:ext>
              </a:extLst>
            </p:cNvPr>
            <p:cNvSpPr/>
            <p:nvPr/>
          </p:nvSpPr>
          <p:spPr>
            <a:xfrm>
              <a:off x="2438500" y="5022125"/>
              <a:ext cx="433275" cy="440950"/>
            </a:xfrm>
            <a:custGeom>
              <a:avLst/>
              <a:gdLst/>
              <a:ahLst/>
              <a:cxnLst/>
              <a:rect l="l" t="t" r="r" b="b"/>
              <a:pathLst>
                <a:path w="17331" h="17638" extrusionOk="0">
                  <a:moveTo>
                    <a:pt x="1" y="1"/>
                  </a:moveTo>
                  <a:lnTo>
                    <a:pt x="7307" y="17637"/>
                  </a:lnTo>
                  <a:lnTo>
                    <a:pt x="10024" y="17637"/>
                  </a:lnTo>
                  <a:lnTo>
                    <a:pt x="17330" y="1"/>
                  </a:lnTo>
                  <a:lnTo>
                    <a:pt x="13984" y="1"/>
                  </a:lnTo>
                  <a:lnTo>
                    <a:pt x="8719" y="13462"/>
                  </a:lnTo>
                  <a:lnTo>
                    <a:pt x="3424"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0" name="Google Shape;1121;p35">
              <a:extLst>
                <a:ext uri="{FF2B5EF4-FFF2-40B4-BE49-F238E27FC236}">
                  <a16:creationId xmlns:a16="http://schemas.microsoft.com/office/drawing/2014/main" id="{FC21DB6D-EC42-3096-3701-1119EC3EB04C}"/>
                </a:ext>
              </a:extLst>
            </p:cNvPr>
            <p:cNvSpPr/>
            <p:nvPr/>
          </p:nvSpPr>
          <p:spPr>
            <a:xfrm>
              <a:off x="2923550" y="5022125"/>
              <a:ext cx="328875" cy="437875"/>
            </a:xfrm>
            <a:custGeom>
              <a:avLst/>
              <a:gdLst/>
              <a:ahLst/>
              <a:cxnLst/>
              <a:rect l="l" t="t" r="r" b="b"/>
              <a:pathLst>
                <a:path w="13155" h="17515" extrusionOk="0">
                  <a:moveTo>
                    <a:pt x="0" y="1"/>
                  </a:moveTo>
                  <a:lnTo>
                    <a:pt x="0" y="17515"/>
                  </a:lnTo>
                  <a:lnTo>
                    <a:pt x="13155" y="17515"/>
                  </a:lnTo>
                  <a:lnTo>
                    <a:pt x="13155" y="14767"/>
                  </a:lnTo>
                  <a:lnTo>
                    <a:pt x="3086" y="14767"/>
                  </a:lnTo>
                  <a:lnTo>
                    <a:pt x="3086" y="10070"/>
                  </a:lnTo>
                  <a:lnTo>
                    <a:pt x="11912" y="10070"/>
                  </a:lnTo>
                  <a:lnTo>
                    <a:pt x="11912" y="7307"/>
                  </a:lnTo>
                  <a:lnTo>
                    <a:pt x="3086" y="7307"/>
                  </a:lnTo>
                  <a:lnTo>
                    <a:pt x="3086" y="2764"/>
                  </a:lnTo>
                  <a:lnTo>
                    <a:pt x="13032" y="2764"/>
                  </a:lnTo>
                  <a:lnTo>
                    <a:pt x="13032"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1" name="Google Shape;1122;p35">
              <a:extLst>
                <a:ext uri="{FF2B5EF4-FFF2-40B4-BE49-F238E27FC236}">
                  <a16:creationId xmlns:a16="http://schemas.microsoft.com/office/drawing/2014/main" id="{32BDCE67-B322-9C10-0C5A-26E17C874718}"/>
                </a:ext>
              </a:extLst>
            </p:cNvPr>
            <p:cNvSpPr/>
            <p:nvPr/>
          </p:nvSpPr>
          <p:spPr>
            <a:xfrm>
              <a:off x="3327250" y="5022125"/>
              <a:ext cx="373000" cy="437875"/>
            </a:xfrm>
            <a:custGeom>
              <a:avLst/>
              <a:gdLst/>
              <a:ahLst/>
              <a:cxnLst/>
              <a:rect l="l" t="t" r="r" b="b"/>
              <a:pathLst>
                <a:path w="14920" h="17515" extrusionOk="0">
                  <a:moveTo>
                    <a:pt x="7583" y="2810"/>
                  </a:moveTo>
                  <a:cubicBezTo>
                    <a:pt x="9870" y="2810"/>
                    <a:pt x="11220" y="3838"/>
                    <a:pt x="11220" y="5711"/>
                  </a:cubicBezTo>
                  <a:lnTo>
                    <a:pt x="11220" y="5757"/>
                  </a:lnTo>
                  <a:cubicBezTo>
                    <a:pt x="11220" y="7538"/>
                    <a:pt x="9824" y="8689"/>
                    <a:pt x="7613" y="8689"/>
                  </a:cubicBezTo>
                  <a:lnTo>
                    <a:pt x="3085" y="8689"/>
                  </a:lnTo>
                  <a:lnTo>
                    <a:pt x="3085" y="2810"/>
                  </a:lnTo>
                  <a:close/>
                  <a:moveTo>
                    <a:pt x="0" y="1"/>
                  </a:moveTo>
                  <a:lnTo>
                    <a:pt x="0" y="17515"/>
                  </a:lnTo>
                  <a:lnTo>
                    <a:pt x="3085" y="17515"/>
                  </a:lnTo>
                  <a:lnTo>
                    <a:pt x="3085" y="11421"/>
                  </a:lnTo>
                  <a:lnTo>
                    <a:pt x="6953" y="11421"/>
                  </a:lnTo>
                  <a:lnTo>
                    <a:pt x="11282" y="17515"/>
                  </a:lnTo>
                  <a:lnTo>
                    <a:pt x="14920" y="17515"/>
                  </a:lnTo>
                  <a:lnTo>
                    <a:pt x="10177" y="10884"/>
                  </a:lnTo>
                  <a:cubicBezTo>
                    <a:pt x="12633" y="10193"/>
                    <a:pt x="14352" y="8458"/>
                    <a:pt x="14352" y="5588"/>
                  </a:cubicBezTo>
                  <a:lnTo>
                    <a:pt x="14352" y="5527"/>
                  </a:lnTo>
                  <a:cubicBezTo>
                    <a:pt x="14352" y="4007"/>
                    <a:pt x="13845" y="2702"/>
                    <a:pt x="12909" y="1751"/>
                  </a:cubicBezTo>
                  <a:cubicBezTo>
                    <a:pt x="11773" y="661"/>
                    <a:pt x="10054" y="1"/>
                    <a:pt x="7828" y="1"/>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2" name="Google Shape;1123;p35">
              <a:extLst>
                <a:ext uri="{FF2B5EF4-FFF2-40B4-BE49-F238E27FC236}">
                  <a16:creationId xmlns:a16="http://schemas.microsoft.com/office/drawing/2014/main" id="{619DB0EB-BEC7-92E9-045F-34F4E419914F}"/>
                </a:ext>
              </a:extLst>
            </p:cNvPr>
            <p:cNvSpPr/>
            <p:nvPr/>
          </p:nvSpPr>
          <p:spPr>
            <a:xfrm>
              <a:off x="3754325" y="5022125"/>
              <a:ext cx="382625" cy="437875"/>
            </a:xfrm>
            <a:custGeom>
              <a:avLst/>
              <a:gdLst/>
              <a:ahLst/>
              <a:cxnLst/>
              <a:rect l="l" t="t" r="r" b="b"/>
              <a:pathLst>
                <a:path w="15305" h="17515" extrusionOk="0">
                  <a:moveTo>
                    <a:pt x="1" y="1"/>
                  </a:moveTo>
                  <a:lnTo>
                    <a:pt x="1" y="17515"/>
                  </a:lnTo>
                  <a:lnTo>
                    <a:pt x="3040" y="17515"/>
                  </a:lnTo>
                  <a:lnTo>
                    <a:pt x="3040" y="5051"/>
                  </a:lnTo>
                  <a:lnTo>
                    <a:pt x="12725" y="17515"/>
                  </a:lnTo>
                  <a:lnTo>
                    <a:pt x="15304" y="17515"/>
                  </a:lnTo>
                  <a:lnTo>
                    <a:pt x="15304" y="1"/>
                  </a:lnTo>
                  <a:lnTo>
                    <a:pt x="12265" y="1"/>
                  </a:lnTo>
                  <a:lnTo>
                    <a:pt x="12265" y="12112"/>
                  </a:lnTo>
                  <a:lnTo>
                    <a:pt x="2856"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3" name="Google Shape;1124;p35">
              <a:extLst>
                <a:ext uri="{FF2B5EF4-FFF2-40B4-BE49-F238E27FC236}">
                  <a16:creationId xmlns:a16="http://schemas.microsoft.com/office/drawing/2014/main" id="{117E69F3-494D-C960-D2D5-FAD74264A2F6}"/>
                </a:ext>
              </a:extLst>
            </p:cNvPr>
            <p:cNvSpPr/>
            <p:nvPr/>
          </p:nvSpPr>
          <p:spPr>
            <a:xfrm>
              <a:off x="4215200" y="5022125"/>
              <a:ext cx="432100" cy="437875"/>
            </a:xfrm>
            <a:custGeom>
              <a:avLst/>
              <a:gdLst/>
              <a:ahLst/>
              <a:cxnLst/>
              <a:rect l="l" t="t" r="r" b="b"/>
              <a:pathLst>
                <a:path w="17284" h="17515" extrusionOk="0">
                  <a:moveTo>
                    <a:pt x="0" y="1"/>
                  </a:moveTo>
                  <a:lnTo>
                    <a:pt x="0" y="17515"/>
                  </a:lnTo>
                  <a:lnTo>
                    <a:pt x="3055" y="17515"/>
                  </a:lnTo>
                  <a:lnTo>
                    <a:pt x="3055" y="5005"/>
                  </a:lnTo>
                  <a:lnTo>
                    <a:pt x="8535" y="13217"/>
                  </a:lnTo>
                  <a:lnTo>
                    <a:pt x="8642" y="13217"/>
                  </a:lnTo>
                  <a:lnTo>
                    <a:pt x="14183" y="4959"/>
                  </a:lnTo>
                  <a:lnTo>
                    <a:pt x="14183" y="17515"/>
                  </a:lnTo>
                  <a:lnTo>
                    <a:pt x="17284" y="17515"/>
                  </a:lnTo>
                  <a:lnTo>
                    <a:pt x="17284" y="1"/>
                  </a:lnTo>
                  <a:lnTo>
                    <a:pt x="13984" y="1"/>
                  </a:lnTo>
                  <a:lnTo>
                    <a:pt x="8642" y="8290"/>
                  </a:lnTo>
                  <a:lnTo>
                    <a:pt x="3301"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4" name="Google Shape;1125;p35">
              <a:extLst>
                <a:ext uri="{FF2B5EF4-FFF2-40B4-BE49-F238E27FC236}">
                  <a16:creationId xmlns:a16="http://schemas.microsoft.com/office/drawing/2014/main" id="{A820B6E0-D5D3-9E44-C55F-D2DC47ECC19A}"/>
                </a:ext>
              </a:extLst>
            </p:cNvPr>
            <p:cNvSpPr/>
            <p:nvPr/>
          </p:nvSpPr>
          <p:spPr>
            <a:xfrm>
              <a:off x="4720575" y="5022125"/>
              <a:ext cx="329275" cy="437875"/>
            </a:xfrm>
            <a:custGeom>
              <a:avLst/>
              <a:gdLst/>
              <a:ahLst/>
              <a:cxnLst/>
              <a:rect l="l" t="t" r="r" b="b"/>
              <a:pathLst>
                <a:path w="13171" h="17515" extrusionOk="0">
                  <a:moveTo>
                    <a:pt x="1" y="1"/>
                  </a:moveTo>
                  <a:lnTo>
                    <a:pt x="1" y="17515"/>
                  </a:lnTo>
                  <a:lnTo>
                    <a:pt x="13170" y="17515"/>
                  </a:lnTo>
                  <a:lnTo>
                    <a:pt x="13170" y="14767"/>
                  </a:lnTo>
                  <a:lnTo>
                    <a:pt x="3086" y="14767"/>
                  </a:lnTo>
                  <a:lnTo>
                    <a:pt x="3086" y="10070"/>
                  </a:lnTo>
                  <a:lnTo>
                    <a:pt x="11896" y="10070"/>
                  </a:lnTo>
                  <a:lnTo>
                    <a:pt x="11896" y="7307"/>
                  </a:lnTo>
                  <a:lnTo>
                    <a:pt x="3086" y="7307"/>
                  </a:lnTo>
                  <a:lnTo>
                    <a:pt x="3086" y="2764"/>
                  </a:lnTo>
                  <a:lnTo>
                    <a:pt x="13032" y="2764"/>
                  </a:lnTo>
                  <a:lnTo>
                    <a:pt x="13032"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5" name="Google Shape;1126;p35">
              <a:extLst>
                <a:ext uri="{FF2B5EF4-FFF2-40B4-BE49-F238E27FC236}">
                  <a16:creationId xmlns:a16="http://schemas.microsoft.com/office/drawing/2014/main" id="{0C08ED5F-71AE-F714-4F17-2EAC621B4668}"/>
                </a:ext>
              </a:extLst>
            </p:cNvPr>
            <p:cNvSpPr/>
            <p:nvPr/>
          </p:nvSpPr>
          <p:spPr>
            <a:xfrm>
              <a:off x="5125425" y="5022125"/>
              <a:ext cx="382975" cy="437875"/>
            </a:xfrm>
            <a:custGeom>
              <a:avLst/>
              <a:gdLst/>
              <a:ahLst/>
              <a:cxnLst/>
              <a:rect l="l" t="t" r="r" b="b"/>
              <a:pathLst>
                <a:path w="15319" h="17515" extrusionOk="0">
                  <a:moveTo>
                    <a:pt x="0" y="1"/>
                  </a:moveTo>
                  <a:lnTo>
                    <a:pt x="0" y="17515"/>
                  </a:lnTo>
                  <a:lnTo>
                    <a:pt x="3039" y="17515"/>
                  </a:lnTo>
                  <a:lnTo>
                    <a:pt x="3039" y="5051"/>
                  </a:lnTo>
                  <a:lnTo>
                    <a:pt x="12725" y="17515"/>
                  </a:lnTo>
                  <a:lnTo>
                    <a:pt x="15319" y="17515"/>
                  </a:lnTo>
                  <a:lnTo>
                    <a:pt x="15319" y="1"/>
                  </a:lnTo>
                  <a:lnTo>
                    <a:pt x="12280" y="1"/>
                  </a:lnTo>
                  <a:lnTo>
                    <a:pt x="12280" y="12112"/>
                  </a:lnTo>
                  <a:lnTo>
                    <a:pt x="2870"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6" name="Google Shape;1127;p35">
              <a:extLst>
                <a:ext uri="{FF2B5EF4-FFF2-40B4-BE49-F238E27FC236}">
                  <a16:creationId xmlns:a16="http://schemas.microsoft.com/office/drawing/2014/main" id="{A54DA8ED-DD83-33C2-F425-A0430E102409}"/>
                </a:ext>
              </a:extLst>
            </p:cNvPr>
            <p:cNvSpPr/>
            <p:nvPr/>
          </p:nvSpPr>
          <p:spPr>
            <a:xfrm>
              <a:off x="5569400" y="5022125"/>
              <a:ext cx="356500" cy="437875"/>
            </a:xfrm>
            <a:custGeom>
              <a:avLst/>
              <a:gdLst/>
              <a:ahLst/>
              <a:cxnLst/>
              <a:rect l="l" t="t" r="r" b="b"/>
              <a:pathLst>
                <a:path w="14260" h="17515" extrusionOk="0">
                  <a:moveTo>
                    <a:pt x="0" y="1"/>
                  </a:moveTo>
                  <a:lnTo>
                    <a:pt x="0" y="2856"/>
                  </a:lnTo>
                  <a:lnTo>
                    <a:pt x="5572" y="2856"/>
                  </a:lnTo>
                  <a:lnTo>
                    <a:pt x="5572" y="17515"/>
                  </a:lnTo>
                  <a:lnTo>
                    <a:pt x="8688" y="17515"/>
                  </a:lnTo>
                  <a:lnTo>
                    <a:pt x="8688" y="2856"/>
                  </a:lnTo>
                  <a:lnTo>
                    <a:pt x="14260" y="2856"/>
                  </a:lnTo>
                  <a:lnTo>
                    <a:pt x="14260"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7" name="Google Shape;1128;p35">
              <a:extLst>
                <a:ext uri="{FF2B5EF4-FFF2-40B4-BE49-F238E27FC236}">
                  <a16:creationId xmlns:a16="http://schemas.microsoft.com/office/drawing/2014/main" id="{E83D58CE-29FA-E6DB-4C7B-F351B29B7497}"/>
                </a:ext>
              </a:extLst>
            </p:cNvPr>
            <p:cNvSpPr/>
            <p:nvPr/>
          </p:nvSpPr>
          <p:spPr>
            <a:xfrm>
              <a:off x="3066675" y="3363625"/>
              <a:ext cx="1140875" cy="1477800"/>
            </a:xfrm>
            <a:custGeom>
              <a:avLst/>
              <a:gdLst/>
              <a:ahLst/>
              <a:cxnLst/>
              <a:rect l="l" t="t" r="r" b="b"/>
              <a:pathLst>
                <a:path w="45635" h="59112" extrusionOk="0">
                  <a:moveTo>
                    <a:pt x="22488" y="1"/>
                  </a:moveTo>
                  <a:cubicBezTo>
                    <a:pt x="10715" y="1"/>
                    <a:pt x="2303" y="6893"/>
                    <a:pt x="2303" y="17315"/>
                  </a:cubicBezTo>
                  <a:lnTo>
                    <a:pt x="2303" y="17484"/>
                  </a:lnTo>
                  <a:cubicBezTo>
                    <a:pt x="2303" y="28904"/>
                    <a:pt x="9809" y="32096"/>
                    <a:pt x="21413" y="35059"/>
                  </a:cubicBezTo>
                  <a:cubicBezTo>
                    <a:pt x="31053" y="37515"/>
                    <a:pt x="33033" y="39157"/>
                    <a:pt x="33033" y="42365"/>
                  </a:cubicBezTo>
                  <a:lnTo>
                    <a:pt x="33033" y="42534"/>
                  </a:lnTo>
                  <a:cubicBezTo>
                    <a:pt x="33033" y="45896"/>
                    <a:pt x="29901" y="47952"/>
                    <a:pt x="24713" y="47952"/>
                  </a:cubicBezTo>
                  <a:cubicBezTo>
                    <a:pt x="18128" y="47952"/>
                    <a:pt x="12679" y="45236"/>
                    <a:pt x="7491" y="40968"/>
                  </a:cubicBezTo>
                  <a:lnTo>
                    <a:pt x="1" y="49917"/>
                  </a:lnTo>
                  <a:cubicBezTo>
                    <a:pt x="6923" y="56072"/>
                    <a:pt x="15734" y="59111"/>
                    <a:pt x="24468" y="59111"/>
                  </a:cubicBezTo>
                  <a:cubicBezTo>
                    <a:pt x="36916" y="59111"/>
                    <a:pt x="45634" y="52711"/>
                    <a:pt x="45634" y="41291"/>
                  </a:cubicBezTo>
                  <a:lnTo>
                    <a:pt x="45634" y="41137"/>
                  </a:lnTo>
                  <a:cubicBezTo>
                    <a:pt x="45634" y="31114"/>
                    <a:pt x="39050" y="26924"/>
                    <a:pt x="27353" y="23885"/>
                  </a:cubicBezTo>
                  <a:cubicBezTo>
                    <a:pt x="17376" y="21337"/>
                    <a:pt x="14905" y="20109"/>
                    <a:pt x="14905" y="16333"/>
                  </a:cubicBezTo>
                  <a:lnTo>
                    <a:pt x="14905" y="16164"/>
                  </a:lnTo>
                  <a:cubicBezTo>
                    <a:pt x="14905" y="13386"/>
                    <a:pt x="17468" y="11160"/>
                    <a:pt x="22319" y="11160"/>
                  </a:cubicBezTo>
                  <a:cubicBezTo>
                    <a:pt x="27185" y="11160"/>
                    <a:pt x="32204" y="13293"/>
                    <a:pt x="37330" y="16824"/>
                  </a:cubicBezTo>
                  <a:lnTo>
                    <a:pt x="43915" y="7307"/>
                  </a:lnTo>
                  <a:cubicBezTo>
                    <a:pt x="38067" y="2626"/>
                    <a:pt x="30884" y="1"/>
                    <a:pt x="22488" y="1"/>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8" name="Google Shape;1129;p35">
              <a:extLst>
                <a:ext uri="{FF2B5EF4-FFF2-40B4-BE49-F238E27FC236}">
                  <a16:creationId xmlns:a16="http://schemas.microsoft.com/office/drawing/2014/main" id="{1DB49E4C-F9AF-8CDA-8082-73D889252255}"/>
                </a:ext>
              </a:extLst>
            </p:cNvPr>
            <p:cNvSpPr/>
            <p:nvPr/>
          </p:nvSpPr>
          <p:spPr>
            <a:xfrm>
              <a:off x="1317200" y="238100"/>
              <a:ext cx="4976425" cy="3038625"/>
            </a:xfrm>
            <a:custGeom>
              <a:avLst/>
              <a:gdLst/>
              <a:ahLst/>
              <a:cxnLst/>
              <a:rect l="l" t="t" r="r" b="b"/>
              <a:pathLst>
                <a:path w="199057" h="121545" extrusionOk="0">
                  <a:moveTo>
                    <a:pt x="99550" y="1"/>
                  </a:moveTo>
                  <a:cubicBezTo>
                    <a:pt x="99532" y="1"/>
                    <a:pt x="99514" y="1"/>
                    <a:pt x="99497" y="1"/>
                  </a:cubicBezTo>
                  <a:cubicBezTo>
                    <a:pt x="98315" y="1"/>
                    <a:pt x="97486" y="538"/>
                    <a:pt x="96749" y="1275"/>
                  </a:cubicBezTo>
                  <a:cubicBezTo>
                    <a:pt x="95352" y="2672"/>
                    <a:pt x="93449" y="5803"/>
                    <a:pt x="92712" y="6954"/>
                  </a:cubicBezTo>
                  <a:cubicBezTo>
                    <a:pt x="90809" y="9963"/>
                    <a:pt x="89581" y="12311"/>
                    <a:pt x="87570" y="15627"/>
                  </a:cubicBezTo>
                  <a:cubicBezTo>
                    <a:pt x="84623" y="13171"/>
                    <a:pt x="75720" y="6893"/>
                    <a:pt x="73679" y="5634"/>
                  </a:cubicBezTo>
                  <a:cubicBezTo>
                    <a:pt x="72722" y="5055"/>
                    <a:pt x="71673" y="4321"/>
                    <a:pt x="70023" y="4321"/>
                  </a:cubicBezTo>
                  <a:cubicBezTo>
                    <a:pt x="69661" y="4321"/>
                    <a:pt x="69269" y="4357"/>
                    <a:pt x="68844" y="4437"/>
                  </a:cubicBezTo>
                  <a:cubicBezTo>
                    <a:pt x="66511" y="4882"/>
                    <a:pt x="65743" y="7077"/>
                    <a:pt x="65221" y="8274"/>
                  </a:cubicBezTo>
                  <a:cubicBezTo>
                    <a:pt x="64485" y="9932"/>
                    <a:pt x="62413" y="16456"/>
                    <a:pt x="60448" y="23378"/>
                  </a:cubicBezTo>
                  <a:cubicBezTo>
                    <a:pt x="56181" y="21168"/>
                    <a:pt x="53203" y="19694"/>
                    <a:pt x="49197" y="17852"/>
                  </a:cubicBezTo>
                  <a:cubicBezTo>
                    <a:pt x="46971" y="16844"/>
                    <a:pt x="44352" y="15573"/>
                    <a:pt x="41774" y="15573"/>
                  </a:cubicBezTo>
                  <a:cubicBezTo>
                    <a:pt x="40939" y="15573"/>
                    <a:pt x="40108" y="15706"/>
                    <a:pt x="39296" y="16026"/>
                  </a:cubicBezTo>
                  <a:cubicBezTo>
                    <a:pt x="37393" y="16809"/>
                    <a:pt x="36641" y="19464"/>
                    <a:pt x="36211" y="21199"/>
                  </a:cubicBezTo>
                  <a:cubicBezTo>
                    <a:pt x="34553" y="28873"/>
                    <a:pt x="34369" y="36456"/>
                    <a:pt x="34431" y="41076"/>
                  </a:cubicBezTo>
                  <a:cubicBezTo>
                    <a:pt x="33640" y="40999"/>
                    <a:pt x="27228" y="40601"/>
                    <a:pt x="21499" y="40601"/>
                  </a:cubicBezTo>
                  <a:cubicBezTo>
                    <a:pt x="18110" y="40601"/>
                    <a:pt x="14959" y="40740"/>
                    <a:pt x="13356" y="41168"/>
                  </a:cubicBezTo>
                  <a:cubicBezTo>
                    <a:pt x="11483" y="41675"/>
                    <a:pt x="9672" y="42979"/>
                    <a:pt x="8920" y="45036"/>
                  </a:cubicBezTo>
                  <a:cubicBezTo>
                    <a:pt x="8291" y="46725"/>
                    <a:pt x="9012" y="50040"/>
                    <a:pt x="9427" y="51575"/>
                  </a:cubicBezTo>
                  <a:cubicBezTo>
                    <a:pt x="11038" y="57699"/>
                    <a:pt x="14354" y="62995"/>
                    <a:pt x="17991" y="68106"/>
                  </a:cubicBezTo>
                  <a:cubicBezTo>
                    <a:pt x="18744" y="69150"/>
                    <a:pt x="19066" y="69687"/>
                    <a:pt x="19849" y="70685"/>
                  </a:cubicBezTo>
                  <a:cubicBezTo>
                    <a:pt x="9764" y="76533"/>
                    <a:pt x="4392" y="80417"/>
                    <a:pt x="3225" y="81384"/>
                  </a:cubicBezTo>
                  <a:cubicBezTo>
                    <a:pt x="2074" y="82351"/>
                    <a:pt x="48" y="84100"/>
                    <a:pt x="2" y="86710"/>
                  </a:cubicBezTo>
                  <a:cubicBezTo>
                    <a:pt x="-13" y="87861"/>
                    <a:pt x="109" y="88813"/>
                    <a:pt x="1169" y="90302"/>
                  </a:cubicBezTo>
                  <a:cubicBezTo>
                    <a:pt x="3087" y="93003"/>
                    <a:pt x="13801" y="103256"/>
                    <a:pt x="37777" y="106925"/>
                  </a:cubicBezTo>
                  <a:cubicBezTo>
                    <a:pt x="33679" y="109903"/>
                    <a:pt x="34492" y="113617"/>
                    <a:pt x="35106" y="115121"/>
                  </a:cubicBezTo>
                  <a:cubicBezTo>
                    <a:pt x="35582" y="116288"/>
                    <a:pt x="36748" y="117654"/>
                    <a:pt x="39081" y="118928"/>
                  </a:cubicBezTo>
                  <a:cubicBezTo>
                    <a:pt x="42842" y="120985"/>
                    <a:pt x="47508" y="121476"/>
                    <a:pt x="51468" y="121538"/>
                  </a:cubicBezTo>
                  <a:cubicBezTo>
                    <a:pt x="51711" y="121542"/>
                    <a:pt x="51954" y="121544"/>
                    <a:pt x="52198" y="121544"/>
                  </a:cubicBezTo>
                  <a:cubicBezTo>
                    <a:pt x="57673" y="121544"/>
                    <a:pt x="63386" y="120415"/>
                    <a:pt x="68706" y="119343"/>
                  </a:cubicBezTo>
                  <a:cubicBezTo>
                    <a:pt x="74001" y="118268"/>
                    <a:pt x="79558" y="116089"/>
                    <a:pt x="84976" y="115828"/>
                  </a:cubicBezTo>
                  <a:cubicBezTo>
                    <a:pt x="86091" y="115779"/>
                    <a:pt x="87206" y="115755"/>
                    <a:pt x="88320" y="115755"/>
                  </a:cubicBezTo>
                  <a:cubicBezTo>
                    <a:pt x="90381" y="115755"/>
                    <a:pt x="92440" y="115837"/>
                    <a:pt x="94493" y="115996"/>
                  </a:cubicBezTo>
                  <a:cubicBezTo>
                    <a:pt x="95598" y="116089"/>
                    <a:pt x="97041" y="116257"/>
                    <a:pt x="99558" y="116257"/>
                  </a:cubicBezTo>
                  <a:cubicBezTo>
                    <a:pt x="101799" y="116257"/>
                    <a:pt x="103472" y="116073"/>
                    <a:pt x="104577" y="115996"/>
                  </a:cubicBezTo>
                  <a:cubicBezTo>
                    <a:pt x="106634" y="115837"/>
                    <a:pt x="108697" y="115748"/>
                    <a:pt x="110758" y="115748"/>
                  </a:cubicBezTo>
                  <a:cubicBezTo>
                    <a:pt x="111866" y="115748"/>
                    <a:pt x="112973" y="115774"/>
                    <a:pt x="114079" y="115828"/>
                  </a:cubicBezTo>
                  <a:cubicBezTo>
                    <a:pt x="119512" y="116073"/>
                    <a:pt x="125053" y="118253"/>
                    <a:pt x="130364" y="119327"/>
                  </a:cubicBezTo>
                  <a:cubicBezTo>
                    <a:pt x="135684" y="120415"/>
                    <a:pt x="141384" y="121544"/>
                    <a:pt x="146857" y="121544"/>
                  </a:cubicBezTo>
                  <a:cubicBezTo>
                    <a:pt x="147100" y="121544"/>
                    <a:pt x="147344" y="121542"/>
                    <a:pt x="147586" y="121538"/>
                  </a:cubicBezTo>
                  <a:cubicBezTo>
                    <a:pt x="151546" y="121461"/>
                    <a:pt x="156213" y="120985"/>
                    <a:pt x="159973" y="118928"/>
                  </a:cubicBezTo>
                  <a:cubicBezTo>
                    <a:pt x="162322" y="117654"/>
                    <a:pt x="163473" y="116288"/>
                    <a:pt x="163949" y="115106"/>
                  </a:cubicBezTo>
                  <a:cubicBezTo>
                    <a:pt x="164563" y="113617"/>
                    <a:pt x="165391" y="109903"/>
                    <a:pt x="161278" y="106910"/>
                  </a:cubicBezTo>
                  <a:cubicBezTo>
                    <a:pt x="185269" y="103256"/>
                    <a:pt x="195967" y="93003"/>
                    <a:pt x="197901" y="90286"/>
                  </a:cubicBezTo>
                  <a:cubicBezTo>
                    <a:pt x="198961" y="88813"/>
                    <a:pt x="199083" y="87861"/>
                    <a:pt x="199053" y="86694"/>
                  </a:cubicBezTo>
                  <a:cubicBezTo>
                    <a:pt x="199007" y="84085"/>
                    <a:pt x="196996" y="82335"/>
                    <a:pt x="195829" y="81384"/>
                  </a:cubicBezTo>
                  <a:cubicBezTo>
                    <a:pt x="194678" y="80417"/>
                    <a:pt x="189290" y="76518"/>
                    <a:pt x="179206" y="70685"/>
                  </a:cubicBezTo>
                  <a:cubicBezTo>
                    <a:pt x="179989" y="69672"/>
                    <a:pt x="180326" y="69135"/>
                    <a:pt x="181063" y="68091"/>
                  </a:cubicBezTo>
                  <a:cubicBezTo>
                    <a:pt x="184701" y="62980"/>
                    <a:pt x="188032" y="57699"/>
                    <a:pt x="189643" y="51575"/>
                  </a:cubicBezTo>
                  <a:cubicBezTo>
                    <a:pt x="190043" y="50025"/>
                    <a:pt x="190764" y="46725"/>
                    <a:pt x="190135" y="45036"/>
                  </a:cubicBezTo>
                  <a:cubicBezTo>
                    <a:pt x="189383" y="42979"/>
                    <a:pt x="187571" y="41675"/>
                    <a:pt x="185714" y="41168"/>
                  </a:cubicBezTo>
                  <a:cubicBezTo>
                    <a:pt x="184108" y="40734"/>
                    <a:pt x="180950" y="40593"/>
                    <a:pt x="177552" y="40593"/>
                  </a:cubicBezTo>
                  <a:cubicBezTo>
                    <a:pt x="171823" y="40593"/>
                    <a:pt x="165414" y="40993"/>
                    <a:pt x="164624" y="41061"/>
                  </a:cubicBezTo>
                  <a:cubicBezTo>
                    <a:pt x="164685" y="36440"/>
                    <a:pt x="164517" y="28858"/>
                    <a:pt x="162843" y="21183"/>
                  </a:cubicBezTo>
                  <a:cubicBezTo>
                    <a:pt x="162414" y="19449"/>
                    <a:pt x="161677" y="16809"/>
                    <a:pt x="159774" y="16010"/>
                  </a:cubicBezTo>
                  <a:cubicBezTo>
                    <a:pt x="158962" y="15693"/>
                    <a:pt x="158132" y="15560"/>
                    <a:pt x="157298" y="15560"/>
                  </a:cubicBezTo>
                  <a:cubicBezTo>
                    <a:pt x="154706" y="15560"/>
                    <a:pt x="152076" y="16842"/>
                    <a:pt x="149858" y="17852"/>
                  </a:cubicBezTo>
                  <a:cubicBezTo>
                    <a:pt x="145852" y="19694"/>
                    <a:pt x="142889" y="21168"/>
                    <a:pt x="138607" y="23363"/>
                  </a:cubicBezTo>
                  <a:cubicBezTo>
                    <a:pt x="136642" y="16440"/>
                    <a:pt x="134570" y="9917"/>
                    <a:pt x="133849" y="8274"/>
                  </a:cubicBezTo>
                  <a:cubicBezTo>
                    <a:pt x="133311" y="7062"/>
                    <a:pt x="132544" y="4867"/>
                    <a:pt x="130226" y="4437"/>
                  </a:cubicBezTo>
                  <a:cubicBezTo>
                    <a:pt x="129787" y="4352"/>
                    <a:pt x="129385" y="4315"/>
                    <a:pt x="129015" y="4315"/>
                  </a:cubicBezTo>
                  <a:cubicBezTo>
                    <a:pt x="127375" y="4315"/>
                    <a:pt x="126342" y="5046"/>
                    <a:pt x="125391" y="5634"/>
                  </a:cubicBezTo>
                  <a:cubicBezTo>
                    <a:pt x="123334" y="6893"/>
                    <a:pt x="114447" y="13171"/>
                    <a:pt x="111484" y="15611"/>
                  </a:cubicBezTo>
                  <a:cubicBezTo>
                    <a:pt x="109489" y="12296"/>
                    <a:pt x="108261" y="9963"/>
                    <a:pt x="106342" y="6954"/>
                  </a:cubicBezTo>
                  <a:cubicBezTo>
                    <a:pt x="105606" y="5788"/>
                    <a:pt x="103702" y="2656"/>
                    <a:pt x="102321" y="1275"/>
                  </a:cubicBezTo>
                  <a:cubicBezTo>
                    <a:pt x="101580" y="519"/>
                    <a:pt x="100764" y="1"/>
                    <a:pt x="9955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9" name="Google Shape;1130;p35">
              <a:extLst>
                <a:ext uri="{FF2B5EF4-FFF2-40B4-BE49-F238E27FC236}">
                  <a16:creationId xmlns:a16="http://schemas.microsoft.com/office/drawing/2014/main" id="{C8C86E6C-89B6-BB12-FB55-03C90A489EF2}"/>
                </a:ext>
              </a:extLst>
            </p:cNvPr>
            <p:cNvSpPr/>
            <p:nvPr/>
          </p:nvSpPr>
          <p:spPr>
            <a:xfrm>
              <a:off x="4427025" y="711625"/>
              <a:ext cx="914200" cy="2190025"/>
            </a:xfrm>
            <a:custGeom>
              <a:avLst/>
              <a:gdLst/>
              <a:ahLst/>
              <a:cxnLst/>
              <a:rect l="l" t="t" r="r" b="b"/>
              <a:pathLst>
                <a:path w="36568" h="87601" extrusionOk="0">
                  <a:moveTo>
                    <a:pt x="32898" y="0"/>
                  </a:moveTo>
                  <a:cubicBezTo>
                    <a:pt x="32866" y="0"/>
                    <a:pt x="32834" y="0"/>
                    <a:pt x="32802" y="1"/>
                  </a:cubicBezTo>
                  <a:cubicBezTo>
                    <a:pt x="30193" y="47"/>
                    <a:pt x="19156" y="4959"/>
                    <a:pt x="8842" y="12296"/>
                  </a:cubicBezTo>
                  <a:cubicBezTo>
                    <a:pt x="10315" y="13079"/>
                    <a:pt x="11343" y="14399"/>
                    <a:pt x="11835" y="16502"/>
                  </a:cubicBezTo>
                  <a:cubicBezTo>
                    <a:pt x="12341" y="18605"/>
                    <a:pt x="14889" y="31698"/>
                    <a:pt x="14889" y="45420"/>
                  </a:cubicBezTo>
                  <a:cubicBezTo>
                    <a:pt x="14889" y="55351"/>
                    <a:pt x="13677" y="64177"/>
                    <a:pt x="11282" y="71637"/>
                  </a:cubicBezTo>
                  <a:cubicBezTo>
                    <a:pt x="8765" y="79496"/>
                    <a:pt x="3991" y="84561"/>
                    <a:pt x="0" y="87600"/>
                  </a:cubicBezTo>
                  <a:cubicBezTo>
                    <a:pt x="10254" y="87262"/>
                    <a:pt x="19448" y="80908"/>
                    <a:pt x="25956" y="69626"/>
                  </a:cubicBezTo>
                  <a:cubicBezTo>
                    <a:pt x="34444" y="54829"/>
                    <a:pt x="36256" y="36256"/>
                    <a:pt x="36516" y="22688"/>
                  </a:cubicBezTo>
                  <a:cubicBezTo>
                    <a:pt x="36823" y="7215"/>
                    <a:pt x="35657" y="3578"/>
                    <a:pt x="35212" y="2073"/>
                  </a:cubicBezTo>
                  <a:cubicBezTo>
                    <a:pt x="34762" y="606"/>
                    <a:pt x="34167" y="0"/>
                    <a:pt x="32898"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0" name="Google Shape;1131;p35">
              <a:extLst>
                <a:ext uri="{FF2B5EF4-FFF2-40B4-BE49-F238E27FC236}">
                  <a16:creationId xmlns:a16="http://schemas.microsoft.com/office/drawing/2014/main" id="{54E4C6DA-E503-D623-97CF-B23B4575BB5B}"/>
                </a:ext>
              </a:extLst>
            </p:cNvPr>
            <p:cNvSpPr/>
            <p:nvPr/>
          </p:nvSpPr>
          <p:spPr>
            <a:xfrm>
              <a:off x="3753150" y="1106200"/>
              <a:ext cx="944825" cy="1847725"/>
            </a:xfrm>
            <a:custGeom>
              <a:avLst/>
              <a:gdLst/>
              <a:ahLst/>
              <a:cxnLst/>
              <a:rect l="l" t="t" r="r" b="b"/>
              <a:pathLst>
                <a:path w="37793" h="73909" extrusionOk="0">
                  <a:moveTo>
                    <a:pt x="33217" y="1"/>
                  </a:moveTo>
                  <a:cubicBezTo>
                    <a:pt x="32174" y="1"/>
                    <a:pt x="31148" y="1120"/>
                    <a:pt x="30486" y="1670"/>
                  </a:cubicBezTo>
                  <a:cubicBezTo>
                    <a:pt x="29764" y="2269"/>
                    <a:pt x="11821" y="17879"/>
                    <a:pt x="4008" y="37220"/>
                  </a:cubicBezTo>
                  <a:cubicBezTo>
                    <a:pt x="2580" y="41210"/>
                    <a:pt x="79" y="45339"/>
                    <a:pt x="2" y="57711"/>
                  </a:cubicBezTo>
                  <a:cubicBezTo>
                    <a:pt x="-29" y="62162"/>
                    <a:pt x="401" y="67151"/>
                    <a:pt x="2642" y="69945"/>
                  </a:cubicBezTo>
                  <a:cubicBezTo>
                    <a:pt x="3874" y="71477"/>
                    <a:pt x="6107" y="73908"/>
                    <a:pt x="10450" y="73908"/>
                  </a:cubicBezTo>
                  <a:cubicBezTo>
                    <a:pt x="10543" y="73908"/>
                    <a:pt x="10636" y="73907"/>
                    <a:pt x="10731" y="73905"/>
                  </a:cubicBezTo>
                  <a:cubicBezTo>
                    <a:pt x="18068" y="73751"/>
                    <a:pt x="30163" y="67872"/>
                    <a:pt x="34369" y="54611"/>
                  </a:cubicBezTo>
                  <a:cubicBezTo>
                    <a:pt x="36610" y="47657"/>
                    <a:pt x="37393" y="40735"/>
                    <a:pt x="37746" y="29637"/>
                  </a:cubicBezTo>
                  <a:cubicBezTo>
                    <a:pt x="38176" y="16314"/>
                    <a:pt x="35474" y="3528"/>
                    <a:pt x="35305" y="2791"/>
                  </a:cubicBezTo>
                  <a:cubicBezTo>
                    <a:pt x="35106" y="1793"/>
                    <a:pt x="34737" y="274"/>
                    <a:pt x="33494" y="28"/>
                  </a:cubicBezTo>
                  <a:cubicBezTo>
                    <a:pt x="33402" y="9"/>
                    <a:pt x="33309" y="1"/>
                    <a:pt x="33217"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1" name="Google Shape;1132;p35">
              <a:extLst>
                <a:ext uri="{FF2B5EF4-FFF2-40B4-BE49-F238E27FC236}">
                  <a16:creationId xmlns:a16="http://schemas.microsoft.com/office/drawing/2014/main" id="{6AF68A04-3FC3-317B-874F-5A4C0244594C}"/>
                </a:ext>
              </a:extLst>
            </p:cNvPr>
            <p:cNvSpPr/>
            <p:nvPr/>
          </p:nvSpPr>
          <p:spPr>
            <a:xfrm>
              <a:off x="4158800" y="421075"/>
              <a:ext cx="539150" cy="727275"/>
            </a:xfrm>
            <a:custGeom>
              <a:avLst/>
              <a:gdLst/>
              <a:ahLst/>
              <a:cxnLst/>
              <a:rect l="l" t="t" r="r" b="b"/>
              <a:pathLst>
                <a:path w="21566" h="29091" extrusionOk="0">
                  <a:moveTo>
                    <a:pt x="15157" y="0"/>
                  </a:moveTo>
                  <a:cubicBezTo>
                    <a:pt x="14451" y="0"/>
                    <a:pt x="13899" y="283"/>
                    <a:pt x="13108" y="863"/>
                  </a:cubicBezTo>
                  <a:cubicBezTo>
                    <a:pt x="11850" y="1784"/>
                    <a:pt x="2916" y="8799"/>
                    <a:pt x="0" y="11209"/>
                  </a:cubicBezTo>
                  <a:cubicBezTo>
                    <a:pt x="2993" y="16735"/>
                    <a:pt x="5403" y="23611"/>
                    <a:pt x="7368" y="29091"/>
                  </a:cubicBezTo>
                  <a:cubicBezTo>
                    <a:pt x="11758" y="25622"/>
                    <a:pt x="14413" y="22552"/>
                    <a:pt x="21566" y="17732"/>
                  </a:cubicBezTo>
                  <a:cubicBezTo>
                    <a:pt x="19555" y="8507"/>
                    <a:pt x="17621" y="2214"/>
                    <a:pt x="17606" y="2183"/>
                  </a:cubicBezTo>
                  <a:cubicBezTo>
                    <a:pt x="17191" y="1047"/>
                    <a:pt x="16577" y="188"/>
                    <a:pt x="15702" y="50"/>
                  </a:cubicBezTo>
                  <a:cubicBezTo>
                    <a:pt x="15508" y="17"/>
                    <a:pt x="15328" y="0"/>
                    <a:pt x="1515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2" name="Google Shape;1133;p35">
              <a:extLst>
                <a:ext uri="{FF2B5EF4-FFF2-40B4-BE49-F238E27FC236}">
                  <a16:creationId xmlns:a16="http://schemas.microsoft.com/office/drawing/2014/main" id="{D147444D-849E-2FAE-B76F-55D185B76BFD}"/>
                </a:ext>
              </a:extLst>
            </p:cNvPr>
            <p:cNvSpPr/>
            <p:nvPr/>
          </p:nvSpPr>
          <p:spPr>
            <a:xfrm>
              <a:off x="5393650" y="1333050"/>
              <a:ext cx="596000" cy="615775"/>
            </a:xfrm>
            <a:custGeom>
              <a:avLst/>
              <a:gdLst/>
              <a:ahLst/>
              <a:cxnLst/>
              <a:rect l="l" t="t" r="r" b="b"/>
              <a:pathLst>
                <a:path w="23840" h="24631" extrusionOk="0">
                  <a:moveTo>
                    <a:pt x="18214" y="0"/>
                  </a:moveTo>
                  <a:cubicBezTo>
                    <a:pt x="12822" y="0"/>
                    <a:pt x="1597" y="1054"/>
                    <a:pt x="1597" y="1054"/>
                  </a:cubicBezTo>
                  <a:cubicBezTo>
                    <a:pt x="1443" y="7455"/>
                    <a:pt x="906" y="13502"/>
                    <a:pt x="0" y="19043"/>
                  </a:cubicBezTo>
                  <a:cubicBezTo>
                    <a:pt x="4344" y="20701"/>
                    <a:pt x="8427" y="22390"/>
                    <a:pt x="12971" y="24631"/>
                  </a:cubicBezTo>
                  <a:cubicBezTo>
                    <a:pt x="21812" y="13518"/>
                    <a:pt x="23623" y="6380"/>
                    <a:pt x="23807" y="4369"/>
                  </a:cubicBezTo>
                  <a:cubicBezTo>
                    <a:pt x="23899" y="3356"/>
                    <a:pt x="23807" y="2159"/>
                    <a:pt x="23377" y="1545"/>
                  </a:cubicBezTo>
                  <a:cubicBezTo>
                    <a:pt x="22810" y="701"/>
                    <a:pt x="22073" y="317"/>
                    <a:pt x="20262" y="87"/>
                  </a:cubicBezTo>
                  <a:cubicBezTo>
                    <a:pt x="19768" y="26"/>
                    <a:pt x="19063" y="0"/>
                    <a:pt x="18214"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3" name="Google Shape;1134;p35">
              <a:extLst>
                <a:ext uri="{FF2B5EF4-FFF2-40B4-BE49-F238E27FC236}">
                  <a16:creationId xmlns:a16="http://schemas.microsoft.com/office/drawing/2014/main" id="{AC71D55F-74D1-194D-FE5A-AF0D777A8B20}"/>
                </a:ext>
              </a:extLst>
            </p:cNvPr>
            <p:cNvSpPr/>
            <p:nvPr/>
          </p:nvSpPr>
          <p:spPr>
            <a:xfrm>
              <a:off x="4797325" y="1912350"/>
              <a:ext cx="1396525" cy="981625"/>
            </a:xfrm>
            <a:custGeom>
              <a:avLst/>
              <a:gdLst/>
              <a:ahLst/>
              <a:cxnLst/>
              <a:rect l="l" t="t" r="r" b="b"/>
              <a:pathLst>
                <a:path w="55861" h="39265" extrusionOk="0">
                  <a:moveTo>
                    <a:pt x="23101" y="0"/>
                  </a:moveTo>
                  <a:cubicBezTo>
                    <a:pt x="21290" y="9087"/>
                    <a:pt x="18466" y="17038"/>
                    <a:pt x="14674" y="23639"/>
                  </a:cubicBezTo>
                  <a:cubicBezTo>
                    <a:pt x="10776" y="30454"/>
                    <a:pt x="5741" y="35811"/>
                    <a:pt x="0" y="39264"/>
                  </a:cubicBezTo>
                  <a:cubicBezTo>
                    <a:pt x="17345" y="38082"/>
                    <a:pt x="31896" y="35411"/>
                    <a:pt x="42380" y="30362"/>
                  </a:cubicBezTo>
                  <a:cubicBezTo>
                    <a:pt x="54353" y="24606"/>
                    <a:pt x="55949" y="21704"/>
                    <a:pt x="55857" y="19786"/>
                  </a:cubicBezTo>
                  <a:cubicBezTo>
                    <a:pt x="55795" y="18328"/>
                    <a:pt x="55105" y="17115"/>
                    <a:pt x="52710" y="15503"/>
                  </a:cubicBezTo>
                  <a:cubicBezTo>
                    <a:pt x="48351" y="12618"/>
                    <a:pt x="37299" y="5357"/>
                    <a:pt x="23101"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4" name="Google Shape;1135;p35">
              <a:extLst>
                <a:ext uri="{FF2B5EF4-FFF2-40B4-BE49-F238E27FC236}">
                  <a16:creationId xmlns:a16="http://schemas.microsoft.com/office/drawing/2014/main" id="{C7A7A3A2-1026-8517-F66A-45B7122BB92F}"/>
                </a:ext>
              </a:extLst>
            </p:cNvPr>
            <p:cNvSpPr/>
            <p:nvPr/>
          </p:nvSpPr>
          <p:spPr>
            <a:xfrm>
              <a:off x="3923850" y="2963325"/>
              <a:ext cx="1423225" cy="229950"/>
            </a:xfrm>
            <a:custGeom>
              <a:avLst/>
              <a:gdLst/>
              <a:ahLst/>
              <a:cxnLst/>
              <a:rect l="l" t="t" r="r" b="b"/>
              <a:pathLst>
                <a:path w="56929" h="9198" extrusionOk="0">
                  <a:moveTo>
                    <a:pt x="52818" y="0"/>
                  </a:moveTo>
                  <a:cubicBezTo>
                    <a:pt x="52729" y="0"/>
                    <a:pt x="52638" y="1"/>
                    <a:pt x="52545" y="3"/>
                  </a:cubicBezTo>
                  <a:cubicBezTo>
                    <a:pt x="49659" y="80"/>
                    <a:pt x="47434" y="556"/>
                    <a:pt x="42645" y="1354"/>
                  </a:cubicBezTo>
                  <a:cubicBezTo>
                    <a:pt x="39379" y="1888"/>
                    <a:pt x="36731" y="2112"/>
                    <a:pt x="33831" y="2112"/>
                  </a:cubicBezTo>
                  <a:cubicBezTo>
                    <a:pt x="33310" y="2112"/>
                    <a:pt x="32781" y="2105"/>
                    <a:pt x="32238" y="2091"/>
                  </a:cubicBezTo>
                  <a:cubicBezTo>
                    <a:pt x="30150" y="2045"/>
                    <a:pt x="25484" y="1999"/>
                    <a:pt x="25484" y="1999"/>
                  </a:cubicBezTo>
                  <a:cubicBezTo>
                    <a:pt x="23289" y="1937"/>
                    <a:pt x="20818" y="1891"/>
                    <a:pt x="18347" y="1891"/>
                  </a:cubicBezTo>
                  <a:cubicBezTo>
                    <a:pt x="13174" y="1891"/>
                    <a:pt x="6512" y="2091"/>
                    <a:pt x="649" y="3718"/>
                  </a:cubicBezTo>
                  <a:cubicBezTo>
                    <a:pt x="342" y="3810"/>
                    <a:pt x="-42" y="3918"/>
                    <a:pt x="4" y="4271"/>
                  </a:cubicBezTo>
                  <a:cubicBezTo>
                    <a:pt x="35" y="4562"/>
                    <a:pt x="495" y="4562"/>
                    <a:pt x="941" y="4562"/>
                  </a:cubicBezTo>
                  <a:cubicBezTo>
                    <a:pt x="952" y="4563"/>
                    <a:pt x="966" y="4563"/>
                    <a:pt x="982" y="4563"/>
                  </a:cubicBezTo>
                  <a:cubicBezTo>
                    <a:pt x="1625" y="4563"/>
                    <a:pt x="5766" y="4271"/>
                    <a:pt x="7832" y="4271"/>
                  </a:cubicBezTo>
                  <a:cubicBezTo>
                    <a:pt x="15507" y="4271"/>
                    <a:pt x="20741" y="5591"/>
                    <a:pt x="25807" y="6865"/>
                  </a:cubicBezTo>
                  <a:cubicBezTo>
                    <a:pt x="30580" y="8062"/>
                    <a:pt x="35078" y="9198"/>
                    <a:pt x="41325" y="9198"/>
                  </a:cubicBezTo>
                  <a:cubicBezTo>
                    <a:pt x="47925" y="9198"/>
                    <a:pt x="53635" y="8354"/>
                    <a:pt x="55769" y="6005"/>
                  </a:cubicBezTo>
                  <a:cubicBezTo>
                    <a:pt x="56490" y="5222"/>
                    <a:pt x="57196" y="3749"/>
                    <a:pt x="56828" y="2413"/>
                  </a:cubicBezTo>
                  <a:cubicBezTo>
                    <a:pt x="56354" y="800"/>
                    <a:pt x="55224" y="0"/>
                    <a:pt x="52818"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5" name="Google Shape;1136;p35">
              <a:extLst>
                <a:ext uri="{FF2B5EF4-FFF2-40B4-BE49-F238E27FC236}">
                  <a16:creationId xmlns:a16="http://schemas.microsoft.com/office/drawing/2014/main" id="{0EC3A3FF-89F5-D541-A964-CE32D886EF14}"/>
                </a:ext>
              </a:extLst>
            </p:cNvPr>
            <p:cNvSpPr/>
            <p:nvPr/>
          </p:nvSpPr>
          <p:spPr>
            <a:xfrm>
              <a:off x="2265800" y="715450"/>
              <a:ext cx="914500" cy="2190025"/>
            </a:xfrm>
            <a:custGeom>
              <a:avLst/>
              <a:gdLst/>
              <a:ahLst/>
              <a:cxnLst/>
              <a:rect l="l" t="t" r="r" b="b"/>
              <a:pathLst>
                <a:path w="36580" h="87601" extrusionOk="0">
                  <a:moveTo>
                    <a:pt x="3682" y="1"/>
                  </a:moveTo>
                  <a:cubicBezTo>
                    <a:pt x="2412" y="1"/>
                    <a:pt x="1802" y="606"/>
                    <a:pt x="1368" y="2074"/>
                  </a:cubicBezTo>
                  <a:cubicBezTo>
                    <a:pt x="907" y="3563"/>
                    <a:pt x="-244" y="7216"/>
                    <a:pt x="48" y="22688"/>
                  </a:cubicBezTo>
                  <a:cubicBezTo>
                    <a:pt x="324" y="36257"/>
                    <a:pt x="2135" y="54830"/>
                    <a:pt x="10608" y="69627"/>
                  </a:cubicBezTo>
                  <a:cubicBezTo>
                    <a:pt x="17116" y="80908"/>
                    <a:pt x="26310" y="87263"/>
                    <a:pt x="36579" y="87601"/>
                  </a:cubicBezTo>
                  <a:cubicBezTo>
                    <a:pt x="32573" y="84546"/>
                    <a:pt x="27815" y="79496"/>
                    <a:pt x="25282" y="71637"/>
                  </a:cubicBezTo>
                  <a:cubicBezTo>
                    <a:pt x="22903" y="64177"/>
                    <a:pt x="21690" y="55352"/>
                    <a:pt x="21690" y="45421"/>
                  </a:cubicBezTo>
                  <a:cubicBezTo>
                    <a:pt x="21690" y="31698"/>
                    <a:pt x="24238" y="18605"/>
                    <a:pt x="24729" y="16502"/>
                  </a:cubicBezTo>
                  <a:cubicBezTo>
                    <a:pt x="25236" y="14399"/>
                    <a:pt x="26249" y="13064"/>
                    <a:pt x="27738" y="12297"/>
                  </a:cubicBezTo>
                  <a:cubicBezTo>
                    <a:pt x="17285" y="4576"/>
                    <a:pt x="6387" y="32"/>
                    <a:pt x="3778" y="2"/>
                  </a:cubicBezTo>
                  <a:cubicBezTo>
                    <a:pt x="3745" y="1"/>
                    <a:pt x="3713" y="1"/>
                    <a:pt x="3682"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6" name="Google Shape;1137;p35">
              <a:extLst>
                <a:ext uri="{FF2B5EF4-FFF2-40B4-BE49-F238E27FC236}">
                  <a16:creationId xmlns:a16="http://schemas.microsoft.com/office/drawing/2014/main" id="{32F2B18F-A5DF-3A5E-9346-ABA63C9F9AA6}"/>
                </a:ext>
              </a:extLst>
            </p:cNvPr>
            <p:cNvSpPr/>
            <p:nvPr/>
          </p:nvSpPr>
          <p:spPr>
            <a:xfrm>
              <a:off x="2912800" y="1106200"/>
              <a:ext cx="846550" cy="1845750"/>
            </a:xfrm>
            <a:custGeom>
              <a:avLst/>
              <a:gdLst/>
              <a:ahLst/>
              <a:cxnLst/>
              <a:rect l="l" t="t" r="r" b="b"/>
              <a:pathLst>
                <a:path w="33862" h="73830" extrusionOk="0">
                  <a:moveTo>
                    <a:pt x="4579" y="1"/>
                  </a:moveTo>
                  <a:cubicBezTo>
                    <a:pt x="4486" y="1"/>
                    <a:pt x="4392" y="9"/>
                    <a:pt x="4299" y="28"/>
                  </a:cubicBezTo>
                  <a:cubicBezTo>
                    <a:pt x="3071" y="274"/>
                    <a:pt x="2702" y="1793"/>
                    <a:pt x="2487" y="2791"/>
                  </a:cubicBezTo>
                  <a:cubicBezTo>
                    <a:pt x="2334" y="3528"/>
                    <a:pt x="-383" y="16314"/>
                    <a:pt x="47" y="29637"/>
                  </a:cubicBezTo>
                  <a:cubicBezTo>
                    <a:pt x="415" y="40735"/>
                    <a:pt x="1183" y="47657"/>
                    <a:pt x="3424" y="54611"/>
                  </a:cubicBezTo>
                  <a:cubicBezTo>
                    <a:pt x="7629" y="67872"/>
                    <a:pt x="19863" y="73828"/>
                    <a:pt x="27215" y="73828"/>
                  </a:cubicBezTo>
                  <a:cubicBezTo>
                    <a:pt x="27215" y="73828"/>
                    <a:pt x="27254" y="73829"/>
                    <a:pt x="27326" y="73829"/>
                  </a:cubicBezTo>
                  <a:cubicBezTo>
                    <a:pt x="27784" y="73829"/>
                    <a:pt x="29591" y="73783"/>
                    <a:pt x="31329" y="73107"/>
                  </a:cubicBezTo>
                  <a:cubicBezTo>
                    <a:pt x="31927" y="72861"/>
                    <a:pt x="32511" y="72539"/>
                    <a:pt x="33155" y="72109"/>
                  </a:cubicBezTo>
                  <a:cubicBezTo>
                    <a:pt x="32618" y="71387"/>
                    <a:pt x="32142" y="70574"/>
                    <a:pt x="31697" y="69653"/>
                  </a:cubicBezTo>
                  <a:cubicBezTo>
                    <a:pt x="30270" y="66690"/>
                    <a:pt x="29533" y="63083"/>
                    <a:pt x="29502" y="58632"/>
                  </a:cubicBezTo>
                  <a:cubicBezTo>
                    <a:pt x="29425" y="46260"/>
                    <a:pt x="33769" y="36989"/>
                    <a:pt x="33861" y="36728"/>
                  </a:cubicBezTo>
                  <a:cubicBezTo>
                    <a:pt x="26049" y="17404"/>
                    <a:pt x="8028" y="2269"/>
                    <a:pt x="7307" y="1670"/>
                  </a:cubicBezTo>
                  <a:cubicBezTo>
                    <a:pt x="6644" y="1120"/>
                    <a:pt x="5632" y="1"/>
                    <a:pt x="4579"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7" name="Google Shape;1138;p35">
              <a:extLst>
                <a:ext uri="{FF2B5EF4-FFF2-40B4-BE49-F238E27FC236}">
                  <a16:creationId xmlns:a16="http://schemas.microsoft.com/office/drawing/2014/main" id="{03B3FACC-BD9E-FC25-64F7-3D8755E83590}"/>
                </a:ext>
              </a:extLst>
            </p:cNvPr>
            <p:cNvSpPr/>
            <p:nvPr/>
          </p:nvSpPr>
          <p:spPr>
            <a:xfrm>
              <a:off x="3342575" y="315250"/>
              <a:ext cx="925600" cy="1564500"/>
            </a:xfrm>
            <a:custGeom>
              <a:avLst/>
              <a:gdLst/>
              <a:ahLst/>
              <a:cxnLst/>
              <a:rect l="l" t="t" r="r" b="b"/>
              <a:pathLst>
                <a:path w="37024" h="62580" extrusionOk="0">
                  <a:moveTo>
                    <a:pt x="18497" y="0"/>
                  </a:moveTo>
                  <a:cubicBezTo>
                    <a:pt x="17806" y="0"/>
                    <a:pt x="17499" y="445"/>
                    <a:pt x="17023" y="1105"/>
                  </a:cubicBezTo>
                  <a:cubicBezTo>
                    <a:pt x="13815" y="5664"/>
                    <a:pt x="3562" y="24283"/>
                    <a:pt x="1" y="37376"/>
                  </a:cubicBezTo>
                  <a:cubicBezTo>
                    <a:pt x="5711" y="43055"/>
                    <a:pt x="13340" y="51881"/>
                    <a:pt x="18512" y="62580"/>
                  </a:cubicBezTo>
                  <a:cubicBezTo>
                    <a:pt x="23700" y="51881"/>
                    <a:pt x="31314" y="43055"/>
                    <a:pt x="37024" y="37376"/>
                  </a:cubicBezTo>
                  <a:cubicBezTo>
                    <a:pt x="33463" y="24283"/>
                    <a:pt x="23209" y="5664"/>
                    <a:pt x="20001" y="1105"/>
                  </a:cubicBezTo>
                  <a:cubicBezTo>
                    <a:pt x="19525" y="445"/>
                    <a:pt x="19172" y="0"/>
                    <a:pt x="1849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8" name="Google Shape;1139;p35">
              <a:extLst>
                <a:ext uri="{FF2B5EF4-FFF2-40B4-BE49-F238E27FC236}">
                  <a16:creationId xmlns:a16="http://schemas.microsoft.com/office/drawing/2014/main" id="{BBF9265B-0D4A-3009-B269-7AB46446021D}"/>
                </a:ext>
              </a:extLst>
            </p:cNvPr>
            <p:cNvSpPr/>
            <p:nvPr/>
          </p:nvSpPr>
          <p:spPr>
            <a:xfrm>
              <a:off x="2909350" y="424900"/>
              <a:ext cx="538800" cy="726900"/>
            </a:xfrm>
            <a:custGeom>
              <a:avLst/>
              <a:gdLst/>
              <a:ahLst/>
              <a:cxnLst/>
              <a:rect l="l" t="t" r="r" b="b"/>
              <a:pathLst>
                <a:path w="21552" h="29076" extrusionOk="0">
                  <a:moveTo>
                    <a:pt x="6410" y="1"/>
                  </a:moveTo>
                  <a:cubicBezTo>
                    <a:pt x="6239" y="1"/>
                    <a:pt x="6059" y="17"/>
                    <a:pt x="5864" y="50"/>
                  </a:cubicBezTo>
                  <a:cubicBezTo>
                    <a:pt x="4974" y="188"/>
                    <a:pt x="4375" y="1048"/>
                    <a:pt x="3945" y="2168"/>
                  </a:cubicBezTo>
                  <a:cubicBezTo>
                    <a:pt x="3930" y="2214"/>
                    <a:pt x="2011" y="8492"/>
                    <a:pt x="1" y="17733"/>
                  </a:cubicBezTo>
                  <a:cubicBezTo>
                    <a:pt x="7153" y="22552"/>
                    <a:pt x="9793" y="25622"/>
                    <a:pt x="14199" y="29076"/>
                  </a:cubicBezTo>
                  <a:cubicBezTo>
                    <a:pt x="16163" y="23612"/>
                    <a:pt x="18558" y="16735"/>
                    <a:pt x="21551" y="11209"/>
                  </a:cubicBezTo>
                  <a:cubicBezTo>
                    <a:pt x="18635" y="8799"/>
                    <a:pt x="9717" y="1785"/>
                    <a:pt x="8443" y="848"/>
                  </a:cubicBezTo>
                  <a:cubicBezTo>
                    <a:pt x="7653" y="281"/>
                    <a:pt x="7111" y="1"/>
                    <a:pt x="6410"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9" name="Google Shape;1140;p35">
              <a:extLst>
                <a:ext uri="{FF2B5EF4-FFF2-40B4-BE49-F238E27FC236}">
                  <a16:creationId xmlns:a16="http://schemas.microsoft.com/office/drawing/2014/main" id="{01BC6121-487E-848E-37BF-A51A8D512E81}"/>
                </a:ext>
              </a:extLst>
            </p:cNvPr>
            <p:cNvSpPr/>
            <p:nvPr/>
          </p:nvSpPr>
          <p:spPr>
            <a:xfrm>
              <a:off x="1617650" y="1336750"/>
              <a:ext cx="596025" cy="615925"/>
            </a:xfrm>
            <a:custGeom>
              <a:avLst/>
              <a:gdLst/>
              <a:ahLst/>
              <a:cxnLst/>
              <a:rect l="l" t="t" r="r" b="b"/>
              <a:pathLst>
                <a:path w="23841" h="24637" extrusionOk="0">
                  <a:moveTo>
                    <a:pt x="5664" y="1"/>
                  </a:moveTo>
                  <a:cubicBezTo>
                    <a:pt x="4790" y="1"/>
                    <a:pt x="4067" y="28"/>
                    <a:pt x="3564" y="92"/>
                  </a:cubicBezTo>
                  <a:cubicBezTo>
                    <a:pt x="1752" y="307"/>
                    <a:pt x="1031" y="706"/>
                    <a:pt x="463" y="1535"/>
                  </a:cubicBezTo>
                  <a:cubicBezTo>
                    <a:pt x="33" y="2165"/>
                    <a:pt x="-59" y="3347"/>
                    <a:pt x="33" y="4375"/>
                  </a:cubicBezTo>
                  <a:cubicBezTo>
                    <a:pt x="202" y="6386"/>
                    <a:pt x="2029" y="13523"/>
                    <a:pt x="10870" y="24636"/>
                  </a:cubicBezTo>
                  <a:cubicBezTo>
                    <a:pt x="15398" y="22395"/>
                    <a:pt x="19481" y="20707"/>
                    <a:pt x="23840" y="19049"/>
                  </a:cubicBezTo>
                  <a:cubicBezTo>
                    <a:pt x="22935" y="13508"/>
                    <a:pt x="22397" y="7460"/>
                    <a:pt x="22244" y="1059"/>
                  </a:cubicBezTo>
                  <a:cubicBezTo>
                    <a:pt x="22244" y="1059"/>
                    <a:pt x="11078" y="1"/>
                    <a:pt x="5664"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0" name="Google Shape;1141;p35">
              <a:extLst>
                <a:ext uri="{FF2B5EF4-FFF2-40B4-BE49-F238E27FC236}">
                  <a16:creationId xmlns:a16="http://schemas.microsoft.com/office/drawing/2014/main" id="{D08FB663-16A8-858C-304A-1DCFD4830C62}"/>
                </a:ext>
              </a:extLst>
            </p:cNvPr>
            <p:cNvSpPr/>
            <p:nvPr/>
          </p:nvSpPr>
          <p:spPr>
            <a:xfrm>
              <a:off x="1413475" y="1916175"/>
              <a:ext cx="1396125" cy="981250"/>
            </a:xfrm>
            <a:custGeom>
              <a:avLst/>
              <a:gdLst/>
              <a:ahLst/>
              <a:cxnLst/>
              <a:rect l="l" t="t" r="r" b="b"/>
              <a:pathLst>
                <a:path w="55845" h="39250" extrusionOk="0">
                  <a:moveTo>
                    <a:pt x="32759" y="1"/>
                  </a:moveTo>
                  <a:cubicBezTo>
                    <a:pt x="18561" y="5358"/>
                    <a:pt x="7494" y="12603"/>
                    <a:pt x="3150" y="15504"/>
                  </a:cubicBezTo>
                  <a:cubicBezTo>
                    <a:pt x="740" y="17116"/>
                    <a:pt x="65" y="18313"/>
                    <a:pt x="4" y="19786"/>
                  </a:cubicBezTo>
                  <a:cubicBezTo>
                    <a:pt x="-88" y="21705"/>
                    <a:pt x="1493" y="24606"/>
                    <a:pt x="13465" y="30362"/>
                  </a:cubicBezTo>
                  <a:cubicBezTo>
                    <a:pt x="23949" y="35412"/>
                    <a:pt x="38515" y="38083"/>
                    <a:pt x="55845" y="39249"/>
                  </a:cubicBezTo>
                  <a:cubicBezTo>
                    <a:pt x="50104" y="35811"/>
                    <a:pt x="45069" y="30454"/>
                    <a:pt x="41171" y="23624"/>
                  </a:cubicBezTo>
                  <a:cubicBezTo>
                    <a:pt x="37395" y="17039"/>
                    <a:pt x="34570" y="9088"/>
                    <a:pt x="32759"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1" name="Google Shape;1142;p35">
              <a:extLst>
                <a:ext uri="{FF2B5EF4-FFF2-40B4-BE49-F238E27FC236}">
                  <a16:creationId xmlns:a16="http://schemas.microsoft.com/office/drawing/2014/main" id="{07FB6C4F-6627-9B54-4C60-7FC62D966F15}"/>
                </a:ext>
              </a:extLst>
            </p:cNvPr>
            <p:cNvSpPr/>
            <p:nvPr/>
          </p:nvSpPr>
          <p:spPr>
            <a:xfrm>
              <a:off x="2263925" y="2963325"/>
              <a:ext cx="1423000" cy="229950"/>
            </a:xfrm>
            <a:custGeom>
              <a:avLst/>
              <a:gdLst/>
              <a:ahLst/>
              <a:cxnLst/>
              <a:rect l="l" t="t" r="r" b="b"/>
              <a:pathLst>
                <a:path w="56920" h="9198" extrusionOk="0">
                  <a:moveTo>
                    <a:pt x="4117" y="0"/>
                  </a:moveTo>
                  <a:cubicBezTo>
                    <a:pt x="1710" y="0"/>
                    <a:pt x="566" y="800"/>
                    <a:pt x="107" y="2413"/>
                  </a:cubicBezTo>
                  <a:cubicBezTo>
                    <a:pt x="-276" y="3749"/>
                    <a:pt x="445" y="5222"/>
                    <a:pt x="1151" y="6005"/>
                  </a:cubicBezTo>
                  <a:cubicBezTo>
                    <a:pt x="3285" y="8354"/>
                    <a:pt x="8995" y="9198"/>
                    <a:pt x="15595" y="9198"/>
                  </a:cubicBezTo>
                  <a:cubicBezTo>
                    <a:pt x="21842" y="9198"/>
                    <a:pt x="26355" y="8062"/>
                    <a:pt x="31113" y="6865"/>
                  </a:cubicBezTo>
                  <a:cubicBezTo>
                    <a:pt x="36178" y="5591"/>
                    <a:pt x="41412" y="4271"/>
                    <a:pt x="49087" y="4271"/>
                  </a:cubicBezTo>
                  <a:cubicBezTo>
                    <a:pt x="51154" y="4271"/>
                    <a:pt x="55309" y="4563"/>
                    <a:pt x="55939" y="4563"/>
                  </a:cubicBezTo>
                  <a:cubicBezTo>
                    <a:pt x="55954" y="4563"/>
                    <a:pt x="55968" y="4563"/>
                    <a:pt x="55979" y="4562"/>
                  </a:cubicBezTo>
                  <a:cubicBezTo>
                    <a:pt x="56424" y="4562"/>
                    <a:pt x="56885" y="4562"/>
                    <a:pt x="56915" y="4271"/>
                  </a:cubicBezTo>
                  <a:cubicBezTo>
                    <a:pt x="56961" y="3918"/>
                    <a:pt x="56593" y="3810"/>
                    <a:pt x="56286" y="3718"/>
                  </a:cubicBezTo>
                  <a:cubicBezTo>
                    <a:pt x="50407" y="2091"/>
                    <a:pt x="43746" y="1891"/>
                    <a:pt x="38588" y="1891"/>
                  </a:cubicBezTo>
                  <a:cubicBezTo>
                    <a:pt x="36102" y="1891"/>
                    <a:pt x="33630" y="1937"/>
                    <a:pt x="31451" y="1999"/>
                  </a:cubicBezTo>
                  <a:cubicBezTo>
                    <a:pt x="31451" y="1999"/>
                    <a:pt x="26769" y="2045"/>
                    <a:pt x="24682" y="2091"/>
                  </a:cubicBezTo>
                  <a:cubicBezTo>
                    <a:pt x="24141" y="2105"/>
                    <a:pt x="23613" y="2112"/>
                    <a:pt x="23094" y="2112"/>
                  </a:cubicBezTo>
                  <a:cubicBezTo>
                    <a:pt x="20192" y="2112"/>
                    <a:pt x="17543" y="1886"/>
                    <a:pt x="14275" y="1339"/>
                  </a:cubicBezTo>
                  <a:cubicBezTo>
                    <a:pt x="9486" y="556"/>
                    <a:pt x="7260" y="80"/>
                    <a:pt x="4390" y="3"/>
                  </a:cubicBezTo>
                  <a:cubicBezTo>
                    <a:pt x="4297" y="1"/>
                    <a:pt x="4206" y="0"/>
                    <a:pt x="411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40288838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FE7EA"/>
        </a:solidFill>
        <a:effectLst/>
      </p:bgPr>
    </p:bg>
    <p:spTree>
      <p:nvGrpSpPr>
        <p:cNvPr id="1" name="Shape 1301">
          <a:extLst>
            <a:ext uri="{FF2B5EF4-FFF2-40B4-BE49-F238E27FC236}">
              <a16:creationId xmlns:a16="http://schemas.microsoft.com/office/drawing/2014/main" id="{7A826588-7FC9-15AA-1AFA-0C077994F57A}"/>
            </a:ext>
          </a:extLst>
        </p:cNvPr>
        <p:cNvGrpSpPr/>
        <p:nvPr/>
      </p:nvGrpSpPr>
      <p:grpSpPr>
        <a:xfrm>
          <a:off x="0" y="0"/>
          <a:ext cx="0" cy="0"/>
          <a:chOff x="0" y="0"/>
          <a:chExt cx="0" cy="0"/>
        </a:xfrm>
      </p:grpSpPr>
      <p:sp>
        <p:nvSpPr>
          <p:cNvPr id="1302" name="Google Shape;1302;p40">
            <a:extLst>
              <a:ext uri="{FF2B5EF4-FFF2-40B4-BE49-F238E27FC236}">
                <a16:creationId xmlns:a16="http://schemas.microsoft.com/office/drawing/2014/main" id="{A687EB5F-21B1-875A-49D2-0C749936F42B}"/>
              </a:ext>
            </a:extLst>
          </p:cNvPr>
          <p:cNvSpPr txBox="1">
            <a:spLocks noGrp="1"/>
          </p:cNvSpPr>
          <p:nvPr>
            <p:ph type="title"/>
          </p:nvPr>
        </p:nvSpPr>
        <p:spPr>
          <a:xfrm>
            <a:off x="387900" y="1503703"/>
            <a:ext cx="3758209" cy="1368451"/>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AU" sz="2400" b="1">
                <a:solidFill>
                  <a:srgbClr val="002664"/>
                </a:solidFill>
                <a:latin typeface="Public Sans SemiBold"/>
                <a:ea typeface="Arial"/>
                <a:cs typeface="Arial"/>
                <a:sym typeface="Arial"/>
              </a:rPr>
              <a:t>Additional resources you may like to share with </a:t>
            </a:r>
            <a:r>
              <a:rPr lang="en-AU" sz="2400" b="0">
                <a:solidFill>
                  <a:srgbClr val="002664"/>
                </a:solidFill>
                <a:latin typeface="Public Sans SemiBold"/>
                <a:ea typeface="Arial"/>
                <a:cs typeface="Arial"/>
                <a:sym typeface="Arial"/>
              </a:rPr>
              <a:t>parents</a:t>
            </a:r>
            <a:endParaRPr lang="en-AU" b="0">
              <a:solidFill>
                <a:srgbClr val="002664"/>
              </a:solidFill>
              <a:latin typeface="Public Sans SemiBold"/>
            </a:endParaRPr>
          </a:p>
        </p:txBody>
      </p:sp>
      <p:sp>
        <p:nvSpPr>
          <p:cNvPr id="1303" name="Google Shape;1303;p40">
            <a:extLst>
              <a:ext uri="{FF2B5EF4-FFF2-40B4-BE49-F238E27FC236}">
                <a16:creationId xmlns:a16="http://schemas.microsoft.com/office/drawing/2014/main" id="{13BEE3C8-6B7B-1CA9-E647-5587DF2287D6}"/>
              </a:ext>
            </a:extLst>
          </p:cNvPr>
          <p:cNvSpPr txBox="1">
            <a:spLocks noGrp="1"/>
          </p:cNvSpPr>
          <p:nvPr>
            <p:ph type="sldNum" idx="12"/>
          </p:nvPr>
        </p:nvSpPr>
        <p:spPr>
          <a:xfrm>
            <a:off x="8548858" y="4702699"/>
            <a:ext cx="548700" cy="3936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fld id="{00000000-1234-1234-1234-123412341234}" type="slidenum">
              <a:rPr lang="en"/>
              <a:t>26</a:t>
            </a:fld>
            <a:endParaRPr/>
          </a:p>
        </p:txBody>
      </p:sp>
      <p:sp>
        <p:nvSpPr>
          <p:cNvPr id="2" name="Google Shape;1258;p38">
            <a:extLst>
              <a:ext uri="{FF2B5EF4-FFF2-40B4-BE49-F238E27FC236}">
                <a16:creationId xmlns:a16="http://schemas.microsoft.com/office/drawing/2014/main" id="{742A8C98-D54C-FE3D-29E4-D5970DDFFE0E}"/>
              </a:ext>
            </a:extLst>
          </p:cNvPr>
          <p:cNvSpPr txBox="1">
            <a:spLocks/>
          </p:cNvSpPr>
          <p:nvPr/>
        </p:nvSpPr>
        <p:spPr>
          <a:xfrm>
            <a:off x="400272" y="2881679"/>
            <a:ext cx="3943128" cy="1530874"/>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15000"/>
              </a:lnSpc>
              <a:spcBef>
                <a:spcPts val="0"/>
              </a:spcBef>
              <a:spcAft>
                <a:spcPts val="0"/>
              </a:spcAft>
              <a:buClr>
                <a:schemeClr val="lt1"/>
              </a:buClr>
              <a:buSzPts val="1800"/>
              <a:buFont typeface="Public Sans"/>
              <a:buChar char="●"/>
              <a:defRPr sz="1800" b="0" i="0" u="none" strike="noStrike" cap="none">
                <a:solidFill>
                  <a:schemeClr val="lt1"/>
                </a:solidFill>
                <a:latin typeface="Public Sans"/>
                <a:ea typeface="Public Sans"/>
                <a:cs typeface="Public Sans"/>
                <a:sym typeface="Public Sans"/>
              </a:defRPr>
            </a:lvl1pPr>
            <a:lvl2pPr marL="914400" marR="0" lvl="1" indent="-317500" algn="l" rtl="0">
              <a:lnSpc>
                <a:spcPct val="115000"/>
              </a:lnSpc>
              <a:spcBef>
                <a:spcPts val="0"/>
              </a:spcBef>
              <a:spcAft>
                <a:spcPts val="0"/>
              </a:spcAft>
              <a:buClr>
                <a:schemeClr val="lt1"/>
              </a:buClr>
              <a:buSzPts val="1400"/>
              <a:buFont typeface="Public Sans"/>
              <a:buChar char="○"/>
              <a:defRPr sz="1400" b="0" i="0" u="none" strike="noStrike" cap="none">
                <a:solidFill>
                  <a:schemeClr val="lt1"/>
                </a:solidFill>
                <a:latin typeface="Public Sans"/>
                <a:ea typeface="Public Sans"/>
                <a:cs typeface="Public Sans"/>
                <a:sym typeface="Public Sans"/>
              </a:defRPr>
            </a:lvl2pPr>
            <a:lvl3pPr marL="1371600" marR="0" lvl="2" indent="-317500" algn="l" rtl="0">
              <a:lnSpc>
                <a:spcPct val="115000"/>
              </a:lnSpc>
              <a:spcBef>
                <a:spcPts val="0"/>
              </a:spcBef>
              <a:spcAft>
                <a:spcPts val="0"/>
              </a:spcAft>
              <a:buClr>
                <a:schemeClr val="lt1"/>
              </a:buClr>
              <a:buSzPts val="1400"/>
              <a:buFont typeface="Public Sans"/>
              <a:buChar char="■"/>
              <a:defRPr sz="1400" b="0" i="0" u="none" strike="noStrike" cap="none">
                <a:solidFill>
                  <a:schemeClr val="lt1"/>
                </a:solidFill>
                <a:latin typeface="Public Sans"/>
                <a:ea typeface="Public Sans"/>
                <a:cs typeface="Public Sans"/>
                <a:sym typeface="Public Sans"/>
              </a:defRPr>
            </a:lvl3pPr>
            <a:lvl4pPr marL="1828800" marR="0" lvl="3" indent="-317500" algn="l" rtl="0">
              <a:lnSpc>
                <a:spcPct val="115000"/>
              </a:lnSpc>
              <a:spcBef>
                <a:spcPts val="0"/>
              </a:spcBef>
              <a:spcAft>
                <a:spcPts val="0"/>
              </a:spcAft>
              <a:buClr>
                <a:schemeClr val="lt1"/>
              </a:buClr>
              <a:buSzPts val="1400"/>
              <a:buFont typeface="Public Sans"/>
              <a:buChar char="●"/>
              <a:defRPr sz="1400" b="0" i="0" u="none" strike="noStrike" cap="none">
                <a:solidFill>
                  <a:schemeClr val="lt1"/>
                </a:solidFill>
                <a:latin typeface="Public Sans"/>
                <a:ea typeface="Public Sans"/>
                <a:cs typeface="Public Sans"/>
                <a:sym typeface="Public Sans"/>
              </a:defRPr>
            </a:lvl4pPr>
            <a:lvl5pPr marL="2286000" marR="0" lvl="4" indent="-317500" algn="l" rtl="0">
              <a:lnSpc>
                <a:spcPct val="115000"/>
              </a:lnSpc>
              <a:spcBef>
                <a:spcPts val="0"/>
              </a:spcBef>
              <a:spcAft>
                <a:spcPts val="0"/>
              </a:spcAft>
              <a:buClr>
                <a:schemeClr val="lt1"/>
              </a:buClr>
              <a:buSzPts val="1400"/>
              <a:buFont typeface="Public Sans"/>
              <a:buChar char="○"/>
              <a:defRPr sz="1400" b="0" i="0" u="none" strike="noStrike" cap="none">
                <a:solidFill>
                  <a:schemeClr val="lt1"/>
                </a:solidFill>
                <a:latin typeface="Public Sans"/>
                <a:ea typeface="Public Sans"/>
                <a:cs typeface="Public Sans"/>
                <a:sym typeface="Public Sans"/>
              </a:defRPr>
            </a:lvl5pPr>
            <a:lvl6pPr marL="2743200" marR="0" lvl="5" indent="-317500" algn="l" rtl="0">
              <a:lnSpc>
                <a:spcPct val="115000"/>
              </a:lnSpc>
              <a:spcBef>
                <a:spcPts val="0"/>
              </a:spcBef>
              <a:spcAft>
                <a:spcPts val="0"/>
              </a:spcAft>
              <a:buClr>
                <a:schemeClr val="lt1"/>
              </a:buClr>
              <a:buSzPts val="1400"/>
              <a:buFont typeface="Public Sans"/>
              <a:buChar char="■"/>
              <a:defRPr sz="1400" b="0" i="0" u="none" strike="noStrike" cap="none">
                <a:solidFill>
                  <a:schemeClr val="lt1"/>
                </a:solidFill>
                <a:latin typeface="Public Sans"/>
                <a:ea typeface="Public Sans"/>
                <a:cs typeface="Public Sans"/>
                <a:sym typeface="Public Sans"/>
              </a:defRPr>
            </a:lvl6pPr>
            <a:lvl7pPr marL="3200400" marR="0" lvl="6" indent="-317500" algn="l" rtl="0">
              <a:lnSpc>
                <a:spcPct val="115000"/>
              </a:lnSpc>
              <a:spcBef>
                <a:spcPts val="0"/>
              </a:spcBef>
              <a:spcAft>
                <a:spcPts val="0"/>
              </a:spcAft>
              <a:buClr>
                <a:schemeClr val="lt1"/>
              </a:buClr>
              <a:buSzPts val="1400"/>
              <a:buFont typeface="Public Sans"/>
              <a:buChar char="●"/>
              <a:defRPr sz="1400" b="0" i="0" u="none" strike="noStrike" cap="none">
                <a:solidFill>
                  <a:schemeClr val="lt1"/>
                </a:solidFill>
                <a:latin typeface="Public Sans"/>
                <a:ea typeface="Public Sans"/>
                <a:cs typeface="Public Sans"/>
                <a:sym typeface="Public Sans"/>
              </a:defRPr>
            </a:lvl7pPr>
            <a:lvl8pPr marL="3657600" marR="0" lvl="7" indent="-317500" algn="l" rtl="0">
              <a:lnSpc>
                <a:spcPct val="115000"/>
              </a:lnSpc>
              <a:spcBef>
                <a:spcPts val="0"/>
              </a:spcBef>
              <a:spcAft>
                <a:spcPts val="0"/>
              </a:spcAft>
              <a:buClr>
                <a:schemeClr val="lt1"/>
              </a:buClr>
              <a:buSzPts val="1400"/>
              <a:buFont typeface="Public Sans"/>
              <a:buChar char="○"/>
              <a:defRPr sz="1400" b="0" i="0" u="none" strike="noStrike" cap="none">
                <a:solidFill>
                  <a:schemeClr val="lt1"/>
                </a:solidFill>
                <a:latin typeface="Public Sans"/>
                <a:ea typeface="Public Sans"/>
                <a:cs typeface="Public Sans"/>
                <a:sym typeface="Public Sans"/>
              </a:defRPr>
            </a:lvl8pPr>
            <a:lvl9pPr marL="4114800" marR="0" lvl="8" indent="-317500" algn="l" rtl="0">
              <a:lnSpc>
                <a:spcPct val="115000"/>
              </a:lnSpc>
              <a:spcBef>
                <a:spcPts val="0"/>
              </a:spcBef>
              <a:spcAft>
                <a:spcPts val="0"/>
              </a:spcAft>
              <a:buClr>
                <a:schemeClr val="lt1"/>
              </a:buClr>
              <a:buSzPts val="1400"/>
              <a:buFont typeface="Public Sans"/>
              <a:buChar char="■"/>
              <a:defRPr sz="1400" b="0" i="0" u="none" strike="noStrike" cap="none">
                <a:solidFill>
                  <a:schemeClr val="lt1"/>
                </a:solidFill>
                <a:latin typeface="Public Sans"/>
                <a:ea typeface="Public Sans"/>
                <a:cs typeface="Public Sans"/>
                <a:sym typeface="Public Sans"/>
              </a:defRPr>
            </a:lvl9pPr>
          </a:lstStyle>
          <a:p>
            <a:pPr marL="0" indent="0">
              <a:spcAft>
                <a:spcPts val="1200"/>
              </a:spcAft>
              <a:buFont typeface="Public Sans"/>
              <a:buNone/>
            </a:pPr>
            <a:r>
              <a:rPr lang="en-AU" sz="1600" i="1" dirty="0">
                <a:solidFill>
                  <a:srgbClr val="002664"/>
                </a:solidFill>
              </a:rPr>
              <a:t>These slides are not designed to be presented to parents as is. You may wish to choose some of the resources to add to previous slides or create a handout for families.</a:t>
            </a:r>
          </a:p>
          <a:p>
            <a:pPr marL="0" indent="0">
              <a:spcAft>
                <a:spcPts val="600"/>
              </a:spcAft>
              <a:buNone/>
            </a:pPr>
            <a:br>
              <a:rPr lang="en" sz="1000"/>
            </a:br>
            <a:r>
              <a:rPr lang="en" sz="1000"/>
              <a:t> </a:t>
            </a:r>
          </a:p>
        </p:txBody>
      </p:sp>
      <p:pic>
        <p:nvPicPr>
          <p:cNvPr id="3" name="Google Shape;1259;p38" descr="Coloured paperclips on layered pages">
            <a:extLst>
              <a:ext uri="{FF2B5EF4-FFF2-40B4-BE49-F238E27FC236}">
                <a16:creationId xmlns:a16="http://schemas.microsoft.com/office/drawing/2014/main" id="{23AEDF07-8463-14C3-DE86-BE342CEEAA77}"/>
              </a:ext>
            </a:extLst>
          </p:cNvPr>
          <p:cNvPicPr preferRelativeResize="0">
            <a:picLocks/>
          </p:cNvPicPr>
          <p:nvPr/>
        </p:nvPicPr>
        <p:blipFill>
          <a:blip r:embed="rId3"/>
          <a:srcRect l="16772" r="16772"/>
          <a:stretch/>
        </p:blipFill>
        <p:spPr>
          <a:xfrm rot="-190213">
            <a:off x="4703458" y="755714"/>
            <a:ext cx="3565885" cy="3576320"/>
          </a:xfrm>
          <a:prstGeom prst="rect">
            <a:avLst/>
          </a:prstGeom>
          <a:noFill/>
          <a:ln>
            <a:noFill/>
          </a:ln>
        </p:spPr>
      </p:pic>
      <p:grpSp>
        <p:nvGrpSpPr>
          <p:cNvPr id="31" name="Google Shape;1116;p35">
            <a:extLst>
              <a:ext uri="{FF2B5EF4-FFF2-40B4-BE49-F238E27FC236}">
                <a16:creationId xmlns:a16="http://schemas.microsoft.com/office/drawing/2014/main" id="{5CEE21FD-2467-F940-0CE2-60FF7CB30ADE}"/>
              </a:ext>
            </a:extLst>
          </p:cNvPr>
          <p:cNvGrpSpPr/>
          <p:nvPr/>
        </p:nvGrpSpPr>
        <p:grpSpPr>
          <a:xfrm>
            <a:off x="8408751" y="168820"/>
            <a:ext cx="479232" cy="503608"/>
            <a:chOff x="1317200" y="238100"/>
            <a:chExt cx="4976425" cy="5229575"/>
          </a:xfrm>
        </p:grpSpPr>
        <p:sp>
          <p:nvSpPr>
            <p:cNvPr id="5" name="Google Shape;1117;p35">
              <a:extLst>
                <a:ext uri="{FF2B5EF4-FFF2-40B4-BE49-F238E27FC236}">
                  <a16:creationId xmlns:a16="http://schemas.microsoft.com/office/drawing/2014/main" id="{1D0B46C1-E6D0-1052-76BA-64DCEE1C0929}"/>
                </a:ext>
              </a:extLst>
            </p:cNvPr>
            <p:cNvSpPr/>
            <p:nvPr/>
          </p:nvSpPr>
          <p:spPr>
            <a:xfrm>
              <a:off x="1561300" y="3393950"/>
              <a:ext cx="4486650" cy="1414475"/>
            </a:xfrm>
            <a:custGeom>
              <a:avLst/>
              <a:gdLst/>
              <a:ahLst/>
              <a:cxnLst/>
              <a:rect l="l" t="t" r="r" b="b"/>
              <a:pathLst>
                <a:path w="179466" h="56579" extrusionOk="0">
                  <a:moveTo>
                    <a:pt x="0" y="0"/>
                  </a:moveTo>
                  <a:lnTo>
                    <a:pt x="0" y="56578"/>
                  </a:lnTo>
                  <a:lnTo>
                    <a:pt x="12740" y="56578"/>
                  </a:lnTo>
                  <a:lnTo>
                    <a:pt x="12740" y="20507"/>
                  </a:lnTo>
                  <a:lnTo>
                    <a:pt x="43531" y="56578"/>
                  </a:lnTo>
                  <a:lnTo>
                    <a:pt x="56701" y="56578"/>
                  </a:lnTo>
                  <a:lnTo>
                    <a:pt x="56701" y="0"/>
                  </a:lnTo>
                  <a:lnTo>
                    <a:pt x="43961" y="0"/>
                  </a:lnTo>
                  <a:lnTo>
                    <a:pt x="43961" y="36148"/>
                  </a:lnTo>
                  <a:lnTo>
                    <a:pt x="13078" y="0"/>
                  </a:lnTo>
                  <a:close/>
                  <a:moveTo>
                    <a:pt x="106218" y="16"/>
                  </a:moveTo>
                  <a:lnTo>
                    <a:pt x="120984" y="56578"/>
                  </a:lnTo>
                  <a:lnTo>
                    <a:pt x="134108" y="56578"/>
                  </a:lnTo>
                  <a:lnTo>
                    <a:pt x="142765" y="20784"/>
                  </a:lnTo>
                  <a:lnTo>
                    <a:pt x="151575" y="56578"/>
                  </a:lnTo>
                  <a:lnTo>
                    <a:pt x="164469" y="56578"/>
                  </a:lnTo>
                  <a:lnTo>
                    <a:pt x="164607" y="56087"/>
                  </a:lnTo>
                  <a:lnTo>
                    <a:pt x="179465" y="16"/>
                  </a:lnTo>
                  <a:lnTo>
                    <a:pt x="166326" y="16"/>
                  </a:lnTo>
                  <a:lnTo>
                    <a:pt x="157868" y="36240"/>
                  </a:lnTo>
                  <a:lnTo>
                    <a:pt x="148981" y="16"/>
                  </a:lnTo>
                  <a:lnTo>
                    <a:pt x="136778" y="16"/>
                  </a:lnTo>
                  <a:lnTo>
                    <a:pt x="127753" y="35826"/>
                  </a:lnTo>
                  <a:lnTo>
                    <a:pt x="119556" y="16"/>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118;p35">
              <a:extLst>
                <a:ext uri="{FF2B5EF4-FFF2-40B4-BE49-F238E27FC236}">
                  <a16:creationId xmlns:a16="http://schemas.microsoft.com/office/drawing/2014/main" id="{E2F254C2-4422-8E24-3A89-5DE4CC143E65}"/>
                </a:ext>
              </a:extLst>
            </p:cNvPr>
            <p:cNvSpPr/>
            <p:nvPr/>
          </p:nvSpPr>
          <p:spPr>
            <a:xfrm>
              <a:off x="1527150" y="5014850"/>
              <a:ext cx="411375" cy="452825"/>
            </a:xfrm>
            <a:custGeom>
              <a:avLst/>
              <a:gdLst/>
              <a:ahLst/>
              <a:cxnLst/>
              <a:rect l="l" t="t" r="r" b="b"/>
              <a:pathLst>
                <a:path w="16455" h="18113" extrusionOk="0">
                  <a:moveTo>
                    <a:pt x="9056" y="0"/>
                  </a:moveTo>
                  <a:cubicBezTo>
                    <a:pt x="3776" y="0"/>
                    <a:pt x="0" y="4145"/>
                    <a:pt x="0" y="9056"/>
                  </a:cubicBezTo>
                  <a:lnTo>
                    <a:pt x="0" y="9103"/>
                  </a:lnTo>
                  <a:cubicBezTo>
                    <a:pt x="0" y="14199"/>
                    <a:pt x="3623" y="18113"/>
                    <a:pt x="9118" y="18113"/>
                  </a:cubicBezTo>
                  <a:cubicBezTo>
                    <a:pt x="12234" y="18113"/>
                    <a:pt x="14720" y="16854"/>
                    <a:pt x="16455" y="15380"/>
                  </a:cubicBezTo>
                  <a:lnTo>
                    <a:pt x="16455" y="8028"/>
                  </a:lnTo>
                  <a:lnTo>
                    <a:pt x="8964" y="8028"/>
                  </a:lnTo>
                  <a:lnTo>
                    <a:pt x="8964" y="10699"/>
                  </a:lnTo>
                  <a:lnTo>
                    <a:pt x="13462" y="10699"/>
                  </a:lnTo>
                  <a:lnTo>
                    <a:pt x="13462" y="13984"/>
                  </a:lnTo>
                  <a:cubicBezTo>
                    <a:pt x="12387" y="14782"/>
                    <a:pt x="10867" y="15304"/>
                    <a:pt x="9225" y="15304"/>
                  </a:cubicBezTo>
                  <a:cubicBezTo>
                    <a:pt x="5633" y="15304"/>
                    <a:pt x="3239" y="12648"/>
                    <a:pt x="3239" y="9056"/>
                  </a:cubicBezTo>
                  <a:lnTo>
                    <a:pt x="3239" y="8995"/>
                  </a:lnTo>
                  <a:cubicBezTo>
                    <a:pt x="3239" y="5649"/>
                    <a:pt x="5710" y="2825"/>
                    <a:pt x="8949" y="2825"/>
                  </a:cubicBezTo>
                  <a:cubicBezTo>
                    <a:pt x="11174" y="2825"/>
                    <a:pt x="12510" y="3546"/>
                    <a:pt x="13861" y="4697"/>
                  </a:cubicBezTo>
                  <a:lnTo>
                    <a:pt x="15825" y="2379"/>
                  </a:lnTo>
                  <a:cubicBezTo>
                    <a:pt x="14014" y="845"/>
                    <a:pt x="12126" y="0"/>
                    <a:pt x="9056" y="0"/>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119;p35">
              <a:extLst>
                <a:ext uri="{FF2B5EF4-FFF2-40B4-BE49-F238E27FC236}">
                  <a16:creationId xmlns:a16="http://schemas.microsoft.com/office/drawing/2014/main" id="{DEA4655B-5891-015B-6081-248AB8CC7AD7}"/>
                </a:ext>
              </a:extLst>
            </p:cNvPr>
            <p:cNvSpPr/>
            <p:nvPr/>
          </p:nvSpPr>
          <p:spPr>
            <a:xfrm>
              <a:off x="1984925" y="5014850"/>
              <a:ext cx="459375" cy="452825"/>
            </a:xfrm>
            <a:custGeom>
              <a:avLst/>
              <a:gdLst/>
              <a:ahLst/>
              <a:cxnLst/>
              <a:rect l="l" t="t" r="r" b="b"/>
              <a:pathLst>
                <a:path w="18375" h="18113" extrusionOk="0">
                  <a:moveTo>
                    <a:pt x="9164" y="2825"/>
                  </a:moveTo>
                  <a:cubicBezTo>
                    <a:pt x="12649" y="2825"/>
                    <a:pt x="15135" y="5649"/>
                    <a:pt x="15135" y="9056"/>
                  </a:cubicBezTo>
                  <a:lnTo>
                    <a:pt x="15135" y="9103"/>
                  </a:lnTo>
                  <a:cubicBezTo>
                    <a:pt x="15135" y="12510"/>
                    <a:pt x="12695" y="15273"/>
                    <a:pt x="9211" y="15273"/>
                  </a:cubicBezTo>
                  <a:cubicBezTo>
                    <a:pt x="5726" y="15273"/>
                    <a:pt x="3240" y="12464"/>
                    <a:pt x="3240" y="9056"/>
                  </a:cubicBezTo>
                  <a:lnTo>
                    <a:pt x="3240" y="8995"/>
                  </a:lnTo>
                  <a:cubicBezTo>
                    <a:pt x="3240" y="5603"/>
                    <a:pt x="5665" y="2825"/>
                    <a:pt x="9164" y="2825"/>
                  </a:cubicBezTo>
                  <a:close/>
                  <a:moveTo>
                    <a:pt x="9211" y="0"/>
                  </a:moveTo>
                  <a:cubicBezTo>
                    <a:pt x="3823" y="0"/>
                    <a:pt x="1" y="4129"/>
                    <a:pt x="1" y="9056"/>
                  </a:cubicBezTo>
                  <a:lnTo>
                    <a:pt x="1" y="9103"/>
                  </a:lnTo>
                  <a:cubicBezTo>
                    <a:pt x="1" y="14030"/>
                    <a:pt x="3762" y="18113"/>
                    <a:pt x="9164" y="18113"/>
                  </a:cubicBezTo>
                  <a:cubicBezTo>
                    <a:pt x="14552" y="18113"/>
                    <a:pt x="18374" y="13984"/>
                    <a:pt x="18374" y="9056"/>
                  </a:cubicBezTo>
                  <a:lnTo>
                    <a:pt x="18374" y="8995"/>
                  </a:lnTo>
                  <a:cubicBezTo>
                    <a:pt x="18374" y="4068"/>
                    <a:pt x="14614" y="0"/>
                    <a:pt x="9211" y="0"/>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1120;p35">
              <a:extLst>
                <a:ext uri="{FF2B5EF4-FFF2-40B4-BE49-F238E27FC236}">
                  <a16:creationId xmlns:a16="http://schemas.microsoft.com/office/drawing/2014/main" id="{83433F48-CFBF-684B-AEB7-BCDEAF38403E}"/>
                </a:ext>
              </a:extLst>
            </p:cNvPr>
            <p:cNvSpPr/>
            <p:nvPr/>
          </p:nvSpPr>
          <p:spPr>
            <a:xfrm>
              <a:off x="2438500" y="5022125"/>
              <a:ext cx="433275" cy="440950"/>
            </a:xfrm>
            <a:custGeom>
              <a:avLst/>
              <a:gdLst/>
              <a:ahLst/>
              <a:cxnLst/>
              <a:rect l="l" t="t" r="r" b="b"/>
              <a:pathLst>
                <a:path w="17331" h="17638" extrusionOk="0">
                  <a:moveTo>
                    <a:pt x="1" y="1"/>
                  </a:moveTo>
                  <a:lnTo>
                    <a:pt x="7307" y="17637"/>
                  </a:lnTo>
                  <a:lnTo>
                    <a:pt x="10024" y="17637"/>
                  </a:lnTo>
                  <a:lnTo>
                    <a:pt x="17330" y="1"/>
                  </a:lnTo>
                  <a:lnTo>
                    <a:pt x="13984" y="1"/>
                  </a:lnTo>
                  <a:lnTo>
                    <a:pt x="8719" y="13462"/>
                  </a:lnTo>
                  <a:lnTo>
                    <a:pt x="3424"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1121;p35">
              <a:extLst>
                <a:ext uri="{FF2B5EF4-FFF2-40B4-BE49-F238E27FC236}">
                  <a16:creationId xmlns:a16="http://schemas.microsoft.com/office/drawing/2014/main" id="{1E5D91E6-B3B8-70FB-C496-2E9AD43606D2}"/>
                </a:ext>
              </a:extLst>
            </p:cNvPr>
            <p:cNvSpPr/>
            <p:nvPr/>
          </p:nvSpPr>
          <p:spPr>
            <a:xfrm>
              <a:off x="2923550" y="5022125"/>
              <a:ext cx="328875" cy="437875"/>
            </a:xfrm>
            <a:custGeom>
              <a:avLst/>
              <a:gdLst/>
              <a:ahLst/>
              <a:cxnLst/>
              <a:rect l="l" t="t" r="r" b="b"/>
              <a:pathLst>
                <a:path w="13155" h="17515" extrusionOk="0">
                  <a:moveTo>
                    <a:pt x="0" y="1"/>
                  </a:moveTo>
                  <a:lnTo>
                    <a:pt x="0" y="17515"/>
                  </a:lnTo>
                  <a:lnTo>
                    <a:pt x="13155" y="17515"/>
                  </a:lnTo>
                  <a:lnTo>
                    <a:pt x="13155" y="14767"/>
                  </a:lnTo>
                  <a:lnTo>
                    <a:pt x="3086" y="14767"/>
                  </a:lnTo>
                  <a:lnTo>
                    <a:pt x="3086" y="10070"/>
                  </a:lnTo>
                  <a:lnTo>
                    <a:pt x="11912" y="10070"/>
                  </a:lnTo>
                  <a:lnTo>
                    <a:pt x="11912" y="7307"/>
                  </a:lnTo>
                  <a:lnTo>
                    <a:pt x="3086" y="7307"/>
                  </a:lnTo>
                  <a:lnTo>
                    <a:pt x="3086" y="2764"/>
                  </a:lnTo>
                  <a:lnTo>
                    <a:pt x="13032" y="2764"/>
                  </a:lnTo>
                  <a:lnTo>
                    <a:pt x="13032"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122;p35">
              <a:extLst>
                <a:ext uri="{FF2B5EF4-FFF2-40B4-BE49-F238E27FC236}">
                  <a16:creationId xmlns:a16="http://schemas.microsoft.com/office/drawing/2014/main" id="{C7063613-709F-37D0-ED6D-2ED452580096}"/>
                </a:ext>
              </a:extLst>
            </p:cNvPr>
            <p:cNvSpPr/>
            <p:nvPr/>
          </p:nvSpPr>
          <p:spPr>
            <a:xfrm>
              <a:off x="3327250" y="5022125"/>
              <a:ext cx="373000" cy="437875"/>
            </a:xfrm>
            <a:custGeom>
              <a:avLst/>
              <a:gdLst/>
              <a:ahLst/>
              <a:cxnLst/>
              <a:rect l="l" t="t" r="r" b="b"/>
              <a:pathLst>
                <a:path w="14920" h="17515" extrusionOk="0">
                  <a:moveTo>
                    <a:pt x="7583" y="2810"/>
                  </a:moveTo>
                  <a:cubicBezTo>
                    <a:pt x="9870" y="2810"/>
                    <a:pt x="11220" y="3838"/>
                    <a:pt x="11220" y="5711"/>
                  </a:cubicBezTo>
                  <a:lnTo>
                    <a:pt x="11220" y="5757"/>
                  </a:lnTo>
                  <a:cubicBezTo>
                    <a:pt x="11220" y="7538"/>
                    <a:pt x="9824" y="8689"/>
                    <a:pt x="7613" y="8689"/>
                  </a:cubicBezTo>
                  <a:lnTo>
                    <a:pt x="3085" y="8689"/>
                  </a:lnTo>
                  <a:lnTo>
                    <a:pt x="3085" y="2810"/>
                  </a:lnTo>
                  <a:close/>
                  <a:moveTo>
                    <a:pt x="0" y="1"/>
                  </a:moveTo>
                  <a:lnTo>
                    <a:pt x="0" y="17515"/>
                  </a:lnTo>
                  <a:lnTo>
                    <a:pt x="3085" y="17515"/>
                  </a:lnTo>
                  <a:lnTo>
                    <a:pt x="3085" y="11421"/>
                  </a:lnTo>
                  <a:lnTo>
                    <a:pt x="6953" y="11421"/>
                  </a:lnTo>
                  <a:lnTo>
                    <a:pt x="11282" y="17515"/>
                  </a:lnTo>
                  <a:lnTo>
                    <a:pt x="14920" y="17515"/>
                  </a:lnTo>
                  <a:lnTo>
                    <a:pt x="10177" y="10884"/>
                  </a:lnTo>
                  <a:cubicBezTo>
                    <a:pt x="12633" y="10193"/>
                    <a:pt x="14352" y="8458"/>
                    <a:pt x="14352" y="5588"/>
                  </a:cubicBezTo>
                  <a:lnTo>
                    <a:pt x="14352" y="5527"/>
                  </a:lnTo>
                  <a:cubicBezTo>
                    <a:pt x="14352" y="4007"/>
                    <a:pt x="13845" y="2702"/>
                    <a:pt x="12909" y="1751"/>
                  </a:cubicBezTo>
                  <a:cubicBezTo>
                    <a:pt x="11773" y="661"/>
                    <a:pt x="10054" y="1"/>
                    <a:pt x="7828" y="1"/>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23;p35">
              <a:extLst>
                <a:ext uri="{FF2B5EF4-FFF2-40B4-BE49-F238E27FC236}">
                  <a16:creationId xmlns:a16="http://schemas.microsoft.com/office/drawing/2014/main" id="{329605CE-B3CB-2040-A35D-CF76519661AF}"/>
                </a:ext>
              </a:extLst>
            </p:cNvPr>
            <p:cNvSpPr/>
            <p:nvPr/>
          </p:nvSpPr>
          <p:spPr>
            <a:xfrm>
              <a:off x="3754325" y="5022125"/>
              <a:ext cx="382625" cy="437875"/>
            </a:xfrm>
            <a:custGeom>
              <a:avLst/>
              <a:gdLst/>
              <a:ahLst/>
              <a:cxnLst/>
              <a:rect l="l" t="t" r="r" b="b"/>
              <a:pathLst>
                <a:path w="15305" h="17515" extrusionOk="0">
                  <a:moveTo>
                    <a:pt x="1" y="1"/>
                  </a:moveTo>
                  <a:lnTo>
                    <a:pt x="1" y="17515"/>
                  </a:lnTo>
                  <a:lnTo>
                    <a:pt x="3040" y="17515"/>
                  </a:lnTo>
                  <a:lnTo>
                    <a:pt x="3040" y="5051"/>
                  </a:lnTo>
                  <a:lnTo>
                    <a:pt x="12725" y="17515"/>
                  </a:lnTo>
                  <a:lnTo>
                    <a:pt x="15304" y="17515"/>
                  </a:lnTo>
                  <a:lnTo>
                    <a:pt x="15304" y="1"/>
                  </a:lnTo>
                  <a:lnTo>
                    <a:pt x="12265" y="1"/>
                  </a:lnTo>
                  <a:lnTo>
                    <a:pt x="12265" y="12112"/>
                  </a:lnTo>
                  <a:lnTo>
                    <a:pt x="2856"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124;p35">
              <a:extLst>
                <a:ext uri="{FF2B5EF4-FFF2-40B4-BE49-F238E27FC236}">
                  <a16:creationId xmlns:a16="http://schemas.microsoft.com/office/drawing/2014/main" id="{18C5A164-EADA-94E6-8DA8-4B8ED9AE8E0B}"/>
                </a:ext>
              </a:extLst>
            </p:cNvPr>
            <p:cNvSpPr/>
            <p:nvPr/>
          </p:nvSpPr>
          <p:spPr>
            <a:xfrm>
              <a:off x="4215200" y="5022125"/>
              <a:ext cx="432100" cy="437875"/>
            </a:xfrm>
            <a:custGeom>
              <a:avLst/>
              <a:gdLst/>
              <a:ahLst/>
              <a:cxnLst/>
              <a:rect l="l" t="t" r="r" b="b"/>
              <a:pathLst>
                <a:path w="17284" h="17515" extrusionOk="0">
                  <a:moveTo>
                    <a:pt x="0" y="1"/>
                  </a:moveTo>
                  <a:lnTo>
                    <a:pt x="0" y="17515"/>
                  </a:lnTo>
                  <a:lnTo>
                    <a:pt x="3055" y="17515"/>
                  </a:lnTo>
                  <a:lnTo>
                    <a:pt x="3055" y="5005"/>
                  </a:lnTo>
                  <a:lnTo>
                    <a:pt x="8535" y="13217"/>
                  </a:lnTo>
                  <a:lnTo>
                    <a:pt x="8642" y="13217"/>
                  </a:lnTo>
                  <a:lnTo>
                    <a:pt x="14183" y="4959"/>
                  </a:lnTo>
                  <a:lnTo>
                    <a:pt x="14183" y="17515"/>
                  </a:lnTo>
                  <a:lnTo>
                    <a:pt x="17284" y="17515"/>
                  </a:lnTo>
                  <a:lnTo>
                    <a:pt x="17284" y="1"/>
                  </a:lnTo>
                  <a:lnTo>
                    <a:pt x="13984" y="1"/>
                  </a:lnTo>
                  <a:lnTo>
                    <a:pt x="8642" y="8290"/>
                  </a:lnTo>
                  <a:lnTo>
                    <a:pt x="3301"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125;p35">
              <a:extLst>
                <a:ext uri="{FF2B5EF4-FFF2-40B4-BE49-F238E27FC236}">
                  <a16:creationId xmlns:a16="http://schemas.microsoft.com/office/drawing/2014/main" id="{17794B53-48C0-7EE5-E51F-FF5F24905558}"/>
                </a:ext>
              </a:extLst>
            </p:cNvPr>
            <p:cNvSpPr/>
            <p:nvPr/>
          </p:nvSpPr>
          <p:spPr>
            <a:xfrm>
              <a:off x="4720575" y="5022125"/>
              <a:ext cx="329275" cy="437875"/>
            </a:xfrm>
            <a:custGeom>
              <a:avLst/>
              <a:gdLst/>
              <a:ahLst/>
              <a:cxnLst/>
              <a:rect l="l" t="t" r="r" b="b"/>
              <a:pathLst>
                <a:path w="13171" h="17515" extrusionOk="0">
                  <a:moveTo>
                    <a:pt x="1" y="1"/>
                  </a:moveTo>
                  <a:lnTo>
                    <a:pt x="1" y="17515"/>
                  </a:lnTo>
                  <a:lnTo>
                    <a:pt x="13170" y="17515"/>
                  </a:lnTo>
                  <a:lnTo>
                    <a:pt x="13170" y="14767"/>
                  </a:lnTo>
                  <a:lnTo>
                    <a:pt x="3086" y="14767"/>
                  </a:lnTo>
                  <a:lnTo>
                    <a:pt x="3086" y="10070"/>
                  </a:lnTo>
                  <a:lnTo>
                    <a:pt x="11896" y="10070"/>
                  </a:lnTo>
                  <a:lnTo>
                    <a:pt x="11896" y="7307"/>
                  </a:lnTo>
                  <a:lnTo>
                    <a:pt x="3086" y="7307"/>
                  </a:lnTo>
                  <a:lnTo>
                    <a:pt x="3086" y="2764"/>
                  </a:lnTo>
                  <a:lnTo>
                    <a:pt x="13032" y="2764"/>
                  </a:lnTo>
                  <a:lnTo>
                    <a:pt x="13032"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126;p35">
              <a:extLst>
                <a:ext uri="{FF2B5EF4-FFF2-40B4-BE49-F238E27FC236}">
                  <a16:creationId xmlns:a16="http://schemas.microsoft.com/office/drawing/2014/main" id="{876A292E-6508-5A13-FEDF-294D5A8FAD51}"/>
                </a:ext>
              </a:extLst>
            </p:cNvPr>
            <p:cNvSpPr/>
            <p:nvPr/>
          </p:nvSpPr>
          <p:spPr>
            <a:xfrm>
              <a:off x="5125425" y="5022125"/>
              <a:ext cx="382975" cy="437875"/>
            </a:xfrm>
            <a:custGeom>
              <a:avLst/>
              <a:gdLst/>
              <a:ahLst/>
              <a:cxnLst/>
              <a:rect l="l" t="t" r="r" b="b"/>
              <a:pathLst>
                <a:path w="15319" h="17515" extrusionOk="0">
                  <a:moveTo>
                    <a:pt x="0" y="1"/>
                  </a:moveTo>
                  <a:lnTo>
                    <a:pt x="0" y="17515"/>
                  </a:lnTo>
                  <a:lnTo>
                    <a:pt x="3039" y="17515"/>
                  </a:lnTo>
                  <a:lnTo>
                    <a:pt x="3039" y="5051"/>
                  </a:lnTo>
                  <a:lnTo>
                    <a:pt x="12725" y="17515"/>
                  </a:lnTo>
                  <a:lnTo>
                    <a:pt x="15319" y="17515"/>
                  </a:lnTo>
                  <a:lnTo>
                    <a:pt x="15319" y="1"/>
                  </a:lnTo>
                  <a:lnTo>
                    <a:pt x="12280" y="1"/>
                  </a:lnTo>
                  <a:lnTo>
                    <a:pt x="12280" y="12112"/>
                  </a:lnTo>
                  <a:lnTo>
                    <a:pt x="2870"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127;p35">
              <a:extLst>
                <a:ext uri="{FF2B5EF4-FFF2-40B4-BE49-F238E27FC236}">
                  <a16:creationId xmlns:a16="http://schemas.microsoft.com/office/drawing/2014/main" id="{E1C93153-516F-58A0-6A6C-1A9860B291E1}"/>
                </a:ext>
              </a:extLst>
            </p:cNvPr>
            <p:cNvSpPr/>
            <p:nvPr/>
          </p:nvSpPr>
          <p:spPr>
            <a:xfrm>
              <a:off x="5569400" y="5022125"/>
              <a:ext cx="356500" cy="437875"/>
            </a:xfrm>
            <a:custGeom>
              <a:avLst/>
              <a:gdLst/>
              <a:ahLst/>
              <a:cxnLst/>
              <a:rect l="l" t="t" r="r" b="b"/>
              <a:pathLst>
                <a:path w="14260" h="17515" extrusionOk="0">
                  <a:moveTo>
                    <a:pt x="0" y="1"/>
                  </a:moveTo>
                  <a:lnTo>
                    <a:pt x="0" y="2856"/>
                  </a:lnTo>
                  <a:lnTo>
                    <a:pt x="5572" y="2856"/>
                  </a:lnTo>
                  <a:lnTo>
                    <a:pt x="5572" y="17515"/>
                  </a:lnTo>
                  <a:lnTo>
                    <a:pt x="8688" y="17515"/>
                  </a:lnTo>
                  <a:lnTo>
                    <a:pt x="8688" y="2856"/>
                  </a:lnTo>
                  <a:lnTo>
                    <a:pt x="14260" y="2856"/>
                  </a:lnTo>
                  <a:lnTo>
                    <a:pt x="14260" y="1"/>
                  </a:ln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128;p35">
              <a:extLst>
                <a:ext uri="{FF2B5EF4-FFF2-40B4-BE49-F238E27FC236}">
                  <a16:creationId xmlns:a16="http://schemas.microsoft.com/office/drawing/2014/main" id="{A6375909-C4D9-CB00-86AB-A984CF2AA53E}"/>
                </a:ext>
              </a:extLst>
            </p:cNvPr>
            <p:cNvSpPr/>
            <p:nvPr/>
          </p:nvSpPr>
          <p:spPr>
            <a:xfrm>
              <a:off x="3066675" y="3363625"/>
              <a:ext cx="1140875" cy="1477800"/>
            </a:xfrm>
            <a:custGeom>
              <a:avLst/>
              <a:gdLst/>
              <a:ahLst/>
              <a:cxnLst/>
              <a:rect l="l" t="t" r="r" b="b"/>
              <a:pathLst>
                <a:path w="45635" h="59112" extrusionOk="0">
                  <a:moveTo>
                    <a:pt x="22488" y="1"/>
                  </a:moveTo>
                  <a:cubicBezTo>
                    <a:pt x="10715" y="1"/>
                    <a:pt x="2303" y="6893"/>
                    <a:pt x="2303" y="17315"/>
                  </a:cubicBezTo>
                  <a:lnTo>
                    <a:pt x="2303" y="17484"/>
                  </a:lnTo>
                  <a:cubicBezTo>
                    <a:pt x="2303" y="28904"/>
                    <a:pt x="9809" y="32096"/>
                    <a:pt x="21413" y="35059"/>
                  </a:cubicBezTo>
                  <a:cubicBezTo>
                    <a:pt x="31053" y="37515"/>
                    <a:pt x="33033" y="39157"/>
                    <a:pt x="33033" y="42365"/>
                  </a:cubicBezTo>
                  <a:lnTo>
                    <a:pt x="33033" y="42534"/>
                  </a:lnTo>
                  <a:cubicBezTo>
                    <a:pt x="33033" y="45896"/>
                    <a:pt x="29901" y="47952"/>
                    <a:pt x="24713" y="47952"/>
                  </a:cubicBezTo>
                  <a:cubicBezTo>
                    <a:pt x="18128" y="47952"/>
                    <a:pt x="12679" y="45236"/>
                    <a:pt x="7491" y="40968"/>
                  </a:cubicBezTo>
                  <a:lnTo>
                    <a:pt x="1" y="49917"/>
                  </a:lnTo>
                  <a:cubicBezTo>
                    <a:pt x="6923" y="56072"/>
                    <a:pt x="15734" y="59111"/>
                    <a:pt x="24468" y="59111"/>
                  </a:cubicBezTo>
                  <a:cubicBezTo>
                    <a:pt x="36916" y="59111"/>
                    <a:pt x="45634" y="52711"/>
                    <a:pt x="45634" y="41291"/>
                  </a:cubicBezTo>
                  <a:lnTo>
                    <a:pt x="45634" y="41137"/>
                  </a:lnTo>
                  <a:cubicBezTo>
                    <a:pt x="45634" y="31114"/>
                    <a:pt x="39050" y="26924"/>
                    <a:pt x="27353" y="23885"/>
                  </a:cubicBezTo>
                  <a:cubicBezTo>
                    <a:pt x="17376" y="21337"/>
                    <a:pt x="14905" y="20109"/>
                    <a:pt x="14905" y="16333"/>
                  </a:cubicBezTo>
                  <a:lnTo>
                    <a:pt x="14905" y="16164"/>
                  </a:lnTo>
                  <a:cubicBezTo>
                    <a:pt x="14905" y="13386"/>
                    <a:pt x="17468" y="11160"/>
                    <a:pt x="22319" y="11160"/>
                  </a:cubicBezTo>
                  <a:cubicBezTo>
                    <a:pt x="27185" y="11160"/>
                    <a:pt x="32204" y="13293"/>
                    <a:pt x="37330" y="16824"/>
                  </a:cubicBezTo>
                  <a:lnTo>
                    <a:pt x="43915" y="7307"/>
                  </a:lnTo>
                  <a:cubicBezTo>
                    <a:pt x="38067" y="2626"/>
                    <a:pt x="30884" y="1"/>
                    <a:pt x="22488" y="1"/>
                  </a:cubicBezTo>
                  <a:close/>
                </a:path>
              </a:pathLst>
            </a:custGeom>
            <a:solidFill>
              <a:srgbClr val="1322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129;p35">
              <a:extLst>
                <a:ext uri="{FF2B5EF4-FFF2-40B4-BE49-F238E27FC236}">
                  <a16:creationId xmlns:a16="http://schemas.microsoft.com/office/drawing/2014/main" id="{0F07C84A-ABC9-1F90-326E-B364916BDA59}"/>
                </a:ext>
              </a:extLst>
            </p:cNvPr>
            <p:cNvSpPr/>
            <p:nvPr/>
          </p:nvSpPr>
          <p:spPr>
            <a:xfrm>
              <a:off x="1317200" y="238100"/>
              <a:ext cx="4976425" cy="3038625"/>
            </a:xfrm>
            <a:custGeom>
              <a:avLst/>
              <a:gdLst/>
              <a:ahLst/>
              <a:cxnLst/>
              <a:rect l="l" t="t" r="r" b="b"/>
              <a:pathLst>
                <a:path w="199057" h="121545" extrusionOk="0">
                  <a:moveTo>
                    <a:pt x="99550" y="1"/>
                  </a:moveTo>
                  <a:cubicBezTo>
                    <a:pt x="99532" y="1"/>
                    <a:pt x="99514" y="1"/>
                    <a:pt x="99497" y="1"/>
                  </a:cubicBezTo>
                  <a:cubicBezTo>
                    <a:pt x="98315" y="1"/>
                    <a:pt x="97486" y="538"/>
                    <a:pt x="96749" y="1275"/>
                  </a:cubicBezTo>
                  <a:cubicBezTo>
                    <a:pt x="95352" y="2672"/>
                    <a:pt x="93449" y="5803"/>
                    <a:pt x="92712" y="6954"/>
                  </a:cubicBezTo>
                  <a:cubicBezTo>
                    <a:pt x="90809" y="9963"/>
                    <a:pt x="89581" y="12311"/>
                    <a:pt x="87570" y="15627"/>
                  </a:cubicBezTo>
                  <a:cubicBezTo>
                    <a:pt x="84623" y="13171"/>
                    <a:pt x="75720" y="6893"/>
                    <a:pt x="73679" y="5634"/>
                  </a:cubicBezTo>
                  <a:cubicBezTo>
                    <a:pt x="72722" y="5055"/>
                    <a:pt x="71673" y="4321"/>
                    <a:pt x="70023" y="4321"/>
                  </a:cubicBezTo>
                  <a:cubicBezTo>
                    <a:pt x="69661" y="4321"/>
                    <a:pt x="69269" y="4357"/>
                    <a:pt x="68844" y="4437"/>
                  </a:cubicBezTo>
                  <a:cubicBezTo>
                    <a:pt x="66511" y="4882"/>
                    <a:pt x="65743" y="7077"/>
                    <a:pt x="65221" y="8274"/>
                  </a:cubicBezTo>
                  <a:cubicBezTo>
                    <a:pt x="64485" y="9932"/>
                    <a:pt x="62413" y="16456"/>
                    <a:pt x="60448" y="23378"/>
                  </a:cubicBezTo>
                  <a:cubicBezTo>
                    <a:pt x="56181" y="21168"/>
                    <a:pt x="53203" y="19694"/>
                    <a:pt x="49197" y="17852"/>
                  </a:cubicBezTo>
                  <a:cubicBezTo>
                    <a:pt x="46971" y="16844"/>
                    <a:pt x="44352" y="15573"/>
                    <a:pt x="41774" y="15573"/>
                  </a:cubicBezTo>
                  <a:cubicBezTo>
                    <a:pt x="40939" y="15573"/>
                    <a:pt x="40108" y="15706"/>
                    <a:pt x="39296" y="16026"/>
                  </a:cubicBezTo>
                  <a:cubicBezTo>
                    <a:pt x="37393" y="16809"/>
                    <a:pt x="36641" y="19464"/>
                    <a:pt x="36211" y="21199"/>
                  </a:cubicBezTo>
                  <a:cubicBezTo>
                    <a:pt x="34553" y="28873"/>
                    <a:pt x="34369" y="36456"/>
                    <a:pt x="34431" y="41076"/>
                  </a:cubicBezTo>
                  <a:cubicBezTo>
                    <a:pt x="33640" y="40999"/>
                    <a:pt x="27228" y="40601"/>
                    <a:pt x="21499" y="40601"/>
                  </a:cubicBezTo>
                  <a:cubicBezTo>
                    <a:pt x="18110" y="40601"/>
                    <a:pt x="14959" y="40740"/>
                    <a:pt x="13356" y="41168"/>
                  </a:cubicBezTo>
                  <a:cubicBezTo>
                    <a:pt x="11483" y="41675"/>
                    <a:pt x="9672" y="42979"/>
                    <a:pt x="8920" y="45036"/>
                  </a:cubicBezTo>
                  <a:cubicBezTo>
                    <a:pt x="8291" y="46725"/>
                    <a:pt x="9012" y="50040"/>
                    <a:pt x="9427" y="51575"/>
                  </a:cubicBezTo>
                  <a:cubicBezTo>
                    <a:pt x="11038" y="57699"/>
                    <a:pt x="14354" y="62995"/>
                    <a:pt x="17991" y="68106"/>
                  </a:cubicBezTo>
                  <a:cubicBezTo>
                    <a:pt x="18744" y="69150"/>
                    <a:pt x="19066" y="69687"/>
                    <a:pt x="19849" y="70685"/>
                  </a:cubicBezTo>
                  <a:cubicBezTo>
                    <a:pt x="9764" y="76533"/>
                    <a:pt x="4392" y="80417"/>
                    <a:pt x="3225" y="81384"/>
                  </a:cubicBezTo>
                  <a:cubicBezTo>
                    <a:pt x="2074" y="82351"/>
                    <a:pt x="48" y="84100"/>
                    <a:pt x="2" y="86710"/>
                  </a:cubicBezTo>
                  <a:cubicBezTo>
                    <a:pt x="-13" y="87861"/>
                    <a:pt x="109" y="88813"/>
                    <a:pt x="1169" y="90302"/>
                  </a:cubicBezTo>
                  <a:cubicBezTo>
                    <a:pt x="3087" y="93003"/>
                    <a:pt x="13801" y="103256"/>
                    <a:pt x="37777" y="106925"/>
                  </a:cubicBezTo>
                  <a:cubicBezTo>
                    <a:pt x="33679" y="109903"/>
                    <a:pt x="34492" y="113617"/>
                    <a:pt x="35106" y="115121"/>
                  </a:cubicBezTo>
                  <a:cubicBezTo>
                    <a:pt x="35582" y="116288"/>
                    <a:pt x="36748" y="117654"/>
                    <a:pt x="39081" y="118928"/>
                  </a:cubicBezTo>
                  <a:cubicBezTo>
                    <a:pt x="42842" y="120985"/>
                    <a:pt x="47508" y="121476"/>
                    <a:pt x="51468" y="121538"/>
                  </a:cubicBezTo>
                  <a:cubicBezTo>
                    <a:pt x="51711" y="121542"/>
                    <a:pt x="51954" y="121544"/>
                    <a:pt x="52198" y="121544"/>
                  </a:cubicBezTo>
                  <a:cubicBezTo>
                    <a:pt x="57673" y="121544"/>
                    <a:pt x="63386" y="120415"/>
                    <a:pt x="68706" y="119343"/>
                  </a:cubicBezTo>
                  <a:cubicBezTo>
                    <a:pt x="74001" y="118268"/>
                    <a:pt x="79558" y="116089"/>
                    <a:pt x="84976" y="115828"/>
                  </a:cubicBezTo>
                  <a:cubicBezTo>
                    <a:pt x="86091" y="115779"/>
                    <a:pt x="87206" y="115755"/>
                    <a:pt x="88320" y="115755"/>
                  </a:cubicBezTo>
                  <a:cubicBezTo>
                    <a:pt x="90381" y="115755"/>
                    <a:pt x="92440" y="115837"/>
                    <a:pt x="94493" y="115996"/>
                  </a:cubicBezTo>
                  <a:cubicBezTo>
                    <a:pt x="95598" y="116089"/>
                    <a:pt x="97041" y="116257"/>
                    <a:pt x="99558" y="116257"/>
                  </a:cubicBezTo>
                  <a:cubicBezTo>
                    <a:pt x="101799" y="116257"/>
                    <a:pt x="103472" y="116073"/>
                    <a:pt x="104577" y="115996"/>
                  </a:cubicBezTo>
                  <a:cubicBezTo>
                    <a:pt x="106634" y="115837"/>
                    <a:pt x="108697" y="115748"/>
                    <a:pt x="110758" y="115748"/>
                  </a:cubicBezTo>
                  <a:cubicBezTo>
                    <a:pt x="111866" y="115748"/>
                    <a:pt x="112973" y="115774"/>
                    <a:pt x="114079" y="115828"/>
                  </a:cubicBezTo>
                  <a:cubicBezTo>
                    <a:pt x="119512" y="116073"/>
                    <a:pt x="125053" y="118253"/>
                    <a:pt x="130364" y="119327"/>
                  </a:cubicBezTo>
                  <a:cubicBezTo>
                    <a:pt x="135684" y="120415"/>
                    <a:pt x="141384" y="121544"/>
                    <a:pt x="146857" y="121544"/>
                  </a:cubicBezTo>
                  <a:cubicBezTo>
                    <a:pt x="147100" y="121544"/>
                    <a:pt x="147344" y="121542"/>
                    <a:pt x="147586" y="121538"/>
                  </a:cubicBezTo>
                  <a:cubicBezTo>
                    <a:pt x="151546" y="121461"/>
                    <a:pt x="156213" y="120985"/>
                    <a:pt x="159973" y="118928"/>
                  </a:cubicBezTo>
                  <a:cubicBezTo>
                    <a:pt x="162322" y="117654"/>
                    <a:pt x="163473" y="116288"/>
                    <a:pt x="163949" y="115106"/>
                  </a:cubicBezTo>
                  <a:cubicBezTo>
                    <a:pt x="164563" y="113617"/>
                    <a:pt x="165391" y="109903"/>
                    <a:pt x="161278" y="106910"/>
                  </a:cubicBezTo>
                  <a:cubicBezTo>
                    <a:pt x="185269" y="103256"/>
                    <a:pt x="195967" y="93003"/>
                    <a:pt x="197901" y="90286"/>
                  </a:cubicBezTo>
                  <a:cubicBezTo>
                    <a:pt x="198961" y="88813"/>
                    <a:pt x="199083" y="87861"/>
                    <a:pt x="199053" y="86694"/>
                  </a:cubicBezTo>
                  <a:cubicBezTo>
                    <a:pt x="199007" y="84085"/>
                    <a:pt x="196996" y="82335"/>
                    <a:pt x="195829" y="81384"/>
                  </a:cubicBezTo>
                  <a:cubicBezTo>
                    <a:pt x="194678" y="80417"/>
                    <a:pt x="189290" y="76518"/>
                    <a:pt x="179206" y="70685"/>
                  </a:cubicBezTo>
                  <a:cubicBezTo>
                    <a:pt x="179989" y="69672"/>
                    <a:pt x="180326" y="69135"/>
                    <a:pt x="181063" y="68091"/>
                  </a:cubicBezTo>
                  <a:cubicBezTo>
                    <a:pt x="184701" y="62980"/>
                    <a:pt x="188032" y="57699"/>
                    <a:pt x="189643" y="51575"/>
                  </a:cubicBezTo>
                  <a:cubicBezTo>
                    <a:pt x="190043" y="50025"/>
                    <a:pt x="190764" y="46725"/>
                    <a:pt x="190135" y="45036"/>
                  </a:cubicBezTo>
                  <a:cubicBezTo>
                    <a:pt x="189383" y="42979"/>
                    <a:pt x="187571" y="41675"/>
                    <a:pt x="185714" y="41168"/>
                  </a:cubicBezTo>
                  <a:cubicBezTo>
                    <a:pt x="184108" y="40734"/>
                    <a:pt x="180950" y="40593"/>
                    <a:pt x="177552" y="40593"/>
                  </a:cubicBezTo>
                  <a:cubicBezTo>
                    <a:pt x="171823" y="40593"/>
                    <a:pt x="165414" y="40993"/>
                    <a:pt x="164624" y="41061"/>
                  </a:cubicBezTo>
                  <a:cubicBezTo>
                    <a:pt x="164685" y="36440"/>
                    <a:pt x="164517" y="28858"/>
                    <a:pt x="162843" y="21183"/>
                  </a:cubicBezTo>
                  <a:cubicBezTo>
                    <a:pt x="162414" y="19449"/>
                    <a:pt x="161677" y="16809"/>
                    <a:pt x="159774" y="16010"/>
                  </a:cubicBezTo>
                  <a:cubicBezTo>
                    <a:pt x="158962" y="15693"/>
                    <a:pt x="158132" y="15560"/>
                    <a:pt x="157298" y="15560"/>
                  </a:cubicBezTo>
                  <a:cubicBezTo>
                    <a:pt x="154706" y="15560"/>
                    <a:pt x="152076" y="16842"/>
                    <a:pt x="149858" y="17852"/>
                  </a:cubicBezTo>
                  <a:cubicBezTo>
                    <a:pt x="145852" y="19694"/>
                    <a:pt x="142889" y="21168"/>
                    <a:pt x="138607" y="23363"/>
                  </a:cubicBezTo>
                  <a:cubicBezTo>
                    <a:pt x="136642" y="16440"/>
                    <a:pt x="134570" y="9917"/>
                    <a:pt x="133849" y="8274"/>
                  </a:cubicBezTo>
                  <a:cubicBezTo>
                    <a:pt x="133311" y="7062"/>
                    <a:pt x="132544" y="4867"/>
                    <a:pt x="130226" y="4437"/>
                  </a:cubicBezTo>
                  <a:cubicBezTo>
                    <a:pt x="129787" y="4352"/>
                    <a:pt x="129385" y="4315"/>
                    <a:pt x="129015" y="4315"/>
                  </a:cubicBezTo>
                  <a:cubicBezTo>
                    <a:pt x="127375" y="4315"/>
                    <a:pt x="126342" y="5046"/>
                    <a:pt x="125391" y="5634"/>
                  </a:cubicBezTo>
                  <a:cubicBezTo>
                    <a:pt x="123334" y="6893"/>
                    <a:pt x="114447" y="13171"/>
                    <a:pt x="111484" y="15611"/>
                  </a:cubicBezTo>
                  <a:cubicBezTo>
                    <a:pt x="109489" y="12296"/>
                    <a:pt x="108261" y="9963"/>
                    <a:pt x="106342" y="6954"/>
                  </a:cubicBezTo>
                  <a:cubicBezTo>
                    <a:pt x="105606" y="5788"/>
                    <a:pt x="103702" y="2656"/>
                    <a:pt x="102321" y="1275"/>
                  </a:cubicBezTo>
                  <a:cubicBezTo>
                    <a:pt x="101580" y="519"/>
                    <a:pt x="100764" y="1"/>
                    <a:pt x="9955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130;p35">
              <a:extLst>
                <a:ext uri="{FF2B5EF4-FFF2-40B4-BE49-F238E27FC236}">
                  <a16:creationId xmlns:a16="http://schemas.microsoft.com/office/drawing/2014/main" id="{97B10E84-5041-2D62-A019-4C609BA00CAD}"/>
                </a:ext>
              </a:extLst>
            </p:cNvPr>
            <p:cNvSpPr/>
            <p:nvPr/>
          </p:nvSpPr>
          <p:spPr>
            <a:xfrm>
              <a:off x="4427025" y="711625"/>
              <a:ext cx="914200" cy="2190025"/>
            </a:xfrm>
            <a:custGeom>
              <a:avLst/>
              <a:gdLst/>
              <a:ahLst/>
              <a:cxnLst/>
              <a:rect l="l" t="t" r="r" b="b"/>
              <a:pathLst>
                <a:path w="36568" h="87601" extrusionOk="0">
                  <a:moveTo>
                    <a:pt x="32898" y="0"/>
                  </a:moveTo>
                  <a:cubicBezTo>
                    <a:pt x="32866" y="0"/>
                    <a:pt x="32834" y="0"/>
                    <a:pt x="32802" y="1"/>
                  </a:cubicBezTo>
                  <a:cubicBezTo>
                    <a:pt x="30193" y="47"/>
                    <a:pt x="19156" y="4959"/>
                    <a:pt x="8842" y="12296"/>
                  </a:cubicBezTo>
                  <a:cubicBezTo>
                    <a:pt x="10315" y="13079"/>
                    <a:pt x="11343" y="14399"/>
                    <a:pt x="11835" y="16502"/>
                  </a:cubicBezTo>
                  <a:cubicBezTo>
                    <a:pt x="12341" y="18605"/>
                    <a:pt x="14889" y="31698"/>
                    <a:pt x="14889" y="45420"/>
                  </a:cubicBezTo>
                  <a:cubicBezTo>
                    <a:pt x="14889" y="55351"/>
                    <a:pt x="13677" y="64177"/>
                    <a:pt x="11282" y="71637"/>
                  </a:cubicBezTo>
                  <a:cubicBezTo>
                    <a:pt x="8765" y="79496"/>
                    <a:pt x="3991" y="84561"/>
                    <a:pt x="0" y="87600"/>
                  </a:cubicBezTo>
                  <a:cubicBezTo>
                    <a:pt x="10254" y="87262"/>
                    <a:pt x="19448" y="80908"/>
                    <a:pt x="25956" y="69626"/>
                  </a:cubicBezTo>
                  <a:cubicBezTo>
                    <a:pt x="34444" y="54829"/>
                    <a:pt x="36256" y="36256"/>
                    <a:pt x="36516" y="22688"/>
                  </a:cubicBezTo>
                  <a:cubicBezTo>
                    <a:pt x="36823" y="7215"/>
                    <a:pt x="35657" y="3578"/>
                    <a:pt x="35212" y="2073"/>
                  </a:cubicBezTo>
                  <a:cubicBezTo>
                    <a:pt x="34762" y="606"/>
                    <a:pt x="34167" y="0"/>
                    <a:pt x="32898"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131;p35">
              <a:extLst>
                <a:ext uri="{FF2B5EF4-FFF2-40B4-BE49-F238E27FC236}">
                  <a16:creationId xmlns:a16="http://schemas.microsoft.com/office/drawing/2014/main" id="{54F6DFF9-9289-1430-C810-EF731BE96A88}"/>
                </a:ext>
              </a:extLst>
            </p:cNvPr>
            <p:cNvSpPr/>
            <p:nvPr/>
          </p:nvSpPr>
          <p:spPr>
            <a:xfrm>
              <a:off x="3753150" y="1106200"/>
              <a:ext cx="944825" cy="1847725"/>
            </a:xfrm>
            <a:custGeom>
              <a:avLst/>
              <a:gdLst/>
              <a:ahLst/>
              <a:cxnLst/>
              <a:rect l="l" t="t" r="r" b="b"/>
              <a:pathLst>
                <a:path w="37793" h="73909" extrusionOk="0">
                  <a:moveTo>
                    <a:pt x="33217" y="1"/>
                  </a:moveTo>
                  <a:cubicBezTo>
                    <a:pt x="32174" y="1"/>
                    <a:pt x="31148" y="1120"/>
                    <a:pt x="30486" y="1670"/>
                  </a:cubicBezTo>
                  <a:cubicBezTo>
                    <a:pt x="29764" y="2269"/>
                    <a:pt x="11821" y="17879"/>
                    <a:pt x="4008" y="37220"/>
                  </a:cubicBezTo>
                  <a:cubicBezTo>
                    <a:pt x="2580" y="41210"/>
                    <a:pt x="79" y="45339"/>
                    <a:pt x="2" y="57711"/>
                  </a:cubicBezTo>
                  <a:cubicBezTo>
                    <a:pt x="-29" y="62162"/>
                    <a:pt x="401" y="67151"/>
                    <a:pt x="2642" y="69945"/>
                  </a:cubicBezTo>
                  <a:cubicBezTo>
                    <a:pt x="3874" y="71477"/>
                    <a:pt x="6107" y="73908"/>
                    <a:pt x="10450" y="73908"/>
                  </a:cubicBezTo>
                  <a:cubicBezTo>
                    <a:pt x="10543" y="73908"/>
                    <a:pt x="10636" y="73907"/>
                    <a:pt x="10731" y="73905"/>
                  </a:cubicBezTo>
                  <a:cubicBezTo>
                    <a:pt x="18068" y="73751"/>
                    <a:pt x="30163" y="67872"/>
                    <a:pt x="34369" y="54611"/>
                  </a:cubicBezTo>
                  <a:cubicBezTo>
                    <a:pt x="36610" y="47657"/>
                    <a:pt x="37393" y="40735"/>
                    <a:pt x="37746" y="29637"/>
                  </a:cubicBezTo>
                  <a:cubicBezTo>
                    <a:pt x="38176" y="16314"/>
                    <a:pt x="35474" y="3528"/>
                    <a:pt x="35305" y="2791"/>
                  </a:cubicBezTo>
                  <a:cubicBezTo>
                    <a:pt x="35106" y="1793"/>
                    <a:pt x="34737" y="274"/>
                    <a:pt x="33494" y="28"/>
                  </a:cubicBezTo>
                  <a:cubicBezTo>
                    <a:pt x="33402" y="9"/>
                    <a:pt x="33309" y="1"/>
                    <a:pt x="33217"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1132;p35">
              <a:extLst>
                <a:ext uri="{FF2B5EF4-FFF2-40B4-BE49-F238E27FC236}">
                  <a16:creationId xmlns:a16="http://schemas.microsoft.com/office/drawing/2014/main" id="{8B08D68C-473C-6931-5B9C-D77873C33B61}"/>
                </a:ext>
              </a:extLst>
            </p:cNvPr>
            <p:cNvSpPr/>
            <p:nvPr/>
          </p:nvSpPr>
          <p:spPr>
            <a:xfrm>
              <a:off x="4158800" y="421075"/>
              <a:ext cx="539150" cy="727275"/>
            </a:xfrm>
            <a:custGeom>
              <a:avLst/>
              <a:gdLst/>
              <a:ahLst/>
              <a:cxnLst/>
              <a:rect l="l" t="t" r="r" b="b"/>
              <a:pathLst>
                <a:path w="21566" h="29091" extrusionOk="0">
                  <a:moveTo>
                    <a:pt x="15157" y="0"/>
                  </a:moveTo>
                  <a:cubicBezTo>
                    <a:pt x="14451" y="0"/>
                    <a:pt x="13899" y="283"/>
                    <a:pt x="13108" y="863"/>
                  </a:cubicBezTo>
                  <a:cubicBezTo>
                    <a:pt x="11850" y="1784"/>
                    <a:pt x="2916" y="8799"/>
                    <a:pt x="0" y="11209"/>
                  </a:cubicBezTo>
                  <a:cubicBezTo>
                    <a:pt x="2993" y="16735"/>
                    <a:pt x="5403" y="23611"/>
                    <a:pt x="7368" y="29091"/>
                  </a:cubicBezTo>
                  <a:cubicBezTo>
                    <a:pt x="11758" y="25622"/>
                    <a:pt x="14413" y="22552"/>
                    <a:pt x="21566" y="17732"/>
                  </a:cubicBezTo>
                  <a:cubicBezTo>
                    <a:pt x="19555" y="8507"/>
                    <a:pt x="17621" y="2214"/>
                    <a:pt x="17606" y="2183"/>
                  </a:cubicBezTo>
                  <a:cubicBezTo>
                    <a:pt x="17191" y="1047"/>
                    <a:pt x="16577" y="188"/>
                    <a:pt x="15702" y="50"/>
                  </a:cubicBezTo>
                  <a:cubicBezTo>
                    <a:pt x="15508" y="17"/>
                    <a:pt x="15328" y="0"/>
                    <a:pt x="1515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1133;p35">
              <a:extLst>
                <a:ext uri="{FF2B5EF4-FFF2-40B4-BE49-F238E27FC236}">
                  <a16:creationId xmlns:a16="http://schemas.microsoft.com/office/drawing/2014/main" id="{12A000FF-6ABF-352B-5A95-4CFE326B6D5B}"/>
                </a:ext>
              </a:extLst>
            </p:cNvPr>
            <p:cNvSpPr/>
            <p:nvPr/>
          </p:nvSpPr>
          <p:spPr>
            <a:xfrm>
              <a:off x="5393650" y="1333050"/>
              <a:ext cx="596000" cy="615775"/>
            </a:xfrm>
            <a:custGeom>
              <a:avLst/>
              <a:gdLst/>
              <a:ahLst/>
              <a:cxnLst/>
              <a:rect l="l" t="t" r="r" b="b"/>
              <a:pathLst>
                <a:path w="23840" h="24631" extrusionOk="0">
                  <a:moveTo>
                    <a:pt x="18214" y="0"/>
                  </a:moveTo>
                  <a:cubicBezTo>
                    <a:pt x="12822" y="0"/>
                    <a:pt x="1597" y="1054"/>
                    <a:pt x="1597" y="1054"/>
                  </a:cubicBezTo>
                  <a:cubicBezTo>
                    <a:pt x="1443" y="7455"/>
                    <a:pt x="906" y="13502"/>
                    <a:pt x="0" y="19043"/>
                  </a:cubicBezTo>
                  <a:cubicBezTo>
                    <a:pt x="4344" y="20701"/>
                    <a:pt x="8427" y="22390"/>
                    <a:pt x="12971" y="24631"/>
                  </a:cubicBezTo>
                  <a:cubicBezTo>
                    <a:pt x="21812" y="13518"/>
                    <a:pt x="23623" y="6380"/>
                    <a:pt x="23807" y="4369"/>
                  </a:cubicBezTo>
                  <a:cubicBezTo>
                    <a:pt x="23899" y="3356"/>
                    <a:pt x="23807" y="2159"/>
                    <a:pt x="23377" y="1545"/>
                  </a:cubicBezTo>
                  <a:cubicBezTo>
                    <a:pt x="22810" y="701"/>
                    <a:pt x="22073" y="317"/>
                    <a:pt x="20262" y="87"/>
                  </a:cubicBezTo>
                  <a:cubicBezTo>
                    <a:pt x="19768" y="26"/>
                    <a:pt x="19063" y="0"/>
                    <a:pt x="18214"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1134;p35">
              <a:extLst>
                <a:ext uri="{FF2B5EF4-FFF2-40B4-BE49-F238E27FC236}">
                  <a16:creationId xmlns:a16="http://schemas.microsoft.com/office/drawing/2014/main" id="{0EF9E01E-64A0-9AFE-42A9-86636FB78F83}"/>
                </a:ext>
              </a:extLst>
            </p:cNvPr>
            <p:cNvSpPr/>
            <p:nvPr/>
          </p:nvSpPr>
          <p:spPr>
            <a:xfrm>
              <a:off x="4797325" y="1912350"/>
              <a:ext cx="1396525" cy="981625"/>
            </a:xfrm>
            <a:custGeom>
              <a:avLst/>
              <a:gdLst/>
              <a:ahLst/>
              <a:cxnLst/>
              <a:rect l="l" t="t" r="r" b="b"/>
              <a:pathLst>
                <a:path w="55861" h="39265" extrusionOk="0">
                  <a:moveTo>
                    <a:pt x="23101" y="0"/>
                  </a:moveTo>
                  <a:cubicBezTo>
                    <a:pt x="21290" y="9087"/>
                    <a:pt x="18466" y="17038"/>
                    <a:pt x="14674" y="23639"/>
                  </a:cubicBezTo>
                  <a:cubicBezTo>
                    <a:pt x="10776" y="30454"/>
                    <a:pt x="5741" y="35811"/>
                    <a:pt x="0" y="39264"/>
                  </a:cubicBezTo>
                  <a:cubicBezTo>
                    <a:pt x="17345" y="38082"/>
                    <a:pt x="31896" y="35411"/>
                    <a:pt x="42380" y="30362"/>
                  </a:cubicBezTo>
                  <a:cubicBezTo>
                    <a:pt x="54353" y="24606"/>
                    <a:pt x="55949" y="21704"/>
                    <a:pt x="55857" y="19786"/>
                  </a:cubicBezTo>
                  <a:cubicBezTo>
                    <a:pt x="55795" y="18328"/>
                    <a:pt x="55105" y="17115"/>
                    <a:pt x="52710" y="15503"/>
                  </a:cubicBezTo>
                  <a:cubicBezTo>
                    <a:pt x="48351" y="12618"/>
                    <a:pt x="37299" y="5357"/>
                    <a:pt x="23101"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1135;p35">
              <a:extLst>
                <a:ext uri="{FF2B5EF4-FFF2-40B4-BE49-F238E27FC236}">
                  <a16:creationId xmlns:a16="http://schemas.microsoft.com/office/drawing/2014/main" id="{62B98F34-DE74-7799-373A-6326B141E2B1}"/>
                </a:ext>
              </a:extLst>
            </p:cNvPr>
            <p:cNvSpPr/>
            <p:nvPr/>
          </p:nvSpPr>
          <p:spPr>
            <a:xfrm>
              <a:off x="3923850" y="2963325"/>
              <a:ext cx="1423225" cy="229950"/>
            </a:xfrm>
            <a:custGeom>
              <a:avLst/>
              <a:gdLst/>
              <a:ahLst/>
              <a:cxnLst/>
              <a:rect l="l" t="t" r="r" b="b"/>
              <a:pathLst>
                <a:path w="56929" h="9198" extrusionOk="0">
                  <a:moveTo>
                    <a:pt x="52818" y="0"/>
                  </a:moveTo>
                  <a:cubicBezTo>
                    <a:pt x="52729" y="0"/>
                    <a:pt x="52638" y="1"/>
                    <a:pt x="52545" y="3"/>
                  </a:cubicBezTo>
                  <a:cubicBezTo>
                    <a:pt x="49659" y="80"/>
                    <a:pt x="47434" y="556"/>
                    <a:pt x="42645" y="1354"/>
                  </a:cubicBezTo>
                  <a:cubicBezTo>
                    <a:pt x="39379" y="1888"/>
                    <a:pt x="36731" y="2112"/>
                    <a:pt x="33831" y="2112"/>
                  </a:cubicBezTo>
                  <a:cubicBezTo>
                    <a:pt x="33310" y="2112"/>
                    <a:pt x="32781" y="2105"/>
                    <a:pt x="32238" y="2091"/>
                  </a:cubicBezTo>
                  <a:cubicBezTo>
                    <a:pt x="30150" y="2045"/>
                    <a:pt x="25484" y="1999"/>
                    <a:pt x="25484" y="1999"/>
                  </a:cubicBezTo>
                  <a:cubicBezTo>
                    <a:pt x="23289" y="1937"/>
                    <a:pt x="20818" y="1891"/>
                    <a:pt x="18347" y="1891"/>
                  </a:cubicBezTo>
                  <a:cubicBezTo>
                    <a:pt x="13174" y="1891"/>
                    <a:pt x="6512" y="2091"/>
                    <a:pt x="649" y="3718"/>
                  </a:cubicBezTo>
                  <a:cubicBezTo>
                    <a:pt x="342" y="3810"/>
                    <a:pt x="-42" y="3918"/>
                    <a:pt x="4" y="4271"/>
                  </a:cubicBezTo>
                  <a:cubicBezTo>
                    <a:pt x="35" y="4562"/>
                    <a:pt x="495" y="4562"/>
                    <a:pt x="941" y="4562"/>
                  </a:cubicBezTo>
                  <a:cubicBezTo>
                    <a:pt x="952" y="4563"/>
                    <a:pt x="966" y="4563"/>
                    <a:pt x="982" y="4563"/>
                  </a:cubicBezTo>
                  <a:cubicBezTo>
                    <a:pt x="1625" y="4563"/>
                    <a:pt x="5766" y="4271"/>
                    <a:pt x="7832" y="4271"/>
                  </a:cubicBezTo>
                  <a:cubicBezTo>
                    <a:pt x="15507" y="4271"/>
                    <a:pt x="20741" y="5591"/>
                    <a:pt x="25807" y="6865"/>
                  </a:cubicBezTo>
                  <a:cubicBezTo>
                    <a:pt x="30580" y="8062"/>
                    <a:pt x="35078" y="9198"/>
                    <a:pt x="41325" y="9198"/>
                  </a:cubicBezTo>
                  <a:cubicBezTo>
                    <a:pt x="47925" y="9198"/>
                    <a:pt x="53635" y="8354"/>
                    <a:pt x="55769" y="6005"/>
                  </a:cubicBezTo>
                  <a:cubicBezTo>
                    <a:pt x="56490" y="5222"/>
                    <a:pt x="57196" y="3749"/>
                    <a:pt x="56828" y="2413"/>
                  </a:cubicBezTo>
                  <a:cubicBezTo>
                    <a:pt x="56354" y="800"/>
                    <a:pt x="55224" y="0"/>
                    <a:pt x="52818"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1136;p35">
              <a:extLst>
                <a:ext uri="{FF2B5EF4-FFF2-40B4-BE49-F238E27FC236}">
                  <a16:creationId xmlns:a16="http://schemas.microsoft.com/office/drawing/2014/main" id="{8BF3F62D-8787-6AE1-C3B7-6B0628183551}"/>
                </a:ext>
              </a:extLst>
            </p:cNvPr>
            <p:cNvSpPr/>
            <p:nvPr/>
          </p:nvSpPr>
          <p:spPr>
            <a:xfrm>
              <a:off x="2265800" y="715450"/>
              <a:ext cx="914500" cy="2190025"/>
            </a:xfrm>
            <a:custGeom>
              <a:avLst/>
              <a:gdLst/>
              <a:ahLst/>
              <a:cxnLst/>
              <a:rect l="l" t="t" r="r" b="b"/>
              <a:pathLst>
                <a:path w="36580" h="87601" extrusionOk="0">
                  <a:moveTo>
                    <a:pt x="3682" y="1"/>
                  </a:moveTo>
                  <a:cubicBezTo>
                    <a:pt x="2412" y="1"/>
                    <a:pt x="1802" y="606"/>
                    <a:pt x="1368" y="2074"/>
                  </a:cubicBezTo>
                  <a:cubicBezTo>
                    <a:pt x="907" y="3563"/>
                    <a:pt x="-244" y="7216"/>
                    <a:pt x="48" y="22688"/>
                  </a:cubicBezTo>
                  <a:cubicBezTo>
                    <a:pt x="324" y="36257"/>
                    <a:pt x="2135" y="54830"/>
                    <a:pt x="10608" y="69627"/>
                  </a:cubicBezTo>
                  <a:cubicBezTo>
                    <a:pt x="17116" y="80908"/>
                    <a:pt x="26310" y="87263"/>
                    <a:pt x="36579" y="87601"/>
                  </a:cubicBezTo>
                  <a:cubicBezTo>
                    <a:pt x="32573" y="84546"/>
                    <a:pt x="27815" y="79496"/>
                    <a:pt x="25282" y="71637"/>
                  </a:cubicBezTo>
                  <a:cubicBezTo>
                    <a:pt x="22903" y="64177"/>
                    <a:pt x="21690" y="55352"/>
                    <a:pt x="21690" y="45421"/>
                  </a:cubicBezTo>
                  <a:cubicBezTo>
                    <a:pt x="21690" y="31698"/>
                    <a:pt x="24238" y="18605"/>
                    <a:pt x="24729" y="16502"/>
                  </a:cubicBezTo>
                  <a:cubicBezTo>
                    <a:pt x="25236" y="14399"/>
                    <a:pt x="26249" y="13064"/>
                    <a:pt x="27738" y="12297"/>
                  </a:cubicBezTo>
                  <a:cubicBezTo>
                    <a:pt x="17285" y="4576"/>
                    <a:pt x="6387" y="32"/>
                    <a:pt x="3778" y="2"/>
                  </a:cubicBezTo>
                  <a:cubicBezTo>
                    <a:pt x="3745" y="1"/>
                    <a:pt x="3713" y="1"/>
                    <a:pt x="3682"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1137;p35">
              <a:extLst>
                <a:ext uri="{FF2B5EF4-FFF2-40B4-BE49-F238E27FC236}">
                  <a16:creationId xmlns:a16="http://schemas.microsoft.com/office/drawing/2014/main" id="{0EDBF5D1-4EA9-8782-D6F4-ED454052C708}"/>
                </a:ext>
              </a:extLst>
            </p:cNvPr>
            <p:cNvSpPr/>
            <p:nvPr/>
          </p:nvSpPr>
          <p:spPr>
            <a:xfrm>
              <a:off x="2912800" y="1106200"/>
              <a:ext cx="846550" cy="1845750"/>
            </a:xfrm>
            <a:custGeom>
              <a:avLst/>
              <a:gdLst/>
              <a:ahLst/>
              <a:cxnLst/>
              <a:rect l="l" t="t" r="r" b="b"/>
              <a:pathLst>
                <a:path w="33862" h="73830" extrusionOk="0">
                  <a:moveTo>
                    <a:pt x="4579" y="1"/>
                  </a:moveTo>
                  <a:cubicBezTo>
                    <a:pt x="4486" y="1"/>
                    <a:pt x="4392" y="9"/>
                    <a:pt x="4299" y="28"/>
                  </a:cubicBezTo>
                  <a:cubicBezTo>
                    <a:pt x="3071" y="274"/>
                    <a:pt x="2702" y="1793"/>
                    <a:pt x="2487" y="2791"/>
                  </a:cubicBezTo>
                  <a:cubicBezTo>
                    <a:pt x="2334" y="3528"/>
                    <a:pt x="-383" y="16314"/>
                    <a:pt x="47" y="29637"/>
                  </a:cubicBezTo>
                  <a:cubicBezTo>
                    <a:pt x="415" y="40735"/>
                    <a:pt x="1183" y="47657"/>
                    <a:pt x="3424" y="54611"/>
                  </a:cubicBezTo>
                  <a:cubicBezTo>
                    <a:pt x="7629" y="67872"/>
                    <a:pt x="19863" y="73828"/>
                    <a:pt x="27215" y="73828"/>
                  </a:cubicBezTo>
                  <a:cubicBezTo>
                    <a:pt x="27215" y="73828"/>
                    <a:pt x="27254" y="73829"/>
                    <a:pt x="27326" y="73829"/>
                  </a:cubicBezTo>
                  <a:cubicBezTo>
                    <a:pt x="27784" y="73829"/>
                    <a:pt x="29591" y="73783"/>
                    <a:pt x="31329" y="73107"/>
                  </a:cubicBezTo>
                  <a:cubicBezTo>
                    <a:pt x="31927" y="72861"/>
                    <a:pt x="32511" y="72539"/>
                    <a:pt x="33155" y="72109"/>
                  </a:cubicBezTo>
                  <a:cubicBezTo>
                    <a:pt x="32618" y="71387"/>
                    <a:pt x="32142" y="70574"/>
                    <a:pt x="31697" y="69653"/>
                  </a:cubicBezTo>
                  <a:cubicBezTo>
                    <a:pt x="30270" y="66690"/>
                    <a:pt x="29533" y="63083"/>
                    <a:pt x="29502" y="58632"/>
                  </a:cubicBezTo>
                  <a:cubicBezTo>
                    <a:pt x="29425" y="46260"/>
                    <a:pt x="33769" y="36989"/>
                    <a:pt x="33861" y="36728"/>
                  </a:cubicBezTo>
                  <a:cubicBezTo>
                    <a:pt x="26049" y="17404"/>
                    <a:pt x="8028" y="2269"/>
                    <a:pt x="7307" y="1670"/>
                  </a:cubicBezTo>
                  <a:cubicBezTo>
                    <a:pt x="6644" y="1120"/>
                    <a:pt x="5632" y="1"/>
                    <a:pt x="4579"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1138;p35">
              <a:extLst>
                <a:ext uri="{FF2B5EF4-FFF2-40B4-BE49-F238E27FC236}">
                  <a16:creationId xmlns:a16="http://schemas.microsoft.com/office/drawing/2014/main" id="{90921064-951E-D0B1-06E9-D2FF2304F78D}"/>
                </a:ext>
              </a:extLst>
            </p:cNvPr>
            <p:cNvSpPr/>
            <p:nvPr/>
          </p:nvSpPr>
          <p:spPr>
            <a:xfrm>
              <a:off x="3342575" y="315250"/>
              <a:ext cx="925600" cy="1564500"/>
            </a:xfrm>
            <a:custGeom>
              <a:avLst/>
              <a:gdLst/>
              <a:ahLst/>
              <a:cxnLst/>
              <a:rect l="l" t="t" r="r" b="b"/>
              <a:pathLst>
                <a:path w="37024" h="62580" extrusionOk="0">
                  <a:moveTo>
                    <a:pt x="18497" y="0"/>
                  </a:moveTo>
                  <a:cubicBezTo>
                    <a:pt x="17806" y="0"/>
                    <a:pt x="17499" y="445"/>
                    <a:pt x="17023" y="1105"/>
                  </a:cubicBezTo>
                  <a:cubicBezTo>
                    <a:pt x="13815" y="5664"/>
                    <a:pt x="3562" y="24283"/>
                    <a:pt x="1" y="37376"/>
                  </a:cubicBezTo>
                  <a:cubicBezTo>
                    <a:pt x="5711" y="43055"/>
                    <a:pt x="13340" y="51881"/>
                    <a:pt x="18512" y="62580"/>
                  </a:cubicBezTo>
                  <a:cubicBezTo>
                    <a:pt x="23700" y="51881"/>
                    <a:pt x="31314" y="43055"/>
                    <a:pt x="37024" y="37376"/>
                  </a:cubicBezTo>
                  <a:cubicBezTo>
                    <a:pt x="33463" y="24283"/>
                    <a:pt x="23209" y="5664"/>
                    <a:pt x="20001" y="1105"/>
                  </a:cubicBezTo>
                  <a:cubicBezTo>
                    <a:pt x="19525" y="445"/>
                    <a:pt x="19172" y="0"/>
                    <a:pt x="1849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1139;p35">
              <a:extLst>
                <a:ext uri="{FF2B5EF4-FFF2-40B4-BE49-F238E27FC236}">
                  <a16:creationId xmlns:a16="http://schemas.microsoft.com/office/drawing/2014/main" id="{D14CF596-20CF-4187-A8E5-8091CE159223}"/>
                </a:ext>
              </a:extLst>
            </p:cNvPr>
            <p:cNvSpPr/>
            <p:nvPr/>
          </p:nvSpPr>
          <p:spPr>
            <a:xfrm>
              <a:off x="2909350" y="424900"/>
              <a:ext cx="538800" cy="726900"/>
            </a:xfrm>
            <a:custGeom>
              <a:avLst/>
              <a:gdLst/>
              <a:ahLst/>
              <a:cxnLst/>
              <a:rect l="l" t="t" r="r" b="b"/>
              <a:pathLst>
                <a:path w="21552" h="29076" extrusionOk="0">
                  <a:moveTo>
                    <a:pt x="6410" y="1"/>
                  </a:moveTo>
                  <a:cubicBezTo>
                    <a:pt x="6239" y="1"/>
                    <a:pt x="6059" y="17"/>
                    <a:pt x="5864" y="50"/>
                  </a:cubicBezTo>
                  <a:cubicBezTo>
                    <a:pt x="4974" y="188"/>
                    <a:pt x="4375" y="1048"/>
                    <a:pt x="3945" y="2168"/>
                  </a:cubicBezTo>
                  <a:cubicBezTo>
                    <a:pt x="3930" y="2214"/>
                    <a:pt x="2011" y="8492"/>
                    <a:pt x="1" y="17733"/>
                  </a:cubicBezTo>
                  <a:cubicBezTo>
                    <a:pt x="7153" y="22552"/>
                    <a:pt x="9793" y="25622"/>
                    <a:pt x="14199" y="29076"/>
                  </a:cubicBezTo>
                  <a:cubicBezTo>
                    <a:pt x="16163" y="23612"/>
                    <a:pt x="18558" y="16735"/>
                    <a:pt x="21551" y="11209"/>
                  </a:cubicBezTo>
                  <a:cubicBezTo>
                    <a:pt x="18635" y="8799"/>
                    <a:pt x="9717" y="1785"/>
                    <a:pt x="8443" y="848"/>
                  </a:cubicBezTo>
                  <a:cubicBezTo>
                    <a:pt x="7653" y="281"/>
                    <a:pt x="7111" y="1"/>
                    <a:pt x="6410"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1140;p35">
              <a:extLst>
                <a:ext uri="{FF2B5EF4-FFF2-40B4-BE49-F238E27FC236}">
                  <a16:creationId xmlns:a16="http://schemas.microsoft.com/office/drawing/2014/main" id="{F2AB1DD7-0259-9C43-442D-B539D3DEE671}"/>
                </a:ext>
              </a:extLst>
            </p:cNvPr>
            <p:cNvSpPr/>
            <p:nvPr/>
          </p:nvSpPr>
          <p:spPr>
            <a:xfrm>
              <a:off x="1617650" y="1336750"/>
              <a:ext cx="596025" cy="615925"/>
            </a:xfrm>
            <a:custGeom>
              <a:avLst/>
              <a:gdLst/>
              <a:ahLst/>
              <a:cxnLst/>
              <a:rect l="l" t="t" r="r" b="b"/>
              <a:pathLst>
                <a:path w="23841" h="24637" extrusionOk="0">
                  <a:moveTo>
                    <a:pt x="5664" y="1"/>
                  </a:moveTo>
                  <a:cubicBezTo>
                    <a:pt x="4790" y="1"/>
                    <a:pt x="4067" y="28"/>
                    <a:pt x="3564" y="92"/>
                  </a:cubicBezTo>
                  <a:cubicBezTo>
                    <a:pt x="1752" y="307"/>
                    <a:pt x="1031" y="706"/>
                    <a:pt x="463" y="1535"/>
                  </a:cubicBezTo>
                  <a:cubicBezTo>
                    <a:pt x="33" y="2165"/>
                    <a:pt x="-59" y="3347"/>
                    <a:pt x="33" y="4375"/>
                  </a:cubicBezTo>
                  <a:cubicBezTo>
                    <a:pt x="202" y="6386"/>
                    <a:pt x="2029" y="13523"/>
                    <a:pt x="10870" y="24636"/>
                  </a:cubicBezTo>
                  <a:cubicBezTo>
                    <a:pt x="15398" y="22395"/>
                    <a:pt x="19481" y="20707"/>
                    <a:pt x="23840" y="19049"/>
                  </a:cubicBezTo>
                  <a:cubicBezTo>
                    <a:pt x="22935" y="13508"/>
                    <a:pt x="22397" y="7460"/>
                    <a:pt x="22244" y="1059"/>
                  </a:cubicBezTo>
                  <a:cubicBezTo>
                    <a:pt x="22244" y="1059"/>
                    <a:pt x="11078" y="1"/>
                    <a:pt x="5664"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1141;p35">
              <a:extLst>
                <a:ext uri="{FF2B5EF4-FFF2-40B4-BE49-F238E27FC236}">
                  <a16:creationId xmlns:a16="http://schemas.microsoft.com/office/drawing/2014/main" id="{F5B77799-4B4D-6E2A-047A-D829E1F01502}"/>
                </a:ext>
              </a:extLst>
            </p:cNvPr>
            <p:cNvSpPr/>
            <p:nvPr/>
          </p:nvSpPr>
          <p:spPr>
            <a:xfrm>
              <a:off x="1413475" y="1916175"/>
              <a:ext cx="1396125" cy="981250"/>
            </a:xfrm>
            <a:custGeom>
              <a:avLst/>
              <a:gdLst/>
              <a:ahLst/>
              <a:cxnLst/>
              <a:rect l="l" t="t" r="r" b="b"/>
              <a:pathLst>
                <a:path w="55845" h="39250" extrusionOk="0">
                  <a:moveTo>
                    <a:pt x="32759" y="1"/>
                  </a:moveTo>
                  <a:cubicBezTo>
                    <a:pt x="18561" y="5358"/>
                    <a:pt x="7494" y="12603"/>
                    <a:pt x="3150" y="15504"/>
                  </a:cubicBezTo>
                  <a:cubicBezTo>
                    <a:pt x="740" y="17116"/>
                    <a:pt x="65" y="18313"/>
                    <a:pt x="4" y="19786"/>
                  </a:cubicBezTo>
                  <a:cubicBezTo>
                    <a:pt x="-88" y="21705"/>
                    <a:pt x="1493" y="24606"/>
                    <a:pt x="13465" y="30362"/>
                  </a:cubicBezTo>
                  <a:cubicBezTo>
                    <a:pt x="23949" y="35412"/>
                    <a:pt x="38515" y="38083"/>
                    <a:pt x="55845" y="39249"/>
                  </a:cubicBezTo>
                  <a:cubicBezTo>
                    <a:pt x="50104" y="35811"/>
                    <a:pt x="45069" y="30454"/>
                    <a:pt x="41171" y="23624"/>
                  </a:cubicBezTo>
                  <a:cubicBezTo>
                    <a:pt x="37395" y="17039"/>
                    <a:pt x="34570" y="9088"/>
                    <a:pt x="32759" y="1"/>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1142;p35">
              <a:extLst>
                <a:ext uri="{FF2B5EF4-FFF2-40B4-BE49-F238E27FC236}">
                  <a16:creationId xmlns:a16="http://schemas.microsoft.com/office/drawing/2014/main" id="{E780FF54-D0E1-0D1A-A184-320C55FE87ED}"/>
                </a:ext>
              </a:extLst>
            </p:cNvPr>
            <p:cNvSpPr/>
            <p:nvPr/>
          </p:nvSpPr>
          <p:spPr>
            <a:xfrm>
              <a:off x="2263925" y="2963325"/>
              <a:ext cx="1423000" cy="229950"/>
            </a:xfrm>
            <a:custGeom>
              <a:avLst/>
              <a:gdLst/>
              <a:ahLst/>
              <a:cxnLst/>
              <a:rect l="l" t="t" r="r" b="b"/>
              <a:pathLst>
                <a:path w="56920" h="9198" extrusionOk="0">
                  <a:moveTo>
                    <a:pt x="4117" y="0"/>
                  </a:moveTo>
                  <a:cubicBezTo>
                    <a:pt x="1710" y="0"/>
                    <a:pt x="566" y="800"/>
                    <a:pt x="107" y="2413"/>
                  </a:cubicBezTo>
                  <a:cubicBezTo>
                    <a:pt x="-276" y="3749"/>
                    <a:pt x="445" y="5222"/>
                    <a:pt x="1151" y="6005"/>
                  </a:cubicBezTo>
                  <a:cubicBezTo>
                    <a:pt x="3285" y="8354"/>
                    <a:pt x="8995" y="9198"/>
                    <a:pt x="15595" y="9198"/>
                  </a:cubicBezTo>
                  <a:cubicBezTo>
                    <a:pt x="21842" y="9198"/>
                    <a:pt x="26355" y="8062"/>
                    <a:pt x="31113" y="6865"/>
                  </a:cubicBezTo>
                  <a:cubicBezTo>
                    <a:pt x="36178" y="5591"/>
                    <a:pt x="41412" y="4271"/>
                    <a:pt x="49087" y="4271"/>
                  </a:cubicBezTo>
                  <a:cubicBezTo>
                    <a:pt x="51154" y="4271"/>
                    <a:pt x="55309" y="4563"/>
                    <a:pt x="55939" y="4563"/>
                  </a:cubicBezTo>
                  <a:cubicBezTo>
                    <a:pt x="55954" y="4563"/>
                    <a:pt x="55968" y="4563"/>
                    <a:pt x="55979" y="4562"/>
                  </a:cubicBezTo>
                  <a:cubicBezTo>
                    <a:pt x="56424" y="4562"/>
                    <a:pt x="56885" y="4562"/>
                    <a:pt x="56915" y="4271"/>
                  </a:cubicBezTo>
                  <a:cubicBezTo>
                    <a:pt x="56961" y="3918"/>
                    <a:pt x="56593" y="3810"/>
                    <a:pt x="56286" y="3718"/>
                  </a:cubicBezTo>
                  <a:cubicBezTo>
                    <a:pt x="50407" y="2091"/>
                    <a:pt x="43746" y="1891"/>
                    <a:pt x="38588" y="1891"/>
                  </a:cubicBezTo>
                  <a:cubicBezTo>
                    <a:pt x="36102" y="1891"/>
                    <a:pt x="33630" y="1937"/>
                    <a:pt x="31451" y="1999"/>
                  </a:cubicBezTo>
                  <a:cubicBezTo>
                    <a:pt x="31451" y="1999"/>
                    <a:pt x="26769" y="2045"/>
                    <a:pt x="24682" y="2091"/>
                  </a:cubicBezTo>
                  <a:cubicBezTo>
                    <a:pt x="24141" y="2105"/>
                    <a:pt x="23613" y="2112"/>
                    <a:pt x="23094" y="2112"/>
                  </a:cubicBezTo>
                  <a:cubicBezTo>
                    <a:pt x="20192" y="2112"/>
                    <a:pt x="17543" y="1886"/>
                    <a:pt x="14275" y="1339"/>
                  </a:cubicBezTo>
                  <a:cubicBezTo>
                    <a:pt x="9486" y="556"/>
                    <a:pt x="7260" y="80"/>
                    <a:pt x="4390" y="3"/>
                  </a:cubicBezTo>
                  <a:cubicBezTo>
                    <a:pt x="4297" y="1"/>
                    <a:pt x="4206" y="0"/>
                    <a:pt x="4117" y="0"/>
                  </a:cubicBezTo>
                  <a:close/>
                </a:path>
              </a:pathLst>
            </a:custGeom>
            <a:solidFill>
              <a:srgbClr val="DA19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29510814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A7E8FF"/>
        </a:solidFill>
        <a:effectLst/>
      </p:bgPr>
    </p:bg>
    <p:spTree>
      <p:nvGrpSpPr>
        <p:cNvPr id="1" name="Shape 1427">
          <a:extLst>
            <a:ext uri="{FF2B5EF4-FFF2-40B4-BE49-F238E27FC236}">
              <a16:creationId xmlns:a16="http://schemas.microsoft.com/office/drawing/2014/main" id="{0102BBE4-7D0D-5ACC-1B7F-E9781A4E1E69}"/>
            </a:ext>
          </a:extLst>
        </p:cNvPr>
        <p:cNvGrpSpPr/>
        <p:nvPr/>
      </p:nvGrpSpPr>
      <p:grpSpPr>
        <a:xfrm>
          <a:off x="0" y="0"/>
          <a:ext cx="0" cy="0"/>
          <a:chOff x="0" y="0"/>
          <a:chExt cx="0" cy="0"/>
        </a:xfrm>
      </p:grpSpPr>
      <p:sp>
        <p:nvSpPr>
          <p:cNvPr id="1429" name="Google Shape;1429;p47">
            <a:extLst>
              <a:ext uri="{FF2B5EF4-FFF2-40B4-BE49-F238E27FC236}">
                <a16:creationId xmlns:a16="http://schemas.microsoft.com/office/drawing/2014/main" id="{04112894-8AD3-1765-1E78-F9104F352BC2}"/>
              </a:ext>
            </a:extLst>
          </p:cNvPr>
          <p:cNvSpPr txBox="1">
            <a:spLocks noGrp="1"/>
          </p:cNvSpPr>
          <p:nvPr>
            <p:ph type="body" idx="1"/>
          </p:nvPr>
        </p:nvSpPr>
        <p:spPr>
          <a:xfrm>
            <a:off x="228994" y="755203"/>
            <a:ext cx="8473045" cy="3647684"/>
          </a:xfrm>
          <a:prstGeom prst="rect">
            <a:avLst/>
          </a:prstGeom>
        </p:spPr>
        <p:txBody>
          <a:bodyPr spcFirstLastPara="1" wrap="square" lIns="91425" tIns="91425" rIns="91425" bIns="91425" anchor="t" anchorCtr="0">
            <a:noAutofit/>
          </a:bodyPr>
          <a:lstStyle/>
          <a:p>
            <a:pPr marL="171450" indent="-171450">
              <a:lnSpc>
                <a:spcPct val="100000"/>
              </a:lnSpc>
              <a:spcBef>
                <a:spcPts val="600"/>
              </a:spcBef>
              <a:buClr>
                <a:srgbClr val="002060"/>
              </a:buClr>
              <a:buSzPct val="100000"/>
            </a:pPr>
            <a:r>
              <a:rPr lang="en-AU" sz="1400" dirty="0">
                <a:solidFill>
                  <a:srgbClr val="002664"/>
                </a:solidFill>
              </a:rPr>
              <a:t>Resources for families about the Early Years Learning Framework and learning through play:</a:t>
            </a:r>
          </a:p>
          <a:p>
            <a:pPr marL="180975" indent="0">
              <a:lnSpc>
                <a:spcPct val="100000"/>
              </a:lnSpc>
              <a:spcBef>
                <a:spcPts val="600"/>
              </a:spcBef>
              <a:buClr>
                <a:srgbClr val="002060"/>
              </a:buClr>
              <a:buSzPct val="100000"/>
              <a:buNone/>
            </a:pPr>
            <a:r>
              <a:rPr lang="en-AU" sz="1400" dirty="0">
                <a:solidFill>
                  <a:srgbClr val="002664"/>
                </a:solidFill>
                <a:hlinkClick r:id="rId3"/>
              </a:rPr>
              <a:t>https://education.nsw.gov.au/teaching-and-learning/curriculum/early-learning/resources-for-families</a:t>
            </a:r>
            <a:endParaRPr lang="en-AU" sz="1400" dirty="0">
              <a:solidFill>
                <a:srgbClr val="002664"/>
              </a:solidFill>
            </a:endParaRPr>
          </a:p>
          <a:p>
            <a:pPr marL="171450" indent="-171450">
              <a:lnSpc>
                <a:spcPct val="100000"/>
              </a:lnSpc>
              <a:spcBef>
                <a:spcPts val="600"/>
              </a:spcBef>
              <a:buClr>
                <a:srgbClr val="002060"/>
              </a:buClr>
              <a:buSzPct val="100000"/>
              <a:defRPr/>
            </a:pPr>
            <a:r>
              <a:rPr lang="en-AU" sz="1400" dirty="0">
                <a:solidFill>
                  <a:srgbClr val="002664"/>
                </a:solidFill>
              </a:rPr>
              <a:t>Get ready for preschool flyer</a:t>
            </a:r>
            <a:r>
              <a:rPr kumimoji="0" lang="en-AU" sz="1400" b="0" i="0" u="none" strike="noStrike" kern="0" cap="none" spc="0" normalizeH="0" baseline="0" noProof="0" dirty="0">
                <a:ln>
                  <a:noFill/>
                </a:ln>
                <a:solidFill>
                  <a:srgbClr val="002664"/>
                </a:solidFill>
                <a:effectLst/>
                <a:uLnTx/>
                <a:uFillTx/>
                <a:latin typeface="Public Sans"/>
                <a:sym typeface="Public Sans"/>
              </a:rPr>
              <a:t>:</a:t>
            </a:r>
            <a:endParaRPr lang="en-AU" sz="1400" b="0" i="0" u="none" strike="noStrike" kern="0" cap="none" spc="0" normalizeH="0" baseline="0" noProof="0" dirty="0">
              <a:ln>
                <a:noFill/>
              </a:ln>
              <a:solidFill>
                <a:srgbClr val="002664"/>
              </a:solidFill>
              <a:effectLst/>
              <a:uLnTx/>
              <a:uFillTx/>
              <a:latin typeface="Public Sans"/>
            </a:endParaRPr>
          </a:p>
          <a:p>
            <a:pPr marL="180975" indent="0">
              <a:lnSpc>
                <a:spcPct val="100000"/>
              </a:lnSpc>
              <a:spcBef>
                <a:spcPts val="600"/>
              </a:spcBef>
              <a:buClr>
                <a:srgbClr val="002060"/>
              </a:buClr>
              <a:buSzPct val="100000"/>
              <a:buNone/>
            </a:pPr>
            <a:r>
              <a:rPr lang="en-AU" sz="1400" dirty="0">
                <a:solidFill>
                  <a:srgbClr val="002664"/>
                </a:solidFill>
                <a:hlinkClick r:id="rId4"/>
              </a:rPr>
              <a:t>https://education.nsw.gov.au/content/dam/main-education/en/home/parents-and-carers/starting-school-guides/starting-preschool/2025/getting-ready-for-preschool-2025-Flyer.pdf</a:t>
            </a:r>
            <a:endParaRPr lang="en-AU" sz="1400" dirty="0">
              <a:solidFill>
                <a:srgbClr val="002664"/>
              </a:solidFill>
            </a:endParaRPr>
          </a:p>
          <a:p>
            <a:pPr marL="171450" indent="-171450">
              <a:lnSpc>
                <a:spcPct val="100000"/>
              </a:lnSpc>
              <a:spcBef>
                <a:spcPts val="600"/>
              </a:spcBef>
              <a:buClr>
                <a:srgbClr val="002060"/>
              </a:buClr>
              <a:buSzPct val="100000"/>
              <a:defRPr/>
            </a:pPr>
            <a:r>
              <a:rPr lang="en-AU" sz="1400" dirty="0">
                <a:solidFill>
                  <a:srgbClr val="002664"/>
                </a:solidFill>
              </a:rPr>
              <a:t>Translated resources</a:t>
            </a:r>
            <a:endParaRPr lang="en-AU" sz="1400" b="0" i="0" u="none" strike="noStrike" kern="0" cap="none" spc="0" normalizeH="0" baseline="0" noProof="0" dirty="0">
              <a:ln>
                <a:noFill/>
              </a:ln>
              <a:solidFill>
                <a:srgbClr val="002664"/>
              </a:solidFill>
              <a:effectLst/>
              <a:uLnTx/>
              <a:uFillTx/>
              <a:latin typeface="Public Sans"/>
            </a:endParaRPr>
          </a:p>
          <a:p>
            <a:pPr marL="180975" indent="0">
              <a:lnSpc>
                <a:spcPct val="100000"/>
              </a:lnSpc>
              <a:spcBef>
                <a:spcPts val="600"/>
              </a:spcBef>
              <a:buClr>
                <a:srgbClr val="002060"/>
              </a:buClr>
              <a:buSzPct val="100000"/>
              <a:buNone/>
            </a:pPr>
            <a:r>
              <a:rPr lang="en-AU" sz="1400" dirty="0">
                <a:solidFill>
                  <a:srgbClr val="002664"/>
                </a:solidFill>
                <a:hlinkClick r:id="rId5"/>
              </a:rPr>
              <a:t>https://education.nsw.gov.au/early-childhood-education/information-for-parents-and-carers/translated-resources</a:t>
            </a:r>
            <a:endParaRPr lang="en-AU" sz="1400" dirty="0">
              <a:solidFill>
                <a:srgbClr val="002664"/>
              </a:solidFill>
            </a:endParaRPr>
          </a:p>
          <a:p>
            <a:pPr marL="171450" indent="-171450">
              <a:lnSpc>
                <a:spcPct val="100000"/>
              </a:lnSpc>
              <a:spcBef>
                <a:spcPts val="800"/>
              </a:spcBef>
              <a:buClr>
                <a:srgbClr val="002060"/>
              </a:buClr>
              <a:buSzPct val="100000"/>
            </a:pPr>
            <a:r>
              <a:rPr lang="en-AU" sz="1400" dirty="0">
                <a:solidFill>
                  <a:srgbClr val="002664"/>
                </a:solidFill>
              </a:rPr>
              <a:t>Animations for families including an animation on transition to Kindergarten:</a:t>
            </a:r>
          </a:p>
          <a:p>
            <a:pPr marL="180975" indent="0">
              <a:lnSpc>
                <a:spcPct val="100000"/>
              </a:lnSpc>
              <a:spcBef>
                <a:spcPts val="600"/>
              </a:spcBef>
              <a:buClr>
                <a:srgbClr val="002060"/>
              </a:buClr>
              <a:buSzPct val="100000"/>
              <a:buNone/>
            </a:pPr>
            <a:r>
              <a:rPr lang="en-AU" sz="1400" dirty="0">
                <a:solidFill>
                  <a:srgbClr val="002664"/>
                </a:solidFill>
                <a:hlinkClick r:id="rId6"/>
              </a:rPr>
              <a:t>https://education.nsw.gov.au/teaching-and-learning/curriculum/early-learning/resources-for-families/animation-clips-for-families</a:t>
            </a:r>
            <a:endParaRPr lang="en-AU" sz="1400" dirty="0">
              <a:solidFill>
                <a:srgbClr val="002664"/>
              </a:solidFill>
            </a:endParaRPr>
          </a:p>
          <a:p>
            <a:pPr marL="0" indent="0">
              <a:lnSpc>
                <a:spcPct val="100000"/>
              </a:lnSpc>
              <a:spcBef>
                <a:spcPts val="800"/>
              </a:spcBef>
              <a:buClr>
                <a:srgbClr val="002060"/>
              </a:buClr>
              <a:buSzPct val="100000"/>
              <a:buNone/>
            </a:pPr>
            <a:br>
              <a:rPr lang="en" sz="1200" dirty="0"/>
            </a:br>
            <a:br>
              <a:rPr lang="en" sz="1200" dirty="0"/>
            </a:br>
            <a:endParaRPr sz="1200">
              <a:solidFill>
                <a:srgbClr val="002664"/>
              </a:solidFill>
            </a:endParaRPr>
          </a:p>
        </p:txBody>
      </p:sp>
      <p:sp>
        <p:nvSpPr>
          <p:cNvPr id="1430" name="Google Shape;1430;p47">
            <a:extLst>
              <a:ext uri="{FF2B5EF4-FFF2-40B4-BE49-F238E27FC236}">
                <a16:creationId xmlns:a16="http://schemas.microsoft.com/office/drawing/2014/main" id="{9C05D8E6-FEA6-922D-732E-06C432B1379C}"/>
              </a:ext>
            </a:extLst>
          </p:cNvPr>
          <p:cNvSpPr txBox="1">
            <a:spLocks noGrp="1"/>
          </p:cNvSpPr>
          <p:nvPr>
            <p:ph type="title"/>
          </p:nvPr>
        </p:nvSpPr>
        <p:spPr>
          <a:xfrm>
            <a:off x="228994" y="314715"/>
            <a:ext cx="8114906" cy="622545"/>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AU" sz="2400" b="1">
                <a:solidFill>
                  <a:srgbClr val="002664"/>
                </a:solidFill>
                <a:latin typeface="Public Sans SemiBold" pitchFamily="2" charset="0"/>
              </a:rPr>
              <a:t>Resources for families from the department webpages</a:t>
            </a:r>
          </a:p>
        </p:txBody>
      </p:sp>
      <p:sp>
        <p:nvSpPr>
          <p:cNvPr id="1431" name="Google Shape;1431;p47">
            <a:extLst>
              <a:ext uri="{FF2B5EF4-FFF2-40B4-BE49-F238E27FC236}">
                <a16:creationId xmlns:a16="http://schemas.microsoft.com/office/drawing/2014/main" id="{F092E7A5-71C4-ECD6-5F0A-2083F998336C}"/>
              </a:ext>
            </a:extLst>
          </p:cNvPr>
          <p:cNvSpPr txBox="1">
            <a:spLocks noGrp="1"/>
          </p:cNvSpPr>
          <p:nvPr>
            <p:ph type="sldNum" idx="12"/>
          </p:nvPr>
        </p:nvSpPr>
        <p:spPr>
          <a:xfrm>
            <a:off x="8548858" y="4702699"/>
            <a:ext cx="548700" cy="3936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fld id="{00000000-1234-1234-1234-123412341234}" type="slidenum">
              <a:rPr lang="en"/>
              <a:t>27</a:t>
            </a:fld>
            <a:endParaRPr/>
          </a:p>
        </p:txBody>
      </p:sp>
      <p:sp>
        <p:nvSpPr>
          <p:cNvPr id="1432" name="Google Shape;1432;p47">
            <a:extLst>
              <a:ext uri="{FF2B5EF4-FFF2-40B4-BE49-F238E27FC236}">
                <a16:creationId xmlns:a16="http://schemas.microsoft.com/office/drawing/2014/main" id="{C3E879CF-D370-E04F-FB6A-02DD4E075E36}"/>
              </a:ext>
            </a:extLst>
          </p:cNvPr>
          <p:cNvSpPr/>
          <p:nvPr/>
        </p:nvSpPr>
        <p:spPr>
          <a:xfrm>
            <a:off x="8602550" y="4753107"/>
            <a:ext cx="441300" cy="292800"/>
          </a:xfrm>
          <a:prstGeom prst="roundRect">
            <a:avLst>
              <a:gd name="adj" fmla="val 16667"/>
            </a:avLst>
          </a:prstGeom>
          <a:solidFill>
            <a:srgbClr val="D7153A"/>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33" name="Google Shape;1433;p47">
            <a:extLst>
              <a:ext uri="{FF2B5EF4-FFF2-40B4-BE49-F238E27FC236}">
                <a16:creationId xmlns:a16="http://schemas.microsoft.com/office/drawing/2014/main" id="{E0277234-0A5B-B757-6CA4-9CBBC666C24F}"/>
              </a:ext>
            </a:extLst>
          </p:cNvPr>
          <p:cNvSpPr txBox="1">
            <a:spLocks noGrp="1"/>
          </p:cNvSpPr>
          <p:nvPr>
            <p:ph type="sldNum" idx="12"/>
          </p:nvPr>
        </p:nvSpPr>
        <p:spPr>
          <a:xfrm>
            <a:off x="8548858" y="4702699"/>
            <a:ext cx="548700" cy="3936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fld id="{00000000-1234-1234-1234-123412341234}" type="slidenum">
              <a:rPr lang="en">
                <a:solidFill>
                  <a:schemeClr val="lt1"/>
                </a:solidFill>
                <a:latin typeface="Public Sans"/>
                <a:ea typeface="Public Sans"/>
                <a:cs typeface="Public Sans"/>
                <a:sym typeface="Public Sans"/>
              </a:rPr>
              <a:t>27</a:t>
            </a:fld>
            <a:endParaRPr>
              <a:solidFill>
                <a:schemeClr val="lt1"/>
              </a:solidFill>
              <a:latin typeface="Public Sans"/>
              <a:ea typeface="Public Sans"/>
              <a:cs typeface="Public Sans"/>
              <a:sym typeface="Public Sans"/>
            </a:endParaRPr>
          </a:p>
        </p:txBody>
      </p:sp>
    </p:spTree>
    <p:extLst>
      <p:ext uri="{BB962C8B-B14F-4D97-AF65-F5344CB8AC3E}">
        <p14:creationId xmlns:p14="http://schemas.microsoft.com/office/powerpoint/2010/main" val="19086869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A7E8FF"/>
        </a:solidFill>
        <a:effectLst/>
      </p:bgPr>
    </p:bg>
    <p:spTree>
      <p:nvGrpSpPr>
        <p:cNvPr id="1" name="Shape 1427">
          <a:extLst>
            <a:ext uri="{FF2B5EF4-FFF2-40B4-BE49-F238E27FC236}">
              <a16:creationId xmlns:a16="http://schemas.microsoft.com/office/drawing/2014/main" id="{6EAD0076-F046-1F81-7E9E-C6B209A4C408}"/>
            </a:ext>
          </a:extLst>
        </p:cNvPr>
        <p:cNvGrpSpPr/>
        <p:nvPr/>
      </p:nvGrpSpPr>
      <p:grpSpPr>
        <a:xfrm>
          <a:off x="0" y="0"/>
          <a:ext cx="0" cy="0"/>
          <a:chOff x="0" y="0"/>
          <a:chExt cx="0" cy="0"/>
        </a:xfrm>
      </p:grpSpPr>
      <p:sp>
        <p:nvSpPr>
          <p:cNvPr id="1430" name="Google Shape;1430;p47">
            <a:extLst>
              <a:ext uri="{FF2B5EF4-FFF2-40B4-BE49-F238E27FC236}">
                <a16:creationId xmlns:a16="http://schemas.microsoft.com/office/drawing/2014/main" id="{0D4FC03D-E8C9-A878-C62F-95431372A6CE}"/>
              </a:ext>
            </a:extLst>
          </p:cNvPr>
          <p:cNvSpPr txBox="1">
            <a:spLocks noGrp="1"/>
          </p:cNvSpPr>
          <p:nvPr>
            <p:ph type="title"/>
          </p:nvPr>
        </p:nvSpPr>
        <p:spPr>
          <a:xfrm>
            <a:off x="355599" y="373336"/>
            <a:ext cx="6426201" cy="584795"/>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AU" sz="2400" b="1">
                <a:solidFill>
                  <a:srgbClr val="002664"/>
                </a:solidFill>
                <a:latin typeface="Public Sans SemiBold" pitchFamily="2" charset="0"/>
              </a:rPr>
              <a:t>Books about starting preschool</a:t>
            </a:r>
          </a:p>
        </p:txBody>
      </p:sp>
      <p:sp>
        <p:nvSpPr>
          <p:cNvPr id="1431" name="Google Shape;1431;p47">
            <a:extLst>
              <a:ext uri="{FF2B5EF4-FFF2-40B4-BE49-F238E27FC236}">
                <a16:creationId xmlns:a16="http://schemas.microsoft.com/office/drawing/2014/main" id="{BC3FB8A4-7F29-3E68-9C46-101368623D57}"/>
              </a:ext>
            </a:extLst>
          </p:cNvPr>
          <p:cNvSpPr txBox="1">
            <a:spLocks noGrp="1"/>
          </p:cNvSpPr>
          <p:nvPr>
            <p:ph type="sldNum" idx="12"/>
          </p:nvPr>
        </p:nvSpPr>
        <p:spPr>
          <a:xfrm>
            <a:off x="8548858" y="4702699"/>
            <a:ext cx="548700" cy="3936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fld id="{00000000-1234-1234-1234-123412341234}" type="slidenum">
              <a:rPr lang="en"/>
              <a:t>28</a:t>
            </a:fld>
            <a:endParaRPr/>
          </a:p>
        </p:txBody>
      </p:sp>
      <p:sp>
        <p:nvSpPr>
          <p:cNvPr id="1432" name="Google Shape;1432;p47">
            <a:extLst>
              <a:ext uri="{FF2B5EF4-FFF2-40B4-BE49-F238E27FC236}">
                <a16:creationId xmlns:a16="http://schemas.microsoft.com/office/drawing/2014/main" id="{54D58B7B-E368-77CC-502C-45D1B1207998}"/>
              </a:ext>
            </a:extLst>
          </p:cNvPr>
          <p:cNvSpPr/>
          <p:nvPr/>
        </p:nvSpPr>
        <p:spPr>
          <a:xfrm>
            <a:off x="8602550" y="4753107"/>
            <a:ext cx="441300" cy="292800"/>
          </a:xfrm>
          <a:prstGeom prst="roundRect">
            <a:avLst>
              <a:gd name="adj" fmla="val 16667"/>
            </a:avLst>
          </a:prstGeom>
          <a:solidFill>
            <a:srgbClr val="D7153A"/>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33" name="Google Shape;1433;p47">
            <a:extLst>
              <a:ext uri="{FF2B5EF4-FFF2-40B4-BE49-F238E27FC236}">
                <a16:creationId xmlns:a16="http://schemas.microsoft.com/office/drawing/2014/main" id="{6FBF82AD-C279-88BE-3E14-5D1D28AB6F5F}"/>
              </a:ext>
            </a:extLst>
          </p:cNvPr>
          <p:cNvSpPr txBox="1">
            <a:spLocks noGrp="1"/>
          </p:cNvSpPr>
          <p:nvPr>
            <p:ph type="sldNum" idx="12"/>
          </p:nvPr>
        </p:nvSpPr>
        <p:spPr>
          <a:xfrm>
            <a:off x="8548858" y="4702699"/>
            <a:ext cx="548700" cy="3936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fld id="{00000000-1234-1234-1234-123412341234}" type="slidenum">
              <a:rPr lang="en">
                <a:solidFill>
                  <a:schemeClr val="lt1"/>
                </a:solidFill>
                <a:latin typeface="Public Sans"/>
                <a:ea typeface="Public Sans"/>
                <a:cs typeface="Public Sans"/>
                <a:sym typeface="Public Sans"/>
              </a:rPr>
              <a:t>28</a:t>
            </a:fld>
            <a:endParaRPr>
              <a:solidFill>
                <a:schemeClr val="lt1"/>
              </a:solidFill>
              <a:latin typeface="Public Sans"/>
              <a:ea typeface="Public Sans"/>
              <a:cs typeface="Public Sans"/>
              <a:sym typeface="Public Sans"/>
            </a:endParaRPr>
          </a:p>
        </p:txBody>
      </p:sp>
      <p:pic>
        <p:nvPicPr>
          <p:cNvPr id="4" name="Picture 3">
            <a:extLst>
              <a:ext uri="{FF2B5EF4-FFF2-40B4-BE49-F238E27FC236}">
                <a16:creationId xmlns:a16="http://schemas.microsoft.com/office/drawing/2014/main" id="{ADBCFDB6-61B2-0DDD-2F3C-FBBAFF785493}"/>
              </a:ext>
            </a:extLst>
          </p:cNvPr>
          <p:cNvPicPr>
            <a:picLocks noChangeAspect="1"/>
          </p:cNvPicPr>
          <p:nvPr/>
        </p:nvPicPr>
        <p:blipFill>
          <a:blip r:embed="rId3"/>
          <a:srcRect/>
          <a:stretch/>
        </p:blipFill>
        <p:spPr>
          <a:xfrm>
            <a:off x="496782" y="1050316"/>
            <a:ext cx="1276487" cy="1324431"/>
          </a:xfrm>
          <a:prstGeom prst="rect">
            <a:avLst/>
          </a:prstGeom>
        </p:spPr>
      </p:pic>
      <p:pic>
        <p:nvPicPr>
          <p:cNvPr id="5" name="Picture 4">
            <a:extLst>
              <a:ext uri="{FF2B5EF4-FFF2-40B4-BE49-F238E27FC236}">
                <a16:creationId xmlns:a16="http://schemas.microsoft.com/office/drawing/2014/main" id="{4AC8E0C1-79F4-EC02-DFBA-884A48EF1BCF}"/>
              </a:ext>
            </a:extLst>
          </p:cNvPr>
          <p:cNvPicPr>
            <a:picLocks noChangeAspect="1"/>
          </p:cNvPicPr>
          <p:nvPr/>
        </p:nvPicPr>
        <p:blipFill>
          <a:blip r:embed="rId4"/>
          <a:srcRect/>
          <a:stretch/>
        </p:blipFill>
        <p:spPr>
          <a:xfrm>
            <a:off x="1997204" y="1155433"/>
            <a:ext cx="1324431" cy="1107311"/>
          </a:xfrm>
          <a:prstGeom prst="rect">
            <a:avLst/>
          </a:prstGeom>
        </p:spPr>
      </p:pic>
      <p:pic>
        <p:nvPicPr>
          <p:cNvPr id="7" name="Picture 6">
            <a:extLst>
              <a:ext uri="{FF2B5EF4-FFF2-40B4-BE49-F238E27FC236}">
                <a16:creationId xmlns:a16="http://schemas.microsoft.com/office/drawing/2014/main" id="{FC16FC91-8F9C-BDB8-E110-A62422DF30A9}"/>
              </a:ext>
            </a:extLst>
          </p:cNvPr>
          <p:cNvPicPr>
            <a:picLocks noChangeAspect="1"/>
          </p:cNvPicPr>
          <p:nvPr/>
        </p:nvPicPr>
        <p:blipFill>
          <a:blip r:embed="rId5"/>
          <a:srcRect/>
          <a:stretch/>
        </p:blipFill>
        <p:spPr>
          <a:xfrm>
            <a:off x="3817275" y="1050315"/>
            <a:ext cx="1175674" cy="1324355"/>
          </a:xfrm>
          <a:prstGeom prst="rect">
            <a:avLst/>
          </a:prstGeom>
        </p:spPr>
      </p:pic>
      <p:pic>
        <p:nvPicPr>
          <p:cNvPr id="8" name="Picture 7">
            <a:extLst>
              <a:ext uri="{FF2B5EF4-FFF2-40B4-BE49-F238E27FC236}">
                <a16:creationId xmlns:a16="http://schemas.microsoft.com/office/drawing/2014/main" id="{62BFB053-1C25-EB28-79FA-AF869DB7C952}"/>
              </a:ext>
            </a:extLst>
          </p:cNvPr>
          <p:cNvPicPr>
            <a:picLocks noChangeAspect="1"/>
          </p:cNvPicPr>
          <p:nvPr/>
        </p:nvPicPr>
        <p:blipFill>
          <a:blip r:embed="rId6"/>
          <a:srcRect/>
          <a:stretch/>
        </p:blipFill>
        <p:spPr>
          <a:xfrm>
            <a:off x="5531074" y="1050885"/>
            <a:ext cx="1553256" cy="1317548"/>
          </a:xfrm>
          <a:prstGeom prst="rect">
            <a:avLst/>
          </a:prstGeom>
        </p:spPr>
      </p:pic>
      <p:pic>
        <p:nvPicPr>
          <p:cNvPr id="9" name="Picture 8">
            <a:extLst>
              <a:ext uri="{FF2B5EF4-FFF2-40B4-BE49-F238E27FC236}">
                <a16:creationId xmlns:a16="http://schemas.microsoft.com/office/drawing/2014/main" id="{39A77171-7051-CD0B-FF81-FDB6A19A3B9B}"/>
              </a:ext>
            </a:extLst>
          </p:cNvPr>
          <p:cNvPicPr>
            <a:picLocks noChangeAspect="1"/>
          </p:cNvPicPr>
          <p:nvPr/>
        </p:nvPicPr>
        <p:blipFill>
          <a:blip r:embed="rId7"/>
          <a:srcRect/>
          <a:stretch/>
        </p:blipFill>
        <p:spPr>
          <a:xfrm>
            <a:off x="7325672" y="1050885"/>
            <a:ext cx="1301790" cy="1316928"/>
          </a:xfrm>
          <a:prstGeom prst="rect">
            <a:avLst/>
          </a:prstGeom>
        </p:spPr>
      </p:pic>
      <p:pic>
        <p:nvPicPr>
          <p:cNvPr id="10" name="Picture 9" descr="A book cover of a kissing hand&#10;&#10;AI-generated content may be incorrect.">
            <a:extLst>
              <a:ext uri="{FF2B5EF4-FFF2-40B4-BE49-F238E27FC236}">
                <a16:creationId xmlns:a16="http://schemas.microsoft.com/office/drawing/2014/main" id="{8EB93498-C22A-846E-A6FE-CAA07898ED4B}"/>
              </a:ext>
            </a:extLst>
          </p:cNvPr>
          <p:cNvPicPr>
            <a:picLocks noChangeAspect="1"/>
          </p:cNvPicPr>
          <p:nvPr/>
        </p:nvPicPr>
        <p:blipFill>
          <a:blip r:embed="rId8"/>
          <a:stretch>
            <a:fillRect/>
          </a:stretch>
        </p:blipFill>
        <p:spPr>
          <a:xfrm>
            <a:off x="2031708" y="2987060"/>
            <a:ext cx="1218301" cy="1459515"/>
          </a:xfrm>
          <a:prstGeom prst="rect">
            <a:avLst/>
          </a:prstGeom>
        </p:spPr>
      </p:pic>
      <p:pic>
        <p:nvPicPr>
          <p:cNvPr id="11" name="Picture 10">
            <a:extLst>
              <a:ext uri="{FF2B5EF4-FFF2-40B4-BE49-F238E27FC236}">
                <a16:creationId xmlns:a16="http://schemas.microsoft.com/office/drawing/2014/main" id="{73741024-D198-A4DB-7BA6-54AE20F63127}"/>
              </a:ext>
            </a:extLst>
          </p:cNvPr>
          <p:cNvPicPr>
            <a:picLocks noChangeAspect="1"/>
          </p:cNvPicPr>
          <p:nvPr/>
        </p:nvPicPr>
        <p:blipFill>
          <a:blip r:embed="rId9"/>
          <a:srcRect t="4901" b="4901"/>
          <a:stretch/>
        </p:blipFill>
        <p:spPr>
          <a:xfrm>
            <a:off x="3584430" y="2996586"/>
            <a:ext cx="1636798" cy="1459514"/>
          </a:xfrm>
          <a:prstGeom prst="rect">
            <a:avLst/>
          </a:prstGeom>
        </p:spPr>
      </p:pic>
      <p:pic>
        <p:nvPicPr>
          <p:cNvPr id="12" name="Picture 11">
            <a:extLst>
              <a:ext uri="{FF2B5EF4-FFF2-40B4-BE49-F238E27FC236}">
                <a16:creationId xmlns:a16="http://schemas.microsoft.com/office/drawing/2014/main" id="{BCF2AC87-558E-2AC5-E81E-AF87C5EEDB00}"/>
              </a:ext>
            </a:extLst>
          </p:cNvPr>
          <p:cNvPicPr>
            <a:picLocks noChangeAspect="1"/>
          </p:cNvPicPr>
          <p:nvPr/>
        </p:nvPicPr>
        <p:blipFill>
          <a:blip r:embed="rId10"/>
          <a:srcRect/>
          <a:stretch/>
        </p:blipFill>
        <p:spPr>
          <a:xfrm>
            <a:off x="5585390" y="2996586"/>
            <a:ext cx="1448886" cy="1459514"/>
          </a:xfrm>
          <a:prstGeom prst="rect">
            <a:avLst/>
          </a:prstGeom>
        </p:spPr>
      </p:pic>
      <p:sp>
        <p:nvSpPr>
          <p:cNvPr id="18" name="TextBox 17">
            <a:extLst>
              <a:ext uri="{FF2B5EF4-FFF2-40B4-BE49-F238E27FC236}">
                <a16:creationId xmlns:a16="http://schemas.microsoft.com/office/drawing/2014/main" id="{0A69E619-F696-0B7F-CF78-C7030A31C65B}"/>
              </a:ext>
            </a:extLst>
          </p:cNvPr>
          <p:cNvSpPr txBox="1"/>
          <p:nvPr/>
        </p:nvSpPr>
        <p:spPr>
          <a:xfrm>
            <a:off x="386550" y="2426760"/>
            <a:ext cx="1473816" cy="492443"/>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algn="ctr" defTabSz="609585">
              <a:buClrTx/>
              <a:buFontTx/>
              <a:buNone/>
            </a:pPr>
            <a:r>
              <a:rPr lang="en-US" sz="1600" kern="1200">
                <a:solidFill>
                  <a:srgbClr val="002664"/>
                </a:solidFill>
                <a:latin typeface="Public Sans Light"/>
                <a:ea typeface="+mn-ea"/>
                <a:cs typeface="+mn-cs"/>
              </a:rPr>
              <a:t>Llama </a:t>
            </a:r>
            <a:r>
              <a:rPr lang="en-US" sz="1600" kern="1200" err="1">
                <a:solidFill>
                  <a:srgbClr val="002664"/>
                </a:solidFill>
                <a:latin typeface="Public Sans Light"/>
                <a:ea typeface="+mn-ea"/>
                <a:cs typeface="+mn-cs"/>
              </a:rPr>
              <a:t>Llama</a:t>
            </a:r>
            <a:r>
              <a:rPr lang="en-US" sz="1600" kern="1200">
                <a:solidFill>
                  <a:srgbClr val="002664"/>
                </a:solidFill>
                <a:latin typeface="Public Sans Light"/>
                <a:ea typeface="+mn-ea"/>
                <a:cs typeface="+mn-cs"/>
              </a:rPr>
              <a:t> Misses Mama</a:t>
            </a:r>
          </a:p>
        </p:txBody>
      </p:sp>
      <p:sp>
        <p:nvSpPr>
          <p:cNvPr id="19" name="TextBox 18">
            <a:extLst>
              <a:ext uri="{FF2B5EF4-FFF2-40B4-BE49-F238E27FC236}">
                <a16:creationId xmlns:a16="http://schemas.microsoft.com/office/drawing/2014/main" id="{3CE98650-20F4-0760-4631-F66CD3E23C52}"/>
              </a:ext>
            </a:extLst>
          </p:cNvPr>
          <p:cNvSpPr txBox="1"/>
          <p:nvPr/>
        </p:nvSpPr>
        <p:spPr>
          <a:xfrm>
            <a:off x="1983429" y="2422174"/>
            <a:ext cx="1316928" cy="492443"/>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algn="ctr" defTabSz="609585">
              <a:buClrTx/>
              <a:buFontTx/>
              <a:buNone/>
            </a:pPr>
            <a:r>
              <a:rPr lang="en-US" sz="1600" kern="1200">
                <a:solidFill>
                  <a:srgbClr val="002664"/>
                </a:solidFill>
                <a:latin typeface="Public Sans Light"/>
                <a:ea typeface="+mn-ea"/>
                <a:cs typeface="+mn-cs"/>
              </a:rPr>
              <a:t>Hello Preschool!</a:t>
            </a:r>
          </a:p>
        </p:txBody>
      </p:sp>
      <p:sp>
        <p:nvSpPr>
          <p:cNvPr id="20" name="TextBox 19">
            <a:extLst>
              <a:ext uri="{FF2B5EF4-FFF2-40B4-BE49-F238E27FC236}">
                <a16:creationId xmlns:a16="http://schemas.microsoft.com/office/drawing/2014/main" id="{110E7D55-DC71-C1A0-D5A0-4CF93532708A}"/>
              </a:ext>
            </a:extLst>
          </p:cNvPr>
          <p:cNvSpPr txBox="1"/>
          <p:nvPr/>
        </p:nvSpPr>
        <p:spPr>
          <a:xfrm>
            <a:off x="3622441" y="2425305"/>
            <a:ext cx="1592989" cy="492443"/>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algn="ctr" defTabSz="609585">
              <a:buClrTx/>
              <a:buFontTx/>
              <a:buNone/>
            </a:pPr>
            <a:r>
              <a:rPr lang="en-US" sz="1600" kern="1200">
                <a:solidFill>
                  <a:srgbClr val="002664"/>
                </a:solidFill>
                <a:latin typeface="Public Sans Light"/>
                <a:ea typeface="+mn-ea"/>
                <a:cs typeface="+mn-cs"/>
              </a:rPr>
              <a:t>Preschool Day Hooray!</a:t>
            </a:r>
          </a:p>
        </p:txBody>
      </p:sp>
      <p:sp>
        <p:nvSpPr>
          <p:cNvPr id="21" name="TextBox 20">
            <a:extLst>
              <a:ext uri="{FF2B5EF4-FFF2-40B4-BE49-F238E27FC236}">
                <a16:creationId xmlns:a16="http://schemas.microsoft.com/office/drawing/2014/main" id="{56361422-4977-EB26-FC33-795E91D41057}"/>
              </a:ext>
            </a:extLst>
          </p:cNvPr>
          <p:cNvSpPr txBox="1"/>
          <p:nvPr/>
        </p:nvSpPr>
        <p:spPr>
          <a:xfrm>
            <a:off x="5760782" y="2431670"/>
            <a:ext cx="1273493" cy="492443"/>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algn="ctr" defTabSz="609585">
              <a:buClrTx/>
              <a:buFontTx/>
              <a:buNone/>
            </a:pPr>
            <a:r>
              <a:rPr lang="en-US" sz="1600" kern="1200">
                <a:solidFill>
                  <a:srgbClr val="002664"/>
                </a:solidFill>
                <a:latin typeface="Public Sans Light"/>
              </a:rPr>
              <a:t>Maisy Goes to Preschool</a:t>
            </a:r>
          </a:p>
        </p:txBody>
      </p:sp>
      <p:sp>
        <p:nvSpPr>
          <p:cNvPr id="22" name="TextBox 21">
            <a:extLst>
              <a:ext uri="{FF2B5EF4-FFF2-40B4-BE49-F238E27FC236}">
                <a16:creationId xmlns:a16="http://schemas.microsoft.com/office/drawing/2014/main" id="{EC1A393E-8132-953C-E5C2-9B3B83925CBA}"/>
              </a:ext>
            </a:extLst>
          </p:cNvPr>
          <p:cNvSpPr txBox="1"/>
          <p:nvPr/>
        </p:nvSpPr>
        <p:spPr>
          <a:xfrm>
            <a:off x="7325672" y="2422174"/>
            <a:ext cx="1316928" cy="954107"/>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algn="ctr" defTabSz="609585">
              <a:buClrTx/>
              <a:buFontTx/>
              <a:buNone/>
            </a:pPr>
            <a:r>
              <a:rPr lang="en-US" sz="1600" kern="1200">
                <a:solidFill>
                  <a:srgbClr val="002664"/>
                </a:solidFill>
                <a:latin typeface="Public Sans Light"/>
                <a:ea typeface="+mn-ea"/>
                <a:cs typeface="+mn-cs"/>
              </a:rPr>
              <a:t>The Night Before Preschool</a:t>
            </a:r>
          </a:p>
          <a:p>
            <a:pPr algn="ctr" defTabSz="609585">
              <a:buClrTx/>
              <a:buFontTx/>
              <a:buNone/>
            </a:pPr>
            <a:endParaRPr lang="en-US" kern="1200">
              <a:solidFill>
                <a:srgbClr val="22272B"/>
              </a:solidFill>
              <a:latin typeface="Public Sans Light"/>
              <a:ea typeface="+mn-ea"/>
              <a:cs typeface="+mn-cs"/>
            </a:endParaRPr>
          </a:p>
        </p:txBody>
      </p:sp>
      <p:sp>
        <p:nvSpPr>
          <p:cNvPr id="26" name="TextBox 25">
            <a:extLst>
              <a:ext uri="{FF2B5EF4-FFF2-40B4-BE49-F238E27FC236}">
                <a16:creationId xmlns:a16="http://schemas.microsoft.com/office/drawing/2014/main" id="{BB8208EA-773C-0944-356A-0EEEFD1D307D}"/>
              </a:ext>
            </a:extLst>
          </p:cNvPr>
          <p:cNvSpPr txBox="1"/>
          <p:nvPr/>
        </p:nvSpPr>
        <p:spPr>
          <a:xfrm>
            <a:off x="1716657" y="4541286"/>
            <a:ext cx="1798763" cy="246221"/>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algn="ctr" defTabSz="609585">
              <a:buClrTx/>
              <a:buFontTx/>
              <a:buNone/>
            </a:pPr>
            <a:r>
              <a:rPr lang="en-US" sz="1600" kern="1200">
                <a:solidFill>
                  <a:srgbClr val="002664"/>
                </a:solidFill>
                <a:latin typeface="Public Sans Light"/>
                <a:ea typeface="+mn-ea"/>
                <a:cs typeface="+mn-cs"/>
              </a:rPr>
              <a:t>The Kissing Hand</a:t>
            </a:r>
          </a:p>
        </p:txBody>
      </p:sp>
      <p:sp>
        <p:nvSpPr>
          <p:cNvPr id="27" name="TextBox 26">
            <a:extLst>
              <a:ext uri="{FF2B5EF4-FFF2-40B4-BE49-F238E27FC236}">
                <a16:creationId xmlns:a16="http://schemas.microsoft.com/office/drawing/2014/main" id="{516336C8-7856-851D-5C01-E4072C9AC9A3}"/>
              </a:ext>
            </a:extLst>
          </p:cNvPr>
          <p:cNvSpPr txBox="1"/>
          <p:nvPr/>
        </p:nvSpPr>
        <p:spPr>
          <a:xfrm>
            <a:off x="3403283" y="4539906"/>
            <a:ext cx="1970974" cy="492443"/>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algn="ctr" defTabSz="609585">
              <a:buClrTx/>
              <a:buFontTx/>
              <a:buNone/>
            </a:pPr>
            <a:r>
              <a:rPr lang="en-US" sz="1600" kern="1200">
                <a:solidFill>
                  <a:srgbClr val="002664"/>
                </a:solidFill>
                <a:latin typeface="Public Sans Light"/>
                <a:ea typeface="+mn-ea"/>
                <a:cs typeface="+mn-cs"/>
              </a:rPr>
              <a:t>My First Day of Preschool</a:t>
            </a:r>
          </a:p>
        </p:txBody>
      </p:sp>
      <p:sp>
        <p:nvSpPr>
          <p:cNvPr id="28" name="TextBox 27">
            <a:extLst>
              <a:ext uri="{FF2B5EF4-FFF2-40B4-BE49-F238E27FC236}">
                <a16:creationId xmlns:a16="http://schemas.microsoft.com/office/drawing/2014/main" id="{6500A25E-5FC4-9AB5-2B90-D9C77B496BDD}"/>
              </a:ext>
            </a:extLst>
          </p:cNvPr>
          <p:cNvSpPr txBox="1"/>
          <p:nvPr/>
        </p:nvSpPr>
        <p:spPr>
          <a:xfrm>
            <a:off x="5365630" y="4541287"/>
            <a:ext cx="1943847" cy="492443"/>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algn="ctr" defTabSz="609585">
              <a:buClrTx/>
              <a:buFontTx/>
              <a:buNone/>
            </a:pPr>
            <a:r>
              <a:rPr lang="en-US" sz="1600" kern="1200">
                <a:solidFill>
                  <a:srgbClr val="002664"/>
                </a:solidFill>
                <a:latin typeface="Public Sans Light"/>
                <a:ea typeface="+mn-ea"/>
                <a:cs typeface="+mn-cs"/>
              </a:rPr>
              <a:t>Pete the Kitty’s First Day of Preschool</a:t>
            </a:r>
          </a:p>
        </p:txBody>
      </p:sp>
    </p:spTree>
    <p:extLst>
      <p:ext uri="{BB962C8B-B14F-4D97-AF65-F5344CB8AC3E}">
        <p14:creationId xmlns:p14="http://schemas.microsoft.com/office/powerpoint/2010/main" val="16962927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A7E8FF"/>
        </a:solidFill>
        <a:effectLst/>
      </p:bgPr>
    </p:bg>
    <p:spTree>
      <p:nvGrpSpPr>
        <p:cNvPr id="1" name="Shape 1427">
          <a:extLst>
            <a:ext uri="{FF2B5EF4-FFF2-40B4-BE49-F238E27FC236}">
              <a16:creationId xmlns:a16="http://schemas.microsoft.com/office/drawing/2014/main" id="{6A1B6F6E-384C-C18F-0A41-EA4861B72C6F}"/>
            </a:ext>
          </a:extLst>
        </p:cNvPr>
        <p:cNvGrpSpPr/>
        <p:nvPr/>
      </p:nvGrpSpPr>
      <p:grpSpPr>
        <a:xfrm>
          <a:off x="0" y="0"/>
          <a:ext cx="0" cy="0"/>
          <a:chOff x="0" y="0"/>
          <a:chExt cx="0" cy="0"/>
        </a:xfrm>
      </p:grpSpPr>
      <p:sp>
        <p:nvSpPr>
          <p:cNvPr id="1430" name="Google Shape;1430;p47">
            <a:extLst>
              <a:ext uri="{FF2B5EF4-FFF2-40B4-BE49-F238E27FC236}">
                <a16:creationId xmlns:a16="http://schemas.microsoft.com/office/drawing/2014/main" id="{96D1105F-BCE5-6F70-0AEB-2ED66E5455F3}"/>
              </a:ext>
            </a:extLst>
          </p:cNvPr>
          <p:cNvSpPr txBox="1">
            <a:spLocks noGrp="1"/>
          </p:cNvSpPr>
          <p:nvPr>
            <p:ph type="title"/>
          </p:nvPr>
        </p:nvSpPr>
        <p:spPr>
          <a:xfrm>
            <a:off x="355599" y="450970"/>
            <a:ext cx="7854736" cy="584795"/>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AU" sz="2400" b="1">
                <a:solidFill>
                  <a:srgbClr val="002664"/>
                </a:solidFill>
                <a:latin typeface="Public Sans SemiBold" pitchFamily="2" charset="0"/>
              </a:rPr>
              <a:t>Useful websites</a:t>
            </a:r>
          </a:p>
        </p:txBody>
      </p:sp>
      <p:sp>
        <p:nvSpPr>
          <p:cNvPr id="1431" name="Google Shape;1431;p47">
            <a:extLst>
              <a:ext uri="{FF2B5EF4-FFF2-40B4-BE49-F238E27FC236}">
                <a16:creationId xmlns:a16="http://schemas.microsoft.com/office/drawing/2014/main" id="{58F1F70E-1FB4-CD59-C53A-AACAF6459361}"/>
              </a:ext>
            </a:extLst>
          </p:cNvPr>
          <p:cNvSpPr txBox="1">
            <a:spLocks noGrp="1"/>
          </p:cNvSpPr>
          <p:nvPr>
            <p:ph type="sldNum" idx="12"/>
          </p:nvPr>
        </p:nvSpPr>
        <p:spPr>
          <a:xfrm>
            <a:off x="8548858" y="4702699"/>
            <a:ext cx="548700" cy="3936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fld id="{00000000-1234-1234-1234-123412341234}" type="slidenum">
              <a:rPr lang="en"/>
              <a:t>29</a:t>
            </a:fld>
            <a:endParaRPr/>
          </a:p>
        </p:txBody>
      </p:sp>
      <p:sp>
        <p:nvSpPr>
          <p:cNvPr id="1432" name="Google Shape;1432;p47">
            <a:extLst>
              <a:ext uri="{FF2B5EF4-FFF2-40B4-BE49-F238E27FC236}">
                <a16:creationId xmlns:a16="http://schemas.microsoft.com/office/drawing/2014/main" id="{5F287423-F6C6-8EC6-9334-7CDC09611A63}"/>
              </a:ext>
            </a:extLst>
          </p:cNvPr>
          <p:cNvSpPr/>
          <p:nvPr/>
        </p:nvSpPr>
        <p:spPr>
          <a:xfrm>
            <a:off x="8602550" y="4753107"/>
            <a:ext cx="441300" cy="292800"/>
          </a:xfrm>
          <a:prstGeom prst="roundRect">
            <a:avLst>
              <a:gd name="adj" fmla="val 16667"/>
            </a:avLst>
          </a:prstGeom>
          <a:solidFill>
            <a:srgbClr val="D7153A"/>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33" name="Google Shape;1433;p47">
            <a:extLst>
              <a:ext uri="{FF2B5EF4-FFF2-40B4-BE49-F238E27FC236}">
                <a16:creationId xmlns:a16="http://schemas.microsoft.com/office/drawing/2014/main" id="{DED4095A-7FD2-1BED-3418-7BFEB6C43AE4}"/>
              </a:ext>
            </a:extLst>
          </p:cNvPr>
          <p:cNvSpPr txBox="1">
            <a:spLocks noGrp="1"/>
          </p:cNvSpPr>
          <p:nvPr>
            <p:ph type="sldNum" idx="12"/>
          </p:nvPr>
        </p:nvSpPr>
        <p:spPr>
          <a:xfrm>
            <a:off x="8548858" y="4702699"/>
            <a:ext cx="548700" cy="3936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fld id="{00000000-1234-1234-1234-123412341234}" type="slidenum">
              <a:rPr lang="en">
                <a:solidFill>
                  <a:schemeClr val="lt1"/>
                </a:solidFill>
                <a:latin typeface="Public Sans"/>
                <a:ea typeface="Public Sans"/>
                <a:cs typeface="Public Sans"/>
                <a:sym typeface="Public Sans"/>
              </a:rPr>
              <a:t>29</a:t>
            </a:fld>
            <a:endParaRPr>
              <a:solidFill>
                <a:schemeClr val="lt1"/>
              </a:solidFill>
              <a:latin typeface="Public Sans"/>
              <a:ea typeface="Public Sans"/>
              <a:cs typeface="Public Sans"/>
              <a:sym typeface="Public Sans"/>
            </a:endParaRPr>
          </a:p>
        </p:txBody>
      </p:sp>
      <p:sp>
        <p:nvSpPr>
          <p:cNvPr id="5" name="Google Shape;1468;p48">
            <a:extLst>
              <a:ext uri="{FF2B5EF4-FFF2-40B4-BE49-F238E27FC236}">
                <a16:creationId xmlns:a16="http://schemas.microsoft.com/office/drawing/2014/main" id="{A1328205-C264-9F36-32EC-2830975C6948}"/>
              </a:ext>
            </a:extLst>
          </p:cNvPr>
          <p:cNvSpPr txBox="1">
            <a:spLocks/>
          </p:cNvSpPr>
          <p:nvPr/>
        </p:nvSpPr>
        <p:spPr>
          <a:xfrm>
            <a:off x="311698" y="1725279"/>
            <a:ext cx="4416567" cy="3381009"/>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pPr marL="228600" indent="-194310">
              <a:lnSpc>
                <a:spcPct val="100000"/>
              </a:lnSpc>
              <a:spcAft>
                <a:spcPts val="200"/>
              </a:spcAft>
              <a:buClr>
                <a:srgbClr val="002664"/>
              </a:buClr>
              <a:buSzPts val="900"/>
            </a:pPr>
            <a:r>
              <a:rPr lang="en-AU" sz="1200">
                <a:solidFill>
                  <a:srgbClr val="002664"/>
                </a:solidFill>
                <a:latin typeface="Public Sans" pitchFamily="2" charset="0"/>
              </a:rPr>
              <a:t>Early Childhood Education Finder:</a:t>
            </a:r>
          </a:p>
          <a:p>
            <a:pPr marL="228600" indent="0">
              <a:lnSpc>
                <a:spcPct val="100000"/>
              </a:lnSpc>
              <a:spcAft>
                <a:spcPts val="1200"/>
              </a:spcAft>
              <a:buNone/>
            </a:pPr>
            <a:r>
              <a:rPr lang="en-AU" sz="1200">
                <a:hlinkClick r:id="rId3"/>
              </a:rPr>
              <a:t>Find children's education and care | StartingBlocks.gov.au</a:t>
            </a:r>
            <a:endParaRPr lang="en-AU" sz="1200"/>
          </a:p>
          <a:p>
            <a:pPr marL="228600" indent="-194310">
              <a:lnSpc>
                <a:spcPct val="100000"/>
              </a:lnSpc>
              <a:spcAft>
                <a:spcPts val="200"/>
              </a:spcAft>
              <a:buClr>
                <a:srgbClr val="002664"/>
              </a:buClr>
              <a:buSzPts val="900"/>
            </a:pPr>
            <a:r>
              <a:rPr lang="en-AU" sz="1200">
                <a:solidFill>
                  <a:srgbClr val="002664"/>
                </a:solidFill>
                <a:latin typeface="Public Sans" pitchFamily="2" charset="0"/>
              </a:rPr>
              <a:t>Choosing a quality service:</a:t>
            </a:r>
          </a:p>
          <a:p>
            <a:pPr marL="219075" indent="0">
              <a:lnSpc>
                <a:spcPct val="100000"/>
              </a:lnSpc>
              <a:spcAft>
                <a:spcPts val="1200"/>
              </a:spcAft>
              <a:buNone/>
            </a:pPr>
            <a:r>
              <a:rPr lang="en-AU" sz="1200" u="sng">
                <a:solidFill>
                  <a:srgbClr val="333333"/>
                </a:solidFill>
                <a:latin typeface="Public Sans" pitchFamily="2" charset="0"/>
                <a:hlinkClick r:id="rId4"/>
              </a:rPr>
              <a:t>Choosing a quality service</a:t>
            </a:r>
            <a:r>
              <a:rPr lang="en-AU" sz="1200">
                <a:solidFill>
                  <a:srgbClr val="333333"/>
                </a:solidFill>
                <a:latin typeface="Public Sans" pitchFamily="2" charset="0"/>
              </a:rPr>
              <a:t> </a:t>
            </a:r>
          </a:p>
          <a:p>
            <a:pPr marL="228600" indent="-194310">
              <a:lnSpc>
                <a:spcPct val="100000"/>
              </a:lnSpc>
              <a:spcAft>
                <a:spcPts val="200"/>
              </a:spcAft>
              <a:buClr>
                <a:srgbClr val="002664"/>
              </a:buClr>
              <a:buSzPts val="900"/>
            </a:pPr>
            <a:r>
              <a:rPr lang="en-AU" sz="1200">
                <a:solidFill>
                  <a:srgbClr val="002664"/>
                </a:solidFill>
                <a:latin typeface="Public Sans" pitchFamily="2" charset="0"/>
              </a:rPr>
              <a:t>Parents and Carers Resources:</a:t>
            </a:r>
          </a:p>
          <a:p>
            <a:pPr marL="219075" indent="0">
              <a:lnSpc>
                <a:spcPct val="100000"/>
              </a:lnSpc>
              <a:spcAft>
                <a:spcPts val="1200"/>
              </a:spcAft>
              <a:buNone/>
            </a:pPr>
            <a:r>
              <a:rPr lang="en-AU" sz="1200" u="sng">
                <a:solidFill>
                  <a:srgbClr val="333333"/>
                </a:solidFill>
                <a:latin typeface="Public Sans" pitchFamily="2" charset="0"/>
                <a:hlinkClick r:id="rId5" tooltip="Application to enrol in a NSW Government school"/>
              </a:rPr>
              <a:t>Information for parents and carers</a:t>
            </a:r>
            <a:endParaRPr lang="en-AU" sz="1200" u="sng">
              <a:solidFill>
                <a:srgbClr val="333333"/>
              </a:solidFill>
              <a:latin typeface="Public Sans" pitchFamily="2" charset="0"/>
            </a:endParaRPr>
          </a:p>
          <a:p>
            <a:pPr marL="228600" indent="0">
              <a:lnSpc>
                <a:spcPct val="100000"/>
              </a:lnSpc>
              <a:spcAft>
                <a:spcPts val="1000"/>
              </a:spcAft>
              <a:buNone/>
            </a:pPr>
            <a:r>
              <a:rPr lang="en-AU" sz="1200" u="sng">
                <a:solidFill>
                  <a:srgbClr val="333333"/>
                </a:solidFill>
                <a:latin typeface="Public Sans" pitchFamily="2" charset="0"/>
                <a:hlinkClick r:id="rId6" tooltip="Invitation to a school function"/>
              </a:rPr>
              <a:t>Early learning resources for families</a:t>
            </a:r>
            <a:endParaRPr lang="en-AU" sz="1200" u="sng">
              <a:solidFill>
                <a:srgbClr val="333333"/>
              </a:solidFill>
              <a:latin typeface="Public Sans" pitchFamily="2" charset="0"/>
            </a:endParaRPr>
          </a:p>
          <a:p>
            <a:pPr marL="228600" indent="0">
              <a:lnSpc>
                <a:spcPct val="100000"/>
              </a:lnSpc>
              <a:spcAft>
                <a:spcPts val="1000"/>
              </a:spcAft>
              <a:buNone/>
            </a:pPr>
            <a:r>
              <a:rPr lang="en-AU" sz="1200">
                <a:latin typeface="Public Sans" pitchFamily="2" charset="0"/>
                <a:hlinkClick r:id="rId7"/>
              </a:rPr>
              <a:t>Early childhood development Brighter Beginnings</a:t>
            </a:r>
            <a:endParaRPr lang="en-AU" sz="1200">
              <a:latin typeface="Public Sans" pitchFamily="2" charset="0"/>
            </a:endParaRPr>
          </a:p>
          <a:p>
            <a:pPr marL="228600" indent="0">
              <a:lnSpc>
                <a:spcPct val="100000"/>
              </a:lnSpc>
              <a:spcAft>
                <a:spcPts val="1000"/>
              </a:spcAft>
              <a:buNone/>
            </a:pPr>
            <a:r>
              <a:rPr lang="en-AU" sz="1200">
                <a:hlinkClick r:id="rId8"/>
              </a:rPr>
              <a:t>Starting Blocks Resources</a:t>
            </a:r>
            <a:endParaRPr lang="en-AU" sz="1200"/>
          </a:p>
          <a:p>
            <a:pPr marL="228600" indent="0">
              <a:lnSpc>
                <a:spcPct val="100000"/>
              </a:lnSpc>
              <a:spcAft>
                <a:spcPts val="1000"/>
              </a:spcAft>
              <a:buNone/>
            </a:pPr>
            <a:r>
              <a:rPr lang="en-AU" sz="1200">
                <a:hlinkClick r:id="rId9"/>
              </a:rPr>
              <a:t>Raising Children Network</a:t>
            </a:r>
            <a:endParaRPr lang="en-AU" sz="1200">
              <a:latin typeface="Public Sans" pitchFamily="2" charset="0"/>
            </a:endParaRPr>
          </a:p>
          <a:p>
            <a:pPr marL="228600" indent="0">
              <a:lnSpc>
                <a:spcPct val="100000"/>
              </a:lnSpc>
              <a:spcAft>
                <a:spcPts val="1000"/>
              </a:spcAft>
              <a:buNone/>
            </a:pPr>
            <a:endParaRPr lang="en-AU" sz="1100">
              <a:solidFill>
                <a:srgbClr val="000000"/>
              </a:solidFill>
              <a:latin typeface="Public Sans" pitchFamily="2" charset="0"/>
            </a:endParaRPr>
          </a:p>
          <a:p>
            <a:pPr marL="0" indent="0">
              <a:lnSpc>
                <a:spcPct val="105000"/>
              </a:lnSpc>
              <a:spcBef>
                <a:spcPts val="1200"/>
              </a:spcBef>
              <a:spcAft>
                <a:spcPts val="1200"/>
              </a:spcAft>
              <a:buSzPts val="1018"/>
              <a:buFont typeface="Arial"/>
              <a:buNone/>
            </a:pPr>
            <a:endParaRPr lang="en-AU" sz="1010"/>
          </a:p>
        </p:txBody>
      </p:sp>
      <p:sp>
        <p:nvSpPr>
          <p:cNvPr id="13" name="TextBox 12">
            <a:extLst>
              <a:ext uri="{FF2B5EF4-FFF2-40B4-BE49-F238E27FC236}">
                <a16:creationId xmlns:a16="http://schemas.microsoft.com/office/drawing/2014/main" id="{4F96E186-A573-D4AF-AE49-F9FBDB9A38F4}"/>
              </a:ext>
            </a:extLst>
          </p:cNvPr>
          <p:cNvSpPr txBox="1"/>
          <p:nvPr/>
        </p:nvSpPr>
        <p:spPr>
          <a:xfrm>
            <a:off x="362596" y="992635"/>
            <a:ext cx="8452454" cy="646331"/>
          </a:xfrm>
          <a:prstGeom prst="rect">
            <a:avLst/>
          </a:prstGeom>
          <a:noFill/>
        </p:spPr>
        <p:txBody>
          <a:bodyPr wrap="square">
            <a:spAutoFit/>
          </a:bodyPr>
          <a:lstStyle/>
          <a:p>
            <a:pPr marL="0" lvl="0" indent="0" algn="l" rtl="0">
              <a:spcBef>
                <a:spcPts val="1000"/>
              </a:spcBef>
              <a:spcAft>
                <a:spcPts val="0"/>
              </a:spcAft>
              <a:buNone/>
            </a:pPr>
            <a:r>
              <a:rPr kumimoji="0" lang="en-GB" sz="1800" b="0" u="none" strike="noStrike" kern="1200" cap="none" spc="0" normalizeH="0" baseline="0" noProof="0">
                <a:ln>
                  <a:noFill/>
                </a:ln>
                <a:solidFill>
                  <a:srgbClr val="002664"/>
                </a:solidFill>
                <a:effectLst/>
                <a:uLnTx/>
                <a:uFillTx/>
                <a:latin typeface="Public Sans"/>
                <a:ea typeface="+mj-ea"/>
                <a:cs typeface="+mj-cs"/>
              </a:rPr>
              <a:t>Further translated documents can be found at </a:t>
            </a:r>
            <a:r>
              <a:rPr kumimoji="0" lang="en-GB" sz="1800" b="0" u="none" strike="noStrike" kern="1200" cap="none" spc="0" normalizeH="0" baseline="0" noProof="0">
                <a:ln>
                  <a:noFill/>
                </a:ln>
                <a:solidFill>
                  <a:srgbClr val="002664"/>
                </a:solidFill>
                <a:effectLst/>
                <a:uLnTx/>
                <a:uFillTx/>
                <a:latin typeface="Public Sans"/>
                <a:ea typeface="+mj-ea"/>
                <a:cs typeface="+mj-cs"/>
                <a:hlinkClick r:id="rId10"/>
              </a:rPr>
              <a:t>https://education.nsw.gov.au/schooling/translated-documents</a:t>
            </a:r>
            <a:endParaRPr kumimoji="0" lang="en-GB" sz="1800" b="0" u="none" strike="noStrike" kern="1200" cap="none" spc="0" normalizeH="0" baseline="0" noProof="0">
              <a:ln>
                <a:noFill/>
              </a:ln>
              <a:solidFill>
                <a:srgbClr val="002664"/>
              </a:solidFill>
              <a:effectLst/>
              <a:uLnTx/>
              <a:uFillTx/>
              <a:latin typeface="Public Sans"/>
              <a:ea typeface="+mj-ea"/>
              <a:cs typeface="+mj-cs"/>
            </a:endParaRPr>
          </a:p>
        </p:txBody>
      </p:sp>
      <p:sp>
        <p:nvSpPr>
          <p:cNvPr id="14" name="Google Shape;1468;p48">
            <a:extLst>
              <a:ext uri="{FF2B5EF4-FFF2-40B4-BE49-F238E27FC236}">
                <a16:creationId xmlns:a16="http://schemas.microsoft.com/office/drawing/2014/main" id="{1E957417-1BF8-6FF7-672F-F3CD0FBE7AC9}"/>
              </a:ext>
            </a:extLst>
          </p:cNvPr>
          <p:cNvSpPr txBox="1">
            <a:spLocks/>
          </p:cNvSpPr>
          <p:nvPr/>
        </p:nvSpPr>
        <p:spPr>
          <a:xfrm>
            <a:off x="4781973" y="1725280"/>
            <a:ext cx="4189499" cy="3191774"/>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pPr marL="228600" indent="-194310">
              <a:lnSpc>
                <a:spcPct val="100000"/>
              </a:lnSpc>
              <a:spcAft>
                <a:spcPts val="200"/>
              </a:spcAft>
              <a:buClr>
                <a:srgbClr val="002664"/>
              </a:buClr>
              <a:buSzPts val="900"/>
            </a:pPr>
            <a:r>
              <a:rPr lang="en-AU" sz="1200" dirty="0">
                <a:solidFill>
                  <a:srgbClr val="002664"/>
                </a:solidFill>
                <a:latin typeface="Public Sans"/>
              </a:rPr>
              <a:t>Aboriginal education and communities</a:t>
            </a:r>
            <a:r>
              <a:rPr lang="en-AU" sz="1200" i="0" dirty="0">
                <a:solidFill>
                  <a:srgbClr val="002664"/>
                </a:solidFill>
                <a:effectLst/>
                <a:latin typeface="Public Sans"/>
              </a:rPr>
              <a:t> </a:t>
            </a:r>
            <a:r>
              <a:rPr lang="en-AU" sz="1200" dirty="0">
                <a:solidFill>
                  <a:srgbClr val="002664"/>
                </a:solidFill>
                <a:latin typeface="Public Sans"/>
              </a:rPr>
              <a:t>:</a:t>
            </a:r>
          </a:p>
          <a:p>
            <a:pPr marL="228600" indent="0">
              <a:lnSpc>
                <a:spcPct val="100000"/>
              </a:lnSpc>
              <a:spcAft>
                <a:spcPts val="1200"/>
              </a:spcAft>
              <a:buNone/>
            </a:pPr>
            <a:r>
              <a:rPr lang="en-AU" sz="1200" b="0" i="0" u="sng" dirty="0">
                <a:solidFill>
                  <a:srgbClr val="333333"/>
                </a:solidFill>
                <a:effectLst/>
                <a:latin typeface="Public Sans"/>
                <a:hlinkClick r:id="rId11"/>
              </a:rPr>
              <a:t>Aboriginal education </a:t>
            </a:r>
            <a:r>
              <a:rPr lang="en-AU" sz="1200" u="sng" dirty="0">
                <a:solidFill>
                  <a:srgbClr val="333333"/>
                </a:solidFill>
                <a:latin typeface="Public Sans"/>
                <a:hlinkClick r:id="rId11"/>
              </a:rPr>
              <a:t>resources for families</a:t>
            </a:r>
            <a:endParaRPr lang="en-AU" sz="1200" b="0" i="0">
              <a:solidFill>
                <a:srgbClr val="333333"/>
              </a:solidFill>
              <a:effectLst/>
              <a:latin typeface="Public Sans" pitchFamily="2" charset="0"/>
            </a:endParaRPr>
          </a:p>
          <a:p>
            <a:pPr marL="228600" indent="-194310">
              <a:lnSpc>
                <a:spcPct val="100000"/>
              </a:lnSpc>
              <a:spcAft>
                <a:spcPts val="200"/>
              </a:spcAft>
              <a:buClr>
                <a:srgbClr val="002664"/>
              </a:buClr>
              <a:buSzPts val="900"/>
            </a:pPr>
            <a:r>
              <a:rPr lang="en-AU" sz="1200" i="0" dirty="0">
                <a:solidFill>
                  <a:srgbClr val="002664"/>
                </a:solidFill>
                <a:effectLst/>
                <a:latin typeface="Public Sans"/>
              </a:rPr>
              <a:t>Road safety information</a:t>
            </a:r>
            <a:r>
              <a:rPr lang="en-AU" sz="1200" dirty="0">
                <a:solidFill>
                  <a:srgbClr val="002664"/>
                </a:solidFill>
                <a:latin typeface="Public Sans"/>
              </a:rPr>
              <a:t>:</a:t>
            </a:r>
          </a:p>
          <a:p>
            <a:pPr marL="228600" indent="0">
              <a:lnSpc>
                <a:spcPct val="100000"/>
              </a:lnSpc>
              <a:spcAft>
                <a:spcPts val="200"/>
              </a:spcAft>
              <a:buClr>
                <a:srgbClr val="000000"/>
              </a:buClr>
              <a:buSzTx/>
              <a:buNone/>
              <a:defRPr/>
            </a:pPr>
            <a:r>
              <a:rPr lang="en-AU" sz="1200" b="0" i="0" u="sng" dirty="0">
                <a:solidFill>
                  <a:srgbClr val="333333"/>
                </a:solidFill>
                <a:effectLst/>
                <a:latin typeface="Public Sans"/>
                <a:hlinkClick r:id="rId12"/>
              </a:rPr>
              <a:t>Roads safety parent information</a:t>
            </a:r>
            <a:endParaRPr lang="en-AU" sz="1200" u="sng" dirty="0">
              <a:solidFill>
                <a:srgbClr val="333333"/>
              </a:solidFill>
              <a:latin typeface="Public Sans"/>
            </a:endParaRPr>
          </a:p>
          <a:p>
            <a:pPr marL="228600" indent="0">
              <a:lnSpc>
                <a:spcPct val="100000"/>
              </a:lnSpc>
              <a:spcAft>
                <a:spcPts val="200"/>
              </a:spcAft>
              <a:buClr>
                <a:srgbClr val="000000"/>
              </a:buClr>
              <a:buSzTx/>
              <a:buNone/>
              <a:defRPr/>
            </a:pPr>
            <a:endParaRPr kumimoji="0" lang="en-AU" sz="1200" b="0" i="0" u="none" strike="noStrike" kern="0" cap="none" spc="0" normalizeH="0" baseline="0" noProof="0">
              <a:ln>
                <a:noFill/>
              </a:ln>
              <a:solidFill>
                <a:srgbClr val="000000"/>
              </a:solidFill>
              <a:effectLst/>
              <a:uLnTx/>
              <a:uFillTx/>
              <a:latin typeface="Public Sans" pitchFamily="2" charset="0"/>
              <a:cs typeface="Arial"/>
              <a:sym typeface="Arial"/>
            </a:endParaRPr>
          </a:p>
          <a:p>
            <a:pPr marL="228600" indent="-194310">
              <a:lnSpc>
                <a:spcPct val="100000"/>
              </a:lnSpc>
              <a:spcAft>
                <a:spcPts val="200"/>
              </a:spcAft>
              <a:buClr>
                <a:srgbClr val="002664"/>
              </a:buClr>
              <a:buSzPts val="900"/>
            </a:pPr>
            <a:r>
              <a:rPr lang="en-AU" sz="1200" dirty="0">
                <a:solidFill>
                  <a:srgbClr val="002664"/>
                </a:solidFill>
                <a:latin typeface="Public Sans"/>
              </a:rPr>
              <a:t>Immunisation :</a:t>
            </a:r>
          </a:p>
          <a:p>
            <a:pPr marL="219075" indent="0">
              <a:lnSpc>
                <a:spcPct val="100000"/>
              </a:lnSpc>
              <a:spcAft>
                <a:spcPts val="1200"/>
              </a:spcAft>
              <a:buNone/>
            </a:pPr>
            <a:r>
              <a:rPr lang="en-AU" sz="1200" b="0" i="0" u="sng" dirty="0">
                <a:solidFill>
                  <a:srgbClr val="333333"/>
                </a:solidFill>
                <a:effectLst/>
                <a:latin typeface="Public Sans"/>
                <a:hlinkClick r:id="rId13" tooltip="School counselling service"/>
              </a:rPr>
              <a:t>Immunisation</a:t>
            </a:r>
            <a:r>
              <a:rPr lang="en-AU" sz="1200" dirty="0">
                <a:solidFill>
                  <a:srgbClr val="333333"/>
                </a:solidFill>
                <a:latin typeface="Public Sans"/>
              </a:rPr>
              <a:t> </a:t>
            </a:r>
          </a:p>
          <a:p>
            <a:pPr marL="228600" indent="-194310">
              <a:lnSpc>
                <a:spcPct val="100000"/>
              </a:lnSpc>
              <a:spcAft>
                <a:spcPts val="200"/>
              </a:spcAft>
              <a:buClr>
                <a:srgbClr val="002664"/>
              </a:buClr>
              <a:buSzPts val="900"/>
            </a:pPr>
            <a:r>
              <a:rPr lang="en-AU" sz="1200" dirty="0">
                <a:solidFill>
                  <a:srgbClr val="002664"/>
                </a:solidFill>
                <a:latin typeface="Public Sans"/>
              </a:rPr>
              <a:t>How to enrol in a NSW public preschool:</a:t>
            </a:r>
          </a:p>
          <a:p>
            <a:pPr marL="219075" indent="0">
              <a:lnSpc>
                <a:spcPct val="100000"/>
              </a:lnSpc>
              <a:spcAft>
                <a:spcPts val="200"/>
              </a:spcAft>
              <a:buNone/>
            </a:pPr>
            <a:r>
              <a:rPr lang="en-AU" sz="1200" b="0" i="0" u="sng" dirty="0">
                <a:solidFill>
                  <a:srgbClr val="333333"/>
                </a:solidFill>
                <a:effectLst/>
                <a:latin typeface="Public Sans"/>
                <a:hlinkClick r:id="rId14" tooltip="Telephone interpreter service"/>
              </a:rPr>
              <a:t>Enrolment in a NSW Public Preschool</a:t>
            </a:r>
            <a:endParaRPr lang="en-AU" sz="1200" b="0" i="0" dirty="0">
              <a:solidFill>
                <a:srgbClr val="333333"/>
              </a:solidFill>
              <a:effectLst/>
              <a:latin typeface="Public Sans"/>
            </a:endParaRPr>
          </a:p>
          <a:p>
            <a:pPr marL="219075" indent="0">
              <a:spcBef>
                <a:spcPts val="600"/>
              </a:spcBef>
              <a:buNone/>
            </a:pPr>
            <a:endParaRPr lang="en-AU" sz="1100" u="sng">
              <a:solidFill>
                <a:srgbClr val="333333"/>
              </a:solidFill>
              <a:latin typeface="Public Sans" pitchFamily="2" charset="0"/>
            </a:endParaRPr>
          </a:p>
        </p:txBody>
      </p:sp>
    </p:spTree>
    <p:extLst>
      <p:ext uri="{BB962C8B-B14F-4D97-AF65-F5344CB8AC3E}">
        <p14:creationId xmlns:p14="http://schemas.microsoft.com/office/powerpoint/2010/main" val="2187900823"/>
      </p:ext>
    </p:extLst>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Explanatorynotes xmlns="063f31f4-c326-4d72-9eeb-d1af1187bebc" xsi:nil="true"/>
    <TaxCatchAll xmlns="aadb97e7-ef8b-4a10-9e28-44ef6aa54c77" xsi:nil="true"/>
    <lcf76f155ced4ddcb4097134ff3c332f xmlns="063f31f4-c326-4d72-9eeb-d1af1187bebc">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BD904B9210B99B4FA9E85A739F008746" ma:contentTypeVersion="20" ma:contentTypeDescription="Create a new document." ma:contentTypeScope="" ma:versionID="84698a7a340151b864d071e5019128ef">
  <xsd:schema xmlns:xsd="http://www.w3.org/2001/XMLSchema" xmlns:xs="http://www.w3.org/2001/XMLSchema" xmlns:p="http://schemas.microsoft.com/office/2006/metadata/properties" xmlns:ns2="063f31f4-c326-4d72-9eeb-d1af1187bebc" xmlns:ns3="aadb97e7-ef8b-4a10-9e28-44ef6aa54c77" targetNamespace="http://schemas.microsoft.com/office/2006/metadata/properties" ma:root="true" ma:fieldsID="0413292961afba428e2826c106d9f624" ns2:_="" ns3:_="">
    <xsd:import namespace="063f31f4-c326-4d72-9eeb-d1af1187bebc"/>
    <xsd:import namespace="aadb97e7-ef8b-4a10-9e28-44ef6aa54c77"/>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3:SharedWithUsers" minOccurs="0"/>
                <xsd:element ref="ns3:SharedWithDetails" minOccurs="0"/>
                <xsd:element ref="ns2:MediaServiceAutoTags" minOccurs="0"/>
                <xsd:element ref="ns2:MediaServiceLocation" minOccurs="0"/>
                <xsd:element ref="ns2:MediaServiceOCR"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bjectDetectorVersions" minOccurs="0"/>
                <xsd:element ref="ns2:MediaServiceSearchProperties" minOccurs="0"/>
                <xsd:element ref="ns2:Explanatorynot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63f31f4-c326-4d72-9eeb-d1af1187beb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51f47cd6-212f-4ea2-b6af-f1d1e47bdbaf"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Explanatorynotes" ma:index="26" nillable="true" ma:displayName="Explanatory notes" ma:description="Reason for the artefact and its presence in this folder" ma:format="Dropdown" ma:internalName="Explanatorynotes">
      <xsd:simpleType>
        <xsd:restriction base="dms:Note">
          <xsd:maxLength value="255"/>
        </xsd:restriction>
      </xsd:simpleType>
    </xsd:element>
    <xsd:element name="MediaServiceBillingMetadata" ma:index="27"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adb97e7-ef8b-4a10-9e28-44ef6aa54c77"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fba38b62-942b-40aa-aab2-8483ad9e51f0}" ma:internalName="TaxCatchAll" ma:showField="CatchAllData" ma:web="aadb97e7-ef8b-4a10-9e28-44ef6aa54c77">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93305E7-1D00-4FDB-8F0A-D066747AF6AD}">
  <ds:schemaRefs>
    <ds:schemaRef ds:uri="aadb97e7-ef8b-4a10-9e28-44ef6aa54c77"/>
    <ds:schemaRef ds:uri="http://schemas.microsoft.com/office/2006/documentManagement/types"/>
    <ds:schemaRef ds:uri="http://schemas.microsoft.com/office/2006/metadata/properties"/>
    <ds:schemaRef ds:uri="http://schemas.openxmlformats.org/package/2006/metadata/core-properties"/>
    <ds:schemaRef ds:uri="063f31f4-c326-4d72-9eeb-d1af1187bebc"/>
    <ds:schemaRef ds:uri="http://www.w3.org/XML/1998/namespace"/>
    <ds:schemaRef ds:uri="http://purl.org/dc/elements/1.1/"/>
    <ds:schemaRef ds:uri="http://purl.org/dc/terms/"/>
    <ds:schemaRef ds:uri="http://schemas.microsoft.com/office/infopath/2007/PartnerControls"/>
    <ds:schemaRef ds:uri="http://purl.org/dc/dcmitype/"/>
  </ds:schemaRefs>
</ds:datastoreItem>
</file>

<file path=customXml/itemProps2.xml><?xml version="1.0" encoding="utf-8"?>
<ds:datastoreItem xmlns:ds="http://schemas.openxmlformats.org/officeDocument/2006/customXml" ds:itemID="{74B57F3D-B508-4846-89D0-B46164F988D9}">
  <ds:schemaRefs>
    <ds:schemaRef ds:uri="http://schemas.microsoft.com/office/2006/metadata/contentType"/>
    <ds:schemaRef ds:uri="http://schemas.microsoft.com/office/2006/metadata/properties/metaAttributes"/>
    <ds:schemaRef ds:uri="http://www.w3.org/2000/xmlns/"/>
    <ds:schemaRef ds:uri="http://www.w3.org/2001/XMLSchema"/>
    <ds:schemaRef ds:uri="063f31f4-c326-4d72-9eeb-d1af1187bebc"/>
    <ds:schemaRef ds:uri="aadb97e7-ef8b-4a10-9e28-44ef6aa54c77"/>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BD4402A-7DA0-4361-9575-4356A8AA3A3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348</TotalTime>
  <Words>4378</Words>
  <Application>Microsoft Office PowerPoint</Application>
  <PresentationFormat>On-screen Show (16:9)</PresentationFormat>
  <Paragraphs>394</Paragraphs>
  <Slides>29</Slides>
  <Notes>29</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29</vt:i4>
      </vt:variant>
    </vt:vector>
  </HeadingPairs>
  <TitlesOfParts>
    <vt:vector size="39" baseType="lpstr">
      <vt:lpstr>Public Sans SemiBold</vt:lpstr>
      <vt:lpstr>Public Sans Light</vt:lpstr>
      <vt:lpstr>Public Sans Black</vt:lpstr>
      <vt:lpstr>Arial</vt:lpstr>
      <vt:lpstr>Roboto</vt:lpstr>
      <vt:lpstr>Public Sans Medium</vt:lpstr>
      <vt:lpstr>Public Sans ExtraBold</vt:lpstr>
      <vt:lpstr>Public Sans</vt:lpstr>
      <vt:lpstr>Calibri</vt:lpstr>
      <vt:lpstr>Simple Light</vt:lpstr>
      <vt:lpstr>How to use this resource </vt:lpstr>
      <vt:lpstr>Transition to preschool at blank public school </vt:lpstr>
      <vt:lpstr>Session agenda</vt:lpstr>
      <vt:lpstr>Acknowledgement of Country</vt:lpstr>
      <vt:lpstr>Get to know our school and preschool</vt:lpstr>
      <vt:lpstr>Introduction to NSW public preschools</vt:lpstr>
      <vt:lpstr>Overview of our preschool</vt:lpstr>
      <vt:lpstr>Preschool philosophy</vt:lpstr>
      <vt:lpstr>Child Safe Environment</vt:lpstr>
      <vt:lpstr>The preschool team</vt:lpstr>
      <vt:lpstr>Preschool indoor and outdoor spaces </vt:lpstr>
      <vt:lpstr>The preschool daily routine</vt:lpstr>
      <vt:lpstr>The preschool educational program</vt:lpstr>
      <vt:lpstr>The Early Years Learning Framework</vt:lpstr>
      <vt:lpstr>The importance of play in the preschool program</vt:lpstr>
      <vt:lpstr>The importance of play in the preschool environment</vt:lpstr>
      <vt:lpstr>Information for families</vt:lpstr>
      <vt:lpstr>The Transition to School Digital Statement</vt:lpstr>
      <vt:lpstr>Preparing for preschool</vt:lpstr>
      <vt:lpstr>What is important when your children are starting preschool?</vt:lpstr>
      <vt:lpstr>What can you do to support your child's transition to preschool?</vt:lpstr>
      <vt:lpstr>What to do before your child’s first day</vt:lpstr>
      <vt:lpstr>The first day of preschool</vt:lpstr>
      <vt:lpstr>Finding support</vt:lpstr>
      <vt:lpstr>Questions</vt:lpstr>
      <vt:lpstr>Additional resources you may like to share with parents</vt:lpstr>
      <vt:lpstr>Resources for families from the department webpages</vt:lpstr>
      <vt:lpstr>Books about starting preschool</vt:lpstr>
      <vt:lpstr>Useful websites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Transition to preschool information for families</dc:title>
  <dc:creator>NSW Department of Education</dc:creator>
  <dcterms:modified xsi:type="dcterms:W3CDTF">2025-11-25T00:26:04Z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b603dfd7-d93a-4381-a340-2995d8282205_Enabled">
    <vt:lpwstr>true</vt:lpwstr>
  </property>
  <property fmtid="{D5CDD505-2E9C-101B-9397-08002B2CF9AE}" pid="3" name="MSIP_Label_b603dfd7-d93a-4381-a340-2995d8282205_SetDate">
    <vt:lpwstr>2024-12-06T03:30:38Z</vt:lpwstr>
  </property>
  <property fmtid="{D5CDD505-2E9C-101B-9397-08002B2CF9AE}" pid="4" name="MSIP_Label_b603dfd7-d93a-4381-a340-2995d8282205_Method">
    <vt:lpwstr>Standard</vt:lpwstr>
  </property>
  <property fmtid="{D5CDD505-2E9C-101B-9397-08002B2CF9AE}" pid="5" name="MSIP_Label_b603dfd7-d93a-4381-a340-2995d8282205_Name">
    <vt:lpwstr>OFFICIAL</vt:lpwstr>
  </property>
  <property fmtid="{D5CDD505-2E9C-101B-9397-08002B2CF9AE}" pid="6" name="MSIP_Label_b603dfd7-d93a-4381-a340-2995d8282205_SiteId">
    <vt:lpwstr>05a0e69a-418a-47c1-9c25-9387261bf991</vt:lpwstr>
  </property>
  <property fmtid="{D5CDD505-2E9C-101B-9397-08002B2CF9AE}" pid="7" name="MSIP_Label_b603dfd7-d93a-4381-a340-2995d8282205_ActionId">
    <vt:lpwstr>097f26de-43fb-4f0f-ab97-33d545450954</vt:lpwstr>
  </property>
  <property fmtid="{D5CDD505-2E9C-101B-9397-08002B2CF9AE}" pid="8" name="MSIP_Label_b603dfd7-d93a-4381-a340-2995d8282205_ContentBits">
    <vt:lpwstr>0</vt:lpwstr>
  </property>
  <property fmtid="{D5CDD505-2E9C-101B-9397-08002B2CF9AE}" pid="9" name="ContentTypeId">
    <vt:lpwstr>0x010100BD904B9210B99B4FA9E85A739F008746</vt:lpwstr>
  </property>
  <property fmtid="{D5CDD505-2E9C-101B-9397-08002B2CF9AE}" pid="10" name="MediaServiceImageTags">
    <vt:lpwstr/>
  </property>
</Properties>
</file>