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7.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1" r:id="rId5"/>
    <p:sldMasterId id="2147483809" r:id="rId6"/>
    <p:sldMasterId id="2147483926" r:id="rId7"/>
    <p:sldMasterId id="2147484336" r:id="rId8"/>
    <p:sldMasterId id="2147484600" r:id="rId9"/>
    <p:sldMasterId id="2147484738" r:id="rId10"/>
    <p:sldMasterId id="2147484744" r:id="rId11"/>
  </p:sldMasterIdLst>
  <p:notesMasterIdLst>
    <p:notesMasterId r:id="rId44"/>
  </p:notesMasterIdLst>
  <p:sldIdLst>
    <p:sldId id="1300" r:id="rId12"/>
    <p:sldId id="3401" r:id="rId13"/>
    <p:sldId id="957" r:id="rId14"/>
    <p:sldId id="3650" r:id="rId15"/>
    <p:sldId id="3396" r:id="rId16"/>
    <p:sldId id="1405" r:id="rId17"/>
    <p:sldId id="3704" r:id="rId18"/>
    <p:sldId id="3747" r:id="rId19"/>
    <p:sldId id="3748" r:id="rId20"/>
    <p:sldId id="3750" r:id="rId21"/>
    <p:sldId id="3745" r:id="rId22"/>
    <p:sldId id="3705" r:id="rId23"/>
    <p:sldId id="3766" r:id="rId24"/>
    <p:sldId id="3749" r:id="rId25"/>
    <p:sldId id="1075" r:id="rId26"/>
    <p:sldId id="3706" r:id="rId27"/>
    <p:sldId id="3761" r:id="rId28"/>
    <p:sldId id="3762" r:id="rId29"/>
    <p:sldId id="3742" r:id="rId30"/>
    <p:sldId id="3743" r:id="rId31"/>
    <p:sldId id="3390" r:id="rId32"/>
    <p:sldId id="3763" r:id="rId33"/>
    <p:sldId id="3744" r:id="rId34"/>
    <p:sldId id="3383" r:id="rId35"/>
    <p:sldId id="3741" r:id="rId36"/>
    <p:sldId id="3746" r:id="rId37"/>
    <p:sldId id="3757" r:id="rId38"/>
    <p:sldId id="3765" r:id="rId39"/>
    <p:sldId id="3752" r:id="rId40"/>
    <p:sldId id="3764" r:id="rId41"/>
    <p:sldId id="265" r:id="rId42"/>
    <p:sldId id="3767"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840B07-F434-5A79-1F11-B689E106361E}" name="Sarah Richardson" initials="SR" userId="S::Sarah.Richardson@edresearch.edu.au::4900a6b9-7b55-442d-911a-1f51d9547b4a" providerId="AD"/>
  <p188:author id="{1C7D2321-9432-B2EF-CBE0-F03FC620983A}" name="Sarah Hayter" initials="SH" userId="S::Sarah.Hayter@edresearch.edu.au::40b7f666-6e18-4f11-8996-7abe25972a21" providerId="AD"/>
  <p188:author id="{B1A4683B-F572-ABA4-E17E-8FD7FA86B29B}" name="Emily Jensen" initials="EJ" userId="S::emily.jensen@curio.co::4f9e1b1f-8422-42e3-83fb-819540c60e2c" providerId="AD"/>
  <p188:author id="{B1B69840-2711-78C5-E730-C1434DB962D5}" name="Shivali Nayak" initials="SN" userId="S::shivali.nayak@edresearch.edu.au::4b3cc2c4-519d-4ecb-b917-e2764d44bbbb" providerId="AD"/>
  <p188:author id="{9B3CA443-280D-4385-2459-61507DCC803F}" name="Sarah Hayter" initials="SH" userId="S::sarah.hayter@edresearch.edu.au::40b7f666-6e18-4f11-8996-7abe25972a21" providerId="AD"/>
  <p188:author id="{E36B8C4F-5B19-D36F-DC56-227341E1D60D}" name="Emily Jensen" initials="EJ" userId="S::emily.jensen_curio.co#ext#@aeresearchorg.onmicrosoft.com::cbe0cdcd-6348-4a84-8a90-d031381d5f49" providerId="AD"/>
  <p188:author id="{7DDCEB57-5C80-955B-BD00-19D836AF6B57}" name="Samara Rowling" initials="SR" userId="S::samara.rowling@edresearch.edu.au::076e7a9a-c968-44df-87cb-567471a48692" providerId="AD"/>
  <p188:author id="{5059D86D-F391-CD6F-6B6B-E02005CD9EAB}" name="Christine Jackson" initials="CJ" userId="S::Christine.Jackson@edresearch.edu.au::06d05095-9883-4b2d-aef3-5f157e67d52e" providerId="AD"/>
  <p188:author id="{F215E07E-BD9F-D31C-4CA0-191D565D545C}" name="Annie Fisher" initials="AF" userId="S::annie.fisher@edresearch.edu.au::8eff1527-f5ad-41df-9aff-8ff3f308afe6" providerId="AD"/>
  <p188:author id="{D60FA381-90C6-E94D-4B53-30ADC0C15E7E}" name="Frances Ardern" initials="FA" userId="S::frances.ardern@edresearch.edu.au::6ffa2d6d-b11b-4142-9831-76f8f1c74607" providerId="AD"/>
  <p188:author id="{04ED629A-47D8-AAA7-8FC7-6C985E9D0BF1}" name="Annie Fisher" initials="AF" userId="S::Annie.Fisher@edresearch.edu.au::8eff1527-f5ad-41df-9aff-8ff3f308afe6" providerId="AD"/>
  <p188:author id="{2F0CC19B-85C3-A20A-E008-576823FFA923}" name="Annie Hopps" initials="AH" userId="S::annie.hopps@edresearch.edu.au::59871704-f216-4c99-9cd0-d286b4189882" providerId="AD"/>
  <p188:author id="{C350FCAF-FD3F-91E3-4D9E-B465B346FCC7}" name="Rowena Shirtcliff" initials="RS" userId="S::rowena.shirtcliff@edresearch.edu.au::178cef5b-afaa-4d46-99b4-1bf5b57901ea" providerId="AD"/>
  <p188:author id="{4A8B43BF-085E-9F8B-2B17-398694E7EF61}" name="Stuart Troup" initials="ST" userId="S::stuart.troup_curio.co#ext#@aeresearchorg.onmicrosoft.com::845a8c33-732f-4f88-ae30-754433a6e079" providerId="AD"/>
  <p188:author id="{262DCFCC-95DD-2252-4D04-D476DDBBC8A9}" name="Stevani Yulia" initials="SY" userId="S::stevani.yulia@edresearch.edu.au::3561673d-234f-4069-a299-3e28c7917854" providerId="AD"/>
  <p188:author id="{CBADF7D2-6F2B-2C3B-E89E-E64907632925}" name="Stuart Troup" initials="" userId="S::stuart.troup@curio.co::8b713ba1-b80e-4361-a91d-a9b77c073511" providerId="AD"/>
  <p188:author id="{A099E9E7-548C-F673-1120-09B9259C6454}" name="Cynthia How" initials="CH" userId="S::Cynthia.How@edresearch.edu.au::f14f8da6-1ad2-4abf-8a50-91c09195f1a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968301-65D2-4088-9954-83B276379108}" v="1" dt="2025-07-03T23:33:05.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29" autoAdjust="0"/>
  </p:normalViewPr>
  <p:slideViewPr>
    <p:cSldViewPr snapToGrid="0">
      <p:cViewPr varScale="1">
        <p:scale>
          <a:sx n="70" d="100"/>
          <a:sy n="70" d="100"/>
        </p:scale>
        <p:origin x="2034" y="48"/>
      </p:cViewPr>
      <p:guideLst/>
    </p:cSldViewPr>
  </p:slideViewPr>
  <p:notesTextViewPr>
    <p:cViewPr>
      <p:scale>
        <a:sx n="1" d="1"/>
        <a:sy n="1" d="1"/>
      </p:scale>
      <p:origin x="0" y="0"/>
    </p:cViewPr>
  </p:notesTextViewPr>
  <p:sorterViewPr>
    <p:cViewPr>
      <p:scale>
        <a:sx n="100" d="100"/>
        <a:sy n="100" d="100"/>
      </p:scale>
      <p:origin x="0" y="-9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32459-4B7D-4F9E-9579-62E62BB5630A}"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AU"/>
        </a:p>
      </dgm:t>
    </dgm:pt>
    <dgm:pt modelId="{F7D003CA-8200-4E81-BB7F-9CA11A61F97E}">
      <dgm:prSet phldrT="[Text]"/>
      <dgm:spPr/>
      <dgm:t>
        <a:bodyPr/>
        <a:lstStyle/>
        <a:p>
          <a:r>
            <a:rPr lang="en-US"/>
            <a:t>AEDC</a:t>
          </a:r>
          <a:endParaRPr lang="en-AU"/>
        </a:p>
      </dgm:t>
    </dgm:pt>
    <dgm:pt modelId="{190C7818-7B91-48D3-AE47-C47574B93F5F}" type="parTrans" cxnId="{EA77DD40-487B-4FFC-8C97-A35CD2B626D2}">
      <dgm:prSet/>
      <dgm:spPr/>
      <dgm:t>
        <a:bodyPr/>
        <a:lstStyle/>
        <a:p>
          <a:endParaRPr lang="en-AU"/>
        </a:p>
      </dgm:t>
    </dgm:pt>
    <dgm:pt modelId="{8DFF719E-1F9F-4682-8E2C-46CDB57E1F9B}" type="sibTrans" cxnId="{EA77DD40-487B-4FFC-8C97-A35CD2B626D2}">
      <dgm:prSet/>
      <dgm:spPr/>
      <dgm:t>
        <a:bodyPr/>
        <a:lstStyle/>
        <a:p>
          <a:endParaRPr lang="en-AU"/>
        </a:p>
      </dgm:t>
    </dgm:pt>
    <dgm:pt modelId="{66D82C7F-D79F-4F54-B013-8CA061224049}">
      <dgm:prSet phldrT="[Text]"/>
      <dgm:spPr/>
      <dgm:t>
        <a:bodyPr/>
        <a:lstStyle/>
        <a:p>
          <a:r>
            <a:rPr lang="en-US"/>
            <a:t>Australian Curriculum</a:t>
          </a:r>
          <a:endParaRPr lang="en-AU"/>
        </a:p>
      </dgm:t>
    </dgm:pt>
    <dgm:pt modelId="{8A7B90F9-E310-40FB-9791-3E6D03563BCD}" type="parTrans" cxnId="{1035300A-8923-4CD8-8C36-2EC02665206B}">
      <dgm:prSet/>
      <dgm:spPr/>
      <dgm:t>
        <a:bodyPr/>
        <a:lstStyle/>
        <a:p>
          <a:endParaRPr lang="en-AU"/>
        </a:p>
      </dgm:t>
    </dgm:pt>
    <dgm:pt modelId="{25DAFADC-824C-434B-90C1-CAEA57E8323B}" type="sibTrans" cxnId="{1035300A-8923-4CD8-8C36-2EC02665206B}">
      <dgm:prSet/>
      <dgm:spPr/>
      <dgm:t>
        <a:bodyPr/>
        <a:lstStyle/>
        <a:p>
          <a:endParaRPr lang="en-AU"/>
        </a:p>
      </dgm:t>
    </dgm:pt>
    <dgm:pt modelId="{AE85C64D-DB25-4BC0-BA04-C9E67547E957}">
      <dgm:prSet phldrT="[Text]"/>
      <dgm:spPr/>
      <dgm:t>
        <a:bodyPr/>
        <a:lstStyle/>
        <a:p>
          <a:r>
            <a:rPr lang="en-US"/>
            <a:t>National Literacy and Numeracy Learning Progressions</a:t>
          </a:r>
          <a:endParaRPr lang="en-AU"/>
        </a:p>
      </dgm:t>
    </dgm:pt>
    <dgm:pt modelId="{E9422078-B4E4-4F56-9FE6-AC67F367691C}" type="parTrans" cxnId="{712A2636-89F5-4485-84D6-7E8B83BF6159}">
      <dgm:prSet/>
      <dgm:spPr/>
      <dgm:t>
        <a:bodyPr/>
        <a:lstStyle/>
        <a:p>
          <a:endParaRPr lang="en-AU"/>
        </a:p>
      </dgm:t>
    </dgm:pt>
    <dgm:pt modelId="{3EADC736-E4B3-4B3F-BFB2-F969A070F2C2}" type="sibTrans" cxnId="{712A2636-89F5-4485-84D6-7E8B83BF6159}">
      <dgm:prSet/>
      <dgm:spPr/>
      <dgm:t>
        <a:bodyPr/>
        <a:lstStyle/>
        <a:p>
          <a:endParaRPr lang="en-AU"/>
        </a:p>
      </dgm:t>
    </dgm:pt>
    <dgm:pt modelId="{704C374C-3574-4AF6-8BCA-D7C618F2C41E}">
      <dgm:prSet/>
      <dgm:spPr/>
      <dgm:t>
        <a:bodyPr/>
        <a:lstStyle/>
        <a:p>
          <a:r>
            <a:rPr lang="en-US" dirty="0"/>
            <a:t>Teaching and Learning</a:t>
          </a:r>
          <a:endParaRPr lang="en-AU" dirty="0"/>
        </a:p>
      </dgm:t>
    </dgm:pt>
    <dgm:pt modelId="{2F8B58FF-9FE8-4B69-BB1A-694B8DE6A273}" type="parTrans" cxnId="{3A51CBCA-561B-4564-AA5B-44804392D463}">
      <dgm:prSet/>
      <dgm:spPr/>
      <dgm:t>
        <a:bodyPr/>
        <a:lstStyle/>
        <a:p>
          <a:endParaRPr lang="en-AU"/>
        </a:p>
      </dgm:t>
    </dgm:pt>
    <dgm:pt modelId="{0246D404-2F65-401F-BEDC-650814E964D0}" type="sibTrans" cxnId="{3A51CBCA-561B-4564-AA5B-44804392D463}">
      <dgm:prSet/>
      <dgm:spPr/>
      <dgm:t>
        <a:bodyPr/>
        <a:lstStyle/>
        <a:p>
          <a:endParaRPr lang="en-AU"/>
        </a:p>
      </dgm:t>
    </dgm:pt>
    <dgm:pt modelId="{DD98E8E3-D12D-42CF-BE69-ABB3FE5700F6}" type="pres">
      <dgm:prSet presAssocID="{53532459-4B7D-4F9E-9579-62E62BB5630A}" presName="Name0" presStyleCnt="0">
        <dgm:presLayoutVars>
          <dgm:chMax val="11"/>
          <dgm:chPref val="11"/>
          <dgm:dir/>
          <dgm:resizeHandles/>
        </dgm:presLayoutVars>
      </dgm:prSet>
      <dgm:spPr/>
    </dgm:pt>
    <dgm:pt modelId="{F144083A-F12C-4257-98EA-0396FDE71AD4}" type="pres">
      <dgm:prSet presAssocID="{704C374C-3574-4AF6-8BCA-D7C618F2C41E}" presName="Accent4" presStyleCnt="0"/>
      <dgm:spPr/>
    </dgm:pt>
    <dgm:pt modelId="{FA157E11-7330-425B-9276-6FD292B91555}" type="pres">
      <dgm:prSet presAssocID="{704C374C-3574-4AF6-8BCA-D7C618F2C41E}" presName="Accent" presStyleLbl="node1" presStyleIdx="0" presStyleCnt="4"/>
      <dgm:spPr/>
    </dgm:pt>
    <dgm:pt modelId="{1C792873-CA4B-416C-A98A-3FB085722B10}" type="pres">
      <dgm:prSet presAssocID="{704C374C-3574-4AF6-8BCA-D7C618F2C41E}" presName="ParentBackground4" presStyleCnt="0"/>
      <dgm:spPr/>
    </dgm:pt>
    <dgm:pt modelId="{74028158-701E-4E70-961D-39B0ED24C011}" type="pres">
      <dgm:prSet presAssocID="{704C374C-3574-4AF6-8BCA-D7C618F2C41E}" presName="ParentBackground" presStyleLbl="fgAcc1" presStyleIdx="0" presStyleCnt="4"/>
      <dgm:spPr/>
    </dgm:pt>
    <dgm:pt modelId="{F6572E9C-A906-45CC-88B9-79691DEBBA47}" type="pres">
      <dgm:prSet presAssocID="{704C374C-3574-4AF6-8BCA-D7C618F2C41E}" presName="Parent4" presStyleLbl="revTx" presStyleIdx="0" presStyleCnt="0">
        <dgm:presLayoutVars>
          <dgm:chMax val="1"/>
          <dgm:chPref val="1"/>
          <dgm:bulletEnabled val="1"/>
        </dgm:presLayoutVars>
      </dgm:prSet>
      <dgm:spPr/>
    </dgm:pt>
    <dgm:pt modelId="{65024EE3-A5A5-48AA-8BE3-340C5A9E238B}" type="pres">
      <dgm:prSet presAssocID="{AE85C64D-DB25-4BC0-BA04-C9E67547E957}" presName="Accent3" presStyleCnt="0"/>
      <dgm:spPr/>
    </dgm:pt>
    <dgm:pt modelId="{46443645-C1B3-43E3-AD86-BC39EAD2C20B}" type="pres">
      <dgm:prSet presAssocID="{AE85C64D-DB25-4BC0-BA04-C9E67547E957}" presName="Accent" presStyleLbl="node1" presStyleIdx="1" presStyleCnt="4"/>
      <dgm:spPr/>
    </dgm:pt>
    <dgm:pt modelId="{5BFC1793-FBC6-45B2-BE95-2953599003DD}" type="pres">
      <dgm:prSet presAssocID="{AE85C64D-DB25-4BC0-BA04-C9E67547E957}" presName="ParentBackground3" presStyleCnt="0"/>
      <dgm:spPr/>
    </dgm:pt>
    <dgm:pt modelId="{385F35A7-0F81-4C19-B2AD-074041801C22}" type="pres">
      <dgm:prSet presAssocID="{AE85C64D-DB25-4BC0-BA04-C9E67547E957}" presName="ParentBackground" presStyleLbl="fgAcc1" presStyleIdx="1" presStyleCnt="4"/>
      <dgm:spPr/>
    </dgm:pt>
    <dgm:pt modelId="{1A092AFF-C88A-4393-B95A-0BF8C76E2DC7}" type="pres">
      <dgm:prSet presAssocID="{AE85C64D-DB25-4BC0-BA04-C9E67547E957}" presName="Parent3" presStyleLbl="revTx" presStyleIdx="0" presStyleCnt="0">
        <dgm:presLayoutVars>
          <dgm:chMax val="1"/>
          <dgm:chPref val="1"/>
          <dgm:bulletEnabled val="1"/>
        </dgm:presLayoutVars>
      </dgm:prSet>
      <dgm:spPr/>
    </dgm:pt>
    <dgm:pt modelId="{2791C1BE-A608-4E78-AAF1-DD05CFAA93CC}" type="pres">
      <dgm:prSet presAssocID="{66D82C7F-D79F-4F54-B013-8CA061224049}" presName="Accent2" presStyleCnt="0"/>
      <dgm:spPr/>
    </dgm:pt>
    <dgm:pt modelId="{497629C1-2308-408A-ABE1-D94EDCD07DAF}" type="pres">
      <dgm:prSet presAssocID="{66D82C7F-D79F-4F54-B013-8CA061224049}" presName="Accent" presStyleLbl="node1" presStyleIdx="2" presStyleCnt="4"/>
      <dgm:spPr/>
    </dgm:pt>
    <dgm:pt modelId="{97B9A413-0B05-477B-87D9-3AE54517FD22}" type="pres">
      <dgm:prSet presAssocID="{66D82C7F-D79F-4F54-B013-8CA061224049}" presName="ParentBackground2" presStyleCnt="0"/>
      <dgm:spPr/>
    </dgm:pt>
    <dgm:pt modelId="{82781168-C71D-4DDF-A40A-26056DE23142}" type="pres">
      <dgm:prSet presAssocID="{66D82C7F-D79F-4F54-B013-8CA061224049}" presName="ParentBackground" presStyleLbl="fgAcc1" presStyleIdx="2" presStyleCnt="4"/>
      <dgm:spPr/>
    </dgm:pt>
    <dgm:pt modelId="{F283EBE2-541B-4F24-8C74-D0BF8977C5C5}" type="pres">
      <dgm:prSet presAssocID="{66D82C7F-D79F-4F54-B013-8CA061224049}" presName="Parent2" presStyleLbl="revTx" presStyleIdx="0" presStyleCnt="0">
        <dgm:presLayoutVars>
          <dgm:chMax val="1"/>
          <dgm:chPref val="1"/>
          <dgm:bulletEnabled val="1"/>
        </dgm:presLayoutVars>
      </dgm:prSet>
      <dgm:spPr/>
    </dgm:pt>
    <dgm:pt modelId="{1C49B306-6AE0-4380-9AD7-DD3285EC135C}" type="pres">
      <dgm:prSet presAssocID="{F7D003CA-8200-4E81-BB7F-9CA11A61F97E}" presName="Accent1" presStyleCnt="0"/>
      <dgm:spPr/>
    </dgm:pt>
    <dgm:pt modelId="{A546EBEA-CF09-4EC5-9667-5908B9C7ED00}" type="pres">
      <dgm:prSet presAssocID="{F7D003CA-8200-4E81-BB7F-9CA11A61F97E}" presName="Accent" presStyleLbl="node1" presStyleIdx="3" presStyleCnt="4"/>
      <dgm:spPr/>
    </dgm:pt>
    <dgm:pt modelId="{828771D3-3163-4B4E-8891-668E9EC90610}" type="pres">
      <dgm:prSet presAssocID="{F7D003CA-8200-4E81-BB7F-9CA11A61F97E}" presName="ParentBackground1" presStyleCnt="0"/>
      <dgm:spPr/>
    </dgm:pt>
    <dgm:pt modelId="{F3C013C5-4754-4149-AE4C-9B0E6CE508AF}" type="pres">
      <dgm:prSet presAssocID="{F7D003CA-8200-4E81-BB7F-9CA11A61F97E}" presName="ParentBackground" presStyleLbl="fgAcc1" presStyleIdx="3" presStyleCnt="4"/>
      <dgm:spPr/>
    </dgm:pt>
    <dgm:pt modelId="{6F1D7913-C533-43AE-B07C-96F78FFED5A5}" type="pres">
      <dgm:prSet presAssocID="{F7D003CA-8200-4E81-BB7F-9CA11A61F97E}" presName="Parent1" presStyleLbl="revTx" presStyleIdx="0" presStyleCnt="0">
        <dgm:presLayoutVars>
          <dgm:chMax val="1"/>
          <dgm:chPref val="1"/>
          <dgm:bulletEnabled val="1"/>
        </dgm:presLayoutVars>
      </dgm:prSet>
      <dgm:spPr/>
    </dgm:pt>
  </dgm:ptLst>
  <dgm:cxnLst>
    <dgm:cxn modelId="{1035300A-8923-4CD8-8C36-2EC02665206B}" srcId="{53532459-4B7D-4F9E-9579-62E62BB5630A}" destId="{66D82C7F-D79F-4F54-B013-8CA061224049}" srcOrd="1" destOrd="0" parTransId="{8A7B90F9-E310-40FB-9791-3E6D03563BCD}" sibTransId="{25DAFADC-824C-434B-90C1-CAEA57E8323B}"/>
    <dgm:cxn modelId="{0D15261A-81B4-4437-AD4D-ADA6DD084F28}" type="presOf" srcId="{AE85C64D-DB25-4BC0-BA04-C9E67547E957}" destId="{1A092AFF-C88A-4393-B95A-0BF8C76E2DC7}" srcOrd="1" destOrd="0" presId="urn:microsoft.com/office/officeart/2011/layout/CircleProcess"/>
    <dgm:cxn modelId="{9EC9761F-ED88-49FB-B914-10400993B790}" type="presOf" srcId="{66D82C7F-D79F-4F54-B013-8CA061224049}" destId="{82781168-C71D-4DDF-A40A-26056DE23142}" srcOrd="0" destOrd="0" presId="urn:microsoft.com/office/officeart/2011/layout/CircleProcess"/>
    <dgm:cxn modelId="{712A2636-89F5-4485-84D6-7E8B83BF6159}" srcId="{53532459-4B7D-4F9E-9579-62E62BB5630A}" destId="{AE85C64D-DB25-4BC0-BA04-C9E67547E957}" srcOrd="2" destOrd="0" parTransId="{E9422078-B4E4-4F56-9FE6-AC67F367691C}" sibTransId="{3EADC736-E4B3-4B3F-BFB2-F969A070F2C2}"/>
    <dgm:cxn modelId="{EA77DD40-487B-4FFC-8C97-A35CD2B626D2}" srcId="{53532459-4B7D-4F9E-9579-62E62BB5630A}" destId="{F7D003CA-8200-4E81-BB7F-9CA11A61F97E}" srcOrd="0" destOrd="0" parTransId="{190C7818-7B91-48D3-AE47-C47574B93F5F}" sibTransId="{8DFF719E-1F9F-4682-8E2C-46CDB57E1F9B}"/>
    <dgm:cxn modelId="{CB8C035C-BBCC-4CFD-B26E-D5B6354CA108}" type="presOf" srcId="{704C374C-3574-4AF6-8BCA-D7C618F2C41E}" destId="{F6572E9C-A906-45CC-88B9-79691DEBBA47}" srcOrd="1" destOrd="0" presId="urn:microsoft.com/office/officeart/2011/layout/CircleProcess"/>
    <dgm:cxn modelId="{0E0A255D-333E-4345-A93F-CF1727963861}" type="presOf" srcId="{704C374C-3574-4AF6-8BCA-D7C618F2C41E}" destId="{74028158-701E-4E70-961D-39B0ED24C011}" srcOrd="0" destOrd="0" presId="urn:microsoft.com/office/officeart/2011/layout/CircleProcess"/>
    <dgm:cxn modelId="{75B76948-7225-4C08-B7E7-04098AB9700F}" type="presOf" srcId="{66D82C7F-D79F-4F54-B013-8CA061224049}" destId="{F283EBE2-541B-4F24-8C74-D0BF8977C5C5}" srcOrd="1" destOrd="0" presId="urn:microsoft.com/office/officeart/2011/layout/CircleProcess"/>
    <dgm:cxn modelId="{4A75116A-0A26-4776-9F69-F24289629890}" type="presOf" srcId="{AE85C64D-DB25-4BC0-BA04-C9E67547E957}" destId="{385F35A7-0F81-4C19-B2AD-074041801C22}" srcOrd="0" destOrd="0" presId="urn:microsoft.com/office/officeart/2011/layout/CircleProcess"/>
    <dgm:cxn modelId="{323ED5A1-D044-4320-9AD0-37C630ACAF9B}" type="presOf" srcId="{53532459-4B7D-4F9E-9579-62E62BB5630A}" destId="{DD98E8E3-D12D-42CF-BE69-ABB3FE5700F6}" srcOrd="0" destOrd="0" presId="urn:microsoft.com/office/officeart/2011/layout/CircleProcess"/>
    <dgm:cxn modelId="{B95785C3-DD2E-4A0E-9C1C-C4F29E2C5114}" type="presOf" srcId="{F7D003CA-8200-4E81-BB7F-9CA11A61F97E}" destId="{F3C013C5-4754-4149-AE4C-9B0E6CE508AF}" srcOrd="0" destOrd="0" presId="urn:microsoft.com/office/officeart/2011/layout/CircleProcess"/>
    <dgm:cxn modelId="{054E1CCA-D02D-4436-88A7-118747E27871}" type="presOf" srcId="{F7D003CA-8200-4E81-BB7F-9CA11A61F97E}" destId="{6F1D7913-C533-43AE-B07C-96F78FFED5A5}" srcOrd="1" destOrd="0" presId="urn:microsoft.com/office/officeart/2011/layout/CircleProcess"/>
    <dgm:cxn modelId="{3A51CBCA-561B-4564-AA5B-44804392D463}" srcId="{53532459-4B7D-4F9E-9579-62E62BB5630A}" destId="{704C374C-3574-4AF6-8BCA-D7C618F2C41E}" srcOrd="3" destOrd="0" parTransId="{2F8B58FF-9FE8-4B69-BB1A-694B8DE6A273}" sibTransId="{0246D404-2F65-401F-BEDC-650814E964D0}"/>
    <dgm:cxn modelId="{43D8DE5B-0FF8-4222-8EEC-684C459CFB83}" type="presParOf" srcId="{DD98E8E3-D12D-42CF-BE69-ABB3FE5700F6}" destId="{F144083A-F12C-4257-98EA-0396FDE71AD4}" srcOrd="0" destOrd="0" presId="urn:microsoft.com/office/officeart/2011/layout/CircleProcess"/>
    <dgm:cxn modelId="{1559C444-F95E-4594-B3B5-3661DACEB3EC}" type="presParOf" srcId="{F144083A-F12C-4257-98EA-0396FDE71AD4}" destId="{FA157E11-7330-425B-9276-6FD292B91555}" srcOrd="0" destOrd="0" presId="urn:microsoft.com/office/officeart/2011/layout/CircleProcess"/>
    <dgm:cxn modelId="{F1CA824B-7CCE-4DA3-B7C0-B8FA34BEB3F6}" type="presParOf" srcId="{DD98E8E3-D12D-42CF-BE69-ABB3FE5700F6}" destId="{1C792873-CA4B-416C-A98A-3FB085722B10}" srcOrd="1" destOrd="0" presId="urn:microsoft.com/office/officeart/2011/layout/CircleProcess"/>
    <dgm:cxn modelId="{C29A9C76-942B-412D-BFCF-9D6E8B4A7531}" type="presParOf" srcId="{1C792873-CA4B-416C-A98A-3FB085722B10}" destId="{74028158-701E-4E70-961D-39B0ED24C011}" srcOrd="0" destOrd="0" presId="urn:microsoft.com/office/officeart/2011/layout/CircleProcess"/>
    <dgm:cxn modelId="{49D0E825-D30C-46DD-B112-F37FD22652A4}" type="presParOf" srcId="{DD98E8E3-D12D-42CF-BE69-ABB3FE5700F6}" destId="{F6572E9C-A906-45CC-88B9-79691DEBBA47}" srcOrd="2" destOrd="0" presId="urn:microsoft.com/office/officeart/2011/layout/CircleProcess"/>
    <dgm:cxn modelId="{5051588B-944B-445D-9080-0CFC892AA1D0}" type="presParOf" srcId="{DD98E8E3-D12D-42CF-BE69-ABB3FE5700F6}" destId="{65024EE3-A5A5-48AA-8BE3-340C5A9E238B}" srcOrd="3" destOrd="0" presId="urn:microsoft.com/office/officeart/2011/layout/CircleProcess"/>
    <dgm:cxn modelId="{760B0675-D1E5-4E01-845A-1078B22D1F79}" type="presParOf" srcId="{65024EE3-A5A5-48AA-8BE3-340C5A9E238B}" destId="{46443645-C1B3-43E3-AD86-BC39EAD2C20B}" srcOrd="0" destOrd="0" presId="urn:microsoft.com/office/officeart/2011/layout/CircleProcess"/>
    <dgm:cxn modelId="{F10669A4-5F14-46E7-B591-142CCCB93F14}" type="presParOf" srcId="{DD98E8E3-D12D-42CF-BE69-ABB3FE5700F6}" destId="{5BFC1793-FBC6-45B2-BE95-2953599003DD}" srcOrd="4" destOrd="0" presId="urn:microsoft.com/office/officeart/2011/layout/CircleProcess"/>
    <dgm:cxn modelId="{E6D9D66F-33E8-4430-9425-84C88D488A4F}" type="presParOf" srcId="{5BFC1793-FBC6-45B2-BE95-2953599003DD}" destId="{385F35A7-0F81-4C19-B2AD-074041801C22}" srcOrd="0" destOrd="0" presId="urn:microsoft.com/office/officeart/2011/layout/CircleProcess"/>
    <dgm:cxn modelId="{93695E5B-9CB2-4902-BF91-D334C77B4C07}" type="presParOf" srcId="{DD98E8E3-D12D-42CF-BE69-ABB3FE5700F6}" destId="{1A092AFF-C88A-4393-B95A-0BF8C76E2DC7}" srcOrd="5" destOrd="0" presId="urn:microsoft.com/office/officeart/2011/layout/CircleProcess"/>
    <dgm:cxn modelId="{623339EF-257E-4426-8B70-EB798AF9CC42}" type="presParOf" srcId="{DD98E8E3-D12D-42CF-BE69-ABB3FE5700F6}" destId="{2791C1BE-A608-4E78-AAF1-DD05CFAA93CC}" srcOrd="6" destOrd="0" presId="urn:microsoft.com/office/officeart/2011/layout/CircleProcess"/>
    <dgm:cxn modelId="{CB73C8DC-5E11-4432-BD00-433572FD4EC9}" type="presParOf" srcId="{2791C1BE-A608-4E78-AAF1-DD05CFAA93CC}" destId="{497629C1-2308-408A-ABE1-D94EDCD07DAF}" srcOrd="0" destOrd="0" presId="urn:microsoft.com/office/officeart/2011/layout/CircleProcess"/>
    <dgm:cxn modelId="{5596A725-CB02-4394-9837-8ED3AA75A861}" type="presParOf" srcId="{DD98E8E3-D12D-42CF-BE69-ABB3FE5700F6}" destId="{97B9A413-0B05-477B-87D9-3AE54517FD22}" srcOrd="7" destOrd="0" presId="urn:microsoft.com/office/officeart/2011/layout/CircleProcess"/>
    <dgm:cxn modelId="{F1F4B008-F867-4A71-B4AF-2D99AA484453}" type="presParOf" srcId="{97B9A413-0B05-477B-87D9-3AE54517FD22}" destId="{82781168-C71D-4DDF-A40A-26056DE23142}" srcOrd="0" destOrd="0" presId="urn:microsoft.com/office/officeart/2011/layout/CircleProcess"/>
    <dgm:cxn modelId="{4825C3FE-B255-405B-B045-C1BA9CFD0067}" type="presParOf" srcId="{DD98E8E3-D12D-42CF-BE69-ABB3FE5700F6}" destId="{F283EBE2-541B-4F24-8C74-D0BF8977C5C5}" srcOrd="8" destOrd="0" presId="urn:microsoft.com/office/officeart/2011/layout/CircleProcess"/>
    <dgm:cxn modelId="{212C0AA7-EE87-4DCC-B294-5DBC8B6DE330}" type="presParOf" srcId="{DD98E8E3-D12D-42CF-BE69-ABB3FE5700F6}" destId="{1C49B306-6AE0-4380-9AD7-DD3285EC135C}" srcOrd="9" destOrd="0" presId="urn:microsoft.com/office/officeart/2011/layout/CircleProcess"/>
    <dgm:cxn modelId="{2E53AA9C-D527-43F1-B209-7CE9E1315EC3}" type="presParOf" srcId="{1C49B306-6AE0-4380-9AD7-DD3285EC135C}" destId="{A546EBEA-CF09-4EC5-9667-5908B9C7ED00}" srcOrd="0" destOrd="0" presId="urn:microsoft.com/office/officeart/2011/layout/CircleProcess"/>
    <dgm:cxn modelId="{AD82FA0E-CA98-438F-AE41-2B22393E5727}" type="presParOf" srcId="{DD98E8E3-D12D-42CF-BE69-ABB3FE5700F6}" destId="{828771D3-3163-4B4E-8891-668E9EC90610}" srcOrd="10" destOrd="0" presId="urn:microsoft.com/office/officeart/2011/layout/CircleProcess"/>
    <dgm:cxn modelId="{A2FBEF86-4459-4998-AEAF-CFE6D47DFC74}" type="presParOf" srcId="{828771D3-3163-4B4E-8891-668E9EC90610}" destId="{F3C013C5-4754-4149-AE4C-9B0E6CE508AF}" srcOrd="0" destOrd="0" presId="urn:microsoft.com/office/officeart/2011/layout/CircleProcess"/>
    <dgm:cxn modelId="{D42E4CE4-17CE-4828-8601-66D47BD6743B}" type="presParOf" srcId="{DD98E8E3-D12D-42CF-BE69-ABB3FE5700F6}" destId="{6F1D7913-C533-43AE-B07C-96F78FFED5A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6F0CEC-B8AF-4DD8-B590-73E8E2A4FD1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370994A-D910-4D7A-A61F-311841852136}">
      <dgm:prSet/>
      <dgm:spPr/>
      <dgm:t>
        <a:bodyPr/>
        <a:lstStyle/>
        <a:p>
          <a:r>
            <a:rPr lang="en-US" b="0" i="0" baseline="0"/>
            <a:t>The study described in this report uses mixed methods to analyse pre-existing datasets linked by a common ID that incorporates both AEDC and NAPLAN results, as well as demographic information. </a:t>
          </a:r>
          <a:endParaRPr lang="en-US"/>
        </a:p>
      </dgm:t>
    </dgm:pt>
    <dgm:pt modelId="{022FBD13-431D-4F47-A2CA-844A3F866ED2}" type="parTrans" cxnId="{F1110CD3-A5AF-4592-9165-0A994C20E871}">
      <dgm:prSet/>
      <dgm:spPr/>
      <dgm:t>
        <a:bodyPr/>
        <a:lstStyle/>
        <a:p>
          <a:endParaRPr lang="en-US"/>
        </a:p>
      </dgm:t>
    </dgm:pt>
    <dgm:pt modelId="{043A9753-BBEE-49C7-8C11-DF77015E7385}" type="sibTrans" cxnId="{F1110CD3-A5AF-4592-9165-0A994C20E871}">
      <dgm:prSet/>
      <dgm:spPr/>
      <dgm:t>
        <a:bodyPr/>
        <a:lstStyle/>
        <a:p>
          <a:endParaRPr lang="en-US"/>
        </a:p>
      </dgm:t>
    </dgm:pt>
    <dgm:pt modelId="{CBA67AE5-879F-4C45-81D4-AF286DCF5385}">
      <dgm:prSet/>
      <dgm:spPr/>
      <dgm:t>
        <a:bodyPr/>
        <a:lstStyle/>
        <a:p>
          <a:r>
            <a:rPr lang="en-US" dirty="0"/>
            <a:t>Understanding how children progress from the level of competency they held in their first year of school to their later performance on NAPLAN literacy and numeracy </a:t>
          </a:r>
          <a:r>
            <a:rPr lang="en-US" b="1" dirty="0"/>
            <a:t>measures can help practitioners identify and target key skills</a:t>
          </a:r>
          <a:r>
            <a:rPr lang="en-US" dirty="0"/>
            <a:t>, to support children in reaching their potential. </a:t>
          </a:r>
        </a:p>
      </dgm:t>
    </dgm:pt>
    <dgm:pt modelId="{189C8D81-18E9-494F-B8C7-3CCE25F23978}" type="parTrans" cxnId="{C9C3CE2C-DA05-4E95-AB32-8B637FA5CB7D}">
      <dgm:prSet/>
      <dgm:spPr/>
      <dgm:t>
        <a:bodyPr/>
        <a:lstStyle/>
        <a:p>
          <a:endParaRPr lang="en-US"/>
        </a:p>
      </dgm:t>
    </dgm:pt>
    <dgm:pt modelId="{0F3D7967-299C-4C7F-8DC9-A5391413BA65}" type="sibTrans" cxnId="{C9C3CE2C-DA05-4E95-AB32-8B637FA5CB7D}">
      <dgm:prSet/>
      <dgm:spPr/>
      <dgm:t>
        <a:bodyPr/>
        <a:lstStyle/>
        <a:p>
          <a:endParaRPr lang="en-US"/>
        </a:p>
      </dgm:t>
    </dgm:pt>
    <dgm:pt modelId="{E5827C1D-D7C2-466B-9E0D-99C0BC42405D}">
      <dgm:prSet/>
      <dgm:spPr/>
      <dgm:t>
        <a:bodyPr/>
        <a:lstStyle/>
        <a:p>
          <a:r>
            <a:rPr lang="en-US" b="0" i="0" u="none" strike="noStrike" baseline="0">
              <a:latin typeface="+mn-lt"/>
              <a:ea typeface="+mn-ea"/>
              <a:cs typeface="+mn-cs"/>
            </a:rPr>
            <a:t>This study also situates the analysis of the Language and Cognitive Skills AEDC domain in the context of the Australian Curriculum and National Literacy and Numeracy Learning Progressions (NLNLP). </a:t>
          </a:r>
          <a:endParaRPr lang="en-AU"/>
        </a:p>
      </dgm:t>
    </dgm:pt>
    <dgm:pt modelId="{4403F4E7-E887-4B50-BE58-8CB0014FB63B}" type="parTrans" cxnId="{B85E8AE9-7D40-4F8F-A39D-B5950A22E32B}">
      <dgm:prSet/>
      <dgm:spPr/>
      <dgm:t>
        <a:bodyPr/>
        <a:lstStyle/>
        <a:p>
          <a:endParaRPr lang="en-AU"/>
        </a:p>
      </dgm:t>
    </dgm:pt>
    <dgm:pt modelId="{EABAA679-B0BB-4CC5-907C-FF2F4E828EE3}" type="sibTrans" cxnId="{B85E8AE9-7D40-4F8F-A39D-B5950A22E32B}">
      <dgm:prSet/>
      <dgm:spPr/>
      <dgm:t>
        <a:bodyPr/>
        <a:lstStyle/>
        <a:p>
          <a:endParaRPr lang="en-AU"/>
        </a:p>
      </dgm:t>
    </dgm:pt>
    <dgm:pt modelId="{43B1EC14-69D1-4AF5-B408-C009E0C0C4B7}" type="pres">
      <dgm:prSet presAssocID="{E06F0CEC-B8AF-4DD8-B590-73E8E2A4FD15}" presName="root" presStyleCnt="0">
        <dgm:presLayoutVars>
          <dgm:dir/>
          <dgm:resizeHandles val="exact"/>
        </dgm:presLayoutVars>
      </dgm:prSet>
      <dgm:spPr/>
    </dgm:pt>
    <dgm:pt modelId="{9CC6ED50-4909-4138-9581-1E019EC4DA5C}" type="pres">
      <dgm:prSet presAssocID="{2370994A-D910-4D7A-A61F-311841852136}" presName="compNode" presStyleCnt="0"/>
      <dgm:spPr/>
    </dgm:pt>
    <dgm:pt modelId="{DC20AF29-8A51-4867-8E00-99906A4216C8}" type="pres">
      <dgm:prSet presAssocID="{2370994A-D910-4D7A-A61F-311841852136}" presName="bgRect" presStyleLbl="bgShp" presStyleIdx="0" presStyleCnt="3"/>
      <dgm:spPr/>
    </dgm:pt>
    <dgm:pt modelId="{DDB13A11-4C25-4633-BEA1-B09802487D64}" type="pres">
      <dgm:prSet presAssocID="{2370994A-D910-4D7A-A61F-3118418521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F56E9826-82F6-4B5F-B095-57015700F46C}" type="pres">
      <dgm:prSet presAssocID="{2370994A-D910-4D7A-A61F-311841852136}" presName="spaceRect" presStyleCnt="0"/>
      <dgm:spPr/>
    </dgm:pt>
    <dgm:pt modelId="{F9169589-EE6B-4A3D-9962-B9722C56E03C}" type="pres">
      <dgm:prSet presAssocID="{2370994A-D910-4D7A-A61F-311841852136}" presName="parTx" presStyleLbl="revTx" presStyleIdx="0" presStyleCnt="3">
        <dgm:presLayoutVars>
          <dgm:chMax val="0"/>
          <dgm:chPref val="0"/>
        </dgm:presLayoutVars>
      </dgm:prSet>
      <dgm:spPr/>
    </dgm:pt>
    <dgm:pt modelId="{63AD836A-DA39-4CE8-A384-5917F869B141}" type="pres">
      <dgm:prSet presAssocID="{043A9753-BBEE-49C7-8C11-DF77015E7385}" presName="sibTrans" presStyleCnt="0"/>
      <dgm:spPr/>
    </dgm:pt>
    <dgm:pt modelId="{3C23F7BF-2975-4917-B398-A115C03B4788}" type="pres">
      <dgm:prSet presAssocID="{CBA67AE5-879F-4C45-81D4-AF286DCF5385}" presName="compNode" presStyleCnt="0"/>
      <dgm:spPr/>
    </dgm:pt>
    <dgm:pt modelId="{1235B631-19E4-4157-9E0D-42788F889851}" type="pres">
      <dgm:prSet presAssocID="{CBA67AE5-879F-4C45-81D4-AF286DCF5385}" presName="bgRect" presStyleLbl="bgShp" presStyleIdx="1" presStyleCnt="3"/>
      <dgm:spPr/>
    </dgm:pt>
    <dgm:pt modelId="{0475290A-DFBD-46B7-9F8D-7B1F886C844C}" type="pres">
      <dgm:prSet presAssocID="{CBA67AE5-879F-4C45-81D4-AF286DCF53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405BD6C0-06B4-4770-B769-76E6F71AD582}" type="pres">
      <dgm:prSet presAssocID="{CBA67AE5-879F-4C45-81D4-AF286DCF5385}" presName="spaceRect" presStyleCnt="0"/>
      <dgm:spPr/>
    </dgm:pt>
    <dgm:pt modelId="{FACE4086-851E-4861-9D28-132D8B6E5E9C}" type="pres">
      <dgm:prSet presAssocID="{CBA67AE5-879F-4C45-81D4-AF286DCF5385}" presName="parTx" presStyleLbl="revTx" presStyleIdx="1" presStyleCnt="3">
        <dgm:presLayoutVars>
          <dgm:chMax val="0"/>
          <dgm:chPref val="0"/>
        </dgm:presLayoutVars>
      </dgm:prSet>
      <dgm:spPr/>
    </dgm:pt>
    <dgm:pt modelId="{2678E075-68A7-4E36-A4B6-CB339B10E8A0}" type="pres">
      <dgm:prSet presAssocID="{0F3D7967-299C-4C7F-8DC9-A5391413BA65}" presName="sibTrans" presStyleCnt="0"/>
      <dgm:spPr/>
    </dgm:pt>
    <dgm:pt modelId="{608D6C6D-5D91-41A2-ABCC-849FA57D734F}" type="pres">
      <dgm:prSet presAssocID="{E5827C1D-D7C2-466B-9E0D-99C0BC42405D}" presName="compNode" presStyleCnt="0"/>
      <dgm:spPr/>
    </dgm:pt>
    <dgm:pt modelId="{89A32515-9FAA-4D6A-B0E1-4C3F13404409}" type="pres">
      <dgm:prSet presAssocID="{E5827C1D-D7C2-466B-9E0D-99C0BC42405D}" presName="bgRect" presStyleLbl="bgShp" presStyleIdx="2" presStyleCnt="3"/>
      <dgm:spPr/>
    </dgm:pt>
    <dgm:pt modelId="{CA3986EA-ED82-490C-AF88-D11EB5B47B15}" type="pres">
      <dgm:prSet presAssocID="{E5827C1D-D7C2-466B-9E0D-99C0BC42405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siness Growth outline"/>
        </a:ext>
      </dgm:extLst>
    </dgm:pt>
    <dgm:pt modelId="{9D61B127-3C53-40CD-B18E-7B9979B0ED6C}" type="pres">
      <dgm:prSet presAssocID="{E5827C1D-D7C2-466B-9E0D-99C0BC42405D}" presName="spaceRect" presStyleCnt="0"/>
      <dgm:spPr/>
    </dgm:pt>
    <dgm:pt modelId="{090BF296-F62F-4B42-9B32-60B65CA9506A}" type="pres">
      <dgm:prSet presAssocID="{E5827C1D-D7C2-466B-9E0D-99C0BC42405D}" presName="parTx" presStyleLbl="revTx" presStyleIdx="2" presStyleCnt="3">
        <dgm:presLayoutVars>
          <dgm:chMax val="0"/>
          <dgm:chPref val="0"/>
        </dgm:presLayoutVars>
      </dgm:prSet>
      <dgm:spPr/>
    </dgm:pt>
  </dgm:ptLst>
  <dgm:cxnLst>
    <dgm:cxn modelId="{C9C3CE2C-DA05-4E95-AB32-8B637FA5CB7D}" srcId="{E06F0CEC-B8AF-4DD8-B590-73E8E2A4FD15}" destId="{CBA67AE5-879F-4C45-81D4-AF286DCF5385}" srcOrd="1" destOrd="0" parTransId="{189C8D81-18E9-494F-B8C7-3CCE25F23978}" sibTransId="{0F3D7967-299C-4C7F-8DC9-A5391413BA65}"/>
    <dgm:cxn modelId="{62978697-A565-4FE6-BB72-ADB565DD8F8F}" type="presOf" srcId="{2370994A-D910-4D7A-A61F-311841852136}" destId="{F9169589-EE6B-4A3D-9962-B9722C56E03C}" srcOrd="0" destOrd="0" presId="urn:microsoft.com/office/officeart/2018/2/layout/IconVerticalSolidList"/>
    <dgm:cxn modelId="{8F4919A7-54D6-458A-82FA-E13581278739}" type="presOf" srcId="{E5827C1D-D7C2-466B-9E0D-99C0BC42405D}" destId="{090BF296-F62F-4B42-9B32-60B65CA9506A}" srcOrd="0" destOrd="0" presId="urn:microsoft.com/office/officeart/2018/2/layout/IconVerticalSolidList"/>
    <dgm:cxn modelId="{F1110CD3-A5AF-4592-9165-0A994C20E871}" srcId="{E06F0CEC-B8AF-4DD8-B590-73E8E2A4FD15}" destId="{2370994A-D910-4D7A-A61F-311841852136}" srcOrd="0" destOrd="0" parTransId="{022FBD13-431D-4F47-A2CA-844A3F866ED2}" sibTransId="{043A9753-BBEE-49C7-8C11-DF77015E7385}"/>
    <dgm:cxn modelId="{248A54D5-F16B-4540-B2FB-F3C4ABF2BE4F}" type="presOf" srcId="{E06F0CEC-B8AF-4DD8-B590-73E8E2A4FD15}" destId="{43B1EC14-69D1-4AF5-B408-C009E0C0C4B7}" srcOrd="0" destOrd="0" presId="urn:microsoft.com/office/officeart/2018/2/layout/IconVerticalSolidList"/>
    <dgm:cxn modelId="{B85E8AE9-7D40-4F8F-A39D-B5950A22E32B}" srcId="{E06F0CEC-B8AF-4DD8-B590-73E8E2A4FD15}" destId="{E5827C1D-D7C2-466B-9E0D-99C0BC42405D}" srcOrd="2" destOrd="0" parTransId="{4403F4E7-E887-4B50-BE58-8CB0014FB63B}" sibTransId="{EABAA679-B0BB-4CC5-907C-FF2F4E828EE3}"/>
    <dgm:cxn modelId="{B43DB6EE-A869-4A1C-A213-9B3EBA7E030E}" type="presOf" srcId="{CBA67AE5-879F-4C45-81D4-AF286DCF5385}" destId="{FACE4086-851E-4861-9D28-132D8B6E5E9C}" srcOrd="0" destOrd="0" presId="urn:microsoft.com/office/officeart/2018/2/layout/IconVerticalSolidList"/>
    <dgm:cxn modelId="{33D44ECD-4714-4A28-9EF3-8448099C4D21}" type="presParOf" srcId="{43B1EC14-69D1-4AF5-B408-C009E0C0C4B7}" destId="{9CC6ED50-4909-4138-9581-1E019EC4DA5C}" srcOrd="0" destOrd="0" presId="urn:microsoft.com/office/officeart/2018/2/layout/IconVerticalSolidList"/>
    <dgm:cxn modelId="{1CA0A902-73E7-4401-8CFC-F7CC64A4D51D}" type="presParOf" srcId="{9CC6ED50-4909-4138-9581-1E019EC4DA5C}" destId="{DC20AF29-8A51-4867-8E00-99906A4216C8}" srcOrd="0" destOrd="0" presId="urn:microsoft.com/office/officeart/2018/2/layout/IconVerticalSolidList"/>
    <dgm:cxn modelId="{9408FF3C-CF12-4E81-9AA9-C3D8CF2E4F64}" type="presParOf" srcId="{9CC6ED50-4909-4138-9581-1E019EC4DA5C}" destId="{DDB13A11-4C25-4633-BEA1-B09802487D64}" srcOrd="1" destOrd="0" presId="urn:microsoft.com/office/officeart/2018/2/layout/IconVerticalSolidList"/>
    <dgm:cxn modelId="{71A00249-FED5-48BE-97C7-8B49E185C4E3}" type="presParOf" srcId="{9CC6ED50-4909-4138-9581-1E019EC4DA5C}" destId="{F56E9826-82F6-4B5F-B095-57015700F46C}" srcOrd="2" destOrd="0" presId="urn:microsoft.com/office/officeart/2018/2/layout/IconVerticalSolidList"/>
    <dgm:cxn modelId="{40B819A5-5F4B-49F0-8D35-B097361059F6}" type="presParOf" srcId="{9CC6ED50-4909-4138-9581-1E019EC4DA5C}" destId="{F9169589-EE6B-4A3D-9962-B9722C56E03C}" srcOrd="3" destOrd="0" presId="urn:microsoft.com/office/officeart/2018/2/layout/IconVerticalSolidList"/>
    <dgm:cxn modelId="{A7A5D554-9CBB-4A63-BCD3-E1236A3365B3}" type="presParOf" srcId="{43B1EC14-69D1-4AF5-B408-C009E0C0C4B7}" destId="{63AD836A-DA39-4CE8-A384-5917F869B141}" srcOrd="1" destOrd="0" presId="urn:microsoft.com/office/officeart/2018/2/layout/IconVerticalSolidList"/>
    <dgm:cxn modelId="{F1C19E11-AAAF-405A-A09E-A23CAE40B4BB}" type="presParOf" srcId="{43B1EC14-69D1-4AF5-B408-C009E0C0C4B7}" destId="{3C23F7BF-2975-4917-B398-A115C03B4788}" srcOrd="2" destOrd="0" presId="urn:microsoft.com/office/officeart/2018/2/layout/IconVerticalSolidList"/>
    <dgm:cxn modelId="{EBD94464-FE6D-4F40-BE87-AEB7E8BD0E7F}" type="presParOf" srcId="{3C23F7BF-2975-4917-B398-A115C03B4788}" destId="{1235B631-19E4-4157-9E0D-42788F889851}" srcOrd="0" destOrd="0" presId="urn:microsoft.com/office/officeart/2018/2/layout/IconVerticalSolidList"/>
    <dgm:cxn modelId="{559A047D-F904-4A76-B6FB-A657D2A6F98E}" type="presParOf" srcId="{3C23F7BF-2975-4917-B398-A115C03B4788}" destId="{0475290A-DFBD-46B7-9F8D-7B1F886C844C}" srcOrd="1" destOrd="0" presId="urn:microsoft.com/office/officeart/2018/2/layout/IconVerticalSolidList"/>
    <dgm:cxn modelId="{4C1D5DF8-4591-4484-A995-AB91A5E82A48}" type="presParOf" srcId="{3C23F7BF-2975-4917-B398-A115C03B4788}" destId="{405BD6C0-06B4-4770-B769-76E6F71AD582}" srcOrd="2" destOrd="0" presId="urn:microsoft.com/office/officeart/2018/2/layout/IconVerticalSolidList"/>
    <dgm:cxn modelId="{662C7384-C7F9-4E97-8DCE-0DB0C257BDB4}" type="presParOf" srcId="{3C23F7BF-2975-4917-B398-A115C03B4788}" destId="{FACE4086-851E-4861-9D28-132D8B6E5E9C}" srcOrd="3" destOrd="0" presId="urn:microsoft.com/office/officeart/2018/2/layout/IconVerticalSolidList"/>
    <dgm:cxn modelId="{AA5D179C-997E-45F1-A7E5-E78BE5242A60}" type="presParOf" srcId="{43B1EC14-69D1-4AF5-B408-C009E0C0C4B7}" destId="{2678E075-68A7-4E36-A4B6-CB339B10E8A0}" srcOrd="3" destOrd="0" presId="urn:microsoft.com/office/officeart/2018/2/layout/IconVerticalSolidList"/>
    <dgm:cxn modelId="{E728D43A-3B9A-4FC1-BDCA-43A4F9915B77}" type="presParOf" srcId="{43B1EC14-69D1-4AF5-B408-C009E0C0C4B7}" destId="{608D6C6D-5D91-41A2-ABCC-849FA57D734F}" srcOrd="4" destOrd="0" presId="urn:microsoft.com/office/officeart/2018/2/layout/IconVerticalSolidList"/>
    <dgm:cxn modelId="{1F8F9E3B-C5FC-4DD3-8D94-5DCE8FB8CD87}" type="presParOf" srcId="{608D6C6D-5D91-41A2-ABCC-849FA57D734F}" destId="{89A32515-9FAA-4D6A-B0E1-4C3F13404409}" srcOrd="0" destOrd="0" presId="urn:microsoft.com/office/officeart/2018/2/layout/IconVerticalSolidList"/>
    <dgm:cxn modelId="{83EF442D-EFD7-4AAE-BDCA-6F5CD7F354A2}" type="presParOf" srcId="{608D6C6D-5D91-41A2-ABCC-849FA57D734F}" destId="{CA3986EA-ED82-490C-AF88-D11EB5B47B15}" srcOrd="1" destOrd="0" presId="urn:microsoft.com/office/officeart/2018/2/layout/IconVerticalSolidList"/>
    <dgm:cxn modelId="{22F31E5C-F554-4EF3-A537-DDE16246D5F5}" type="presParOf" srcId="{608D6C6D-5D91-41A2-ABCC-849FA57D734F}" destId="{9D61B127-3C53-40CD-B18E-7B9979B0ED6C}" srcOrd="2" destOrd="0" presId="urn:microsoft.com/office/officeart/2018/2/layout/IconVerticalSolidList"/>
    <dgm:cxn modelId="{98F8F6A5-2084-426E-ADC5-0BB2640E90E7}" type="presParOf" srcId="{608D6C6D-5D91-41A2-ABCC-849FA57D734F}" destId="{090BF296-F62F-4B42-9B32-60B65CA9506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338E14-528A-414D-A976-8FE299B5C750}"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79CA2149-6631-4E28-A767-9FED0C4A2146}">
      <dgm:prSet/>
      <dgm:spPr/>
      <dgm:t>
        <a:bodyPr/>
        <a:lstStyle/>
        <a:p>
          <a:r>
            <a:rPr lang="en-US"/>
            <a:t>Recognise numbers 1-10</a:t>
          </a:r>
        </a:p>
      </dgm:t>
    </dgm:pt>
    <dgm:pt modelId="{7A925056-E31C-4A43-9E47-E7FFD15548E2}" type="parTrans" cxnId="{352C8CCC-8308-4020-BBA2-14630D3BB554}">
      <dgm:prSet/>
      <dgm:spPr/>
      <dgm:t>
        <a:bodyPr/>
        <a:lstStyle/>
        <a:p>
          <a:endParaRPr lang="en-US"/>
        </a:p>
      </dgm:t>
    </dgm:pt>
    <dgm:pt modelId="{CD709CD5-81B1-474A-B9C6-5BE50CC3A757}" type="sibTrans" cxnId="{352C8CCC-8308-4020-BBA2-14630D3BB554}">
      <dgm:prSet/>
      <dgm:spPr/>
      <dgm:t>
        <a:bodyPr/>
        <a:lstStyle/>
        <a:p>
          <a:endParaRPr lang="en-US"/>
        </a:p>
      </dgm:t>
    </dgm:pt>
    <dgm:pt modelId="{313E9B98-6A74-4859-976C-887F0C6C1DB6}">
      <dgm:prSet/>
      <dgm:spPr/>
      <dgm:t>
        <a:bodyPr/>
        <a:lstStyle/>
        <a:p>
          <a:r>
            <a:rPr lang="en-US"/>
            <a:t>Read complex words</a:t>
          </a:r>
        </a:p>
      </dgm:t>
    </dgm:pt>
    <dgm:pt modelId="{16A4F021-620B-4970-9B8A-B7EB9F34F6CA}" type="parTrans" cxnId="{248710B6-EC5B-46FB-A5D6-0D62B22A772A}">
      <dgm:prSet/>
      <dgm:spPr/>
      <dgm:t>
        <a:bodyPr/>
        <a:lstStyle/>
        <a:p>
          <a:endParaRPr lang="en-US"/>
        </a:p>
      </dgm:t>
    </dgm:pt>
    <dgm:pt modelId="{BBD19713-77BD-40E0-9BB5-33D865FD7F0E}" type="sibTrans" cxnId="{248710B6-EC5B-46FB-A5D6-0D62B22A772A}">
      <dgm:prSet/>
      <dgm:spPr/>
      <dgm:t>
        <a:bodyPr/>
        <a:lstStyle/>
        <a:p>
          <a:endParaRPr lang="en-US"/>
        </a:p>
      </dgm:t>
    </dgm:pt>
    <dgm:pt modelId="{7B210363-990A-48F3-8D09-85A39A5971FD}">
      <dgm:prSet/>
      <dgm:spPr/>
      <dgm:t>
        <a:bodyPr/>
        <a:lstStyle/>
        <a:p>
          <a:r>
            <a:rPr lang="en-US"/>
            <a:t>Count to 20</a:t>
          </a:r>
        </a:p>
      </dgm:t>
    </dgm:pt>
    <dgm:pt modelId="{87AB48F3-1DC1-4CFB-B61D-A9ED27DA9FE0}" type="parTrans" cxnId="{E6F89560-7BC0-4F7E-B95B-2C455FA98C4F}">
      <dgm:prSet/>
      <dgm:spPr/>
      <dgm:t>
        <a:bodyPr/>
        <a:lstStyle/>
        <a:p>
          <a:endParaRPr lang="en-US"/>
        </a:p>
      </dgm:t>
    </dgm:pt>
    <dgm:pt modelId="{C796CE4D-76C6-4737-8F1D-2096171991BB}" type="sibTrans" cxnId="{E6F89560-7BC0-4F7E-B95B-2C455FA98C4F}">
      <dgm:prSet/>
      <dgm:spPr/>
      <dgm:t>
        <a:bodyPr/>
        <a:lstStyle/>
        <a:p>
          <a:endParaRPr lang="en-US"/>
        </a:p>
      </dgm:t>
    </dgm:pt>
    <dgm:pt modelId="{9D2C5332-3764-4270-874C-EB3D610F408E}">
      <dgm:prSet/>
      <dgm:spPr/>
      <dgm:t>
        <a:bodyPr/>
        <a:lstStyle/>
        <a:p>
          <a:r>
            <a:rPr lang="en-US"/>
            <a:t>Remember things easily</a:t>
          </a:r>
        </a:p>
      </dgm:t>
    </dgm:pt>
    <dgm:pt modelId="{7F24F90D-2C44-4CDD-A101-C48E1C36D40A}" type="parTrans" cxnId="{2657845E-FB38-4F43-A3A5-B58E7690E444}">
      <dgm:prSet/>
      <dgm:spPr/>
      <dgm:t>
        <a:bodyPr/>
        <a:lstStyle/>
        <a:p>
          <a:endParaRPr lang="en-US"/>
        </a:p>
      </dgm:t>
    </dgm:pt>
    <dgm:pt modelId="{17A67247-8B5B-4B02-BA9B-DCD003DAE00B}" type="sibTrans" cxnId="{2657845E-FB38-4F43-A3A5-B58E7690E444}">
      <dgm:prSet/>
      <dgm:spPr/>
      <dgm:t>
        <a:bodyPr/>
        <a:lstStyle/>
        <a:p>
          <a:endParaRPr lang="en-US"/>
        </a:p>
      </dgm:t>
    </dgm:pt>
    <dgm:pt modelId="{EA6BFCB5-F495-4633-8F9E-5D2C7AB1ADDA}">
      <dgm:prSet/>
      <dgm:spPr/>
      <dgm:t>
        <a:bodyPr/>
        <a:lstStyle/>
        <a:p>
          <a:r>
            <a:rPr lang="en-US"/>
            <a:t>Attach sounds to letters</a:t>
          </a:r>
        </a:p>
      </dgm:t>
    </dgm:pt>
    <dgm:pt modelId="{5838F691-6647-4F98-A464-139E52F2D311}" type="parTrans" cxnId="{1B0A18BE-269F-475F-BD17-EBB47BA22B8A}">
      <dgm:prSet/>
      <dgm:spPr/>
      <dgm:t>
        <a:bodyPr/>
        <a:lstStyle/>
        <a:p>
          <a:endParaRPr lang="en-US"/>
        </a:p>
      </dgm:t>
    </dgm:pt>
    <dgm:pt modelId="{6A4C2FC0-B146-498E-8FF0-B7725850A432}" type="sibTrans" cxnId="{1B0A18BE-269F-475F-BD17-EBB47BA22B8A}">
      <dgm:prSet/>
      <dgm:spPr/>
      <dgm:t>
        <a:bodyPr/>
        <a:lstStyle/>
        <a:p>
          <a:endParaRPr lang="en-US"/>
        </a:p>
      </dgm:t>
    </dgm:pt>
    <dgm:pt modelId="{49A48703-10A6-427D-94C8-1A140547BEEB}">
      <dgm:prSet/>
      <dgm:spPr/>
      <dgm:t>
        <a:bodyPr/>
        <a:lstStyle/>
        <a:p>
          <a:r>
            <a:rPr lang="en-US"/>
            <a:t>Identify some letters of the alphabet</a:t>
          </a:r>
        </a:p>
      </dgm:t>
    </dgm:pt>
    <dgm:pt modelId="{43E80CD6-8F29-4A0D-AF21-20EE2AE0E225}" type="parTrans" cxnId="{49A1025A-0A7F-46C2-BA1D-3C7143A62A49}">
      <dgm:prSet/>
      <dgm:spPr/>
      <dgm:t>
        <a:bodyPr/>
        <a:lstStyle/>
        <a:p>
          <a:endParaRPr lang="en-US"/>
        </a:p>
      </dgm:t>
    </dgm:pt>
    <dgm:pt modelId="{19347DE5-27A2-42E5-91D9-FF443E3158E2}" type="sibTrans" cxnId="{49A1025A-0A7F-46C2-BA1D-3C7143A62A49}">
      <dgm:prSet/>
      <dgm:spPr/>
      <dgm:t>
        <a:bodyPr/>
        <a:lstStyle/>
        <a:p>
          <a:endParaRPr lang="en-US"/>
        </a:p>
      </dgm:t>
    </dgm:pt>
    <dgm:pt modelId="{96C91B2B-4310-4A48-B725-40F83314819F}">
      <dgm:prSet/>
      <dgm:spPr/>
      <dgm:t>
        <a:bodyPr/>
        <a:lstStyle/>
        <a:p>
          <a:r>
            <a:rPr lang="en-US"/>
            <a:t>Write his/her own name in English</a:t>
          </a:r>
        </a:p>
      </dgm:t>
    </dgm:pt>
    <dgm:pt modelId="{6CB46A0F-6F29-4AD5-8154-7D62FCE0F5A0}" type="parTrans" cxnId="{6DFE184B-8EF6-4E2D-B8B1-3E3AD90CD4BF}">
      <dgm:prSet/>
      <dgm:spPr/>
      <dgm:t>
        <a:bodyPr/>
        <a:lstStyle/>
        <a:p>
          <a:endParaRPr lang="en-US"/>
        </a:p>
      </dgm:t>
    </dgm:pt>
    <dgm:pt modelId="{A7CE5519-5C04-4165-A368-4A3DDA407D6C}" type="sibTrans" cxnId="{6DFE184B-8EF6-4E2D-B8B1-3E3AD90CD4BF}">
      <dgm:prSet/>
      <dgm:spPr/>
      <dgm:t>
        <a:bodyPr/>
        <a:lstStyle/>
        <a:p>
          <a:endParaRPr lang="en-US"/>
        </a:p>
      </dgm:t>
    </dgm:pt>
    <dgm:pt modelId="{F985EADE-3160-4088-9B1E-75F6F837C606}">
      <dgm:prSet/>
      <dgm:spPr/>
      <dgm:t>
        <a:bodyPr/>
        <a:lstStyle/>
        <a:p>
          <a:r>
            <a:rPr lang="en-US"/>
            <a:t>Aware of writing directions in English </a:t>
          </a:r>
        </a:p>
      </dgm:t>
    </dgm:pt>
    <dgm:pt modelId="{03FCC535-6AF6-46FF-979F-C6C92109FDD6}" type="parTrans" cxnId="{C7DE00DF-4D94-4654-9A3E-44A97D087BD4}">
      <dgm:prSet/>
      <dgm:spPr/>
      <dgm:t>
        <a:bodyPr/>
        <a:lstStyle/>
        <a:p>
          <a:endParaRPr lang="en-US"/>
        </a:p>
      </dgm:t>
    </dgm:pt>
    <dgm:pt modelId="{F99369FC-D7F5-4175-A66E-8E5A8776AE56}" type="sibTrans" cxnId="{C7DE00DF-4D94-4654-9A3E-44A97D087BD4}">
      <dgm:prSet/>
      <dgm:spPr/>
      <dgm:t>
        <a:bodyPr/>
        <a:lstStyle/>
        <a:p>
          <a:endParaRPr lang="en-US"/>
        </a:p>
      </dgm:t>
    </dgm:pt>
    <dgm:pt modelId="{8FC8B407-EEF0-4F01-AF39-BA5AA59D0830}" type="pres">
      <dgm:prSet presAssocID="{A6338E14-528A-414D-A976-8FE299B5C750}" presName="vert0" presStyleCnt="0">
        <dgm:presLayoutVars>
          <dgm:dir/>
          <dgm:animOne val="branch"/>
          <dgm:animLvl val="lvl"/>
        </dgm:presLayoutVars>
      </dgm:prSet>
      <dgm:spPr/>
    </dgm:pt>
    <dgm:pt modelId="{73F67B67-EB03-4939-9D55-444510D2D4AC}" type="pres">
      <dgm:prSet presAssocID="{79CA2149-6631-4E28-A767-9FED0C4A2146}" presName="thickLine" presStyleLbl="alignNode1" presStyleIdx="0" presStyleCnt="8"/>
      <dgm:spPr/>
    </dgm:pt>
    <dgm:pt modelId="{B552B75E-C5C9-4590-8A52-3D6B514A31E8}" type="pres">
      <dgm:prSet presAssocID="{79CA2149-6631-4E28-A767-9FED0C4A2146}" presName="horz1" presStyleCnt="0"/>
      <dgm:spPr/>
    </dgm:pt>
    <dgm:pt modelId="{15526D05-CFAA-4FF1-A33C-3C90A5EAA856}" type="pres">
      <dgm:prSet presAssocID="{79CA2149-6631-4E28-A767-9FED0C4A2146}" presName="tx1" presStyleLbl="revTx" presStyleIdx="0" presStyleCnt="8"/>
      <dgm:spPr/>
    </dgm:pt>
    <dgm:pt modelId="{323F7B1D-B395-4B00-8E3E-4E3CA26C839B}" type="pres">
      <dgm:prSet presAssocID="{79CA2149-6631-4E28-A767-9FED0C4A2146}" presName="vert1" presStyleCnt="0"/>
      <dgm:spPr/>
    </dgm:pt>
    <dgm:pt modelId="{21315811-A4FE-476C-8AAA-293DF4A0104C}" type="pres">
      <dgm:prSet presAssocID="{313E9B98-6A74-4859-976C-887F0C6C1DB6}" presName="thickLine" presStyleLbl="alignNode1" presStyleIdx="1" presStyleCnt="8"/>
      <dgm:spPr/>
    </dgm:pt>
    <dgm:pt modelId="{384A1857-04AE-44D7-879E-FC4D168DC2ED}" type="pres">
      <dgm:prSet presAssocID="{313E9B98-6A74-4859-976C-887F0C6C1DB6}" presName="horz1" presStyleCnt="0"/>
      <dgm:spPr/>
    </dgm:pt>
    <dgm:pt modelId="{CF0A64FD-7168-469E-92E4-D39C84CDAF75}" type="pres">
      <dgm:prSet presAssocID="{313E9B98-6A74-4859-976C-887F0C6C1DB6}" presName="tx1" presStyleLbl="revTx" presStyleIdx="1" presStyleCnt="8"/>
      <dgm:spPr/>
    </dgm:pt>
    <dgm:pt modelId="{E56A1627-64B2-4AC6-BFAD-2C8AAB2D1E56}" type="pres">
      <dgm:prSet presAssocID="{313E9B98-6A74-4859-976C-887F0C6C1DB6}" presName="vert1" presStyleCnt="0"/>
      <dgm:spPr/>
    </dgm:pt>
    <dgm:pt modelId="{809F3403-68B3-4C27-A7B8-C01D71387E5F}" type="pres">
      <dgm:prSet presAssocID="{7B210363-990A-48F3-8D09-85A39A5971FD}" presName="thickLine" presStyleLbl="alignNode1" presStyleIdx="2" presStyleCnt="8"/>
      <dgm:spPr/>
    </dgm:pt>
    <dgm:pt modelId="{98289362-A223-4CA0-85EA-321BD45FAC03}" type="pres">
      <dgm:prSet presAssocID="{7B210363-990A-48F3-8D09-85A39A5971FD}" presName="horz1" presStyleCnt="0"/>
      <dgm:spPr/>
    </dgm:pt>
    <dgm:pt modelId="{971BDA15-67E5-4E17-9C42-ED953F86F561}" type="pres">
      <dgm:prSet presAssocID="{7B210363-990A-48F3-8D09-85A39A5971FD}" presName="tx1" presStyleLbl="revTx" presStyleIdx="2" presStyleCnt="8"/>
      <dgm:spPr/>
    </dgm:pt>
    <dgm:pt modelId="{A2E208DD-BB6B-4B66-B18A-C2EDAF834DA4}" type="pres">
      <dgm:prSet presAssocID="{7B210363-990A-48F3-8D09-85A39A5971FD}" presName="vert1" presStyleCnt="0"/>
      <dgm:spPr/>
    </dgm:pt>
    <dgm:pt modelId="{7AB0F8D2-DE6A-4D9F-9CC6-9468CE6CA8C3}" type="pres">
      <dgm:prSet presAssocID="{9D2C5332-3764-4270-874C-EB3D610F408E}" presName="thickLine" presStyleLbl="alignNode1" presStyleIdx="3" presStyleCnt="8"/>
      <dgm:spPr/>
    </dgm:pt>
    <dgm:pt modelId="{5714751E-023C-411A-96E9-00398527BBA4}" type="pres">
      <dgm:prSet presAssocID="{9D2C5332-3764-4270-874C-EB3D610F408E}" presName="horz1" presStyleCnt="0"/>
      <dgm:spPr/>
    </dgm:pt>
    <dgm:pt modelId="{42F11DD0-E082-45AC-A795-9203C9A7AAF3}" type="pres">
      <dgm:prSet presAssocID="{9D2C5332-3764-4270-874C-EB3D610F408E}" presName="tx1" presStyleLbl="revTx" presStyleIdx="3" presStyleCnt="8"/>
      <dgm:spPr/>
    </dgm:pt>
    <dgm:pt modelId="{B2650A1B-FD76-40B8-B289-DEFF5B7A742F}" type="pres">
      <dgm:prSet presAssocID="{9D2C5332-3764-4270-874C-EB3D610F408E}" presName="vert1" presStyleCnt="0"/>
      <dgm:spPr/>
    </dgm:pt>
    <dgm:pt modelId="{E4FF47BD-679A-4987-88C1-1AFACF4B7D1D}" type="pres">
      <dgm:prSet presAssocID="{EA6BFCB5-F495-4633-8F9E-5D2C7AB1ADDA}" presName="thickLine" presStyleLbl="alignNode1" presStyleIdx="4" presStyleCnt="8"/>
      <dgm:spPr/>
    </dgm:pt>
    <dgm:pt modelId="{8F14BF52-2F68-425C-B536-3BE13E21219D}" type="pres">
      <dgm:prSet presAssocID="{EA6BFCB5-F495-4633-8F9E-5D2C7AB1ADDA}" presName="horz1" presStyleCnt="0"/>
      <dgm:spPr/>
    </dgm:pt>
    <dgm:pt modelId="{23577952-3674-4B22-97E0-A09D9CC37851}" type="pres">
      <dgm:prSet presAssocID="{EA6BFCB5-F495-4633-8F9E-5D2C7AB1ADDA}" presName="tx1" presStyleLbl="revTx" presStyleIdx="4" presStyleCnt="8"/>
      <dgm:spPr/>
    </dgm:pt>
    <dgm:pt modelId="{89690DA3-1C92-47AA-9DF4-05BE89CCBDFE}" type="pres">
      <dgm:prSet presAssocID="{EA6BFCB5-F495-4633-8F9E-5D2C7AB1ADDA}" presName="vert1" presStyleCnt="0"/>
      <dgm:spPr/>
    </dgm:pt>
    <dgm:pt modelId="{7E3E158B-E686-4414-9CE3-22CCEB4E9BAC}" type="pres">
      <dgm:prSet presAssocID="{49A48703-10A6-427D-94C8-1A140547BEEB}" presName="thickLine" presStyleLbl="alignNode1" presStyleIdx="5" presStyleCnt="8"/>
      <dgm:spPr/>
    </dgm:pt>
    <dgm:pt modelId="{D73A5174-AAB6-4AE8-A7C6-ECFF99CB030C}" type="pres">
      <dgm:prSet presAssocID="{49A48703-10A6-427D-94C8-1A140547BEEB}" presName="horz1" presStyleCnt="0"/>
      <dgm:spPr/>
    </dgm:pt>
    <dgm:pt modelId="{EC9A808F-1CE0-4AE0-8CE2-085241AAED4B}" type="pres">
      <dgm:prSet presAssocID="{49A48703-10A6-427D-94C8-1A140547BEEB}" presName="tx1" presStyleLbl="revTx" presStyleIdx="5" presStyleCnt="8"/>
      <dgm:spPr/>
    </dgm:pt>
    <dgm:pt modelId="{FEDB58A0-5FE5-4475-B705-EFC56B6086EF}" type="pres">
      <dgm:prSet presAssocID="{49A48703-10A6-427D-94C8-1A140547BEEB}" presName="vert1" presStyleCnt="0"/>
      <dgm:spPr/>
    </dgm:pt>
    <dgm:pt modelId="{BE2DC26B-4E6F-4C7E-98C2-8C8E14E98C3E}" type="pres">
      <dgm:prSet presAssocID="{96C91B2B-4310-4A48-B725-40F83314819F}" presName="thickLine" presStyleLbl="alignNode1" presStyleIdx="6" presStyleCnt="8"/>
      <dgm:spPr/>
    </dgm:pt>
    <dgm:pt modelId="{36F1607B-9560-472E-A8A4-7A672DCF455D}" type="pres">
      <dgm:prSet presAssocID="{96C91B2B-4310-4A48-B725-40F83314819F}" presName="horz1" presStyleCnt="0"/>
      <dgm:spPr/>
    </dgm:pt>
    <dgm:pt modelId="{FC0F883D-739D-4DC9-8DF9-39F97D8999FC}" type="pres">
      <dgm:prSet presAssocID="{96C91B2B-4310-4A48-B725-40F83314819F}" presName="tx1" presStyleLbl="revTx" presStyleIdx="6" presStyleCnt="8"/>
      <dgm:spPr/>
    </dgm:pt>
    <dgm:pt modelId="{1856CF65-27A1-48FC-80C5-24E1568CEC2F}" type="pres">
      <dgm:prSet presAssocID="{96C91B2B-4310-4A48-B725-40F83314819F}" presName="vert1" presStyleCnt="0"/>
      <dgm:spPr/>
    </dgm:pt>
    <dgm:pt modelId="{26B8ACC6-68BB-4B51-89B7-6555B5BB5A60}" type="pres">
      <dgm:prSet presAssocID="{F985EADE-3160-4088-9B1E-75F6F837C606}" presName="thickLine" presStyleLbl="alignNode1" presStyleIdx="7" presStyleCnt="8"/>
      <dgm:spPr/>
    </dgm:pt>
    <dgm:pt modelId="{225C2425-2E1C-4058-A891-06F03DEE7CF1}" type="pres">
      <dgm:prSet presAssocID="{F985EADE-3160-4088-9B1E-75F6F837C606}" presName="horz1" presStyleCnt="0"/>
      <dgm:spPr/>
    </dgm:pt>
    <dgm:pt modelId="{195127A4-CC43-4A70-A362-27F90C2C93B5}" type="pres">
      <dgm:prSet presAssocID="{F985EADE-3160-4088-9B1E-75F6F837C606}" presName="tx1" presStyleLbl="revTx" presStyleIdx="7" presStyleCnt="8"/>
      <dgm:spPr/>
    </dgm:pt>
    <dgm:pt modelId="{D9B30F4A-E558-4FBD-ACA0-A9E6B4F65E74}" type="pres">
      <dgm:prSet presAssocID="{F985EADE-3160-4088-9B1E-75F6F837C606}" presName="vert1" presStyleCnt="0"/>
      <dgm:spPr/>
    </dgm:pt>
  </dgm:ptLst>
  <dgm:cxnLst>
    <dgm:cxn modelId="{7617115B-6917-49A6-97DE-6FB406E8AB9B}" type="presOf" srcId="{EA6BFCB5-F495-4633-8F9E-5D2C7AB1ADDA}" destId="{23577952-3674-4B22-97E0-A09D9CC37851}" srcOrd="0" destOrd="0" presId="urn:microsoft.com/office/officeart/2008/layout/LinedList"/>
    <dgm:cxn modelId="{2657845E-FB38-4F43-A3A5-B58E7690E444}" srcId="{A6338E14-528A-414D-A976-8FE299B5C750}" destId="{9D2C5332-3764-4270-874C-EB3D610F408E}" srcOrd="3" destOrd="0" parTransId="{7F24F90D-2C44-4CDD-A101-C48E1C36D40A}" sibTransId="{17A67247-8B5B-4B02-BA9B-DCD003DAE00B}"/>
    <dgm:cxn modelId="{E6F89560-7BC0-4F7E-B95B-2C455FA98C4F}" srcId="{A6338E14-528A-414D-A976-8FE299B5C750}" destId="{7B210363-990A-48F3-8D09-85A39A5971FD}" srcOrd="2" destOrd="0" parTransId="{87AB48F3-1DC1-4CFB-B61D-A9ED27DA9FE0}" sibTransId="{C796CE4D-76C6-4737-8F1D-2096171991BB}"/>
    <dgm:cxn modelId="{489CA061-9E69-4776-A889-E358C29561C7}" type="presOf" srcId="{9D2C5332-3764-4270-874C-EB3D610F408E}" destId="{42F11DD0-E082-45AC-A795-9203C9A7AAF3}" srcOrd="0" destOrd="0" presId="urn:microsoft.com/office/officeart/2008/layout/LinedList"/>
    <dgm:cxn modelId="{6DFE184B-8EF6-4E2D-B8B1-3E3AD90CD4BF}" srcId="{A6338E14-528A-414D-A976-8FE299B5C750}" destId="{96C91B2B-4310-4A48-B725-40F83314819F}" srcOrd="6" destOrd="0" parTransId="{6CB46A0F-6F29-4AD5-8154-7D62FCE0F5A0}" sibTransId="{A7CE5519-5C04-4165-A368-4A3DDA407D6C}"/>
    <dgm:cxn modelId="{49A1025A-0A7F-46C2-BA1D-3C7143A62A49}" srcId="{A6338E14-528A-414D-A976-8FE299B5C750}" destId="{49A48703-10A6-427D-94C8-1A140547BEEB}" srcOrd="5" destOrd="0" parTransId="{43E80CD6-8F29-4A0D-AF21-20EE2AE0E225}" sibTransId="{19347DE5-27A2-42E5-91D9-FF443E3158E2}"/>
    <dgm:cxn modelId="{8312558F-5D5B-4EDE-99B5-69B4E421DFC7}" type="presOf" srcId="{7B210363-990A-48F3-8D09-85A39A5971FD}" destId="{971BDA15-67E5-4E17-9C42-ED953F86F561}" srcOrd="0" destOrd="0" presId="urn:microsoft.com/office/officeart/2008/layout/LinedList"/>
    <dgm:cxn modelId="{6D59E09A-75C7-4F4A-9BEA-EE868DE0C491}" type="presOf" srcId="{96C91B2B-4310-4A48-B725-40F83314819F}" destId="{FC0F883D-739D-4DC9-8DF9-39F97D8999FC}" srcOrd="0" destOrd="0" presId="urn:microsoft.com/office/officeart/2008/layout/LinedList"/>
    <dgm:cxn modelId="{395673AE-A6D4-4B77-9467-062B5E8393DE}" type="presOf" srcId="{79CA2149-6631-4E28-A767-9FED0C4A2146}" destId="{15526D05-CFAA-4FF1-A33C-3C90A5EAA856}" srcOrd="0" destOrd="0" presId="urn:microsoft.com/office/officeart/2008/layout/LinedList"/>
    <dgm:cxn modelId="{248710B6-EC5B-46FB-A5D6-0D62B22A772A}" srcId="{A6338E14-528A-414D-A976-8FE299B5C750}" destId="{313E9B98-6A74-4859-976C-887F0C6C1DB6}" srcOrd="1" destOrd="0" parTransId="{16A4F021-620B-4970-9B8A-B7EB9F34F6CA}" sibTransId="{BBD19713-77BD-40E0-9BB5-33D865FD7F0E}"/>
    <dgm:cxn modelId="{1B0A18BE-269F-475F-BD17-EBB47BA22B8A}" srcId="{A6338E14-528A-414D-A976-8FE299B5C750}" destId="{EA6BFCB5-F495-4633-8F9E-5D2C7AB1ADDA}" srcOrd="4" destOrd="0" parTransId="{5838F691-6647-4F98-A464-139E52F2D311}" sibTransId="{6A4C2FC0-B146-498E-8FF0-B7725850A432}"/>
    <dgm:cxn modelId="{352C8CCC-8308-4020-BBA2-14630D3BB554}" srcId="{A6338E14-528A-414D-A976-8FE299B5C750}" destId="{79CA2149-6631-4E28-A767-9FED0C4A2146}" srcOrd="0" destOrd="0" parTransId="{7A925056-E31C-4A43-9E47-E7FFD15548E2}" sibTransId="{CD709CD5-81B1-474A-B9C6-5BE50CC3A757}"/>
    <dgm:cxn modelId="{D77E8FD7-DD23-4411-9D09-CA2EAC8A9786}" type="presOf" srcId="{49A48703-10A6-427D-94C8-1A140547BEEB}" destId="{EC9A808F-1CE0-4AE0-8CE2-085241AAED4B}" srcOrd="0" destOrd="0" presId="urn:microsoft.com/office/officeart/2008/layout/LinedList"/>
    <dgm:cxn modelId="{C7DE00DF-4D94-4654-9A3E-44A97D087BD4}" srcId="{A6338E14-528A-414D-A976-8FE299B5C750}" destId="{F985EADE-3160-4088-9B1E-75F6F837C606}" srcOrd="7" destOrd="0" parTransId="{03FCC535-6AF6-46FF-979F-C6C92109FDD6}" sibTransId="{F99369FC-D7F5-4175-A66E-8E5A8776AE56}"/>
    <dgm:cxn modelId="{A6C854E1-A33E-4BEC-B366-A9A193FDB61D}" type="presOf" srcId="{F985EADE-3160-4088-9B1E-75F6F837C606}" destId="{195127A4-CC43-4A70-A362-27F90C2C93B5}" srcOrd="0" destOrd="0" presId="urn:microsoft.com/office/officeart/2008/layout/LinedList"/>
    <dgm:cxn modelId="{18A9A7EA-AB40-4BB3-9B1C-27BC087818E3}" type="presOf" srcId="{313E9B98-6A74-4859-976C-887F0C6C1DB6}" destId="{CF0A64FD-7168-469E-92E4-D39C84CDAF75}" srcOrd="0" destOrd="0" presId="urn:microsoft.com/office/officeart/2008/layout/LinedList"/>
    <dgm:cxn modelId="{E74E2EEF-C968-408D-888F-DF7D8003B525}" type="presOf" srcId="{A6338E14-528A-414D-A976-8FE299B5C750}" destId="{8FC8B407-EEF0-4F01-AF39-BA5AA59D0830}" srcOrd="0" destOrd="0" presId="urn:microsoft.com/office/officeart/2008/layout/LinedList"/>
    <dgm:cxn modelId="{1F046E67-53AF-40F1-8DEE-87A970747AB6}" type="presParOf" srcId="{8FC8B407-EEF0-4F01-AF39-BA5AA59D0830}" destId="{73F67B67-EB03-4939-9D55-444510D2D4AC}" srcOrd="0" destOrd="0" presId="urn:microsoft.com/office/officeart/2008/layout/LinedList"/>
    <dgm:cxn modelId="{6B9B9FB8-1E03-4587-90F8-A431C39B9B62}" type="presParOf" srcId="{8FC8B407-EEF0-4F01-AF39-BA5AA59D0830}" destId="{B552B75E-C5C9-4590-8A52-3D6B514A31E8}" srcOrd="1" destOrd="0" presId="urn:microsoft.com/office/officeart/2008/layout/LinedList"/>
    <dgm:cxn modelId="{30EBD69F-F7CD-4301-88C6-AE55290F60DF}" type="presParOf" srcId="{B552B75E-C5C9-4590-8A52-3D6B514A31E8}" destId="{15526D05-CFAA-4FF1-A33C-3C90A5EAA856}" srcOrd="0" destOrd="0" presId="urn:microsoft.com/office/officeart/2008/layout/LinedList"/>
    <dgm:cxn modelId="{3338D395-D879-44A3-9104-EF6ACD580890}" type="presParOf" srcId="{B552B75E-C5C9-4590-8A52-3D6B514A31E8}" destId="{323F7B1D-B395-4B00-8E3E-4E3CA26C839B}" srcOrd="1" destOrd="0" presId="urn:microsoft.com/office/officeart/2008/layout/LinedList"/>
    <dgm:cxn modelId="{4ABF003B-3561-4D7F-BC06-BD9B97DF7EB3}" type="presParOf" srcId="{8FC8B407-EEF0-4F01-AF39-BA5AA59D0830}" destId="{21315811-A4FE-476C-8AAA-293DF4A0104C}" srcOrd="2" destOrd="0" presId="urn:microsoft.com/office/officeart/2008/layout/LinedList"/>
    <dgm:cxn modelId="{2F6C94B8-F6EE-4451-A8BA-CA708BF8A877}" type="presParOf" srcId="{8FC8B407-EEF0-4F01-AF39-BA5AA59D0830}" destId="{384A1857-04AE-44D7-879E-FC4D168DC2ED}" srcOrd="3" destOrd="0" presId="urn:microsoft.com/office/officeart/2008/layout/LinedList"/>
    <dgm:cxn modelId="{C75F9864-4054-41C2-8AB2-93B79B40CB34}" type="presParOf" srcId="{384A1857-04AE-44D7-879E-FC4D168DC2ED}" destId="{CF0A64FD-7168-469E-92E4-D39C84CDAF75}" srcOrd="0" destOrd="0" presId="urn:microsoft.com/office/officeart/2008/layout/LinedList"/>
    <dgm:cxn modelId="{981F9BB9-774B-456D-9CB5-A4ED13B3C91E}" type="presParOf" srcId="{384A1857-04AE-44D7-879E-FC4D168DC2ED}" destId="{E56A1627-64B2-4AC6-BFAD-2C8AAB2D1E56}" srcOrd="1" destOrd="0" presId="urn:microsoft.com/office/officeart/2008/layout/LinedList"/>
    <dgm:cxn modelId="{8BABD2D1-0A7D-4569-8915-12653E52E7E6}" type="presParOf" srcId="{8FC8B407-EEF0-4F01-AF39-BA5AA59D0830}" destId="{809F3403-68B3-4C27-A7B8-C01D71387E5F}" srcOrd="4" destOrd="0" presId="urn:microsoft.com/office/officeart/2008/layout/LinedList"/>
    <dgm:cxn modelId="{A774641B-DA82-49B0-B51F-9608FC39276C}" type="presParOf" srcId="{8FC8B407-EEF0-4F01-AF39-BA5AA59D0830}" destId="{98289362-A223-4CA0-85EA-321BD45FAC03}" srcOrd="5" destOrd="0" presId="urn:microsoft.com/office/officeart/2008/layout/LinedList"/>
    <dgm:cxn modelId="{DF7AF833-1C7C-4DFF-BCDC-7A355C926E23}" type="presParOf" srcId="{98289362-A223-4CA0-85EA-321BD45FAC03}" destId="{971BDA15-67E5-4E17-9C42-ED953F86F561}" srcOrd="0" destOrd="0" presId="urn:microsoft.com/office/officeart/2008/layout/LinedList"/>
    <dgm:cxn modelId="{950AA1C0-6781-4774-82A6-56F988E31480}" type="presParOf" srcId="{98289362-A223-4CA0-85EA-321BD45FAC03}" destId="{A2E208DD-BB6B-4B66-B18A-C2EDAF834DA4}" srcOrd="1" destOrd="0" presId="urn:microsoft.com/office/officeart/2008/layout/LinedList"/>
    <dgm:cxn modelId="{A597EAC8-B805-4ADF-A581-3F49D5D2AFBA}" type="presParOf" srcId="{8FC8B407-EEF0-4F01-AF39-BA5AA59D0830}" destId="{7AB0F8D2-DE6A-4D9F-9CC6-9468CE6CA8C3}" srcOrd="6" destOrd="0" presId="urn:microsoft.com/office/officeart/2008/layout/LinedList"/>
    <dgm:cxn modelId="{4C4BB71C-C1B5-4D71-8DDA-1FEE54B1888F}" type="presParOf" srcId="{8FC8B407-EEF0-4F01-AF39-BA5AA59D0830}" destId="{5714751E-023C-411A-96E9-00398527BBA4}" srcOrd="7" destOrd="0" presId="urn:microsoft.com/office/officeart/2008/layout/LinedList"/>
    <dgm:cxn modelId="{96596352-7B68-4442-A26F-C87E91CDB87B}" type="presParOf" srcId="{5714751E-023C-411A-96E9-00398527BBA4}" destId="{42F11DD0-E082-45AC-A795-9203C9A7AAF3}" srcOrd="0" destOrd="0" presId="urn:microsoft.com/office/officeart/2008/layout/LinedList"/>
    <dgm:cxn modelId="{03F660E6-D82D-48BF-BBD2-95E04DB56F2A}" type="presParOf" srcId="{5714751E-023C-411A-96E9-00398527BBA4}" destId="{B2650A1B-FD76-40B8-B289-DEFF5B7A742F}" srcOrd="1" destOrd="0" presId="urn:microsoft.com/office/officeart/2008/layout/LinedList"/>
    <dgm:cxn modelId="{D844A591-21EB-4E19-80A5-26C5E57FF749}" type="presParOf" srcId="{8FC8B407-EEF0-4F01-AF39-BA5AA59D0830}" destId="{E4FF47BD-679A-4987-88C1-1AFACF4B7D1D}" srcOrd="8" destOrd="0" presId="urn:microsoft.com/office/officeart/2008/layout/LinedList"/>
    <dgm:cxn modelId="{4F8DE208-B0BF-47B4-9AF6-1F7FC758CB08}" type="presParOf" srcId="{8FC8B407-EEF0-4F01-AF39-BA5AA59D0830}" destId="{8F14BF52-2F68-425C-B536-3BE13E21219D}" srcOrd="9" destOrd="0" presId="urn:microsoft.com/office/officeart/2008/layout/LinedList"/>
    <dgm:cxn modelId="{52E4C0E0-585A-4AA5-BB5F-32A23DA7C6C5}" type="presParOf" srcId="{8F14BF52-2F68-425C-B536-3BE13E21219D}" destId="{23577952-3674-4B22-97E0-A09D9CC37851}" srcOrd="0" destOrd="0" presId="urn:microsoft.com/office/officeart/2008/layout/LinedList"/>
    <dgm:cxn modelId="{1F31BC97-4A0B-46DD-B93F-E6B033C9C92D}" type="presParOf" srcId="{8F14BF52-2F68-425C-B536-3BE13E21219D}" destId="{89690DA3-1C92-47AA-9DF4-05BE89CCBDFE}" srcOrd="1" destOrd="0" presId="urn:microsoft.com/office/officeart/2008/layout/LinedList"/>
    <dgm:cxn modelId="{E6C4E0E2-417A-43F6-A5C9-B504B355F028}" type="presParOf" srcId="{8FC8B407-EEF0-4F01-AF39-BA5AA59D0830}" destId="{7E3E158B-E686-4414-9CE3-22CCEB4E9BAC}" srcOrd="10" destOrd="0" presId="urn:microsoft.com/office/officeart/2008/layout/LinedList"/>
    <dgm:cxn modelId="{4D6C361E-54A2-45CD-9D27-2F24253876B5}" type="presParOf" srcId="{8FC8B407-EEF0-4F01-AF39-BA5AA59D0830}" destId="{D73A5174-AAB6-4AE8-A7C6-ECFF99CB030C}" srcOrd="11" destOrd="0" presId="urn:microsoft.com/office/officeart/2008/layout/LinedList"/>
    <dgm:cxn modelId="{032348B6-CC5F-4138-A158-1C970D5DD6FD}" type="presParOf" srcId="{D73A5174-AAB6-4AE8-A7C6-ECFF99CB030C}" destId="{EC9A808F-1CE0-4AE0-8CE2-085241AAED4B}" srcOrd="0" destOrd="0" presId="urn:microsoft.com/office/officeart/2008/layout/LinedList"/>
    <dgm:cxn modelId="{837E8521-5E96-4B3D-8323-FC05D79BD4C7}" type="presParOf" srcId="{D73A5174-AAB6-4AE8-A7C6-ECFF99CB030C}" destId="{FEDB58A0-5FE5-4475-B705-EFC56B6086EF}" srcOrd="1" destOrd="0" presId="urn:microsoft.com/office/officeart/2008/layout/LinedList"/>
    <dgm:cxn modelId="{4C9A5220-4D58-457D-8966-EA84A41F7AFD}" type="presParOf" srcId="{8FC8B407-EEF0-4F01-AF39-BA5AA59D0830}" destId="{BE2DC26B-4E6F-4C7E-98C2-8C8E14E98C3E}" srcOrd="12" destOrd="0" presId="urn:microsoft.com/office/officeart/2008/layout/LinedList"/>
    <dgm:cxn modelId="{884A858A-7DAC-41D6-9392-6D5F1DBE2AA0}" type="presParOf" srcId="{8FC8B407-EEF0-4F01-AF39-BA5AA59D0830}" destId="{36F1607B-9560-472E-A8A4-7A672DCF455D}" srcOrd="13" destOrd="0" presId="urn:microsoft.com/office/officeart/2008/layout/LinedList"/>
    <dgm:cxn modelId="{8A8A9EE5-CF33-4C50-A861-66EDFACA8C29}" type="presParOf" srcId="{36F1607B-9560-472E-A8A4-7A672DCF455D}" destId="{FC0F883D-739D-4DC9-8DF9-39F97D8999FC}" srcOrd="0" destOrd="0" presId="urn:microsoft.com/office/officeart/2008/layout/LinedList"/>
    <dgm:cxn modelId="{8759EB66-537F-40AB-8D31-3E51623A280F}" type="presParOf" srcId="{36F1607B-9560-472E-A8A4-7A672DCF455D}" destId="{1856CF65-27A1-48FC-80C5-24E1568CEC2F}" srcOrd="1" destOrd="0" presId="urn:microsoft.com/office/officeart/2008/layout/LinedList"/>
    <dgm:cxn modelId="{76FE3444-AA72-4A14-8376-41E2AF06CFD8}" type="presParOf" srcId="{8FC8B407-EEF0-4F01-AF39-BA5AA59D0830}" destId="{26B8ACC6-68BB-4B51-89B7-6555B5BB5A60}" srcOrd="14" destOrd="0" presId="urn:microsoft.com/office/officeart/2008/layout/LinedList"/>
    <dgm:cxn modelId="{D9255A04-A7E6-4E19-AA60-870E5C4CA552}" type="presParOf" srcId="{8FC8B407-EEF0-4F01-AF39-BA5AA59D0830}" destId="{225C2425-2E1C-4058-A891-06F03DEE7CF1}" srcOrd="15" destOrd="0" presId="urn:microsoft.com/office/officeart/2008/layout/LinedList"/>
    <dgm:cxn modelId="{50C065EF-7AB5-41CE-B0C5-AE90CE4DAC2A}" type="presParOf" srcId="{225C2425-2E1C-4058-A891-06F03DEE7CF1}" destId="{195127A4-CC43-4A70-A362-27F90C2C93B5}" srcOrd="0" destOrd="0" presId="urn:microsoft.com/office/officeart/2008/layout/LinedList"/>
    <dgm:cxn modelId="{532A4EEA-9C0D-4C05-A47D-0730C4AEDBA1}" type="presParOf" srcId="{225C2425-2E1C-4058-A891-06F03DEE7CF1}" destId="{D9B30F4A-E558-4FBD-ACA0-A9E6B4F65E7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157E11-7330-425B-9276-6FD292B91555}">
      <dsp:nvSpPr>
        <dsp:cNvPr id="0" name=""/>
        <dsp:cNvSpPr/>
      </dsp:nvSpPr>
      <dsp:spPr>
        <a:xfrm>
          <a:off x="7721221" y="1057993"/>
          <a:ext cx="2310791" cy="23109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028158-701E-4E70-961D-39B0ED24C011}">
      <dsp:nvSpPr>
        <dsp:cNvPr id="0" name=""/>
        <dsp:cNvSpPr/>
      </dsp:nvSpPr>
      <dsp:spPr>
        <a:xfrm>
          <a:off x="7798512" y="1135037"/>
          <a:ext cx="2157200" cy="2156821"/>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Teaching and Learning</a:t>
          </a:r>
          <a:endParaRPr lang="en-AU" sz="1800" kern="1200" dirty="0"/>
        </a:p>
      </dsp:txBody>
      <dsp:txXfrm>
        <a:off x="8106683" y="1443212"/>
        <a:ext cx="1540857" cy="1540471"/>
      </dsp:txXfrm>
    </dsp:sp>
    <dsp:sp modelId="{46443645-C1B3-43E3-AD86-BC39EAD2C20B}">
      <dsp:nvSpPr>
        <dsp:cNvPr id="0" name=""/>
        <dsp:cNvSpPr/>
      </dsp:nvSpPr>
      <dsp:spPr>
        <a:xfrm rot="2700000">
          <a:off x="5323211" y="1057831"/>
          <a:ext cx="2310828" cy="2310828"/>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F35A7-0F81-4C19-B2AD-074041801C22}">
      <dsp:nvSpPr>
        <dsp:cNvPr id="0" name=""/>
        <dsp:cNvSpPr/>
      </dsp:nvSpPr>
      <dsp:spPr>
        <a:xfrm>
          <a:off x="5410430" y="1135037"/>
          <a:ext cx="2157200" cy="2156821"/>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National Literacy and Numeracy Learning Progressions</a:t>
          </a:r>
          <a:endParaRPr lang="en-AU" sz="1800" kern="1200"/>
        </a:p>
      </dsp:txBody>
      <dsp:txXfrm>
        <a:off x="5718602" y="1443212"/>
        <a:ext cx="1540857" cy="1540471"/>
      </dsp:txXfrm>
    </dsp:sp>
    <dsp:sp modelId="{497629C1-2308-408A-ABE1-D94EDCD07DAF}">
      <dsp:nvSpPr>
        <dsp:cNvPr id="0" name=""/>
        <dsp:cNvSpPr/>
      </dsp:nvSpPr>
      <dsp:spPr>
        <a:xfrm rot="2700000">
          <a:off x="2945039" y="1057831"/>
          <a:ext cx="2310828" cy="2310828"/>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781168-C71D-4DDF-A40A-26056DE23142}">
      <dsp:nvSpPr>
        <dsp:cNvPr id="0" name=""/>
        <dsp:cNvSpPr/>
      </dsp:nvSpPr>
      <dsp:spPr>
        <a:xfrm>
          <a:off x="3022348" y="1135037"/>
          <a:ext cx="2157200" cy="2156821"/>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Australian Curriculum</a:t>
          </a:r>
          <a:endParaRPr lang="en-AU" sz="1800" kern="1200"/>
        </a:p>
      </dsp:txBody>
      <dsp:txXfrm>
        <a:off x="3330520" y="1443212"/>
        <a:ext cx="1540857" cy="1540471"/>
      </dsp:txXfrm>
    </dsp:sp>
    <dsp:sp modelId="{A546EBEA-CF09-4EC5-9667-5908B9C7ED00}">
      <dsp:nvSpPr>
        <dsp:cNvPr id="0" name=""/>
        <dsp:cNvSpPr/>
      </dsp:nvSpPr>
      <dsp:spPr>
        <a:xfrm rot="2700000">
          <a:off x="556957" y="1057831"/>
          <a:ext cx="2310828" cy="2310828"/>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013C5-4754-4149-AE4C-9B0E6CE508AF}">
      <dsp:nvSpPr>
        <dsp:cNvPr id="0" name=""/>
        <dsp:cNvSpPr/>
      </dsp:nvSpPr>
      <dsp:spPr>
        <a:xfrm>
          <a:off x="634266" y="1135037"/>
          <a:ext cx="2157200" cy="2156821"/>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AEDC</a:t>
          </a:r>
          <a:endParaRPr lang="en-AU" sz="1800" kern="1200"/>
        </a:p>
      </dsp:txBody>
      <dsp:txXfrm>
        <a:off x="942438" y="1443212"/>
        <a:ext cx="1540857" cy="1540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0AF29-8A51-4867-8E00-99906A4216C8}">
      <dsp:nvSpPr>
        <dsp:cNvPr id="0" name=""/>
        <dsp:cNvSpPr/>
      </dsp:nvSpPr>
      <dsp:spPr>
        <a:xfrm>
          <a:off x="0" y="521"/>
          <a:ext cx="10792472" cy="121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B13A11-4C25-4633-BEA1-B09802487D64}">
      <dsp:nvSpPr>
        <dsp:cNvPr id="0" name=""/>
        <dsp:cNvSpPr/>
      </dsp:nvSpPr>
      <dsp:spPr>
        <a:xfrm>
          <a:off x="368809" y="274842"/>
          <a:ext cx="670563" cy="670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169589-EE6B-4A3D-9962-B9722C56E03C}">
      <dsp:nvSpPr>
        <dsp:cNvPr id="0" name=""/>
        <dsp:cNvSpPr/>
      </dsp:nvSpPr>
      <dsp:spPr>
        <a:xfrm>
          <a:off x="1408183" y="521"/>
          <a:ext cx="9384288" cy="121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3" tIns="129033" rIns="129033" bIns="129033" numCol="1" spcCol="1270" anchor="ctr" anchorCtr="0">
          <a:noAutofit/>
        </a:bodyPr>
        <a:lstStyle/>
        <a:p>
          <a:pPr marL="0" lvl="0" indent="0" algn="l" defTabSz="755650">
            <a:lnSpc>
              <a:spcPct val="90000"/>
            </a:lnSpc>
            <a:spcBef>
              <a:spcPct val="0"/>
            </a:spcBef>
            <a:spcAft>
              <a:spcPct val="35000"/>
            </a:spcAft>
            <a:buNone/>
          </a:pPr>
          <a:r>
            <a:rPr lang="en-US" sz="1700" b="0" i="0" kern="1200" baseline="0"/>
            <a:t>The study described in this report uses mixed methods to analyse pre-existing datasets linked by a common ID that incorporates both AEDC and NAPLAN results, as well as demographic information. </a:t>
          </a:r>
          <a:endParaRPr lang="en-US" sz="1700" kern="1200"/>
        </a:p>
      </dsp:txBody>
      <dsp:txXfrm>
        <a:off x="1408183" y="521"/>
        <a:ext cx="9384288" cy="1219206"/>
      </dsp:txXfrm>
    </dsp:sp>
    <dsp:sp modelId="{1235B631-19E4-4157-9E0D-42788F889851}">
      <dsp:nvSpPr>
        <dsp:cNvPr id="0" name=""/>
        <dsp:cNvSpPr/>
      </dsp:nvSpPr>
      <dsp:spPr>
        <a:xfrm>
          <a:off x="0" y="1524528"/>
          <a:ext cx="10792472" cy="121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75290A-DFBD-46B7-9F8D-7B1F886C844C}">
      <dsp:nvSpPr>
        <dsp:cNvPr id="0" name=""/>
        <dsp:cNvSpPr/>
      </dsp:nvSpPr>
      <dsp:spPr>
        <a:xfrm>
          <a:off x="368809" y="1798850"/>
          <a:ext cx="670563" cy="670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E4086-851E-4861-9D28-132D8B6E5E9C}">
      <dsp:nvSpPr>
        <dsp:cNvPr id="0" name=""/>
        <dsp:cNvSpPr/>
      </dsp:nvSpPr>
      <dsp:spPr>
        <a:xfrm>
          <a:off x="1408183" y="1524528"/>
          <a:ext cx="9384288" cy="121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3" tIns="129033" rIns="129033" bIns="129033" numCol="1" spcCol="1270" anchor="ctr" anchorCtr="0">
          <a:noAutofit/>
        </a:bodyPr>
        <a:lstStyle/>
        <a:p>
          <a:pPr marL="0" lvl="0" indent="0" algn="l" defTabSz="755650">
            <a:lnSpc>
              <a:spcPct val="90000"/>
            </a:lnSpc>
            <a:spcBef>
              <a:spcPct val="0"/>
            </a:spcBef>
            <a:spcAft>
              <a:spcPct val="35000"/>
            </a:spcAft>
            <a:buNone/>
          </a:pPr>
          <a:r>
            <a:rPr lang="en-US" sz="1700" kern="1200" dirty="0"/>
            <a:t>Understanding how children progress from the level of competency they held in their first year of school to their later performance on NAPLAN literacy and numeracy </a:t>
          </a:r>
          <a:r>
            <a:rPr lang="en-US" sz="1700" b="1" kern="1200" dirty="0"/>
            <a:t>measures can help practitioners identify and target key skills</a:t>
          </a:r>
          <a:r>
            <a:rPr lang="en-US" sz="1700" kern="1200" dirty="0"/>
            <a:t>, to support children in reaching their potential. </a:t>
          </a:r>
        </a:p>
      </dsp:txBody>
      <dsp:txXfrm>
        <a:off x="1408183" y="1524528"/>
        <a:ext cx="9384288" cy="1219206"/>
      </dsp:txXfrm>
    </dsp:sp>
    <dsp:sp modelId="{89A32515-9FAA-4D6A-B0E1-4C3F13404409}">
      <dsp:nvSpPr>
        <dsp:cNvPr id="0" name=""/>
        <dsp:cNvSpPr/>
      </dsp:nvSpPr>
      <dsp:spPr>
        <a:xfrm>
          <a:off x="0" y="3048536"/>
          <a:ext cx="10792472" cy="121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986EA-ED82-490C-AF88-D11EB5B47B15}">
      <dsp:nvSpPr>
        <dsp:cNvPr id="0" name=""/>
        <dsp:cNvSpPr/>
      </dsp:nvSpPr>
      <dsp:spPr>
        <a:xfrm>
          <a:off x="368809" y="3322858"/>
          <a:ext cx="670563" cy="6705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0BF296-F62F-4B42-9B32-60B65CA9506A}">
      <dsp:nvSpPr>
        <dsp:cNvPr id="0" name=""/>
        <dsp:cNvSpPr/>
      </dsp:nvSpPr>
      <dsp:spPr>
        <a:xfrm>
          <a:off x="1408183" y="3048536"/>
          <a:ext cx="9384288" cy="1219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3" tIns="129033" rIns="129033" bIns="129033" numCol="1" spcCol="1270" anchor="ctr" anchorCtr="0">
          <a:noAutofit/>
        </a:bodyPr>
        <a:lstStyle/>
        <a:p>
          <a:pPr marL="0" lvl="0" indent="0" algn="l" defTabSz="755650">
            <a:lnSpc>
              <a:spcPct val="90000"/>
            </a:lnSpc>
            <a:spcBef>
              <a:spcPct val="0"/>
            </a:spcBef>
            <a:spcAft>
              <a:spcPct val="35000"/>
            </a:spcAft>
            <a:buNone/>
          </a:pPr>
          <a:r>
            <a:rPr lang="en-US" sz="1700" b="0" i="0" u="none" strike="noStrike" kern="1200" baseline="0">
              <a:latin typeface="+mn-lt"/>
              <a:ea typeface="+mn-ea"/>
              <a:cs typeface="+mn-cs"/>
            </a:rPr>
            <a:t>This study also situates the analysis of the Language and Cognitive Skills AEDC domain in the context of the Australian Curriculum and National Literacy and Numeracy Learning Progressions (NLNLP). </a:t>
          </a:r>
          <a:endParaRPr lang="en-AU" sz="1700" kern="1200"/>
        </a:p>
      </dsp:txBody>
      <dsp:txXfrm>
        <a:off x="1408183" y="3048536"/>
        <a:ext cx="9384288" cy="1219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67B67-EB03-4939-9D55-444510D2D4AC}">
      <dsp:nvSpPr>
        <dsp:cNvPr id="0" name=""/>
        <dsp:cNvSpPr/>
      </dsp:nvSpPr>
      <dsp:spPr>
        <a:xfrm>
          <a:off x="0" y="0"/>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5526D05-CFAA-4FF1-A33C-3C90A5EAA856}">
      <dsp:nvSpPr>
        <dsp:cNvPr id="0" name=""/>
        <dsp:cNvSpPr/>
      </dsp:nvSpPr>
      <dsp:spPr>
        <a:xfrm>
          <a:off x="0" y="0"/>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Recognise numbers 1-10</a:t>
          </a:r>
        </a:p>
      </dsp:txBody>
      <dsp:txXfrm>
        <a:off x="0" y="0"/>
        <a:ext cx="5181600" cy="543917"/>
      </dsp:txXfrm>
    </dsp:sp>
    <dsp:sp modelId="{21315811-A4FE-476C-8AAA-293DF4A0104C}">
      <dsp:nvSpPr>
        <dsp:cNvPr id="0" name=""/>
        <dsp:cNvSpPr/>
      </dsp:nvSpPr>
      <dsp:spPr>
        <a:xfrm>
          <a:off x="0" y="543917"/>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F0A64FD-7168-469E-92E4-D39C84CDAF75}">
      <dsp:nvSpPr>
        <dsp:cNvPr id="0" name=""/>
        <dsp:cNvSpPr/>
      </dsp:nvSpPr>
      <dsp:spPr>
        <a:xfrm>
          <a:off x="0" y="543917"/>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Read complex words</a:t>
          </a:r>
        </a:p>
      </dsp:txBody>
      <dsp:txXfrm>
        <a:off x="0" y="543917"/>
        <a:ext cx="5181600" cy="543917"/>
      </dsp:txXfrm>
    </dsp:sp>
    <dsp:sp modelId="{809F3403-68B3-4C27-A7B8-C01D71387E5F}">
      <dsp:nvSpPr>
        <dsp:cNvPr id="0" name=""/>
        <dsp:cNvSpPr/>
      </dsp:nvSpPr>
      <dsp:spPr>
        <a:xfrm>
          <a:off x="0" y="1087834"/>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71BDA15-67E5-4E17-9C42-ED953F86F561}">
      <dsp:nvSpPr>
        <dsp:cNvPr id="0" name=""/>
        <dsp:cNvSpPr/>
      </dsp:nvSpPr>
      <dsp:spPr>
        <a:xfrm>
          <a:off x="0" y="1087834"/>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Count to 20</a:t>
          </a:r>
        </a:p>
      </dsp:txBody>
      <dsp:txXfrm>
        <a:off x="0" y="1087834"/>
        <a:ext cx="5181600" cy="543917"/>
      </dsp:txXfrm>
    </dsp:sp>
    <dsp:sp modelId="{7AB0F8D2-DE6A-4D9F-9CC6-9468CE6CA8C3}">
      <dsp:nvSpPr>
        <dsp:cNvPr id="0" name=""/>
        <dsp:cNvSpPr/>
      </dsp:nvSpPr>
      <dsp:spPr>
        <a:xfrm>
          <a:off x="0" y="1631751"/>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2F11DD0-E082-45AC-A795-9203C9A7AAF3}">
      <dsp:nvSpPr>
        <dsp:cNvPr id="0" name=""/>
        <dsp:cNvSpPr/>
      </dsp:nvSpPr>
      <dsp:spPr>
        <a:xfrm>
          <a:off x="0" y="1631751"/>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Remember things easily</a:t>
          </a:r>
        </a:p>
      </dsp:txBody>
      <dsp:txXfrm>
        <a:off x="0" y="1631751"/>
        <a:ext cx="5181600" cy="543917"/>
      </dsp:txXfrm>
    </dsp:sp>
    <dsp:sp modelId="{E4FF47BD-679A-4987-88C1-1AFACF4B7D1D}">
      <dsp:nvSpPr>
        <dsp:cNvPr id="0" name=""/>
        <dsp:cNvSpPr/>
      </dsp:nvSpPr>
      <dsp:spPr>
        <a:xfrm>
          <a:off x="0" y="2175669"/>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3577952-3674-4B22-97E0-A09D9CC37851}">
      <dsp:nvSpPr>
        <dsp:cNvPr id="0" name=""/>
        <dsp:cNvSpPr/>
      </dsp:nvSpPr>
      <dsp:spPr>
        <a:xfrm>
          <a:off x="0" y="2175669"/>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Attach sounds to letters</a:t>
          </a:r>
        </a:p>
      </dsp:txBody>
      <dsp:txXfrm>
        <a:off x="0" y="2175669"/>
        <a:ext cx="5181600" cy="543917"/>
      </dsp:txXfrm>
    </dsp:sp>
    <dsp:sp modelId="{7E3E158B-E686-4414-9CE3-22CCEB4E9BAC}">
      <dsp:nvSpPr>
        <dsp:cNvPr id="0" name=""/>
        <dsp:cNvSpPr/>
      </dsp:nvSpPr>
      <dsp:spPr>
        <a:xfrm>
          <a:off x="0" y="2719586"/>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C9A808F-1CE0-4AE0-8CE2-085241AAED4B}">
      <dsp:nvSpPr>
        <dsp:cNvPr id="0" name=""/>
        <dsp:cNvSpPr/>
      </dsp:nvSpPr>
      <dsp:spPr>
        <a:xfrm>
          <a:off x="0" y="2719586"/>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Identify some letters of the alphabet</a:t>
          </a:r>
        </a:p>
      </dsp:txBody>
      <dsp:txXfrm>
        <a:off x="0" y="2719586"/>
        <a:ext cx="5181600" cy="543917"/>
      </dsp:txXfrm>
    </dsp:sp>
    <dsp:sp modelId="{BE2DC26B-4E6F-4C7E-98C2-8C8E14E98C3E}">
      <dsp:nvSpPr>
        <dsp:cNvPr id="0" name=""/>
        <dsp:cNvSpPr/>
      </dsp:nvSpPr>
      <dsp:spPr>
        <a:xfrm>
          <a:off x="0" y="3263503"/>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C0F883D-739D-4DC9-8DF9-39F97D8999FC}">
      <dsp:nvSpPr>
        <dsp:cNvPr id="0" name=""/>
        <dsp:cNvSpPr/>
      </dsp:nvSpPr>
      <dsp:spPr>
        <a:xfrm>
          <a:off x="0" y="3263503"/>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Write his/her own name in English</a:t>
          </a:r>
        </a:p>
      </dsp:txBody>
      <dsp:txXfrm>
        <a:off x="0" y="3263503"/>
        <a:ext cx="5181600" cy="543917"/>
      </dsp:txXfrm>
    </dsp:sp>
    <dsp:sp modelId="{26B8ACC6-68BB-4B51-89B7-6555B5BB5A60}">
      <dsp:nvSpPr>
        <dsp:cNvPr id="0" name=""/>
        <dsp:cNvSpPr/>
      </dsp:nvSpPr>
      <dsp:spPr>
        <a:xfrm>
          <a:off x="0" y="3807420"/>
          <a:ext cx="5181600"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95127A4-CC43-4A70-A362-27F90C2C93B5}">
      <dsp:nvSpPr>
        <dsp:cNvPr id="0" name=""/>
        <dsp:cNvSpPr/>
      </dsp:nvSpPr>
      <dsp:spPr>
        <a:xfrm>
          <a:off x="0" y="3807420"/>
          <a:ext cx="5181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Aware of writing directions in English </a:t>
          </a:r>
        </a:p>
      </dsp:txBody>
      <dsp:txXfrm>
        <a:off x="0" y="3807420"/>
        <a:ext cx="5181600" cy="54391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C89729D-ABD8-4FD8-A730-201AFDACB618}" type="datetimeFigureOut">
              <a:rPr lang="en-US" smtClean="0"/>
              <a:t>7/4/2025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91ACE48-B8D1-4110-A2D2-0A200950DD3F}" type="slidenum">
              <a:rPr lang="en-US" smtClean="0"/>
              <a:t>‹#›</a:t>
            </a:fld>
            <a:endParaRPr lang="en-US"/>
          </a:p>
        </p:txBody>
      </p:sp>
    </p:spTree>
    <p:extLst>
      <p:ext uri="{BB962C8B-B14F-4D97-AF65-F5344CB8AC3E}">
        <p14:creationId xmlns:p14="http://schemas.microsoft.com/office/powerpoint/2010/main" val="395425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405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10</a:t>
            </a:fld>
            <a:endParaRPr lang="en-US"/>
          </a:p>
        </p:txBody>
      </p:sp>
    </p:spTree>
    <p:extLst>
      <p:ext uri="{BB962C8B-B14F-4D97-AF65-F5344CB8AC3E}">
        <p14:creationId xmlns:p14="http://schemas.microsoft.com/office/powerpoint/2010/main" val="1240887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11</a:t>
            </a:fld>
            <a:endParaRPr lang="en-US"/>
          </a:p>
        </p:txBody>
      </p:sp>
    </p:spTree>
    <p:extLst>
      <p:ext uri="{BB962C8B-B14F-4D97-AF65-F5344CB8AC3E}">
        <p14:creationId xmlns:p14="http://schemas.microsoft.com/office/powerpoint/2010/main" val="3447064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507D1-4CF0-E457-EBE8-6C94F45BF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A5630-D749-1976-F896-8266F2102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E9EE98-615A-C8C4-0EBF-9217D9ABCAC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C53A52B-6E15-6E6D-86B0-513CD9DB91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CE48-B8D1-4110-A2D2-0A200950DD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058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13</a:t>
            </a:fld>
            <a:endParaRPr lang="en-US"/>
          </a:p>
        </p:txBody>
      </p:sp>
    </p:spTree>
    <p:extLst>
      <p:ext uri="{BB962C8B-B14F-4D97-AF65-F5344CB8AC3E}">
        <p14:creationId xmlns:p14="http://schemas.microsoft.com/office/powerpoint/2010/main" val="166471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14</a:t>
            </a:fld>
            <a:endParaRPr lang="en-US"/>
          </a:p>
        </p:txBody>
      </p:sp>
    </p:spTree>
    <p:extLst>
      <p:ext uri="{BB962C8B-B14F-4D97-AF65-F5344CB8AC3E}">
        <p14:creationId xmlns:p14="http://schemas.microsoft.com/office/powerpoint/2010/main" val="1107448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82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782A-B1E7-947E-275E-54DEE13AF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3AE15-D89B-6120-CA3F-1E2BDC593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24019-F4A0-0081-4337-2EFA7CF2A41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715EABC-9ABF-EB8B-A3F9-7E2D59432C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CE48-B8D1-4110-A2D2-0A200950DD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120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17</a:t>
            </a:fld>
            <a:endParaRPr lang="en-US"/>
          </a:p>
        </p:txBody>
      </p:sp>
    </p:spTree>
    <p:extLst>
      <p:ext uri="{BB962C8B-B14F-4D97-AF65-F5344CB8AC3E}">
        <p14:creationId xmlns:p14="http://schemas.microsoft.com/office/powerpoint/2010/main" val="3961757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18</a:t>
            </a:fld>
            <a:endParaRPr lang="en-US"/>
          </a:p>
        </p:txBody>
      </p:sp>
    </p:spTree>
    <p:extLst>
      <p:ext uri="{BB962C8B-B14F-4D97-AF65-F5344CB8AC3E}">
        <p14:creationId xmlns:p14="http://schemas.microsoft.com/office/powerpoint/2010/main" val="4167720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19</a:t>
            </a:fld>
            <a:endParaRPr lang="en-US"/>
          </a:p>
        </p:txBody>
      </p:sp>
    </p:spTree>
    <p:extLst>
      <p:ext uri="{BB962C8B-B14F-4D97-AF65-F5344CB8AC3E}">
        <p14:creationId xmlns:p14="http://schemas.microsoft.com/office/powerpoint/2010/main" val="2193599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a:t>
            </a:fld>
            <a:endParaRPr lang="en-US"/>
          </a:p>
        </p:txBody>
      </p:sp>
    </p:spTree>
    <p:extLst>
      <p:ext uri="{BB962C8B-B14F-4D97-AF65-F5344CB8AC3E}">
        <p14:creationId xmlns:p14="http://schemas.microsoft.com/office/powerpoint/2010/main" val="1523275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1ACE48-B8D1-4110-A2D2-0A200950DD3F}" type="slidenum">
              <a:rPr lang="en-US" smtClean="0"/>
              <a:t>20</a:t>
            </a:fld>
            <a:endParaRPr lang="en-US"/>
          </a:p>
        </p:txBody>
      </p:sp>
    </p:spTree>
    <p:extLst>
      <p:ext uri="{BB962C8B-B14F-4D97-AF65-F5344CB8AC3E}">
        <p14:creationId xmlns:p14="http://schemas.microsoft.com/office/powerpoint/2010/main" val="1995835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0EE71-D5D5-436F-86DD-E508AD646CE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0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22</a:t>
            </a:fld>
            <a:endParaRPr lang="en-US"/>
          </a:p>
        </p:txBody>
      </p:sp>
    </p:spTree>
    <p:extLst>
      <p:ext uri="{BB962C8B-B14F-4D97-AF65-F5344CB8AC3E}">
        <p14:creationId xmlns:p14="http://schemas.microsoft.com/office/powerpoint/2010/main" val="2144698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23</a:t>
            </a:fld>
            <a:endParaRPr lang="en-US"/>
          </a:p>
        </p:txBody>
      </p:sp>
    </p:spTree>
    <p:extLst>
      <p:ext uri="{BB962C8B-B14F-4D97-AF65-F5344CB8AC3E}">
        <p14:creationId xmlns:p14="http://schemas.microsoft.com/office/powerpoint/2010/main" val="2119491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B0EE71-D5D5-436F-86DD-E508AD646CE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261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25</a:t>
            </a:fld>
            <a:endParaRPr lang="en-US"/>
          </a:p>
        </p:txBody>
      </p:sp>
    </p:spTree>
    <p:extLst>
      <p:ext uri="{BB962C8B-B14F-4D97-AF65-F5344CB8AC3E}">
        <p14:creationId xmlns:p14="http://schemas.microsoft.com/office/powerpoint/2010/main" val="2918093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26</a:t>
            </a:fld>
            <a:endParaRPr lang="en-US"/>
          </a:p>
        </p:txBody>
      </p:sp>
    </p:spTree>
    <p:extLst>
      <p:ext uri="{BB962C8B-B14F-4D97-AF65-F5344CB8AC3E}">
        <p14:creationId xmlns:p14="http://schemas.microsoft.com/office/powerpoint/2010/main" val="1219559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1DC74-5871-650B-C10D-F32BFCF25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0A757-A94D-8C57-9FCC-FA19E8B17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35FBB-3384-7430-636E-07D2D42403EC}"/>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31A4C92-D85E-8AF7-9738-8974AB090A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CE48-B8D1-4110-A2D2-0A200950DD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6154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29</a:t>
            </a:fld>
            <a:endParaRPr lang="en-US"/>
          </a:p>
        </p:txBody>
      </p:sp>
    </p:spTree>
    <p:extLst>
      <p:ext uri="{BB962C8B-B14F-4D97-AF65-F5344CB8AC3E}">
        <p14:creationId xmlns:p14="http://schemas.microsoft.com/office/powerpoint/2010/main" val="313584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65CC8-8C53-FD8A-878C-0BFDF1BF1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FFDE3-299E-6D11-5099-231449B17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F8133-EAA5-5A98-7143-9325A1BCA0F4}"/>
              </a:ext>
            </a:extLst>
          </p:cNvPr>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a:extLst>
              <a:ext uri="{FF2B5EF4-FFF2-40B4-BE49-F238E27FC236}">
                <a16:creationId xmlns:a16="http://schemas.microsoft.com/office/drawing/2014/main" id="{1CD4C753-245A-5475-BB08-C254AD5C39E5}"/>
              </a:ext>
            </a:extLst>
          </p:cNvPr>
          <p:cNvSpPr>
            <a:spLocks noGrp="1"/>
          </p:cNvSpPr>
          <p:nvPr>
            <p:ph type="sldNum" sz="quarter" idx="5"/>
          </p:nvPr>
        </p:nvSpPr>
        <p:spPr/>
        <p:txBody>
          <a:bodyPr/>
          <a:lstStyle/>
          <a:p>
            <a:fld id="{491ACE48-B8D1-4110-A2D2-0A200950DD3F}" type="slidenum">
              <a:rPr lang="en-US" smtClean="0"/>
              <a:t>30</a:t>
            </a:fld>
            <a:endParaRPr lang="en-US"/>
          </a:p>
        </p:txBody>
      </p:sp>
    </p:spTree>
    <p:extLst>
      <p:ext uri="{BB962C8B-B14F-4D97-AF65-F5344CB8AC3E}">
        <p14:creationId xmlns:p14="http://schemas.microsoft.com/office/powerpoint/2010/main" val="382848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802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D27CC-2F06-4733-BE85-A46C18D7C230}" type="slidenum">
              <a:rPr kumimoji="0" lang="en-US" sz="12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474977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90EEB-0D56-76AC-31FE-86AE74A99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AA347-41FF-1613-D6A6-6D1AA86B35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1DAD0-B41D-9BAA-8719-749EC007409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51695EA-CACD-439A-6FAF-A00C46B591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CE48-B8D1-4110-A2D2-0A200950DD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9800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2B0EE71-D5D5-436F-86DD-E508AD646CEF}" type="slidenum">
              <a:rPr lang="en-AU" smtClean="0"/>
              <a:t>5</a:t>
            </a:fld>
            <a:endParaRPr lang="en-AU"/>
          </a:p>
        </p:txBody>
      </p:sp>
    </p:spTree>
    <p:extLst>
      <p:ext uri="{BB962C8B-B14F-4D97-AF65-F5344CB8AC3E}">
        <p14:creationId xmlns:p14="http://schemas.microsoft.com/office/powerpoint/2010/main" val="99456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21D23-33A8-81D3-BB14-567EF2F16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B0EBB-D279-1BF1-B559-37A9DD0D2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D3A4B-A4FF-45FF-17B6-8FBC152A281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389076-592E-CDCF-128F-05EC664541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ACE48-B8D1-4110-A2D2-0A200950DD3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92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8</a:t>
            </a:fld>
            <a:endParaRPr lang="en-US"/>
          </a:p>
        </p:txBody>
      </p:sp>
    </p:spTree>
    <p:extLst>
      <p:ext uri="{BB962C8B-B14F-4D97-AF65-F5344CB8AC3E}">
        <p14:creationId xmlns:p14="http://schemas.microsoft.com/office/powerpoint/2010/main" val="468994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1ACE48-B8D1-4110-A2D2-0A200950DD3F}" type="slidenum">
              <a:rPr lang="en-US" smtClean="0"/>
              <a:t>9</a:t>
            </a:fld>
            <a:endParaRPr lang="en-US"/>
          </a:p>
        </p:txBody>
      </p:sp>
    </p:spTree>
    <p:extLst>
      <p:ext uri="{BB962C8B-B14F-4D97-AF65-F5344CB8AC3E}">
        <p14:creationId xmlns:p14="http://schemas.microsoft.com/office/powerpoint/2010/main" val="98706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hyperlink" Target="https://www.linkedin.com/company/edresearchau/mycompany/" TargetMode="External"/><Relationship Id="rId13"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image" Target="../media/image7.jpeg"/><Relationship Id="rId16" Type="http://schemas.openxmlformats.org/officeDocument/2006/relationships/image" Target="../media/image17.sv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hyperlink" Target="https://twitter.com/EdResearchAU" TargetMode="External"/><Relationship Id="rId5" Type="http://schemas.openxmlformats.org/officeDocument/2006/relationships/hyperlink" Target="https://www.facebook.com/EdResearchAU" TargetMode="External"/><Relationship Id="rId1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www.youtube.com/@australianeducationresearc8727" TargetMode="Externa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8" Type="http://schemas.openxmlformats.org/officeDocument/2006/relationships/hyperlink" Target="https://www.linkedin.com/company/edresearchau/mycompany/" TargetMode="External"/><Relationship Id="rId13"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3.svg"/><Relationship Id="rId12" Type="http://schemas.openxmlformats.org/officeDocument/2006/relationships/image" Target="../media/image14.png"/><Relationship Id="rId2" Type="http://schemas.openxmlformats.org/officeDocument/2006/relationships/image" Target="../media/image7.jpeg"/><Relationship Id="rId16" Type="http://schemas.openxmlformats.org/officeDocument/2006/relationships/image" Target="../media/image26.svg"/><Relationship Id="rId1" Type="http://schemas.openxmlformats.org/officeDocument/2006/relationships/slideMaster" Target="../slideMasters/slideMaster4.xml"/><Relationship Id="rId6" Type="http://schemas.openxmlformats.org/officeDocument/2006/relationships/image" Target="../media/image10.png"/><Relationship Id="rId11" Type="http://schemas.openxmlformats.org/officeDocument/2006/relationships/hyperlink" Target="https://twitter.com/EdResearchAU" TargetMode="External"/><Relationship Id="rId5" Type="http://schemas.openxmlformats.org/officeDocument/2006/relationships/hyperlink" Target="https://www.facebook.com/EdResearchAU" TargetMode="External"/><Relationship Id="rId15" Type="http://schemas.openxmlformats.org/officeDocument/2006/relationships/image" Target="../media/image16.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12.png"/><Relationship Id="rId14" Type="http://schemas.openxmlformats.org/officeDocument/2006/relationships/hyperlink" Target="https://www.youtube.com/@australianeducationresearc8727" TargetMode="Externa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2.sv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16.xml.rels><?xml version="1.0" encoding="UTF-8" standalone="yes"?>
<Relationships xmlns="http://schemas.openxmlformats.org/package/2006/relationships"><Relationship Id="rId3" Type="http://schemas.openxmlformats.org/officeDocument/2006/relationships/hyperlink" Target="http://www.wildbarra.com.au/" TargetMode="External"/><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openxmlformats.org/officeDocument/2006/relationships/image" Target="../media/image46.png"/></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8.svg"/><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41.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5.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4.svg"/></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https://www.linkedin.com/company/edresearchau/mycompany/" TargetMode="External"/><Relationship Id="rId13"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image" Target="../media/image7.jpeg"/><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hyperlink" Target="https://twitter.com/EdResearchAU" TargetMode="External"/><Relationship Id="rId5" Type="http://schemas.openxmlformats.org/officeDocument/2006/relationships/hyperlink" Target="https://www.facebook.com/EdResearchAU" TargetMode="External"/><Relationship Id="rId1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www.youtube.com/@australianeducationresearc8727" TargetMode="Externa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8" Type="http://schemas.openxmlformats.org/officeDocument/2006/relationships/hyperlink" Target="https://www.linkedin.com/company/edresearchau/mycompany/" TargetMode="External"/><Relationship Id="rId13"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3.svg"/><Relationship Id="rId12" Type="http://schemas.openxmlformats.org/officeDocument/2006/relationships/image" Target="../media/image14.png"/><Relationship Id="rId2" Type="http://schemas.openxmlformats.org/officeDocument/2006/relationships/image" Target="../media/image7.jpeg"/><Relationship Id="rId16" Type="http://schemas.openxmlformats.org/officeDocument/2006/relationships/image" Target="../media/image26.svg"/><Relationship Id="rId1" Type="http://schemas.openxmlformats.org/officeDocument/2006/relationships/slideMaster" Target="../slideMasters/slideMaster6.xml"/><Relationship Id="rId6" Type="http://schemas.openxmlformats.org/officeDocument/2006/relationships/image" Target="../media/image10.png"/><Relationship Id="rId11" Type="http://schemas.openxmlformats.org/officeDocument/2006/relationships/hyperlink" Target="https://twitter.com/EdResearchAU" TargetMode="External"/><Relationship Id="rId5" Type="http://schemas.openxmlformats.org/officeDocument/2006/relationships/hyperlink" Target="https://www.facebook.com/EdResearchAU" TargetMode="External"/><Relationship Id="rId15" Type="http://schemas.openxmlformats.org/officeDocument/2006/relationships/image" Target="../media/image16.png"/><Relationship Id="rId10" Type="http://schemas.openxmlformats.org/officeDocument/2006/relationships/image" Target="../media/image24.svg"/><Relationship Id="rId4" Type="http://schemas.openxmlformats.org/officeDocument/2006/relationships/image" Target="../media/image22.svg"/><Relationship Id="rId9" Type="http://schemas.openxmlformats.org/officeDocument/2006/relationships/image" Target="../media/image12.png"/><Relationship Id="rId14" Type="http://schemas.openxmlformats.org/officeDocument/2006/relationships/hyperlink" Target="https://www.youtube.com/@australianeducationresearc8727" TargetMode="Externa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8.svg"/><Relationship Id="rId4" Type="http://schemas.openxmlformats.org/officeDocument/2006/relationships/image" Target="../media/image28.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s://www.linkedin.com/company/edresearchau/mycompany/" TargetMode="External"/><Relationship Id="rId13" Type="http://schemas.openxmlformats.org/officeDocument/2006/relationships/image" Target="../media/image15.sv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image" Target="../media/image7.jpeg"/><Relationship Id="rId16" Type="http://schemas.openxmlformats.org/officeDocument/2006/relationships/image" Target="../media/image17.sv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hyperlink" Target="https://twitter.com/EdResearchAU" TargetMode="External"/><Relationship Id="rId5" Type="http://schemas.openxmlformats.org/officeDocument/2006/relationships/hyperlink" Target="https://www.facebook.com/EdResearchAU" TargetMode="External"/><Relationship Id="rId1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hyperlink" Target="https://www.youtube.com/@australianeducationresearc8727" TargetMode="Externa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8.xml"/><Relationship Id="rId4" Type="http://schemas.openxmlformats.org/officeDocument/2006/relationships/image" Target="../media/image41.png"/></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8.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wildbarra.com.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F3738EE-2FE1-4DD2-8A59-8FB0CCE6E938}"/>
              </a:ext>
            </a:extLst>
          </p:cNvPr>
          <p:cNvSpPr>
            <a:spLocks noGrp="1"/>
          </p:cNvSpPr>
          <p:nvPr>
            <p:ph type="pic" sz="quarter" idx="10"/>
          </p:nvPr>
        </p:nvSpPr>
        <p:spPr>
          <a:xfrm>
            <a:off x="0" y="2"/>
            <a:ext cx="12192000" cy="2238373"/>
          </a:xfrm>
          <a:custGeom>
            <a:avLst/>
            <a:gdLst>
              <a:gd name="connsiteX0" fmla="*/ 0 w 12192000"/>
              <a:gd name="connsiteY0" fmla="*/ 0 h 3609975"/>
              <a:gd name="connsiteX1" fmla="*/ 12192000 w 12192000"/>
              <a:gd name="connsiteY1" fmla="*/ 0 h 3609975"/>
              <a:gd name="connsiteX2" fmla="*/ 12192000 w 12192000"/>
              <a:gd name="connsiteY2" fmla="*/ 3609975 h 3609975"/>
              <a:gd name="connsiteX3" fmla="*/ 0 w 12192000"/>
              <a:gd name="connsiteY3" fmla="*/ 3609975 h 3609975"/>
            </a:gdLst>
            <a:ahLst/>
            <a:cxnLst>
              <a:cxn ang="0">
                <a:pos x="connsiteX0" y="connsiteY0"/>
              </a:cxn>
              <a:cxn ang="0">
                <a:pos x="connsiteX1" y="connsiteY1"/>
              </a:cxn>
              <a:cxn ang="0">
                <a:pos x="connsiteX2" y="connsiteY2"/>
              </a:cxn>
              <a:cxn ang="0">
                <a:pos x="connsiteX3" y="connsiteY3"/>
              </a:cxn>
            </a:cxnLst>
            <a:rect l="l" t="t" r="r" b="b"/>
            <a:pathLst>
              <a:path w="12192000" h="3609975">
                <a:moveTo>
                  <a:pt x="0" y="0"/>
                </a:moveTo>
                <a:lnTo>
                  <a:pt x="12192000" y="0"/>
                </a:lnTo>
                <a:lnTo>
                  <a:pt x="12192000" y="3609975"/>
                </a:lnTo>
                <a:lnTo>
                  <a:pt x="0" y="3609975"/>
                </a:ln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0C3E3D6B-BED3-4736-9C7C-3969705BFE4D}"/>
              </a:ext>
            </a:extLst>
          </p:cNvPr>
          <p:cNvSpPr>
            <a:spLocks noGrp="1"/>
          </p:cNvSpPr>
          <p:nvPr>
            <p:ph type="title"/>
          </p:nvPr>
        </p:nvSpPr>
        <p:spPr>
          <a:xfrm>
            <a:off x="635000" y="527905"/>
            <a:ext cx="10922000" cy="502749"/>
          </a:xfrm>
          <a:prstGeom prst="rect">
            <a:avLst/>
          </a:prstGeom>
        </p:spPr>
        <p:txBody>
          <a:bodyPr/>
          <a:lstStyle>
            <a:lvl1pPr>
              <a:defRPr sz="2800" baseline="0">
                <a:latin typeface="Montserrat Semi Bold" pitchFamily="2" charset="77"/>
              </a:defRPr>
            </a:lvl1pPr>
          </a:lstStyle>
          <a:p>
            <a:r>
              <a:rPr lang="en-US"/>
              <a:t>Click to edit Master title style</a:t>
            </a:r>
          </a:p>
        </p:txBody>
      </p:sp>
    </p:spTree>
    <p:extLst>
      <p:ext uri="{BB962C8B-B14F-4D97-AF65-F5344CB8AC3E}">
        <p14:creationId xmlns:p14="http://schemas.microsoft.com/office/powerpoint/2010/main" val="31708777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pic>
        <p:nvPicPr>
          <p:cNvPr id="2" name="Picture 1">
            <a:extLst>
              <a:ext uri="{FF2B5EF4-FFF2-40B4-BE49-F238E27FC236}">
                <a16:creationId xmlns:a16="http://schemas.microsoft.com/office/drawing/2014/main" id="{87633E39-50FD-9674-78D6-32A0790F4819}"/>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7" name="Graphic 6">
            <a:extLst>
              <a:ext uri="{FF2B5EF4-FFF2-40B4-BE49-F238E27FC236}">
                <a16:creationId xmlns:a16="http://schemas.microsoft.com/office/drawing/2014/main" id="{6479B118-D2D3-DE98-F1CD-C8FA632211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Tree>
    <p:extLst>
      <p:ext uri="{BB962C8B-B14F-4D97-AF65-F5344CB8AC3E}">
        <p14:creationId xmlns:p14="http://schemas.microsoft.com/office/powerpoint/2010/main" val="25783248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6_Full Image without Header &amp; Footer">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1718D338-BE25-40FA-8898-8EEF1683BD1C}"/>
              </a:ext>
            </a:extLst>
          </p:cNvPr>
          <p:cNvSpPr>
            <a:spLocks noGrp="1"/>
          </p:cNvSpPr>
          <p:nvPr>
            <p:ph type="ftr" sz="quarter" idx="3"/>
          </p:nvPr>
        </p:nvSpPr>
        <p:spPr>
          <a:xfrm>
            <a:off x="10058547" y="6386831"/>
            <a:ext cx="1468120" cy="263524"/>
          </a:xfrm>
          <a:prstGeom prst="rect">
            <a:avLst/>
          </a:prstGeom>
        </p:spPr>
        <p:txBody>
          <a:bodyPr vert="horz" lIns="91440" tIns="45720" rIns="91440" bIns="45720" rtlCol="0" anchor="ctr"/>
          <a:lstStyle>
            <a:lvl1pPr algn="r">
              <a:defRPr sz="1100" b="0" i="0">
                <a:solidFill>
                  <a:schemeClr val="bg2">
                    <a:lumMod val="50000"/>
                  </a:schemeClr>
                </a:solidFill>
                <a:latin typeface="Montserrat Light" pitchFamily="2" charset="77"/>
                <a:ea typeface="Lato" panose="020F0502020204030203" pitchFamily="34" charset="0"/>
                <a:cs typeface="Lato" panose="020F0502020204030203" pitchFamily="34" charset="0"/>
              </a:defRPr>
            </a:lvl1pPr>
          </a:lstStyle>
          <a:p>
            <a:r>
              <a:rPr lang="en-US"/>
              <a:t>www.website.com</a:t>
            </a:r>
          </a:p>
        </p:txBody>
      </p:sp>
      <p:sp>
        <p:nvSpPr>
          <p:cNvPr id="8" name="Slide Number Placeholder 5">
            <a:extLst>
              <a:ext uri="{FF2B5EF4-FFF2-40B4-BE49-F238E27FC236}">
                <a16:creationId xmlns:a16="http://schemas.microsoft.com/office/drawing/2014/main" id="{D2F20948-C739-4CAD-BE9F-0D7A48070401}"/>
              </a:ext>
            </a:extLst>
          </p:cNvPr>
          <p:cNvSpPr>
            <a:spLocks noGrp="1"/>
          </p:cNvSpPr>
          <p:nvPr>
            <p:ph type="sldNum" sz="quarter" idx="4"/>
          </p:nvPr>
        </p:nvSpPr>
        <p:spPr>
          <a:xfrm>
            <a:off x="11526667" y="6325869"/>
            <a:ext cx="527802" cy="365125"/>
          </a:xfrm>
          <a:prstGeom prst="rect">
            <a:avLst/>
          </a:prstGeom>
        </p:spPr>
        <p:txBody>
          <a:bodyPr vert="horz" lIns="91440" tIns="45720" rIns="91440" bIns="45720" rtlCol="0" anchor="ctr"/>
          <a:lstStyle>
            <a:lvl1pPr algn="ctr">
              <a:defRPr sz="1200" b="0" i="0">
                <a:solidFill>
                  <a:schemeClr val="tx2"/>
                </a:solidFill>
                <a:latin typeface="Montserrat Light" pitchFamily="2" charset="77"/>
                <a:ea typeface="Lato" panose="020F0502020204030203" pitchFamily="34" charset="0"/>
                <a:cs typeface="Lato" panose="020F0502020204030203" pitchFamily="34" charset="0"/>
              </a:defRPr>
            </a:lvl1pPr>
          </a:lstStyle>
          <a:p>
            <a:fld id="{A00BDDF7-D59E-4C4A-B754-EC09C2A7BA0E}" type="slidenum">
              <a:rPr lang="en-US" smtClean="0"/>
              <a:pPr/>
              <a:t>‹#›</a:t>
            </a:fld>
            <a:endParaRPr lang="en-US"/>
          </a:p>
        </p:txBody>
      </p:sp>
      <p:sp>
        <p:nvSpPr>
          <p:cNvPr id="9" name="Rectangle 8">
            <a:extLst>
              <a:ext uri="{FF2B5EF4-FFF2-40B4-BE49-F238E27FC236}">
                <a16:creationId xmlns:a16="http://schemas.microsoft.com/office/drawing/2014/main" id="{A7D660C9-E3BF-4355-B576-F0D4795C4D0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FDB1593A-71BF-4BC1-AEE8-09F333ED7BCE}"/>
              </a:ext>
            </a:extLst>
          </p:cNvPr>
          <p:cNvSpPr>
            <a:spLocks noGrp="1"/>
          </p:cNvSpPr>
          <p:nvPr>
            <p:ph type="pic" sz="quarter" idx="12"/>
          </p:nvPr>
        </p:nvSpPr>
        <p:spPr>
          <a:xfrm>
            <a:off x="692150" y="1789663"/>
            <a:ext cx="3194050" cy="1960059"/>
          </a:xfrm>
          <a:custGeom>
            <a:avLst/>
            <a:gdLst>
              <a:gd name="connsiteX0" fmla="*/ 0 w 3194050"/>
              <a:gd name="connsiteY0" fmla="*/ 0 h 1960059"/>
              <a:gd name="connsiteX1" fmla="*/ 3194050 w 3194050"/>
              <a:gd name="connsiteY1" fmla="*/ 0 h 1960059"/>
              <a:gd name="connsiteX2" fmla="*/ 3194050 w 3194050"/>
              <a:gd name="connsiteY2" fmla="*/ 1960059 h 1960059"/>
              <a:gd name="connsiteX3" fmla="*/ 0 w 3194050"/>
              <a:gd name="connsiteY3" fmla="*/ 1960059 h 1960059"/>
            </a:gdLst>
            <a:ahLst/>
            <a:cxnLst>
              <a:cxn ang="0">
                <a:pos x="connsiteX0" y="connsiteY0"/>
              </a:cxn>
              <a:cxn ang="0">
                <a:pos x="connsiteX1" y="connsiteY1"/>
              </a:cxn>
              <a:cxn ang="0">
                <a:pos x="connsiteX2" y="connsiteY2"/>
              </a:cxn>
              <a:cxn ang="0">
                <a:pos x="connsiteX3" y="connsiteY3"/>
              </a:cxn>
            </a:cxnLst>
            <a:rect l="l" t="t" r="r" b="b"/>
            <a:pathLst>
              <a:path w="3194050" h="1960059">
                <a:moveTo>
                  <a:pt x="0" y="0"/>
                </a:moveTo>
                <a:lnTo>
                  <a:pt x="3194050" y="0"/>
                </a:lnTo>
                <a:lnTo>
                  <a:pt x="3194050" y="1960059"/>
                </a:lnTo>
                <a:lnTo>
                  <a:pt x="0" y="1960059"/>
                </a:lnTo>
                <a:close/>
              </a:path>
            </a:pathLst>
          </a:custGeom>
        </p:spPr>
        <p:txBody>
          <a:bodyPr wrap="square" anchor="ctr">
            <a:noAutofit/>
          </a:bodyPr>
          <a:lstStyle>
            <a:lvl1pPr marL="0" indent="0" algn="ctr">
              <a:buNone/>
              <a:defRPr sz="1200"/>
            </a:lvl1pPr>
          </a:lstStyle>
          <a:p>
            <a:r>
              <a:rPr lang="en-US"/>
              <a:t>Click icon to add picture</a:t>
            </a:r>
          </a:p>
        </p:txBody>
      </p:sp>
      <p:sp>
        <p:nvSpPr>
          <p:cNvPr id="11" name="Picture Placeholder 10">
            <a:extLst>
              <a:ext uri="{FF2B5EF4-FFF2-40B4-BE49-F238E27FC236}">
                <a16:creationId xmlns:a16="http://schemas.microsoft.com/office/drawing/2014/main" id="{E8158A70-A5D1-4765-B1F6-F2075C3AC822}"/>
              </a:ext>
            </a:extLst>
          </p:cNvPr>
          <p:cNvSpPr>
            <a:spLocks noGrp="1"/>
          </p:cNvSpPr>
          <p:nvPr>
            <p:ph type="pic" sz="quarter" idx="13"/>
          </p:nvPr>
        </p:nvSpPr>
        <p:spPr>
          <a:xfrm>
            <a:off x="4498975" y="1789663"/>
            <a:ext cx="3194050" cy="1960059"/>
          </a:xfrm>
          <a:custGeom>
            <a:avLst/>
            <a:gdLst>
              <a:gd name="connsiteX0" fmla="*/ 0 w 3194050"/>
              <a:gd name="connsiteY0" fmla="*/ 0 h 1960059"/>
              <a:gd name="connsiteX1" fmla="*/ 3194050 w 3194050"/>
              <a:gd name="connsiteY1" fmla="*/ 0 h 1960059"/>
              <a:gd name="connsiteX2" fmla="*/ 3194050 w 3194050"/>
              <a:gd name="connsiteY2" fmla="*/ 1960059 h 1960059"/>
              <a:gd name="connsiteX3" fmla="*/ 0 w 3194050"/>
              <a:gd name="connsiteY3" fmla="*/ 1960059 h 1960059"/>
            </a:gdLst>
            <a:ahLst/>
            <a:cxnLst>
              <a:cxn ang="0">
                <a:pos x="connsiteX0" y="connsiteY0"/>
              </a:cxn>
              <a:cxn ang="0">
                <a:pos x="connsiteX1" y="connsiteY1"/>
              </a:cxn>
              <a:cxn ang="0">
                <a:pos x="connsiteX2" y="connsiteY2"/>
              </a:cxn>
              <a:cxn ang="0">
                <a:pos x="connsiteX3" y="connsiteY3"/>
              </a:cxn>
            </a:cxnLst>
            <a:rect l="l" t="t" r="r" b="b"/>
            <a:pathLst>
              <a:path w="3194050" h="1960059">
                <a:moveTo>
                  <a:pt x="0" y="0"/>
                </a:moveTo>
                <a:lnTo>
                  <a:pt x="3194050" y="0"/>
                </a:lnTo>
                <a:lnTo>
                  <a:pt x="3194050" y="1960059"/>
                </a:lnTo>
                <a:lnTo>
                  <a:pt x="0" y="1960059"/>
                </a:lnTo>
                <a:close/>
              </a:path>
            </a:pathLst>
          </a:custGeom>
        </p:spPr>
        <p:txBody>
          <a:bodyPr wrap="square" anchor="ctr">
            <a:noAutofit/>
          </a:bodyPr>
          <a:lstStyle>
            <a:lvl1pPr marL="0" indent="0" algn="ctr">
              <a:buNone/>
              <a:defRPr sz="1200"/>
            </a:lvl1pPr>
          </a:lstStyle>
          <a:p>
            <a:r>
              <a:rPr lang="en-US"/>
              <a:t>Click icon to add picture</a:t>
            </a:r>
          </a:p>
        </p:txBody>
      </p:sp>
      <p:sp>
        <p:nvSpPr>
          <p:cNvPr id="10" name="Picture Placeholder 9">
            <a:extLst>
              <a:ext uri="{FF2B5EF4-FFF2-40B4-BE49-F238E27FC236}">
                <a16:creationId xmlns:a16="http://schemas.microsoft.com/office/drawing/2014/main" id="{DF334ABA-4E07-482A-B8D0-CBE8D205287D}"/>
              </a:ext>
            </a:extLst>
          </p:cNvPr>
          <p:cNvSpPr>
            <a:spLocks noGrp="1"/>
          </p:cNvSpPr>
          <p:nvPr>
            <p:ph type="pic" sz="quarter" idx="14"/>
          </p:nvPr>
        </p:nvSpPr>
        <p:spPr>
          <a:xfrm>
            <a:off x="8305800" y="1789663"/>
            <a:ext cx="3194050" cy="1960059"/>
          </a:xfrm>
          <a:custGeom>
            <a:avLst/>
            <a:gdLst>
              <a:gd name="connsiteX0" fmla="*/ 0 w 3194050"/>
              <a:gd name="connsiteY0" fmla="*/ 0 h 1960059"/>
              <a:gd name="connsiteX1" fmla="*/ 3194050 w 3194050"/>
              <a:gd name="connsiteY1" fmla="*/ 0 h 1960059"/>
              <a:gd name="connsiteX2" fmla="*/ 3194050 w 3194050"/>
              <a:gd name="connsiteY2" fmla="*/ 1960059 h 1960059"/>
              <a:gd name="connsiteX3" fmla="*/ 0 w 3194050"/>
              <a:gd name="connsiteY3" fmla="*/ 1960059 h 1960059"/>
            </a:gdLst>
            <a:ahLst/>
            <a:cxnLst>
              <a:cxn ang="0">
                <a:pos x="connsiteX0" y="connsiteY0"/>
              </a:cxn>
              <a:cxn ang="0">
                <a:pos x="connsiteX1" y="connsiteY1"/>
              </a:cxn>
              <a:cxn ang="0">
                <a:pos x="connsiteX2" y="connsiteY2"/>
              </a:cxn>
              <a:cxn ang="0">
                <a:pos x="connsiteX3" y="connsiteY3"/>
              </a:cxn>
            </a:cxnLst>
            <a:rect l="l" t="t" r="r" b="b"/>
            <a:pathLst>
              <a:path w="3194050" h="1960059">
                <a:moveTo>
                  <a:pt x="0" y="0"/>
                </a:moveTo>
                <a:lnTo>
                  <a:pt x="3194050" y="0"/>
                </a:lnTo>
                <a:lnTo>
                  <a:pt x="3194050" y="1960059"/>
                </a:lnTo>
                <a:lnTo>
                  <a:pt x="0" y="1960059"/>
                </a:lnTo>
                <a:close/>
              </a:path>
            </a:pathLst>
          </a:custGeom>
        </p:spPr>
        <p:txBody>
          <a:bodyPr wrap="square" anchor="ctr">
            <a:noAutofit/>
          </a:bodyPr>
          <a:lstStyle>
            <a:lvl1pPr marL="0" indent="0" algn="ctr">
              <a:buNone/>
              <a:defRPr sz="1200"/>
            </a:lvl1pPr>
          </a:lstStyle>
          <a:p>
            <a:r>
              <a:rPr lang="en-US"/>
              <a:t>Click icon to add picture</a:t>
            </a:r>
          </a:p>
        </p:txBody>
      </p:sp>
      <p:sp>
        <p:nvSpPr>
          <p:cNvPr id="14" name="Title 6">
            <a:extLst>
              <a:ext uri="{FF2B5EF4-FFF2-40B4-BE49-F238E27FC236}">
                <a16:creationId xmlns:a16="http://schemas.microsoft.com/office/drawing/2014/main" id="{3F4B30AD-CDE6-A541-8B19-FE8297828E4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58551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7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8158A70-A5D1-4765-B1F6-F2075C3AC822}"/>
              </a:ext>
            </a:extLst>
          </p:cNvPr>
          <p:cNvSpPr>
            <a:spLocks noGrp="1"/>
          </p:cNvSpPr>
          <p:nvPr>
            <p:ph type="pic" sz="quarter" idx="13"/>
          </p:nvPr>
        </p:nvSpPr>
        <p:spPr>
          <a:xfrm>
            <a:off x="4753263" y="2725064"/>
            <a:ext cx="2686051" cy="4686033"/>
          </a:xfrm>
          <a:custGeom>
            <a:avLst/>
            <a:gdLst>
              <a:gd name="connsiteX0" fmla="*/ 0 w 3194050"/>
              <a:gd name="connsiteY0" fmla="*/ 0 h 1960059"/>
              <a:gd name="connsiteX1" fmla="*/ 3194050 w 3194050"/>
              <a:gd name="connsiteY1" fmla="*/ 0 h 1960059"/>
              <a:gd name="connsiteX2" fmla="*/ 3194050 w 3194050"/>
              <a:gd name="connsiteY2" fmla="*/ 1960059 h 1960059"/>
              <a:gd name="connsiteX3" fmla="*/ 0 w 3194050"/>
              <a:gd name="connsiteY3" fmla="*/ 1960059 h 1960059"/>
            </a:gdLst>
            <a:ahLst/>
            <a:cxnLst>
              <a:cxn ang="0">
                <a:pos x="connsiteX0" y="connsiteY0"/>
              </a:cxn>
              <a:cxn ang="0">
                <a:pos x="connsiteX1" y="connsiteY1"/>
              </a:cxn>
              <a:cxn ang="0">
                <a:pos x="connsiteX2" y="connsiteY2"/>
              </a:cxn>
              <a:cxn ang="0">
                <a:pos x="connsiteX3" y="connsiteY3"/>
              </a:cxn>
            </a:cxnLst>
            <a:rect l="l" t="t" r="r" b="b"/>
            <a:pathLst>
              <a:path w="3194050" h="1960059">
                <a:moveTo>
                  <a:pt x="0" y="0"/>
                </a:moveTo>
                <a:lnTo>
                  <a:pt x="3194050" y="0"/>
                </a:lnTo>
                <a:lnTo>
                  <a:pt x="3194050" y="1960059"/>
                </a:lnTo>
                <a:lnTo>
                  <a:pt x="0" y="1960059"/>
                </a:lnTo>
                <a:close/>
              </a:path>
            </a:pathLst>
          </a:custGeom>
        </p:spPr>
        <p:txBody>
          <a:bodyPr wrap="square" anchor="ctr">
            <a:noAutofit/>
          </a:bodyPr>
          <a:lstStyle>
            <a:lvl1pPr marL="0" indent="0" algn="ctr">
              <a:buNone/>
              <a:defRPr sz="1200"/>
            </a:lvl1pPr>
          </a:lstStyle>
          <a:p>
            <a:r>
              <a:rPr lang="en-US"/>
              <a:t>Click icon to add picture</a:t>
            </a:r>
          </a:p>
        </p:txBody>
      </p:sp>
      <p:sp>
        <p:nvSpPr>
          <p:cNvPr id="5" name="Title 6">
            <a:extLst>
              <a:ext uri="{FF2B5EF4-FFF2-40B4-BE49-F238E27FC236}">
                <a16:creationId xmlns:a16="http://schemas.microsoft.com/office/drawing/2014/main" id="{7C739683-EA62-7042-9757-DA6955B03D3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4173585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8_Full Image without Header &amp;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A364305-169C-4E29-A29D-EFA8A77DCF28}"/>
              </a:ext>
            </a:extLst>
          </p:cNvPr>
          <p:cNvSpPr>
            <a:spLocks noGrp="1"/>
          </p:cNvSpPr>
          <p:nvPr>
            <p:ph type="ftr" sz="quarter" idx="3"/>
          </p:nvPr>
        </p:nvSpPr>
        <p:spPr>
          <a:xfrm>
            <a:off x="10058547" y="6386831"/>
            <a:ext cx="1468120" cy="263524"/>
          </a:xfrm>
          <a:prstGeom prst="rect">
            <a:avLst/>
          </a:prstGeom>
        </p:spPr>
        <p:txBody>
          <a:bodyPr vert="horz" lIns="91440" tIns="45720" rIns="91440" bIns="45720" rtlCol="0" anchor="ctr"/>
          <a:lstStyle>
            <a:lvl1pPr algn="r">
              <a:defRPr sz="1100" b="0" i="0">
                <a:solidFill>
                  <a:schemeClr val="bg2">
                    <a:lumMod val="50000"/>
                  </a:schemeClr>
                </a:solidFill>
                <a:latin typeface="Montserrat Light" pitchFamily="2" charset="77"/>
                <a:ea typeface="Lato" panose="020F0502020204030203" pitchFamily="34" charset="0"/>
                <a:cs typeface="Lato" panose="020F0502020204030203" pitchFamily="34" charset="0"/>
              </a:defRPr>
            </a:lvl1pPr>
          </a:lstStyle>
          <a:p>
            <a:r>
              <a:rPr lang="en-US"/>
              <a:t>www.website.com</a:t>
            </a:r>
          </a:p>
        </p:txBody>
      </p:sp>
      <p:sp>
        <p:nvSpPr>
          <p:cNvPr id="6" name="Slide Number Placeholder 5">
            <a:extLst>
              <a:ext uri="{FF2B5EF4-FFF2-40B4-BE49-F238E27FC236}">
                <a16:creationId xmlns:a16="http://schemas.microsoft.com/office/drawing/2014/main" id="{CC5BE2B4-42DE-414D-9679-D4C753997FC5}"/>
              </a:ext>
            </a:extLst>
          </p:cNvPr>
          <p:cNvSpPr>
            <a:spLocks noGrp="1"/>
          </p:cNvSpPr>
          <p:nvPr>
            <p:ph type="sldNum" sz="quarter" idx="4"/>
          </p:nvPr>
        </p:nvSpPr>
        <p:spPr>
          <a:xfrm>
            <a:off x="11526667" y="6325869"/>
            <a:ext cx="527802" cy="365125"/>
          </a:xfrm>
          <a:prstGeom prst="rect">
            <a:avLst/>
          </a:prstGeom>
        </p:spPr>
        <p:txBody>
          <a:bodyPr vert="horz" lIns="91440" tIns="45720" rIns="91440" bIns="45720" rtlCol="0" anchor="ctr"/>
          <a:lstStyle>
            <a:lvl1pPr algn="ctr">
              <a:defRPr sz="1200" b="0" i="0">
                <a:solidFill>
                  <a:schemeClr val="tx2"/>
                </a:solidFill>
                <a:latin typeface="Montserrat Light" pitchFamily="2" charset="77"/>
                <a:ea typeface="Lato" panose="020F0502020204030203" pitchFamily="34" charset="0"/>
                <a:cs typeface="Lato" panose="020F0502020204030203" pitchFamily="34" charset="0"/>
              </a:defRPr>
            </a:lvl1pPr>
          </a:lstStyle>
          <a:p>
            <a:fld id="{A00BDDF7-D59E-4C4A-B754-EC09C2A7BA0E}" type="slidenum">
              <a:rPr lang="en-US" smtClean="0"/>
              <a:pPr/>
              <a:t>‹#›</a:t>
            </a:fld>
            <a:endParaRPr lang="en-US"/>
          </a:p>
        </p:txBody>
      </p:sp>
      <p:sp>
        <p:nvSpPr>
          <p:cNvPr id="7" name="Rectangle 6">
            <a:extLst>
              <a:ext uri="{FF2B5EF4-FFF2-40B4-BE49-F238E27FC236}">
                <a16:creationId xmlns:a16="http://schemas.microsoft.com/office/drawing/2014/main" id="{4A6C6D71-1340-46BD-B481-BD5D65FA1D4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Picture Placeholder 13">
            <a:extLst>
              <a:ext uri="{FF2B5EF4-FFF2-40B4-BE49-F238E27FC236}">
                <a16:creationId xmlns:a16="http://schemas.microsoft.com/office/drawing/2014/main" id="{0E356092-82AF-4F68-9A8D-27994526CAB3}"/>
              </a:ext>
            </a:extLst>
          </p:cNvPr>
          <p:cNvSpPr>
            <a:spLocks noGrp="1"/>
          </p:cNvSpPr>
          <p:nvPr>
            <p:ph type="pic" sz="quarter" idx="14"/>
          </p:nvPr>
        </p:nvSpPr>
        <p:spPr>
          <a:xfrm>
            <a:off x="8128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chor="ctr">
            <a:noAutofit/>
          </a:bodyPr>
          <a:lstStyle>
            <a:lvl1pPr marL="0" indent="0" algn="ctr">
              <a:buNone/>
              <a:defRPr sz="1200"/>
            </a:lvl1pPr>
          </a:lstStyle>
          <a:p>
            <a:r>
              <a:rPr lang="en-US"/>
              <a:t>Click icon to add picture</a:t>
            </a:r>
          </a:p>
        </p:txBody>
      </p:sp>
      <p:sp>
        <p:nvSpPr>
          <p:cNvPr id="12" name="Picture Placeholder 11">
            <a:extLst>
              <a:ext uri="{FF2B5EF4-FFF2-40B4-BE49-F238E27FC236}">
                <a16:creationId xmlns:a16="http://schemas.microsoft.com/office/drawing/2014/main" id="{D1965DE7-D63A-4753-988E-13DE1C2C0CCD}"/>
              </a:ext>
            </a:extLst>
          </p:cNvPr>
          <p:cNvSpPr>
            <a:spLocks noGrp="1"/>
          </p:cNvSpPr>
          <p:nvPr>
            <p:ph type="pic" sz="quarter" idx="15"/>
          </p:nvPr>
        </p:nvSpPr>
        <p:spPr>
          <a:xfrm>
            <a:off x="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chor="ctr">
            <a:noAutofit/>
          </a:bodyPr>
          <a:lstStyle>
            <a:lvl1pPr marL="0" indent="0" algn="ctr">
              <a:buNone/>
              <a:defRPr sz="1200"/>
            </a:lvl1pPr>
          </a:lstStyle>
          <a:p>
            <a:r>
              <a:rPr lang="en-US"/>
              <a:t>Click icon to add picture</a:t>
            </a:r>
          </a:p>
        </p:txBody>
      </p:sp>
      <p:sp>
        <p:nvSpPr>
          <p:cNvPr id="13" name="Picture Placeholder 12">
            <a:extLst>
              <a:ext uri="{FF2B5EF4-FFF2-40B4-BE49-F238E27FC236}">
                <a16:creationId xmlns:a16="http://schemas.microsoft.com/office/drawing/2014/main" id="{BDDB0E98-C8C9-4537-AC57-95D15190FD0F}"/>
              </a:ext>
            </a:extLst>
          </p:cNvPr>
          <p:cNvSpPr>
            <a:spLocks noGrp="1"/>
          </p:cNvSpPr>
          <p:nvPr>
            <p:ph type="pic" sz="quarter" idx="13"/>
          </p:nvPr>
        </p:nvSpPr>
        <p:spPr>
          <a:xfrm>
            <a:off x="4064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91420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1_Full Image without Header &amp; Footer">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2"/>
            <a:ext cx="12192000" cy="3676651"/>
          </a:xfrm>
          <a:custGeom>
            <a:avLst/>
            <a:gdLst>
              <a:gd name="connsiteX0" fmla="*/ 0 w 12192000"/>
              <a:gd name="connsiteY0" fmla="*/ 0 h 2752724"/>
              <a:gd name="connsiteX1" fmla="*/ 12192000 w 12192000"/>
              <a:gd name="connsiteY1" fmla="*/ 0 h 2752724"/>
              <a:gd name="connsiteX2" fmla="*/ 12192000 w 12192000"/>
              <a:gd name="connsiteY2" fmla="*/ 2752724 h 2752724"/>
              <a:gd name="connsiteX3" fmla="*/ 0 w 12192000"/>
              <a:gd name="connsiteY3" fmla="*/ 2752724 h 2752724"/>
            </a:gdLst>
            <a:ahLst/>
            <a:cxnLst>
              <a:cxn ang="0">
                <a:pos x="connsiteX0" y="connsiteY0"/>
              </a:cxn>
              <a:cxn ang="0">
                <a:pos x="connsiteX1" y="connsiteY1"/>
              </a:cxn>
              <a:cxn ang="0">
                <a:pos x="connsiteX2" y="connsiteY2"/>
              </a:cxn>
              <a:cxn ang="0">
                <a:pos x="connsiteX3" y="connsiteY3"/>
              </a:cxn>
            </a:cxnLst>
            <a:rect l="l" t="t" r="r" b="b"/>
            <a:pathLst>
              <a:path w="12192000" h="2752724">
                <a:moveTo>
                  <a:pt x="0" y="0"/>
                </a:moveTo>
                <a:lnTo>
                  <a:pt x="12192000" y="0"/>
                </a:lnTo>
                <a:lnTo>
                  <a:pt x="12192000" y="2752724"/>
                </a:lnTo>
                <a:lnTo>
                  <a:pt x="0" y="2752724"/>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10954030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45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1DD5DF-DC99-475B-B4DF-CB0A2ED61B71}"/>
              </a:ext>
            </a:extLst>
          </p:cNvPr>
          <p:cNvSpPr>
            <a:spLocks noGrp="1"/>
          </p:cNvSpPr>
          <p:nvPr>
            <p:ph type="pic" sz="quarter" idx="10"/>
          </p:nvPr>
        </p:nvSpPr>
        <p:spPr>
          <a:xfrm>
            <a:off x="4439816" y="0"/>
            <a:ext cx="7752184" cy="6858000"/>
          </a:xfrm>
          <a:custGeom>
            <a:avLst/>
            <a:gdLst>
              <a:gd name="connsiteX0" fmla="*/ 0 w 4828804"/>
              <a:gd name="connsiteY0" fmla="*/ 0 h 4250034"/>
              <a:gd name="connsiteX1" fmla="*/ 4828804 w 4828804"/>
              <a:gd name="connsiteY1" fmla="*/ 0 h 4250034"/>
              <a:gd name="connsiteX2" fmla="*/ 4828804 w 4828804"/>
              <a:gd name="connsiteY2" fmla="*/ 4250034 h 4250034"/>
              <a:gd name="connsiteX3" fmla="*/ 0 w 4828804"/>
              <a:gd name="connsiteY3" fmla="*/ 4250034 h 4250034"/>
            </a:gdLst>
            <a:ahLst/>
            <a:cxnLst>
              <a:cxn ang="0">
                <a:pos x="connsiteX0" y="connsiteY0"/>
              </a:cxn>
              <a:cxn ang="0">
                <a:pos x="connsiteX1" y="connsiteY1"/>
              </a:cxn>
              <a:cxn ang="0">
                <a:pos x="connsiteX2" y="connsiteY2"/>
              </a:cxn>
              <a:cxn ang="0">
                <a:pos x="connsiteX3" y="connsiteY3"/>
              </a:cxn>
            </a:cxnLst>
            <a:rect l="l" t="t" r="r" b="b"/>
            <a:pathLst>
              <a:path w="4828804" h="4250034">
                <a:moveTo>
                  <a:pt x="0" y="0"/>
                </a:moveTo>
                <a:lnTo>
                  <a:pt x="4828804" y="0"/>
                </a:lnTo>
                <a:lnTo>
                  <a:pt x="4828804" y="4250034"/>
                </a:lnTo>
                <a:lnTo>
                  <a:pt x="0" y="4250034"/>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896282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6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2FEB07-ACFE-429D-AD48-8265981E2F15}"/>
              </a:ext>
            </a:extLst>
          </p:cNvPr>
          <p:cNvSpPr>
            <a:spLocks noGrp="1"/>
          </p:cNvSpPr>
          <p:nvPr>
            <p:ph type="pic" sz="quarter" idx="10"/>
          </p:nvPr>
        </p:nvSpPr>
        <p:spPr>
          <a:xfrm>
            <a:off x="0" y="0"/>
            <a:ext cx="2351584" cy="6858000"/>
          </a:xfrm>
          <a:custGeom>
            <a:avLst/>
            <a:gdLst>
              <a:gd name="connsiteX0" fmla="*/ 0 w 2351584"/>
              <a:gd name="connsiteY0" fmla="*/ 0 h 6858000"/>
              <a:gd name="connsiteX1" fmla="*/ 2351584 w 2351584"/>
              <a:gd name="connsiteY1" fmla="*/ 0 h 6858000"/>
              <a:gd name="connsiteX2" fmla="*/ 2351584 w 2351584"/>
              <a:gd name="connsiteY2" fmla="*/ 6858000 h 6858000"/>
              <a:gd name="connsiteX3" fmla="*/ 0 w 23515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51584" h="6858000">
                <a:moveTo>
                  <a:pt x="0" y="0"/>
                </a:moveTo>
                <a:lnTo>
                  <a:pt x="2351584" y="0"/>
                </a:lnTo>
                <a:lnTo>
                  <a:pt x="2351584"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964250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47_Full Image without Header &amp;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EF801A-B08E-40C0-BFD1-C2189B161403}"/>
              </a:ext>
            </a:extLst>
          </p:cNvPr>
          <p:cNvSpPr>
            <a:spLocks noGrp="1"/>
          </p:cNvSpPr>
          <p:nvPr>
            <p:ph type="pic" sz="quarter" idx="10"/>
          </p:nvPr>
        </p:nvSpPr>
        <p:spPr>
          <a:xfrm>
            <a:off x="619126" y="623886"/>
            <a:ext cx="3316635" cy="4821338"/>
          </a:xfrm>
          <a:custGeom>
            <a:avLst/>
            <a:gdLst>
              <a:gd name="connsiteX0" fmla="*/ 0 w 3316635"/>
              <a:gd name="connsiteY0" fmla="*/ 0 h 4821338"/>
              <a:gd name="connsiteX1" fmla="*/ 3316635 w 3316635"/>
              <a:gd name="connsiteY1" fmla="*/ 0 h 4821338"/>
              <a:gd name="connsiteX2" fmla="*/ 3316635 w 3316635"/>
              <a:gd name="connsiteY2" fmla="*/ 4821338 h 4821338"/>
              <a:gd name="connsiteX3" fmla="*/ 0 w 3316635"/>
              <a:gd name="connsiteY3" fmla="*/ 4821338 h 4821338"/>
            </a:gdLst>
            <a:ahLst/>
            <a:cxnLst>
              <a:cxn ang="0">
                <a:pos x="connsiteX0" y="connsiteY0"/>
              </a:cxn>
              <a:cxn ang="0">
                <a:pos x="connsiteX1" y="connsiteY1"/>
              </a:cxn>
              <a:cxn ang="0">
                <a:pos x="connsiteX2" y="connsiteY2"/>
              </a:cxn>
              <a:cxn ang="0">
                <a:pos x="connsiteX3" y="connsiteY3"/>
              </a:cxn>
            </a:cxnLst>
            <a:rect l="l" t="t" r="r" b="b"/>
            <a:pathLst>
              <a:path w="3316635" h="4821338">
                <a:moveTo>
                  <a:pt x="0" y="0"/>
                </a:moveTo>
                <a:lnTo>
                  <a:pt x="3316635" y="0"/>
                </a:lnTo>
                <a:lnTo>
                  <a:pt x="3316635" y="4821338"/>
                </a:lnTo>
                <a:lnTo>
                  <a:pt x="0" y="482133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722401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4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960C9F-E282-422A-ADB9-3AA6D9820636}"/>
              </a:ext>
            </a:extLst>
          </p:cNvPr>
          <p:cNvSpPr>
            <a:spLocks noGrp="1"/>
          </p:cNvSpPr>
          <p:nvPr>
            <p:ph type="pic" sz="quarter" idx="10"/>
          </p:nvPr>
        </p:nvSpPr>
        <p:spPr>
          <a:xfrm>
            <a:off x="7642741" y="1425243"/>
            <a:ext cx="2943995" cy="4007514"/>
          </a:xfrm>
          <a:custGeom>
            <a:avLst/>
            <a:gdLst>
              <a:gd name="connsiteX0" fmla="*/ 0 w 2943995"/>
              <a:gd name="connsiteY0" fmla="*/ 0 h 4007514"/>
              <a:gd name="connsiteX1" fmla="*/ 2943995 w 2943995"/>
              <a:gd name="connsiteY1" fmla="*/ 0 h 4007514"/>
              <a:gd name="connsiteX2" fmla="*/ 2943995 w 2943995"/>
              <a:gd name="connsiteY2" fmla="*/ 4007514 h 4007514"/>
              <a:gd name="connsiteX3" fmla="*/ 0 w 2943995"/>
              <a:gd name="connsiteY3" fmla="*/ 4007514 h 4007514"/>
            </a:gdLst>
            <a:ahLst/>
            <a:cxnLst>
              <a:cxn ang="0">
                <a:pos x="connsiteX0" y="connsiteY0"/>
              </a:cxn>
              <a:cxn ang="0">
                <a:pos x="connsiteX1" y="connsiteY1"/>
              </a:cxn>
              <a:cxn ang="0">
                <a:pos x="connsiteX2" y="connsiteY2"/>
              </a:cxn>
              <a:cxn ang="0">
                <a:pos x="connsiteX3" y="connsiteY3"/>
              </a:cxn>
            </a:cxnLst>
            <a:rect l="l" t="t" r="r" b="b"/>
            <a:pathLst>
              <a:path w="2943995" h="4007514">
                <a:moveTo>
                  <a:pt x="0" y="0"/>
                </a:moveTo>
                <a:lnTo>
                  <a:pt x="2943995" y="0"/>
                </a:lnTo>
                <a:lnTo>
                  <a:pt x="2943995" y="4007514"/>
                </a:lnTo>
                <a:lnTo>
                  <a:pt x="0" y="4007514"/>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02077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51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21A507-FDCC-4781-A094-6BFF78BB10AF}"/>
              </a:ext>
            </a:extLst>
          </p:cNvPr>
          <p:cNvSpPr>
            <a:spLocks noGrp="1"/>
          </p:cNvSpPr>
          <p:nvPr>
            <p:ph type="pic" sz="quarter" idx="12"/>
          </p:nvPr>
        </p:nvSpPr>
        <p:spPr>
          <a:xfrm>
            <a:off x="8184232" y="1556792"/>
            <a:ext cx="3392363" cy="4682083"/>
          </a:xfrm>
          <a:custGeom>
            <a:avLst/>
            <a:gdLst>
              <a:gd name="connsiteX0" fmla="*/ 0 w 3392363"/>
              <a:gd name="connsiteY0" fmla="*/ 0 h 4682083"/>
              <a:gd name="connsiteX1" fmla="*/ 3392363 w 3392363"/>
              <a:gd name="connsiteY1" fmla="*/ 0 h 4682083"/>
              <a:gd name="connsiteX2" fmla="*/ 3392363 w 3392363"/>
              <a:gd name="connsiteY2" fmla="*/ 4682083 h 4682083"/>
              <a:gd name="connsiteX3" fmla="*/ 0 w 3392363"/>
              <a:gd name="connsiteY3" fmla="*/ 4682083 h 4682083"/>
            </a:gdLst>
            <a:ahLst/>
            <a:cxnLst>
              <a:cxn ang="0">
                <a:pos x="connsiteX0" y="connsiteY0"/>
              </a:cxn>
              <a:cxn ang="0">
                <a:pos x="connsiteX1" y="connsiteY1"/>
              </a:cxn>
              <a:cxn ang="0">
                <a:pos x="connsiteX2" y="connsiteY2"/>
              </a:cxn>
              <a:cxn ang="0">
                <a:pos x="connsiteX3" y="connsiteY3"/>
              </a:cxn>
            </a:cxnLst>
            <a:rect l="l" t="t" r="r" b="b"/>
            <a:pathLst>
              <a:path w="3392363" h="4682083">
                <a:moveTo>
                  <a:pt x="0" y="0"/>
                </a:moveTo>
                <a:lnTo>
                  <a:pt x="3392363" y="0"/>
                </a:lnTo>
                <a:lnTo>
                  <a:pt x="3392363" y="4682083"/>
                </a:lnTo>
                <a:lnTo>
                  <a:pt x="0" y="4682083"/>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699294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49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3EAB62-37C3-4405-B348-CCD109AC7AF4}"/>
              </a:ext>
            </a:extLst>
          </p:cNvPr>
          <p:cNvSpPr>
            <a:spLocks noGrp="1"/>
          </p:cNvSpPr>
          <p:nvPr>
            <p:ph type="pic" sz="quarter" idx="10"/>
          </p:nvPr>
        </p:nvSpPr>
        <p:spPr>
          <a:xfrm>
            <a:off x="4444628" y="3429000"/>
            <a:ext cx="3870190" cy="3429000"/>
          </a:xfrm>
          <a:custGeom>
            <a:avLst/>
            <a:gdLst>
              <a:gd name="connsiteX0" fmla="*/ 0 w 3870190"/>
              <a:gd name="connsiteY0" fmla="*/ 0 h 3429000"/>
              <a:gd name="connsiteX1" fmla="*/ 3870190 w 3870190"/>
              <a:gd name="connsiteY1" fmla="*/ 0 h 3429000"/>
              <a:gd name="connsiteX2" fmla="*/ 3870190 w 3870190"/>
              <a:gd name="connsiteY2" fmla="*/ 3429000 h 3429000"/>
              <a:gd name="connsiteX3" fmla="*/ 0 w 387019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70190" h="3429000">
                <a:moveTo>
                  <a:pt x="0" y="0"/>
                </a:moveTo>
                <a:lnTo>
                  <a:pt x="3870190" y="0"/>
                </a:lnTo>
                <a:lnTo>
                  <a:pt x="3870190" y="3429000"/>
                </a:lnTo>
                <a:lnTo>
                  <a:pt x="0" y="3429000"/>
                </a:lnTo>
                <a:close/>
              </a:path>
            </a:pathLst>
          </a:custGeom>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68EC8044-0FF0-44F1-8275-9DC45316548F}"/>
              </a:ext>
            </a:extLst>
          </p:cNvPr>
          <p:cNvSpPr>
            <a:spLocks noGrp="1"/>
          </p:cNvSpPr>
          <p:nvPr>
            <p:ph type="pic" sz="quarter" idx="11"/>
          </p:nvPr>
        </p:nvSpPr>
        <p:spPr>
          <a:xfrm>
            <a:off x="8314818" y="3429000"/>
            <a:ext cx="3870190" cy="3429000"/>
          </a:xfrm>
          <a:custGeom>
            <a:avLst/>
            <a:gdLst>
              <a:gd name="connsiteX0" fmla="*/ 0 w 3870190"/>
              <a:gd name="connsiteY0" fmla="*/ 0 h 3429000"/>
              <a:gd name="connsiteX1" fmla="*/ 3870190 w 3870190"/>
              <a:gd name="connsiteY1" fmla="*/ 0 h 3429000"/>
              <a:gd name="connsiteX2" fmla="*/ 3870190 w 3870190"/>
              <a:gd name="connsiteY2" fmla="*/ 3429000 h 3429000"/>
              <a:gd name="connsiteX3" fmla="*/ 0 w 387019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70190" h="3429000">
                <a:moveTo>
                  <a:pt x="0" y="0"/>
                </a:moveTo>
                <a:lnTo>
                  <a:pt x="3870190" y="0"/>
                </a:lnTo>
                <a:lnTo>
                  <a:pt x="387019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752698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3"/>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teachers, educators and leaders</a:t>
            </a:r>
            <a:endParaRPr lang="en-US" sz="1200" b="0" i="0" spc="0" baseline="0">
              <a:solidFill>
                <a:schemeClr val="bg1"/>
              </a:solidFill>
              <a:latin typeface="Montserrat Medium" pitchFamily="2" charset="77"/>
            </a:endParaRPr>
          </a:p>
        </p:txBody>
      </p:sp>
      <p:pic>
        <p:nvPicPr>
          <p:cNvPr id="2" name="Picture 1">
            <a:extLst>
              <a:ext uri="{FF2B5EF4-FFF2-40B4-BE49-F238E27FC236}">
                <a16:creationId xmlns:a16="http://schemas.microsoft.com/office/drawing/2014/main" id="{AFD15611-344F-F2CC-9FAD-0BF86244DCF8}"/>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7" name="Graphic 6">
            <a:extLst>
              <a:ext uri="{FF2B5EF4-FFF2-40B4-BE49-F238E27FC236}">
                <a16:creationId xmlns:a16="http://schemas.microsoft.com/office/drawing/2014/main" id="{93241BED-DF97-D562-464A-E1423C3D59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8" name="TextBox 7">
            <a:extLst>
              <a:ext uri="{FF2B5EF4-FFF2-40B4-BE49-F238E27FC236}">
                <a16:creationId xmlns:a16="http://schemas.microsoft.com/office/drawing/2014/main" id="{C64EB112-DF43-3382-CE73-9888E29BF87A}"/>
              </a:ext>
            </a:extLst>
          </p:cNvPr>
          <p:cNvSpPr txBox="1"/>
          <p:nvPr userDrawn="1"/>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3"/>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16715892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53_Full Image without Header &amp; Foot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5BF3DF13-A2E8-4C57-9708-252B52DF6447}"/>
              </a:ext>
            </a:extLst>
          </p:cNvPr>
          <p:cNvSpPr>
            <a:spLocks noGrp="1"/>
          </p:cNvSpPr>
          <p:nvPr>
            <p:ph type="pic" sz="quarter" idx="10"/>
          </p:nvPr>
        </p:nvSpPr>
        <p:spPr>
          <a:xfrm>
            <a:off x="0" y="-22076"/>
            <a:ext cx="1867296" cy="2082924"/>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
        <p:nvSpPr>
          <p:cNvPr id="26" name="Picture Placeholder 25">
            <a:extLst>
              <a:ext uri="{FF2B5EF4-FFF2-40B4-BE49-F238E27FC236}">
                <a16:creationId xmlns:a16="http://schemas.microsoft.com/office/drawing/2014/main" id="{48DEA7D4-D9A4-4AFF-8DA5-ED1DD0C82118}"/>
              </a:ext>
            </a:extLst>
          </p:cNvPr>
          <p:cNvSpPr>
            <a:spLocks noGrp="1"/>
          </p:cNvSpPr>
          <p:nvPr>
            <p:ph type="pic" sz="quarter" idx="11"/>
          </p:nvPr>
        </p:nvSpPr>
        <p:spPr>
          <a:xfrm>
            <a:off x="2027452" y="-22076"/>
            <a:ext cx="3281412" cy="2082924"/>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27" name="Picture Placeholder 26">
            <a:extLst>
              <a:ext uri="{FF2B5EF4-FFF2-40B4-BE49-F238E27FC236}">
                <a16:creationId xmlns:a16="http://schemas.microsoft.com/office/drawing/2014/main" id="{F25C104C-4ABA-45C6-B3DB-F6E763A350FB}"/>
              </a:ext>
            </a:extLst>
          </p:cNvPr>
          <p:cNvSpPr>
            <a:spLocks noGrp="1"/>
          </p:cNvSpPr>
          <p:nvPr>
            <p:ph type="pic" sz="quarter" idx="12"/>
          </p:nvPr>
        </p:nvSpPr>
        <p:spPr>
          <a:xfrm>
            <a:off x="5469020" y="-22076"/>
            <a:ext cx="3281412" cy="2082924"/>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28" name="Picture Placeholder 27">
            <a:extLst>
              <a:ext uri="{FF2B5EF4-FFF2-40B4-BE49-F238E27FC236}">
                <a16:creationId xmlns:a16="http://schemas.microsoft.com/office/drawing/2014/main" id="{51342B97-38C2-45E6-BF14-2FB16A243D71}"/>
              </a:ext>
            </a:extLst>
          </p:cNvPr>
          <p:cNvSpPr>
            <a:spLocks noGrp="1"/>
          </p:cNvSpPr>
          <p:nvPr>
            <p:ph type="pic" sz="quarter" idx="13"/>
          </p:nvPr>
        </p:nvSpPr>
        <p:spPr>
          <a:xfrm>
            <a:off x="8910588" y="-22076"/>
            <a:ext cx="3281412" cy="2082924"/>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29" name="Picture Placeholder 28">
            <a:extLst>
              <a:ext uri="{FF2B5EF4-FFF2-40B4-BE49-F238E27FC236}">
                <a16:creationId xmlns:a16="http://schemas.microsoft.com/office/drawing/2014/main" id="{703622CF-1C6B-4718-8310-F93F93C0F309}"/>
              </a:ext>
            </a:extLst>
          </p:cNvPr>
          <p:cNvSpPr>
            <a:spLocks noGrp="1"/>
          </p:cNvSpPr>
          <p:nvPr>
            <p:ph type="pic" sz="quarter" idx="14"/>
          </p:nvPr>
        </p:nvSpPr>
        <p:spPr>
          <a:xfrm>
            <a:off x="6883136" y="2204864"/>
            <a:ext cx="5308864" cy="2082924"/>
          </a:xfrm>
          <a:custGeom>
            <a:avLst/>
            <a:gdLst>
              <a:gd name="connsiteX0" fmla="*/ 0 w 5308864"/>
              <a:gd name="connsiteY0" fmla="*/ 0 h 2082924"/>
              <a:gd name="connsiteX1" fmla="*/ 5308864 w 5308864"/>
              <a:gd name="connsiteY1" fmla="*/ 0 h 2082924"/>
              <a:gd name="connsiteX2" fmla="*/ 5308864 w 5308864"/>
              <a:gd name="connsiteY2" fmla="*/ 2082924 h 2082924"/>
              <a:gd name="connsiteX3" fmla="*/ 0 w 5308864"/>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5308864" h="2082924">
                <a:moveTo>
                  <a:pt x="0" y="0"/>
                </a:moveTo>
                <a:lnTo>
                  <a:pt x="5308864" y="0"/>
                </a:lnTo>
                <a:lnTo>
                  <a:pt x="5308864" y="2082924"/>
                </a:lnTo>
                <a:lnTo>
                  <a:pt x="0" y="2082924"/>
                </a:lnTo>
                <a:close/>
              </a:path>
            </a:pathLst>
          </a:custGeom>
        </p:spPr>
        <p:txBody>
          <a:bodyPr wrap="square">
            <a:noAutofit/>
          </a:bodyPr>
          <a:lstStyle/>
          <a:p>
            <a:r>
              <a:rPr lang="en-US"/>
              <a:t>Click icon to add picture</a:t>
            </a:r>
          </a:p>
        </p:txBody>
      </p:sp>
      <p:sp>
        <p:nvSpPr>
          <p:cNvPr id="30" name="Picture Placeholder 29">
            <a:extLst>
              <a:ext uri="{FF2B5EF4-FFF2-40B4-BE49-F238E27FC236}">
                <a16:creationId xmlns:a16="http://schemas.microsoft.com/office/drawing/2014/main" id="{FA97BA38-783D-43D9-B5A6-D1F564F3C53F}"/>
              </a:ext>
            </a:extLst>
          </p:cNvPr>
          <p:cNvSpPr>
            <a:spLocks noGrp="1"/>
          </p:cNvSpPr>
          <p:nvPr>
            <p:ph type="pic" sz="quarter" idx="15"/>
          </p:nvPr>
        </p:nvSpPr>
        <p:spPr>
          <a:xfrm>
            <a:off x="3441568" y="2204864"/>
            <a:ext cx="3281412" cy="2082924"/>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31" name="Picture Placeholder 30">
            <a:extLst>
              <a:ext uri="{FF2B5EF4-FFF2-40B4-BE49-F238E27FC236}">
                <a16:creationId xmlns:a16="http://schemas.microsoft.com/office/drawing/2014/main" id="{5697A554-BDFC-49C1-AC76-112837D5E1BB}"/>
              </a:ext>
            </a:extLst>
          </p:cNvPr>
          <p:cNvSpPr>
            <a:spLocks noGrp="1"/>
          </p:cNvSpPr>
          <p:nvPr>
            <p:ph type="pic" sz="quarter" idx="16"/>
          </p:nvPr>
        </p:nvSpPr>
        <p:spPr>
          <a:xfrm>
            <a:off x="0" y="2204864"/>
            <a:ext cx="3281412" cy="2082924"/>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6494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54_Full Image without Header &amp; Foo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E00F53-5874-4810-AB4E-977D1D600E6B}"/>
              </a:ext>
            </a:extLst>
          </p:cNvPr>
          <p:cNvSpPr>
            <a:spLocks noGrp="1"/>
          </p:cNvSpPr>
          <p:nvPr>
            <p:ph type="pic" sz="quarter" idx="16"/>
          </p:nvPr>
        </p:nvSpPr>
        <p:spPr>
          <a:xfrm>
            <a:off x="0" y="3429000"/>
            <a:ext cx="3287688" cy="2586980"/>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10" name="Picture Placeholder 9">
            <a:extLst>
              <a:ext uri="{FF2B5EF4-FFF2-40B4-BE49-F238E27FC236}">
                <a16:creationId xmlns:a16="http://schemas.microsoft.com/office/drawing/2014/main" id="{E331526D-05A2-489C-8CBE-5A611E2CB9F7}"/>
              </a:ext>
            </a:extLst>
          </p:cNvPr>
          <p:cNvSpPr>
            <a:spLocks noGrp="1"/>
          </p:cNvSpPr>
          <p:nvPr>
            <p:ph type="pic" sz="quarter" idx="17"/>
          </p:nvPr>
        </p:nvSpPr>
        <p:spPr>
          <a:xfrm>
            <a:off x="3503712" y="3429000"/>
            <a:ext cx="4248472" cy="2586980"/>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
        <p:nvSpPr>
          <p:cNvPr id="11" name="Picture Placeholder 10">
            <a:extLst>
              <a:ext uri="{FF2B5EF4-FFF2-40B4-BE49-F238E27FC236}">
                <a16:creationId xmlns:a16="http://schemas.microsoft.com/office/drawing/2014/main" id="{823486E6-A9CB-46D9-B1AB-DEB17299C2C7}"/>
              </a:ext>
            </a:extLst>
          </p:cNvPr>
          <p:cNvSpPr>
            <a:spLocks noGrp="1"/>
          </p:cNvSpPr>
          <p:nvPr>
            <p:ph type="pic" sz="quarter" idx="18"/>
          </p:nvPr>
        </p:nvSpPr>
        <p:spPr>
          <a:xfrm>
            <a:off x="7968208" y="3429000"/>
            <a:ext cx="4223792" cy="2586980"/>
          </a:xfrm>
          <a:custGeom>
            <a:avLst/>
            <a:gdLst>
              <a:gd name="connsiteX0" fmla="*/ 0 w 3281412"/>
              <a:gd name="connsiteY0" fmla="*/ 0 h 2082924"/>
              <a:gd name="connsiteX1" fmla="*/ 3281412 w 3281412"/>
              <a:gd name="connsiteY1" fmla="*/ 0 h 2082924"/>
              <a:gd name="connsiteX2" fmla="*/ 3281412 w 3281412"/>
              <a:gd name="connsiteY2" fmla="*/ 2082924 h 2082924"/>
              <a:gd name="connsiteX3" fmla="*/ 0 w 3281412"/>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3281412" h="2082924">
                <a:moveTo>
                  <a:pt x="0" y="0"/>
                </a:moveTo>
                <a:lnTo>
                  <a:pt x="3281412" y="0"/>
                </a:lnTo>
                <a:lnTo>
                  <a:pt x="3281412" y="2082924"/>
                </a:lnTo>
                <a:lnTo>
                  <a:pt x="0" y="2082924"/>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020101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55_Full Image without Header &amp; Footer">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72FE8F3E-235A-429E-BA6F-F86BC4FC8F6A}"/>
              </a:ext>
            </a:extLst>
          </p:cNvPr>
          <p:cNvSpPr>
            <a:spLocks noGrp="1"/>
          </p:cNvSpPr>
          <p:nvPr>
            <p:ph type="pic" sz="quarter" idx="11"/>
          </p:nvPr>
        </p:nvSpPr>
        <p:spPr>
          <a:xfrm>
            <a:off x="6096000" y="0"/>
            <a:ext cx="6096000" cy="6858000"/>
          </a:xfrm>
          <a:custGeom>
            <a:avLst/>
            <a:gdLst>
              <a:gd name="connsiteX0" fmla="*/ 0 w 3870190"/>
              <a:gd name="connsiteY0" fmla="*/ 0 h 3429000"/>
              <a:gd name="connsiteX1" fmla="*/ 3870190 w 3870190"/>
              <a:gd name="connsiteY1" fmla="*/ 0 h 3429000"/>
              <a:gd name="connsiteX2" fmla="*/ 3870190 w 3870190"/>
              <a:gd name="connsiteY2" fmla="*/ 3429000 h 3429000"/>
              <a:gd name="connsiteX3" fmla="*/ 0 w 387019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70190" h="3429000">
                <a:moveTo>
                  <a:pt x="0" y="0"/>
                </a:moveTo>
                <a:lnTo>
                  <a:pt x="3870190" y="0"/>
                </a:lnTo>
                <a:lnTo>
                  <a:pt x="387019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101773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6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9C81296-5A76-45C9-A380-FCE3F9694A8F}"/>
              </a:ext>
            </a:extLst>
          </p:cNvPr>
          <p:cNvSpPr>
            <a:spLocks noGrp="1"/>
          </p:cNvSpPr>
          <p:nvPr>
            <p:ph type="pic" sz="quarter" idx="10"/>
          </p:nvPr>
        </p:nvSpPr>
        <p:spPr>
          <a:xfrm>
            <a:off x="0" y="0"/>
            <a:ext cx="1867296" cy="3429000"/>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
        <p:nvSpPr>
          <p:cNvPr id="4" name="Picture Placeholder 3">
            <a:extLst>
              <a:ext uri="{FF2B5EF4-FFF2-40B4-BE49-F238E27FC236}">
                <a16:creationId xmlns:a16="http://schemas.microsoft.com/office/drawing/2014/main" id="{9BDDC2A0-C0BD-4FC2-8B7A-A109657BF866}"/>
              </a:ext>
            </a:extLst>
          </p:cNvPr>
          <p:cNvSpPr>
            <a:spLocks noGrp="1"/>
          </p:cNvSpPr>
          <p:nvPr>
            <p:ph type="pic" sz="quarter" idx="11"/>
          </p:nvPr>
        </p:nvSpPr>
        <p:spPr>
          <a:xfrm>
            <a:off x="1991544" y="0"/>
            <a:ext cx="3096344" cy="3429000"/>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
        <p:nvSpPr>
          <p:cNvPr id="6" name="Picture Placeholder 5">
            <a:extLst>
              <a:ext uri="{FF2B5EF4-FFF2-40B4-BE49-F238E27FC236}">
                <a16:creationId xmlns:a16="http://schemas.microsoft.com/office/drawing/2014/main" id="{E83D5980-E6F3-4A7F-875B-17DBFC7252A7}"/>
              </a:ext>
            </a:extLst>
          </p:cNvPr>
          <p:cNvSpPr>
            <a:spLocks noGrp="1"/>
          </p:cNvSpPr>
          <p:nvPr>
            <p:ph type="pic" sz="quarter" idx="12"/>
          </p:nvPr>
        </p:nvSpPr>
        <p:spPr>
          <a:xfrm>
            <a:off x="5212136" y="0"/>
            <a:ext cx="3096344" cy="1603944"/>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
        <p:nvSpPr>
          <p:cNvPr id="7" name="Picture Placeholder 6">
            <a:extLst>
              <a:ext uri="{FF2B5EF4-FFF2-40B4-BE49-F238E27FC236}">
                <a16:creationId xmlns:a16="http://schemas.microsoft.com/office/drawing/2014/main" id="{5FCE86C2-FA91-4804-AC85-A73A1CAE0FB2}"/>
              </a:ext>
            </a:extLst>
          </p:cNvPr>
          <p:cNvSpPr>
            <a:spLocks noGrp="1"/>
          </p:cNvSpPr>
          <p:nvPr>
            <p:ph type="pic" sz="quarter" idx="13"/>
          </p:nvPr>
        </p:nvSpPr>
        <p:spPr>
          <a:xfrm>
            <a:off x="5212136" y="1728192"/>
            <a:ext cx="3096344" cy="1700808"/>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
        <p:nvSpPr>
          <p:cNvPr id="8" name="Picture Placeholder 7">
            <a:extLst>
              <a:ext uri="{FF2B5EF4-FFF2-40B4-BE49-F238E27FC236}">
                <a16:creationId xmlns:a16="http://schemas.microsoft.com/office/drawing/2014/main" id="{C877FDA1-017C-424A-B4A5-0EF0CB6E4172}"/>
              </a:ext>
            </a:extLst>
          </p:cNvPr>
          <p:cNvSpPr>
            <a:spLocks noGrp="1"/>
          </p:cNvSpPr>
          <p:nvPr>
            <p:ph type="pic" sz="quarter" idx="14"/>
          </p:nvPr>
        </p:nvSpPr>
        <p:spPr>
          <a:xfrm>
            <a:off x="8432728" y="0"/>
            <a:ext cx="3759272" cy="3429000"/>
          </a:xfrm>
          <a:custGeom>
            <a:avLst/>
            <a:gdLst>
              <a:gd name="connsiteX0" fmla="*/ 0 w 1867296"/>
              <a:gd name="connsiteY0" fmla="*/ 0 h 2082924"/>
              <a:gd name="connsiteX1" fmla="*/ 1867296 w 1867296"/>
              <a:gd name="connsiteY1" fmla="*/ 0 h 2082924"/>
              <a:gd name="connsiteX2" fmla="*/ 1867296 w 1867296"/>
              <a:gd name="connsiteY2" fmla="*/ 2082924 h 2082924"/>
              <a:gd name="connsiteX3" fmla="*/ 0 w 1867296"/>
              <a:gd name="connsiteY3" fmla="*/ 2082924 h 2082924"/>
            </a:gdLst>
            <a:ahLst/>
            <a:cxnLst>
              <a:cxn ang="0">
                <a:pos x="connsiteX0" y="connsiteY0"/>
              </a:cxn>
              <a:cxn ang="0">
                <a:pos x="connsiteX1" y="connsiteY1"/>
              </a:cxn>
              <a:cxn ang="0">
                <a:pos x="connsiteX2" y="connsiteY2"/>
              </a:cxn>
              <a:cxn ang="0">
                <a:pos x="connsiteX3" y="connsiteY3"/>
              </a:cxn>
            </a:cxnLst>
            <a:rect l="l" t="t" r="r" b="b"/>
            <a:pathLst>
              <a:path w="1867296" h="2082924">
                <a:moveTo>
                  <a:pt x="0" y="0"/>
                </a:moveTo>
                <a:lnTo>
                  <a:pt x="1867296" y="0"/>
                </a:lnTo>
                <a:lnTo>
                  <a:pt x="1867296" y="2082924"/>
                </a:lnTo>
                <a:lnTo>
                  <a:pt x="0" y="2082924"/>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045910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57_Full Image without Header &amp;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BDCE6F-AE56-4835-815B-F5148C53DD18}"/>
              </a:ext>
            </a:extLst>
          </p:cNvPr>
          <p:cNvSpPr/>
          <p:nvPr userDrawn="1"/>
        </p:nvSpPr>
        <p:spPr>
          <a:xfrm>
            <a:off x="6096000" y="0"/>
            <a:ext cx="6096000" cy="6858000"/>
          </a:xfrm>
          <a:prstGeom prst="rect">
            <a:avLst/>
          </a:prstGeom>
          <a:gradFill flip="none" rotWithShape="1">
            <a:gsLst>
              <a:gs pos="0">
                <a:schemeClr val="accent4"/>
              </a:gs>
              <a:gs pos="100000">
                <a:schemeClr val="accent1"/>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9D7615CF-BDD1-4B41-A195-CDBD885E1B45}"/>
              </a:ext>
            </a:extLst>
          </p:cNvPr>
          <p:cNvSpPr>
            <a:spLocks noGrp="1"/>
          </p:cNvSpPr>
          <p:nvPr>
            <p:ph type="pic" sz="quarter" idx="11"/>
          </p:nvPr>
        </p:nvSpPr>
        <p:spPr>
          <a:xfrm>
            <a:off x="6096000" y="1086948"/>
            <a:ext cx="3672408" cy="4684105"/>
          </a:xfrm>
          <a:custGeom>
            <a:avLst/>
            <a:gdLst>
              <a:gd name="connsiteX0" fmla="*/ 0 w 3870190"/>
              <a:gd name="connsiteY0" fmla="*/ 0 h 3429000"/>
              <a:gd name="connsiteX1" fmla="*/ 3870190 w 3870190"/>
              <a:gd name="connsiteY1" fmla="*/ 0 h 3429000"/>
              <a:gd name="connsiteX2" fmla="*/ 3870190 w 3870190"/>
              <a:gd name="connsiteY2" fmla="*/ 3429000 h 3429000"/>
              <a:gd name="connsiteX3" fmla="*/ 0 w 387019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70190" h="3429000">
                <a:moveTo>
                  <a:pt x="0" y="0"/>
                </a:moveTo>
                <a:lnTo>
                  <a:pt x="3870190" y="0"/>
                </a:lnTo>
                <a:lnTo>
                  <a:pt x="3870190" y="3429000"/>
                </a:lnTo>
                <a:lnTo>
                  <a:pt x="0" y="3429000"/>
                </a:lnTo>
                <a:close/>
              </a:path>
            </a:pathLst>
          </a:custGeom>
        </p:spPr>
        <p:txBody>
          <a:bodyPr wrap="square">
            <a:noAutofit/>
          </a:bodyPr>
          <a:lstStyle/>
          <a:p>
            <a:r>
              <a:rPr lang="en-US"/>
              <a:t>Click icon to add picture</a:t>
            </a:r>
          </a:p>
        </p:txBody>
      </p:sp>
      <p:sp>
        <p:nvSpPr>
          <p:cNvPr id="10" name="Picture Placeholder 8">
            <a:extLst>
              <a:ext uri="{FF2B5EF4-FFF2-40B4-BE49-F238E27FC236}">
                <a16:creationId xmlns:a16="http://schemas.microsoft.com/office/drawing/2014/main" id="{5C52E61F-9A6D-4A2C-9C04-2695E5290D72}"/>
              </a:ext>
            </a:extLst>
          </p:cNvPr>
          <p:cNvSpPr>
            <a:spLocks noGrp="1"/>
          </p:cNvSpPr>
          <p:nvPr>
            <p:ph type="pic" sz="quarter" idx="12"/>
          </p:nvPr>
        </p:nvSpPr>
        <p:spPr>
          <a:xfrm>
            <a:off x="2423592" y="1086948"/>
            <a:ext cx="3672408" cy="4684105"/>
          </a:xfrm>
          <a:custGeom>
            <a:avLst/>
            <a:gdLst>
              <a:gd name="connsiteX0" fmla="*/ 0 w 3870190"/>
              <a:gd name="connsiteY0" fmla="*/ 0 h 3429000"/>
              <a:gd name="connsiteX1" fmla="*/ 3870190 w 3870190"/>
              <a:gd name="connsiteY1" fmla="*/ 0 h 3429000"/>
              <a:gd name="connsiteX2" fmla="*/ 3870190 w 3870190"/>
              <a:gd name="connsiteY2" fmla="*/ 3429000 h 3429000"/>
              <a:gd name="connsiteX3" fmla="*/ 0 w 387019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870190" h="3429000">
                <a:moveTo>
                  <a:pt x="0" y="0"/>
                </a:moveTo>
                <a:lnTo>
                  <a:pt x="3870190" y="0"/>
                </a:lnTo>
                <a:lnTo>
                  <a:pt x="3870190" y="3429000"/>
                </a:lnTo>
                <a:lnTo>
                  <a:pt x="0" y="3429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659383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58_Full Image without Header &amp; Footer">
    <p:spTree>
      <p:nvGrpSpPr>
        <p:cNvPr id="1" name=""/>
        <p:cNvGrpSpPr/>
        <p:nvPr/>
      </p:nvGrpSpPr>
      <p:grpSpPr>
        <a:xfrm>
          <a:off x="0" y="0"/>
          <a:ext cx="0" cy="0"/>
          <a:chOff x="0" y="0"/>
          <a:chExt cx="0" cy="0"/>
        </a:xfrm>
      </p:grpSpPr>
      <p:sp>
        <p:nvSpPr>
          <p:cNvPr id="61" name="Picture Placeholder 60">
            <a:extLst>
              <a:ext uri="{FF2B5EF4-FFF2-40B4-BE49-F238E27FC236}">
                <a16:creationId xmlns:a16="http://schemas.microsoft.com/office/drawing/2014/main" id="{1A8DB737-CC25-4DD2-A475-048E380D89F0}"/>
              </a:ext>
            </a:extLst>
          </p:cNvPr>
          <p:cNvSpPr>
            <a:spLocks noGrp="1"/>
          </p:cNvSpPr>
          <p:nvPr>
            <p:ph type="pic" sz="quarter" idx="21"/>
          </p:nvPr>
        </p:nvSpPr>
        <p:spPr>
          <a:xfrm>
            <a:off x="9360188" y="4396610"/>
            <a:ext cx="2225985" cy="1934285"/>
          </a:xfrm>
          <a:custGeom>
            <a:avLst/>
            <a:gdLst>
              <a:gd name="connsiteX0" fmla="*/ 0 w 2225985"/>
              <a:gd name="connsiteY0" fmla="*/ 0 h 1934285"/>
              <a:gd name="connsiteX1" fmla="*/ 2225985 w 2225985"/>
              <a:gd name="connsiteY1" fmla="*/ 0 h 1934285"/>
              <a:gd name="connsiteX2" fmla="*/ 2225985 w 2225985"/>
              <a:gd name="connsiteY2" fmla="*/ 1934285 h 1934285"/>
              <a:gd name="connsiteX3" fmla="*/ 0 w 222598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25985" h="1934285">
                <a:moveTo>
                  <a:pt x="0" y="0"/>
                </a:moveTo>
                <a:lnTo>
                  <a:pt x="2225985" y="0"/>
                </a:lnTo>
                <a:lnTo>
                  <a:pt x="2225985" y="1934285"/>
                </a:lnTo>
                <a:lnTo>
                  <a:pt x="0" y="1934285"/>
                </a:lnTo>
                <a:close/>
              </a:path>
            </a:pathLst>
          </a:custGeom>
        </p:spPr>
        <p:txBody>
          <a:bodyPr wrap="square">
            <a:noAutofit/>
          </a:bodyPr>
          <a:lstStyle/>
          <a:p>
            <a:r>
              <a:rPr lang="en-US"/>
              <a:t>Click icon to add picture</a:t>
            </a:r>
          </a:p>
        </p:txBody>
      </p:sp>
      <p:sp>
        <p:nvSpPr>
          <p:cNvPr id="57" name="Picture Placeholder 56">
            <a:extLst>
              <a:ext uri="{FF2B5EF4-FFF2-40B4-BE49-F238E27FC236}">
                <a16:creationId xmlns:a16="http://schemas.microsoft.com/office/drawing/2014/main" id="{D5B3984D-F2A8-47A5-A32A-0CE209C72F8D}"/>
              </a:ext>
            </a:extLst>
          </p:cNvPr>
          <p:cNvSpPr>
            <a:spLocks noGrp="1"/>
          </p:cNvSpPr>
          <p:nvPr>
            <p:ph type="pic" sz="quarter" idx="17"/>
          </p:nvPr>
        </p:nvSpPr>
        <p:spPr>
          <a:xfrm>
            <a:off x="619122" y="4396610"/>
            <a:ext cx="2185266" cy="1934285"/>
          </a:xfrm>
          <a:custGeom>
            <a:avLst/>
            <a:gdLst>
              <a:gd name="connsiteX0" fmla="*/ 0 w 2185266"/>
              <a:gd name="connsiteY0" fmla="*/ 0 h 1934285"/>
              <a:gd name="connsiteX1" fmla="*/ 2185266 w 2185266"/>
              <a:gd name="connsiteY1" fmla="*/ 0 h 1934285"/>
              <a:gd name="connsiteX2" fmla="*/ 2185266 w 2185266"/>
              <a:gd name="connsiteY2" fmla="*/ 1934285 h 1934285"/>
              <a:gd name="connsiteX3" fmla="*/ 0 w 2185266"/>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85266" h="1934285">
                <a:moveTo>
                  <a:pt x="0" y="0"/>
                </a:moveTo>
                <a:lnTo>
                  <a:pt x="2185266" y="0"/>
                </a:lnTo>
                <a:lnTo>
                  <a:pt x="2185266" y="1934285"/>
                </a:lnTo>
                <a:lnTo>
                  <a:pt x="0" y="1934285"/>
                </a:lnTo>
                <a:close/>
              </a:path>
            </a:pathLst>
          </a:custGeom>
        </p:spPr>
        <p:txBody>
          <a:bodyPr wrap="square">
            <a:noAutofit/>
          </a:bodyPr>
          <a:lstStyle/>
          <a:p>
            <a:r>
              <a:rPr lang="en-US"/>
              <a:t>Click icon to add picture</a:t>
            </a:r>
          </a:p>
        </p:txBody>
      </p:sp>
      <p:sp>
        <p:nvSpPr>
          <p:cNvPr id="58" name="Picture Placeholder 57">
            <a:extLst>
              <a:ext uri="{FF2B5EF4-FFF2-40B4-BE49-F238E27FC236}">
                <a16:creationId xmlns:a16="http://schemas.microsoft.com/office/drawing/2014/main" id="{8F84C967-893C-4E77-8672-2D7AF1D01972}"/>
              </a:ext>
            </a:extLst>
          </p:cNvPr>
          <p:cNvSpPr>
            <a:spLocks noGrp="1"/>
          </p:cNvSpPr>
          <p:nvPr>
            <p:ph type="pic" sz="quarter" idx="18"/>
          </p:nvPr>
        </p:nvSpPr>
        <p:spPr>
          <a:xfrm>
            <a:off x="2804389" y="4396610"/>
            <a:ext cx="2192055" cy="1934285"/>
          </a:xfrm>
          <a:custGeom>
            <a:avLst/>
            <a:gdLst>
              <a:gd name="connsiteX0" fmla="*/ 0 w 2192055"/>
              <a:gd name="connsiteY0" fmla="*/ 0 h 1934285"/>
              <a:gd name="connsiteX1" fmla="*/ 2192055 w 2192055"/>
              <a:gd name="connsiteY1" fmla="*/ 0 h 1934285"/>
              <a:gd name="connsiteX2" fmla="*/ 2192055 w 2192055"/>
              <a:gd name="connsiteY2" fmla="*/ 1934285 h 1934285"/>
              <a:gd name="connsiteX3" fmla="*/ 0 w 219205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92055" h="1934285">
                <a:moveTo>
                  <a:pt x="0" y="0"/>
                </a:moveTo>
                <a:lnTo>
                  <a:pt x="2192055" y="0"/>
                </a:lnTo>
                <a:lnTo>
                  <a:pt x="2192055" y="1934285"/>
                </a:lnTo>
                <a:lnTo>
                  <a:pt x="0" y="1934285"/>
                </a:lnTo>
                <a:close/>
              </a:path>
            </a:pathLst>
          </a:custGeom>
        </p:spPr>
        <p:txBody>
          <a:bodyPr wrap="square">
            <a:noAutofit/>
          </a:bodyPr>
          <a:lstStyle/>
          <a:p>
            <a:r>
              <a:rPr lang="en-US"/>
              <a:t>Click icon to add picture</a:t>
            </a:r>
          </a:p>
        </p:txBody>
      </p:sp>
      <p:sp>
        <p:nvSpPr>
          <p:cNvPr id="59" name="Picture Placeholder 58">
            <a:extLst>
              <a:ext uri="{FF2B5EF4-FFF2-40B4-BE49-F238E27FC236}">
                <a16:creationId xmlns:a16="http://schemas.microsoft.com/office/drawing/2014/main" id="{A0BE564C-B6D2-4A7B-A66A-1C8565C1B0B2}"/>
              </a:ext>
            </a:extLst>
          </p:cNvPr>
          <p:cNvSpPr>
            <a:spLocks noGrp="1"/>
          </p:cNvSpPr>
          <p:nvPr>
            <p:ph type="pic" sz="quarter" idx="19"/>
          </p:nvPr>
        </p:nvSpPr>
        <p:spPr>
          <a:xfrm>
            <a:off x="4996443" y="4396610"/>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60" name="Picture Placeholder 59">
            <a:extLst>
              <a:ext uri="{FF2B5EF4-FFF2-40B4-BE49-F238E27FC236}">
                <a16:creationId xmlns:a16="http://schemas.microsoft.com/office/drawing/2014/main" id="{1D434A03-8391-4C4F-AB30-3403346CF736}"/>
              </a:ext>
            </a:extLst>
          </p:cNvPr>
          <p:cNvSpPr>
            <a:spLocks noGrp="1"/>
          </p:cNvSpPr>
          <p:nvPr>
            <p:ph type="pic" sz="quarter" idx="20"/>
          </p:nvPr>
        </p:nvSpPr>
        <p:spPr>
          <a:xfrm>
            <a:off x="7236002" y="4396610"/>
            <a:ext cx="2124189" cy="1934285"/>
          </a:xfrm>
          <a:custGeom>
            <a:avLst/>
            <a:gdLst>
              <a:gd name="connsiteX0" fmla="*/ 0 w 2124189"/>
              <a:gd name="connsiteY0" fmla="*/ 0 h 1934285"/>
              <a:gd name="connsiteX1" fmla="*/ 2124189 w 2124189"/>
              <a:gd name="connsiteY1" fmla="*/ 0 h 1934285"/>
              <a:gd name="connsiteX2" fmla="*/ 2124189 w 2124189"/>
              <a:gd name="connsiteY2" fmla="*/ 1934285 h 1934285"/>
              <a:gd name="connsiteX3" fmla="*/ 0 w 2124189"/>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24189" h="1934285">
                <a:moveTo>
                  <a:pt x="0" y="0"/>
                </a:moveTo>
                <a:lnTo>
                  <a:pt x="2124189" y="0"/>
                </a:lnTo>
                <a:lnTo>
                  <a:pt x="2124189" y="1934285"/>
                </a:lnTo>
                <a:lnTo>
                  <a:pt x="0" y="1934285"/>
                </a:lnTo>
                <a:close/>
              </a:path>
            </a:pathLst>
          </a:custGeom>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C61711E4-AF72-4E88-9D9E-E62A52F39C19}"/>
              </a:ext>
            </a:extLst>
          </p:cNvPr>
          <p:cNvSpPr>
            <a:spLocks noGrp="1"/>
          </p:cNvSpPr>
          <p:nvPr>
            <p:ph type="pic" sz="quarter" idx="15"/>
          </p:nvPr>
        </p:nvSpPr>
        <p:spPr>
          <a:xfrm>
            <a:off x="7236002" y="2462325"/>
            <a:ext cx="2124189" cy="1934285"/>
          </a:xfrm>
          <a:custGeom>
            <a:avLst/>
            <a:gdLst>
              <a:gd name="connsiteX0" fmla="*/ 0 w 2124189"/>
              <a:gd name="connsiteY0" fmla="*/ 0 h 1934285"/>
              <a:gd name="connsiteX1" fmla="*/ 2124189 w 2124189"/>
              <a:gd name="connsiteY1" fmla="*/ 0 h 1934285"/>
              <a:gd name="connsiteX2" fmla="*/ 2124189 w 2124189"/>
              <a:gd name="connsiteY2" fmla="*/ 1934285 h 1934285"/>
              <a:gd name="connsiteX3" fmla="*/ 0 w 2124189"/>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24189" h="1934285">
                <a:moveTo>
                  <a:pt x="0" y="0"/>
                </a:moveTo>
                <a:lnTo>
                  <a:pt x="2124189" y="0"/>
                </a:lnTo>
                <a:lnTo>
                  <a:pt x="2124189" y="1934285"/>
                </a:lnTo>
                <a:lnTo>
                  <a:pt x="0" y="1934285"/>
                </a:lnTo>
                <a:close/>
              </a:path>
            </a:pathLst>
          </a:custGeom>
        </p:spPr>
        <p:txBody>
          <a:bodyPr wrap="square">
            <a:noAutofit/>
          </a:bodyPr>
          <a:lstStyle/>
          <a:p>
            <a:r>
              <a:rPr lang="en-US"/>
              <a:t>Click icon to add picture</a:t>
            </a:r>
          </a:p>
        </p:txBody>
      </p:sp>
      <p:sp>
        <p:nvSpPr>
          <p:cNvPr id="56" name="Picture Placeholder 55">
            <a:extLst>
              <a:ext uri="{FF2B5EF4-FFF2-40B4-BE49-F238E27FC236}">
                <a16:creationId xmlns:a16="http://schemas.microsoft.com/office/drawing/2014/main" id="{02879B30-574E-4EFE-8ABE-9EE9730CD504}"/>
              </a:ext>
            </a:extLst>
          </p:cNvPr>
          <p:cNvSpPr>
            <a:spLocks noGrp="1"/>
          </p:cNvSpPr>
          <p:nvPr>
            <p:ph type="pic" sz="quarter" idx="16"/>
          </p:nvPr>
        </p:nvSpPr>
        <p:spPr>
          <a:xfrm>
            <a:off x="9360188" y="2462325"/>
            <a:ext cx="2225985" cy="1934285"/>
          </a:xfrm>
          <a:custGeom>
            <a:avLst/>
            <a:gdLst>
              <a:gd name="connsiteX0" fmla="*/ 0 w 2225985"/>
              <a:gd name="connsiteY0" fmla="*/ 0 h 1934285"/>
              <a:gd name="connsiteX1" fmla="*/ 2225985 w 2225985"/>
              <a:gd name="connsiteY1" fmla="*/ 0 h 1934285"/>
              <a:gd name="connsiteX2" fmla="*/ 2225985 w 2225985"/>
              <a:gd name="connsiteY2" fmla="*/ 1934285 h 1934285"/>
              <a:gd name="connsiteX3" fmla="*/ 0 w 222598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25985" h="1934285">
                <a:moveTo>
                  <a:pt x="0" y="0"/>
                </a:moveTo>
                <a:lnTo>
                  <a:pt x="2225985" y="0"/>
                </a:lnTo>
                <a:lnTo>
                  <a:pt x="2225985" y="1934285"/>
                </a:lnTo>
                <a:lnTo>
                  <a:pt x="0" y="1934285"/>
                </a:lnTo>
                <a:close/>
              </a:path>
            </a:pathLst>
          </a:custGeom>
        </p:spPr>
        <p:txBody>
          <a:bodyPr wrap="square">
            <a:noAutofit/>
          </a:bodyPr>
          <a:lstStyle/>
          <a:p>
            <a:r>
              <a:rPr lang="en-US"/>
              <a:t>Click icon to add picture</a:t>
            </a:r>
          </a:p>
        </p:txBody>
      </p:sp>
      <p:sp>
        <p:nvSpPr>
          <p:cNvPr id="49" name="Picture Placeholder 48">
            <a:extLst>
              <a:ext uri="{FF2B5EF4-FFF2-40B4-BE49-F238E27FC236}">
                <a16:creationId xmlns:a16="http://schemas.microsoft.com/office/drawing/2014/main" id="{A9D97372-AC7A-4BEE-8D86-EEB1BA2A26B6}"/>
              </a:ext>
            </a:extLst>
          </p:cNvPr>
          <p:cNvSpPr>
            <a:spLocks noGrp="1"/>
          </p:cNvSpPr>
          <p:nvPr>
            <p:ph type="pic" sz="quarter" idx="10"/>
          </p:nvPr>
        </p:nvSpPr>
        <p:spPr>
          <a:xfrm>
            <a:off x="619122" y="521350"/>
            <a:ext cx="2185266" cy="1934285"/>
          </a:xfrm>
          <a:custGeom>
            <a:avLst/>
            <a:gdLst>
              <a:gd name="connsiteX0" fmla="*/ 0 w 2185266"/>
              <a:gd name="connsiteY0" fmla="*/ 0 h 1934285"/>
              <a:gd name="connsiteX1" fmla="*/ 2185266 w 2185266"/>
              <a:gd name="connsiteY1" fmla="*/ 0 h 1934285"/>
              <a:gd name="connsiteX2" fmla="*/ 2185266 w 2185266"/>
              <a:gd name="connsiteY2" fmla="*/ 1934285 h 1934285"/>
              <a:gd name="connsiteX3" fmla="*/ 0 w 2185266"/>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85266" h="1934285">
                <a:moveTo>
                  <a:pt x="0" y="0"/>
                </a:moveTo>
                <a:lnTo>
                  <a:pt x="2185266" y="0"/>
                </a:lnTo>
                <a:lnTo>
                  <a:pt x="2185266" y="1934285"/>
                </a:lnTo>
                <a:lnTo>
                  <a:pt x="0" y="1934285"/>
                </a:lnTo>
                <a:close/>
              </a:path>
            </a:pathLst>
          </a:custGeom>
        </p:spPr>
        <p:txBody>
          <a:bodyPr wrap="square">
            <a:noAutofit/>
          </a:bodyPr>
          <a:lstStyle/>
          <a:p>
            <a:r>
              <a:rPr lang="en-US"/>
              <a:t>Click icon to add picture</a:t>
            </a:r>
          </a:p>
        </p:txBody>
      </p:sp>
      <p:sp>
        <p:nvSpPr>
          <p:cNvPr id="50" name="Picture Placeholder 49">
            <a:extLst>
              <a:ext uri="{FF2B5EF4-FFF2-40B4-BE49-F238E27FC236}">
                <a16:creationId xmlns:a16="http://schemas.microsoft.com/office/drawing/2014/main" id="{DC2C5665-4C83-4A08-B301-280F00A47822}"/>
              </a:ext>
            </a:extLst>
          </p:cNvPr>
          <p:cNvSpPr>
            <a:spLocks noGrp="1"/>
          </p:cNvSpPr>
          <p:nvPr>
            <p:ph type="pic" sz="quarter" idx="11"/>
          </p:nvPr>
        </p:nvSpPr>
        <p:spPr>
          <a:xfrm>
            <a:off x="2804389" y="521350"/>
            <a:ext cx="2192055" cy="1934285"/>
          </a:xfrm>
          <a:custGeom>
            <a:avLst/>
            <a:gdLst>
              <a:gd name="connsiteX0" fmla="*/ 0 w 2192055"/>
              <a:gd name="connsiteY0" fmla="*/ 0 h 1934285"/>
              <a:gd name="connsiteX1" fmla="*/ 2192055 w 2192055"/>
              <a:gd name="connsiteY1" fmla="*/ 0 h 1934285"/>
              <a:gd name="connsiteX2" fmla="*/ 2192055 w 2192055"/>
              <a:gd name="connsiteY2" fmla="*/ 1934285 h 1934285"/>
              <a:gd name="connsiteX3" fmla="*/ 0 w 219205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92055" h="1934285">
                <a:moveTo>
                  <a:pt x="0" y="0"/>
                </a:moveTo>
                <a:lnTo>
                  <a:pt x="2192055" y="0"/>
                </a:lnTo>
                <a:lnTo>
                  <a:pt x="2192055" y="1934285"/>
                </a:lnTo>
                <a:lnTo>
                  <a:pt x="0" y="1934285"/>
                </a:lnTo>
                <a:close/>
              </a:path>
            </a:pathLst>
          </a:custGeom>
        </p:spPr>
        <p:txBody>
          <a:bodyPr wrap="square">
            <a:noAutofit/>
          </a:bodyPr>
          <a:lstStyle/>
          <a:p>
            <a:r>
              <a:rPr lang="en-US"/>
              <a:t>Click icon to add picture</a:t>
            </a:r>
          </a:p>
        </p:txBody>
      </p:sp>
      <p:sp>
        <p:nvSpPr>
          <p:cNvPr id="51" name="Picture Placeholder 50">
            <a:extLst>
              <a:ext uri="{FF2B5EF4-FFF2-40B4-BE49-F238E27FC236}">
                <a16:creationId xmlns:a16="http://schemas.microsoft.com/office/drawing/2014/main" id="{832BF798-2353-493B-A57C-22C38D620E42}"/>
              </a:ext>
            </a:extLst>
          </p:cNvPr>
          <p:cNvSpPr>
            <a:spLocks noGrp="1"/>
          </p:cNvSpPr>
          <p:nvPr>
            <p:ph type="pic" sz="quarter" idx="12"/>
          </p:nvPr>
        </p:nvSpPr>
        <p:spPr>
          <a:xfrm>
            <a:off x="4996443" y="521350"/>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52" name="Picture Placeholder 51">
            <a:extLst>
              <a:ext uri="{FF2B5EF4-FFF2-40B4-BE49-F238E27FC236}">
                <a16:creationId xmlns:a16="http://schemas.microsoft.com/office/drawing/2014/main" id="{0A3B80F8-8D2C-4CC7-B6C7-D4C2252DA31C}"/>
              </a:ext>
            </a:extLst>
          </p:cNvPr>
          <p:cNvSpPr>
            <a:spLocks noGrp="1"/>
          </p:cNvSpPr>
          <p:nvPr>
            <p:ph type="pic" sz="quarter" idx="13"/>
          </p:nvPr>
        </p:nvSpPr>
        <p:spPr>
          <a:xfrm>
            <a:off x="7236002" y="521350"/>
            <a:ext cx="2124189" cy="1934285"/>
          </a:xfrm>
          <a:custGeom>
            <a:avLst/>
            <a:gdLst>
              <a:gd name="connsiteX0" fmla="*/ 0 w 2124189"/>
              <a:gd name="connsiteY0" fmla="*/ 0 h 1934285"/>
              <a:gd name="connsiteX1" fmla="*/ 2124189 w 2124189"/>
              <a:gd name="connsiteY1" fmla="*/ 0 h 1934285"/>
              <a:gd name="connsiteX2" fmla="*/ 2124189 w 2124189"/>
              <a:gd name="connsiteY2" fmla="*/ 1934285 h 1934285"/>
              <a:gd name="connsiteX3" fmla="*/ 0 w 2124189"/>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24189" h="1934285">
                <a:moveTo>
                  <a:pt x="0" y="0"/>
                </a:moveTo>
                <a:lnTo>
                  <a:pt x="2124189" y="0"/>
                </a:lnTo>
                <a:lnTo>
                  <a:pt x="2124189" y="1934285"/>
                </a:lnTo>
                <a:lnTo>
                  <a:pt x="0" y="1934285"/>
                </a:lnTo>
                <a:close/>
              </a:path>
            </a:pathLst>
          </a:custGeom>
        </p:spPr>
        <p:txBody>
          <a:bodyPr wrap="square">
            <a:noAutofit/>
          </a:bodyPr>
          <a:lstStyle/>
          <a:p>
            <a:r>
              <a:rPr lang="en-US"/>
              <a:t>Click icon to add picture</a:t>
            </a:r>
          </a:p>
        </p:txBody>
      </p:sp>
      <p:sp>
        <p:nvSpPr>
          <p:cNvPr id="53" name="Picture Placeholder 52">
            <a:extLst>
              <a:ext uri="{FF2B5EF4-FFF2-40B4-BE49-F238E27FC236}">
                <a16:creationId xmlns:a16="http://schemas.microsoft.com/office/drawing/2014/main" id="{94EC3B49-6F52-41F9-8EBE-9ADCEA9ACE3E}"/>
              </a:ext>
            </a:extLst>
          </p:cNvPr>
          <p:cNvSpPr>
            <a:spLocks noGrp="1"/>
          </p:cNvSpPr>
          <p:nvPr>
            <p:ph type="pic" sz="quarter" idx="14"/>
          </p:nvPr>
        </p:nvSpPr>
        <p:spPr>
          <a:xfrm>
            <a:off x="9360188" y="521350"/>
            <a:ext cx="2225985" cy="1934285"/>
          </a:xfrm>
          <a:custGeom>
            <a:avLst/>
            <a:gdLst>
              <a:gd name="connsiteX0" fmla="*/ 0 w 2225985"/>
              <a:gd name="connsiteY0" fmla="*/ 0 h 1934285"/>
              <a:gd name="connsiteX1" fmla="*/ 2225985 w 2225985"/>
              <a:gd name="connsiteY1" fmla="*/ 0 h 1934285"/>
              <a:gd name="connsiteX2" fmla="*/ 2225985 w 2225985"/>
              <a:gd name="connsiteY2" fmla="*/ 1934285 h 1934285"/>
              <a:gd name="connsiteX3" fmla="*/ 0 w 222598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25985" h="1934285">
                <a:moveTo>
                  <a:pt x="0" y="0"/>
                </a:moveTo>
                <a:lnTo>
                  <a:pt x="2225985" y="0"/>
                </a:lnTo>
                <a:lnTo>
                  <a:pt x="2225985" y="1934285"/>
                </a:lnTo>
                <a:lnTo>
                  <a:pt x="0" y="1934285"/>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657494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9_Full Image without Header &amp;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CC7D893-3391-45EF-A59F-68FF54C95B78}"/>
              </a:ext>
            </a:extLst>
          </p:cNvPr>
          <p:cNvSpPr>
            <a:spLocks noGrp="1"/>
          </p:cNvSpPr>
          <p:nvPr>
            <p:ph type="pic" sz="quarter" idx="21"/>
          </p:nvPr>
        </p:nvSpPr>
        <p:spPr>
          <a:xfrm>
            <a:off x="9360188" y="3140968"/>
            <a:ext cx="2225985" cy="1934285"/>
          </a:xfrm>
          <a:custGeom>
            <a:avLst/>
            <a:gdLst>
              <a:gd name="connsiteX0" fmla="*/ 0 w 2225985"/>
              <a:gd name="connsiteY0" fmla="*/ 0 h 1934285"/>
              <a:gd name="connsiteX1" fmla="*/ 2225985 w 2225985"/>
              <a:gd name="connsiteY1" fmla="*/ 0 h 1934285"/>
              <a:gd name="connsiteX2" fmla="*/ 2225985 w 2225985"/>
              <a:gd name="connsiteY2" fmla="*/ 1934285 h 1934285"/>
              <a:gd name="connsiteX3" fmla="*/ 0 w 222598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25985" h="1934285">
                <a:moveTo>
                  <a:pt x="0" y="0"/>
                </a:moveTo>
                <a:lnTo>
                  <a:pt x="2225985" y="0"/>
                </a:lnTo>
                <a:lnTo>
                  <a:pt x="2225985" y="1934285"/>
                </a:lnTo>
                <a:lnTo>
                  <a:pt x="0" y="1934285"/>
                </a:lnTo>
                <a:close/>
              </a:path>
            </a:pathLst>
          </a:custGeom>
        </p:spPr>
        <p:txBody>
          <a:bodyPr wrap="square">
            <a:noAutofit/>
          </a:bodyPr>
          <a:lstStyle/>
          <a:p>
            <a:r>
              <a:rPr lang="en-US"/>
              <a:t>Click icon to add picture</a:t>
            </a:r>
          </a:p>
        </p:txBody>
      </p:sp>
      <p:sp>
        <p:nvSpPr>
          <p:cNvPr id="18" name="Picture Placeholder 17">
            <a:extLst>
              <a:ext uri="{FF2B5EF4-FFF2-40B4-BE49-F238E27FC236}">
                <a16:creationId xmlns:a16="http://schemas.microsoft.com/office/drawing/2014/main" id="{DC1EBBA3-222F-4DBC-BA86-BAF49224BD19}"/>
              </a:ext>
            </a:extLst>
          </p:cNvPr>
          <p:cNvSpPr>
            <a:spLocks noGrp="1"/>
          </p:cNvSpPr>
          <p:nvPr>
            <p:ph type="pic" sz="quarter" idx="17"/>
          </p:nvPr>
        </p:nvSpPr>
        <p:spPr>
          <a:xfrm>
            <a:off x="619122" y="3140968"/>
            <a:ext cx="2185266" cy="1934285"/>
          </a:xfrm>
          <a:custGeom>
            <a:avLst/>
            <a:gdLst>
              <a:gd name="connsiteX0" fmla="*/ 0 w 2185266"/>
              <a:gd name="connsiteY0" fmla="*/ 0 h 1934285"/>
              <a:gd name="connsiteX1" fmla="*/ 2185266 w 2185266"/>
              <a:gd name="connsiteY1" fmla="*/ 0 h 1934285"/>
              <a:gd name="connsiteX2" fmla="*/ 2185266 w 2185266"/>
              <a:gd name="connsiteY2" fmla="*/ 1934285 h 1934285"/>
              <a:gd name="connsiteX3" fmla="*/ 0 w 2185266"/>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85266" h="1934285">
                <a:moveTo>
                  <a:pt x="0" y="0"/>
                </a:moveTo>
                <a:lnTo>
                  <a:pt x="2185266" y="0"/>
                </a:lnTo>
                <a:lnTo>
                  <a:pt x="2185266" y="1934285"/>
                </a:lnTo>
                <a:lnTo>
                  <a:pt x="0" y="1934285"/>
                </a:lnTo>
                <a:close/>
              </a:path>
            </a:pathLst>
          </a:custGeom>
        </p:spPr>
        <p:txBody>
          <a:bodyPr wrap="square">
            <a:noAutofit/>
          </a:bodyPr>
          <a:lstStyle/>
          <a:p>
            <a:r>
              <a:rPr lang="en-US"/>
              <a:t>Click icon to add picture</a:t>
            </a:r>
          </a:p>
        </p:txBody>
      </p:sp>
      <p:sp>
        <p:nvSpPr>
          <p:cNvPr id="19" name="Picture Placeholder 18">
            <a:extLst>
              <a:ext uri="{FF2B5EF4-FFF2-40B4-BE49-F238E27FC236}">
                <a16:creationId xmlns:a16="http://schemas.microsoft.com/office/drawing/2014/main" id="{46D5CE35-412F-4AA5-BE14-9FE7DFE90D2B}"/>
              </a:ext>
            </a:extLst>
          </p:cNvPr>
          <p:cNvSpPr>
            <a:spLocks noGrp="1"/>
          </p:cNvSpPr>
          <p:nvPr>
            <p:ph type="pic" sz="quarter" idx="18"/>
          </p:nvPr>
        </p:nvSpPr>
        <p:spPr>
          <a:xfrm>
            <a:off x="2804389" y="3140968"/>
            <a:ext cx="2192055" cy="1934285"/>
          </a:xfrm>
          <a:custGeom>
            <a:avLst/>
            <a:gdLst>
              <a:gd name="connsiteX0" fmla="*/ 0 w 2192055"/>
              <a:gd name="connsiteY0" fmla="*/ 0 h 1934285"/>
              <a:gd name="connsiteX1" fmla="*/ 2192055 w 2192055"/>
              <a:gd name="connsiteY1" fmla="*/ 0 h 1934285"/>
              <a:gd name="connsiteX2" fmla="*/ 2192055 w 2192055"/>
              <a:gd name="connsiteY2" fmla="*/ 1934285 h 1934285"/>
              <a:gd name="connsiteX3" fmla="*/ 0 w 219205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92055" h="1934285">
                <a:moveTo>
                  <a:pt x="0" y="0"/>
                </a:moveTo>
                <a:lnTo>
                  <a:pt x="2192055" y="0"/>
                </a:lnTo>
                <a:lnTo>
                  <a:pt x="2192055" y="1934285"/>
                </a:lnTo>
                <a:lnTo>
                  <a:pt x="0" y="1934285"/>
                </a:lnTo>
                <a:close/>
              </a:path>
            </a:pathLst>
          </a:custGeom>
        </p:spPr>
        <p:txBody>
          <a:bodyPr wrap="square">
            <a:noAutofit/>
          </a:bodyPr>
          <a:lstStyle/>
          <a:p>
            <a:r>
              <a:rPr lang="en-US"/>
              <a:t>Click icon to add picture</a:t>
            </a:r>
          </a:p>
        </p:txBody>
      </p:sp>
      <p:sp>
        <p:nvSpPr>
          <p:cNvPr id="20" name="Picture Placeholder 19">
            <a:extLst>
              <a:ext uri="{FF2B5EF4-FFF2-40B4-BE49-F238E27FC236}">
                <a16:creationId xmlns:a16="http://schemas.microsoft.com/office/drawing/2014/main" id="{8359F49F-63E9-4504-BD56-7D8612763676}"/>
              </a:ext>
            </a:extLst>
          </p:cNvPr>
          <p:cNvSpPr>
            <a:spLocks noGrp="1"/>
          </p:cNvSpPr>
          <p:nvPr>
            <p:ph type="pic" sz="quarter" idx="19"/>
          </p:nvPr>
        </p:nvSpPr>
        <p:spPr>
          <a:xfrm>
            <a:off x="4996443" y="3140968"/>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24" name="Picture Placeholder 23">
            <a:extLst>
              <a:ext uri="{FF2B5EF4-FFF2-40B4-BE49-F238E27FC236}">
                <a16:creationId xmlns:a16="http://schemas.microsoft.com/office/drawing/2014/main" id="{05C1DE14-5895-45F1-AE30-FDC1114A9E8E}"/>
              </a:ext>
            </a:extLst>
          </p:cNvPr>
          <p:cNvSpPr>
            <a:spLocks noGrp="1"/>
          </p:cNvSpPr>
          <p:nvPr>
            <p:ph type="pic" sz="quarter" idx="20"/>
          </p:nvPr>
        </p:nvSpPr>
        <p:spPr>
          <a:xfrm>
            <a:off x="7236002" y="3140968"/>
            <a:ext cx="2124189" cy="1934285"/>
          </a:xfrm>
          <a:custGeom>
            <a:avLst/>
            <a:gdLst>
              <a:gd name="connsiteX0" fmla="*/ 0 w 2124189"/>
              <a:gd name="connsiteY0" fmla="*/ 0 h 1934285"/>
              <a:gd name="connsiteX1" fmla="*/ 2124189 w 2124189"/>
              <a:gd name="connsiteY1" fmla="*/ 0 h 1934285"/>
              <a:gd name="connsiteX2" fmla="*/ 2124189 w 2124189"/>
              <a:gd name="connsiteY2" fmla="*/ 1934285 h 1934285"/>
              <a:gd name="connsiteX3" fmla="*/ 0 w 2124189"/>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24189" h="1934285">
                <a:moveTo>
                  <a:pt x="0" y="0"/>
                </a:moveTo>
                <a:lnTo>
                  <a:pt x="2124189" y="0"/>
                </a:lnTo>
                <a:lnTo>
                  <a:pt x="2124189" y="1934285"/>
                </a:lnTo>
                <a:lnTo>
                  <a:pt x="0" y="1934285"/>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28812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60_Full Image without Header &amp;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CC7D893-3391-45EF-A59F-68FF54C95B78}"/>
              </a:ext>
            </a:extLst>
          </p:cNvPr>
          <p:cNvSpPr>
            <a:spLocks noGrp="1"/>
          </p:cNvSpPr>
          <p:nvPr>
            <p:ph type="pic" sz="quarter" idx="21"/>
          </p:nvPr>
        </p:nvSpPr>
        <p:spPr>
          <a:xfrm>
            <a:off x="9360188" y="3140968"/>
            <a:ext cx="2225985" cy="1934285"/>
          </a:xfrm>
          <a:custGeom>
            <a:avLst/>
            <a:gdLst>
              <a:gd name="connsiteX0" fmla="*/ 0 w 2225985"/>
              <a:gd name="connsiteY0" fmla="*/ 0 h 1934285"/>
              <a:gd name="connsiteX1" fmla="*/ 2225985 w 2225985"/>
              <a:gd name="connsiteY1" fmla="*/ 0 h 1934285"/>
              <a:gd name="connsiteX2" fmla="*/ 2225985 w 2225985"/>
              <a:gd name="connsiteY2" fmla="*/ 1934285 h 1934285"/>
              <a:gd name="connsiteX3" fmla="*/ 0 w 2225985"/>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25985" h="1934285">
                <a:moveTo>
                  <a:pt x="0" y="0"/>
                </a:moveTo>
                <a:lnTo>
                  <a:pt x="2225985" y="0"/>
                </a:lnTo>
                <a:lnTo>
                  <a:pt x="2225985" y="1934285"/>
                </a:lnTo>
                <a:lnTo>
                  <a:pt x="0" y="1934285"/>
                </a:lnTo>
                <a:close/>
              </a:path>
            </a:pathLst>
          </a:custGeom>
        </p:spPr>
        <p:txBody>
          <a:bodyPr wrap="square">
            <a:noAutofit/>
          </a:bodyPr>
          <a:lstStyle/>
          <a:p>
            <a:r>
              <a:rPr lang="en-US"/>
              <a:t>Click icon to add picture</a:t>
            </a:r>
          </a:p>
        </p:txBody>
      </p:sp>
      <p:sp>
        <p:nvSpPr>
          <p:cNvPr id="20" name="Picture Placeholder 19">
            <a:extLst>
              <a:ext uri="{FF2B5EF4-FFF2-40B4-BE49-F238E27FC236}">
                <a16:creationId xmlns:a16="http://schemas.microsoft.com/office/drawing/2014/main" id="{8359F49F-63E9-4504-BD56-7D8612763676}"/>
              </a:ext>
            </a:extLst>
          </p:cNvPr>
          <p:cNvSpPr>
            <a:spLocks noGrp="1"/>
          </p:cNvSpPr>
          <p:nvPr>
            <p:ph type="pic" sz="quarter" idx="19"/>
          </p:nvPr>
        </p:nvSpPr>
        <p:spPr>
          <a:xfrm>
            <a:off x="4996443" y="3140968"/>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24" name="Picture Placeholder 23">
            <a:extLst>
              <a:ext uri="{FF2B5EF4-FFF2-40B4-BE49-F238E27FC236}">
                <a16:creationId xmlns:a16="http://schemas.microsoft.com/office/drawing/2014/main" id="{05C1DE14-5895-45F1-AE30-FDC1114A9E8E}"/>
              </a:ext>
            </a:extLst>
          </p:cNvPr>
          <p:cNvSpPr>
            <a:spLocks noGrp="1"/>
          </p:cNvSpPr>
          <p:nvPr>
            <p:ph type="pic" sz="quarter" idx="20"/>
          </p:nvPr>
        </p:nvSpPr>
        <p:spPr>
          <a:xfrm>
            <a:off x="7236002" y="3140968"/>
            <a:ext cx="2124189" cy="1934285"/>
          </a:xfrm>
          <a:custGeom>
            <a:avLst/>
            <a:gdLst>
              <a:gd name="connsiteX0" fmla="*/ 0 w 2124189"/>
              <a:gd name="connsiteY0" fmla="*/ 0 h 1934285"/>
              <a:gd name="connsiteX1" fmla="*/ 2124189 w 2124189"/>
              <a:gd name="connsiteY1" fmla="*/ 0 h 1934285"/>
              <a:gd name="connsiteX2" fmla="*/ 2124189 w 2124189"/>
              <a:gd name="connsiteY2" fmla="*/ 1934285 h 1934285"/>
              <a:gd name="connsiteX3" fmla="*/ 0 w 2124189"/>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124189" h="1934285">
                <a:moveTo>
                  <a:pt x="0" y="0"/>
                </a:moveTo>
                <a:lnTo>
                  <a:pt x="2124189" y="0"/>
                </a:lnTo>
                <a:lnTo>
                  <a:pt x="2124189" y="1934285"/>
                </a:lnTo>
                <a:lnTo>
                  <a:pt x="0" y="1934285"/>
                </a:lnTo>
                <a:close/>
              </a:path>
            </a:pathLst>
          </a:custGeom>
        </p:spPr>
        <p:txBody>
          <a:bodyPr wrap="square">
            <a:noAutofit/>
          </a:bodyPr>
          <a:lstStyle/>
          <a:p>
            <a:r>
              <a:rPr lang="en-US"/>
              <a:t>Click icon to add picture</a:t>
            </a:r>
          </a:p>
        </p:txBody>
      </p:sp>
      <p:sp>
        <p:nvSpPr>
          <p:cNvPr id="2" name="Rectangle 1">
            <a:extLst>
              <a:ext uri="{FF2B5EF4-FFF2-40B4-BE49-F238E27FC236}">
                <a16:creationId xmlns:a16="http://schemas.microsoft.com/office/drawing/2014/main" id="{ECA755B3-0F50-4152-A9D5-6348043B7FC9}"/>
              </a:ext>
            </a:extLst>
          </p:cNvPr>
          <p:cNvSpPr/>
          <p:nvPr userDrawn="1"/>
        </p:nvSpPr>
        <p:spPr>
          <a:xfrm>
            <a:off x="-2233" y="0"/>
            <a:ext cx="4998675" cy="6858000"/>
          </a:xfrm>
          <a:prstGeom prst="rect">
            <a:avLst/>
          </a:prstGeom>
          <a:gradFill>
            <a:gsLst>
              <a:gs pos="0">
                <a:schemeClr val="accent3"/>
              </a:gs>
              <a:gs pos="100000">
                <a:schemeClr val="accent1"/>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573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61_Full Image without Header &amp;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442435-C36B-4510-8873-B0EE9AE8BBB6}"/>
              </a:ext>
            </a:extLst>
          </p:cNvPr>
          <p:cNvSpPr/>
          <p:nvPr userDrawn="1"/>
        </p:nvSpPr>
        <p:spPr>
          <a:xfrm>
            <a:off x="7193325" y="0"/>
            <a:ext cx="4998675" cy="6858000"/>
          </a:xfrm>
          <a:prstGeom prst="rect">
            <a:avLst/>
          </a:prstGeom>
          <a:gradFill>
            <a:gsLst>
              <a:gs pos="0">
                <a:schemeClr val="accent3"/>
              </a:gs>
              <a:gs pos="100000">
                <a:schemeClr val="accent1"/>
              </a:gs>
            </a:gsLst>
            <a:path path="rect">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E4B48ED0-7EEA-4406-B2DE-A3E56E1B2F63}"/>
              </a:ext>
            </a:extLst>
          </p:cNvPr>
          <p:cNvSpPr>
            <a:spLocks noGrp="1"/>
          </p:cNvSpPr>
          <p:nvPr>
            <p:ph type="pic" sz="quarter" idx="19"/>
          </p:nvPr>
        </p:nvSpPr>
        <p:spPr>
          <a:xfrm>
            <a:off x="4953767" y="0"/>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8" name="Picture Placeholder 7">
            <a:extLst>
              <a:ext uri="{FF2B5EF4-FFF2-40B4-BE49-F238E27FC236}">
                <a16:creationId xmlns:a16="http://schemas.microsoft.com/office/drawing/2014/main" id="{458F038A-8443-4C45-8FF8-6DEFE8158FCA}"/>
              </a:ext>
            </a:extLst>
          </p:cNvPr>
          <p:cNvSpPr>
            <a:spLocks noGrp="1"/>
          </p:cNvSpPr>
          <p:nvPr>
            <p:ph type="pic" sz="quarter" idx="20"/>
          </p:nvPr>
        </p:nvSpPr>
        <p:spPr>
          <a:xfrm>
            <a:off x="4953767" y="1934285"/>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C7FE0DB9-BEF8-4E25-9857-7CFB98624452}"/>
              </a:ext>
            </a:extLst>
          </p:cNvPr>
          <p:cNvSpPr>
            <a:spLocks noGrp="1"/>
          </p:cNvSpPr>
          <p:nvPr>
            <p:ph type="pic" sz="quarter" idx="21"/>
          </p:nvPr>
        </p:nvSpPr>
        <p:spPr>
          <a:xfrm>
            <a:off x="4953767" y="3874647"/>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
        <p:nvSpPr>
          <p:cNvPr id="10" name="Picture Placeholder 9">
            <a:extLst>
              <a:ext uri="{FF2B5EF4-FFF2-40B4-BE49-F238E27FC236}">
                <a16:creationId xmlns:a16="http://schemas.microsoft.com/office/drawing/2014/main" id="{C856B0DB-A573-4A0E-A769-3D5BA14072D5}"/>
              </a:ext>
            </a:extLst>
          </p:cNvPr>
          <p:cNvSpPr>
            <a:spLocks noGrp="1"/>
          </p:cNvSpPr>
          <p:nvPr>
            <p:ph type="pic" sz="quarter" idx="22"/>
          </p:nvPr>
        </p:nvSpPr>
        <p:spPr>
          <a:xfrm>
            <a:off x="4953767" y="5815009"/>
            <a:ext cx="2239558" cy="1934285"/>
          </a:xfrm>
          <a:custGeom>
            <a:avLst/>
            <a:gdLst>
              <a:gd name="connsiteX0" fmla="*/ 0 w 2239558"/>
              <a:gd name="connsiteY0" fmla="*/ 0 h 1934285"/>
              <a:gd name="connsiteX1" fmla="*/ 2239558 w 2239558"/>
              <a:gd name="connsiteY1" fmla="*/ 0 h 1934285"/>
              <a:gd name="connsiteX2" fmla="*/ 2239558 w 2239558"/>
              <a:gd name="connsiteY2" fmla="*/ 1934285 h 1934285"/>
              <a:gd name="connsiteX3" fmla="*/ 0 w 2239558"/>
              <a:gd name="connsiteY3" fmla="*/ 1934285 h 1934285"/>
            </a:gdLst>
            <a:ahLst/>
            <a:cxnLst>
              <a:cxn ang="0">
                <a:pos x="connsiteX0" y="connsiteY0"/>
              </a:cxn>
              <a:cxn ang="0">
                <a:pos x="connsiteX1" y="connsiteY1"/>
              </a:cxn>
              <a:cxn ang="0">
                <a:pos x="connsiteX2" y="connsiteY2"/>
              </a:cxn>
              <a:cxn ang="0">
                <a:pos x="connsiteX3" y="connsiteY3"/>
              </a:cxn>
            </a:cxnLst>
            <a:rect l="l" t="t" r="r" b="b"/>
            <a:pathLst>
              <a:path w="2239558" h="1934285">
                <a:moveTo>
                  <a:pt x="0" y="0"/>
                </a:moveTo>
                <a:lnTo>
                  <a:pt x="2239558" y="0"/>
                </a:lnTo>
                <a:lnTo>
                  <a:pt x="2239558" y="1934285"/>
                </a:lnTo>
                <a:lnTo>
                  <a:pt x="0" y="1934285"/>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753446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One column text (wide) + image">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6B4DF7B-4F9B-8046-8DBC-FAF71A3D3B55}"/>
              </a:ext>
            </a:extLst>
          </p:cNvPr>
          <p:cNvSpPr>
            <a:spLocks noGrp="1"/>
          </p:cNvSpPr>
          <p:nvPr>
            <p:ph type="pic" sz="quarter" idx="11"/>
          </p:nvPr>
        </p:nvSpPr>
        <p:spPr>
          <a:xfrm>
            <a:off x="7608886" y="0"/>
            <a:ext cx="4583114" cy="6858000"/>
          </a:xfrm>
          <a:prstGeom prst="rect">
            <a:avLst/>
          </a:prstGeom>
          <a:solidFill>
            <a:schemeClr val="accent5">
              <a:lumMod val="20000"/>
              <a:lumOff val="80000"/>
            </a:schemeClr>
          </a:solidFill>
        </p:spPr>
        <p:txBody>
          <a:bodyPr/>
          <a:lstStyle/>
          <a:p>
            <a:r>
              <a:rPr lang="en-US"/>
              <a:t>Click icon to add picture</a:t>
            </a:r>
          </a:p>
        </p:txBody>
      </p:sp>
      <p:sp>
        <p:nvSpPr>
          <p:cNvPr id="3" name="Title 3">
            <a:extLst>
              <a:ext uri="{FF2B5EF4-FFF2-40B4-BE49-F238E27FC236}">
                <a16:creationId xmlns:a16="http://schemas.microsoft.com/office/drawing/2014/main" id="{DFCB216F-1661-6F44-8516-9F14A73A6C3A}"/>
              </a:ext>
            </a:extLst>
          </p:cNvPr>
          <p:cNvSpPr>
            <a:spLocks noGrp="1"/>
          </p:cNvSpPr>
          <p:nvPr>
            <p:ph type="title" hasCustomPrompt="1"/>
          </p:nvPr>
        </p:nvSpPr>
        <p:spPr>
          <a:xfrm>
            <a:off x="766764" y="585336"/>
            <a:ext cx="5041900" cy="341042"/>
          </a:xfrm>
          <a:prstGeom prst="rect">
            <a:avLst/>
          </a:prstGeom>
        </p:spPr>
        <p:txBody>
          <a:bodyPr lIns="0" tIns="0" rIns="0" bIns="0" anchor="t" anchorCtr="0">
            <a:noAutofit/>
          </a:bodyPr>
          <a:lstStyle/>
          <a:p>
            <a:pPr fontAlgn="t"/>
            <a:r>
              <a:rPr lang="en-US" spc="0">
                <a:ea typeface="PT Sans" panose="020B0503020203020204" pitchFamily="34" charset="0"/>
                <a:cs typeface="Poppins SemiBold" panose="00000700000000000000" pitchFamily="2" charset="0"/>
              </a:rPr>
              <a:t>Click to add title</a:t>
            </a:r>
          </a:p>
        </p:txBody>
      </p:sp>
      <p:sp>
        <p:nvSpPr>
          <p:cNvPr id="5" name="TextBox 4">
            <a:extLst>
              <a:ext uri="{FF2B5EF4-FFF2-40B4-BE49-F238E27FC236}">
                <a16:creationId xmlns:a16="http://schemas.microsoft.com/office/drawing/2014/main" id="{B9FFC176-4323-DE42-B2ED-A0460946DD8D}"/>
              </a:ext>
            </a:extLst>
          </p:cNvPr>
          <p:cNvSpPr txBox="1"/>
          <p:nvPr userDrawn="1"/>
        </p:nvSpPr>
        <p:spPr>
          <a:xfrm>
            <a:off x="2503357" y="1941226"/>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8" name="Text Placeholder 6">
            <a:extLst>
              <a:ext uri="{FF2B5EF4-FFF2-40B4-BE49-F238E27FC236}">
                <a16:creationId xmlns:a16="http://schemas.microsoft.com/office/drawing/2014/main" id="{4CB160B5-B976-044E-9E1E-B25F8F4679A3}"/>
              </a:ext>
            </a:extLst>
          </p:cNvPr>
          <p:cNvSpPr>
            <a:spLocks noGrp="1"/>
          </p:cNvSpPr>
          <p:nvPr>
            <p:ph type="body" sz="quarter" idx="10" hasCustomPrompt="1"/>
          </p:nvPr>
        </p:nvSpPr>
        <p:spPr>
          <a:xfrm>
            <a:off x="766762" y="1916113"/>
            <a:ext cx="5041901"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Tree>
    <p:extLst>
      <p:ext uri="{BB962C8B-B14F-4D97-AF65-F5344CB8AC3E}">
        <p14:creationId xmlns:p14="http://schemas.microsoft.com/office/powerpoint/2010/main" val="4068604988"/>
      </p:ext>
    </p:extLst>
  </p:cSld>
  <p:clrMapOvr>
    <a:masterClrMapping/>
  </p:clrMapOvr>
  <p:extLst>
    <p:ext uri="{DCECCB84-F9BA-43D5-87BE-67443E8EF086}">
      <p15:sldGuideLst xmlns:p15="http://schemas.microsoft.com/office/powerpoint/2012/main">
        <p15:guide id="1" pos="47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school teachers, educators and leaders</a:t>
            </a:r>
            <a:endParaRPr lang="en-US" sz="1200" b="0" i="0" spc="0" baseline="0">
              <a:solidFill>
                <a:schemeClr val="bg1"/>
              </a:solidFill>
              <a:latin typeface="Montserrat Medium" pitchFamily="2" charset="77"/>
            </a:endParaRPr>
          </a:p>
        </p:txBody>
      </p:sp>
      <p:pic>
        <p:nvPicPr>
          <p:cNvPr id="2" name="Picture 1">
            <a:extLst>
              <a:ext uri="{FF2B5EF4-FFF2-40B4-BE49-F238E27FC236}">
                <a16:creationId xmlns:a16="http://schemas.microsoft.com/office/drawing/2014/main" id="{D9D3ECE1-0543-9CCB-3223-9C71F19D2BFE}"/>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7" name="Graphic 6">
            <a:extLst>
              <a:ext uri="{FF2B5EF4-FFF2-40B4-BE49-F238E27FC236}">
                <a16:creationId xmlns:a16="http://schemas.microsoft.com/office/drawing/2014/main" id="{CDBBE045-E9FC-125C-7332-3534A4982C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8" name="TextBox 7">
            <a:extLst>
              <a:ext uri="{FF2B5EF4-FFF2-40B4-BE49-F238E27FC236}">
                <a16:creationId xmlns:a16="http://schemas.microsoft.com/office/drawing/2014/main" id="{FC1689A2-0846-04F5-1F96-418C57BFDC0B}"/>
              </a:ext>
            </a:extLst>
          </p:cNvPr>
          <p:cNvSpPr txBox="1"/>
          <p:nvPr userDrawn="1"/>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school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26503158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30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1DD5DF-DC99-475B-B4DF-CB0A2ED61B71}"/>
              </a:ext>
            </a:extLst>
          </p:cNvPr>
          <p:cNvSpPr>
            <a:spLocks noGrp="1"/>
          </p:cNvSpPr>
          <p:nvPr>
            <p:ph type="pic" sz="quarter" idx="10"/>
          </p:nvPr>
        </p:nvSpPr>
        <p:spPr>
          <a:xfrm>
            <a:off x="619124" y="1988840"/>
            <a:ext cx="4828804" cy="4250034"/>
          </a:xfrm>
          <a:custGeom>
            <a:avLst/>
            <a:gdLst>
              <a:gd name="connsiteX0" fmla="*/ 0 w 4828804"/>
              <a:gd name="connsiteY0" fmla="*/ 0 h 4250034"/>
              <a:gd name="connsiteX1" fmla="*/ 4828804 w 4828804"/>
              <a:gd name="connsiteY1" fmla="*/ 0 h 4250034"/>
              <a:gd name="connsiteX2" fmla="*/ 4828804 w 4828804"/>
              <a:gd name="connsiteY2" fmla="*/ 4250034 h 4250034"/>
              <a:gd name="connsiteX3" fmla="*/ 0 w 4828804"/>
              <a:gd name="connsiteY3" fmla="*/ 4250034 h 4250034"/>
            </a:gdLst>
            <a:ahLst/>
            <a:cxnLst>
              <a:cxn ang="0">
                <a:pos x="connsiteX0" y="connsiteY0"/>
              </a:cxn>
              <a:cxn ang="0">
                <a:pos x="connsiteX1" y="connsiteY1"/>
              </a:cxn>
              <a:cxn ang="0">
                <a:pos x="connsiteX2" y="connsiteY2"/>
              </a:cxn>
              <a:cxn ang="0">
                <a:pos x="connsiteX3" y="connsiteY3"/>
              </a:cxn>
            </a:cxnLst>
            <a:rect l="l" t="t" r="r" b="b"/>
            <a:pathLst>
              <a:path w="4828804" h="4250034">
                <a:moveTo>
                  <a:pt x="0" y="0"/>
                </a:moveTo>
                <a:lnTo>
                  <a:pt x="4828804" y="0"/>
                </a:lnTo>
                <a:lnTo>
                  <a:pt x="4828804" y="4250034"/>
                </a:lnTo>
                <a:lnTo>
                  <a:pt x="0" y="4250034"/>
                </a:ln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652CBF2F-49C8-B244-9271-65AF4EFD07E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866506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07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B7DE01-827A-4BE7-9755-5C4C9A4F0485}"/>
              </a:ext>
            </a:extLst>
          </p:cNvPr>
          <p:cNvSpPr>
            <a:spLocks noGrp="1"/>
          </p:cNvSpPr>
          <p:nvPr>
            <p:ph type="pic" sz="quarter" idx="10"/>
          </p:nvPr>
        </p:nvSpPr>
        <p:spPr>
          <a:xfrm>
            <a:off x="5848350" y="0"/>
            <a:ext cx="6343650" cy="6858000"/>
          </a:xfrm>
          <a:custGeom>
            <a:avLst/>
            <a:gdLst>
              <a:gd name="connsiteX0" fmla="*/ 0 w 4455886"/>
              <a:gd name="connsiteY0" fmla="*/ 0 h 6858000"/>
              <a:gd name="connsiteX1" fmla="*/ 4455886 w 4455886"/>
              <a:gd name="connsiteY1" fmla="*/ 0 h 6858000"/>
              <a:gd name="connsiteX2" fmla="*/ 4455886 w 4455886"/>
              <a:gd name="connsiteY2" fmla="*/ 6858000 h 6858000"/>
              <a:gd name="connsiteX3" fmla="*/ 0 w 4455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55886" h="6858000">
                <a:moveTo>
                  <a:pt x="0" y="0"/>
                </a:moveTo>
                <a:lnTo>
                  <a:pt x="4455886" y="0"/>
                </a:lnTo>
                <a:lnTo>
                  <a:pt x="4455886" y="6858000"/>
                </a:lnTo>
                <a:lnTo>
                  <a:pt x="0" y="6858000"/>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5137989B-5247-B34C-A6DD-E39E30D4BCF9}"/>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11549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4702BE9-2202-E74B-810E-C1F48515DA52}"/>
              </a:ext>
            </a:extLst>
          </p:cNvPr>
          <p:cNvSpPr>
            <a:spLocks noGrp="1"/>
          </p:cNvSpPr>
          <p:nvPr>
            <p:ph type="title" hasCustomPrompt="1"/>
          </p:nvPr>
        </p:nvSpPr>
        <p:spPr>
          <a:xfrm>
            <a:off x="766763" y="585336"/>
            <a:ext cx="10658475" cy="341042"/>
          </a:xfrm>
          <a:prstGeom prst="rect">
            <a:avLst/>
          </a:prstGeom>
        </p:spPr>
        <p:txBody>
          <a:bodyPr lIns="0" tIns="0" rIns="0" bIns="0" anchor="t" anchorCtr="0">
            <a:noAutofit/>
          </a:bodyPr>
          <a:lstStyle>
            <a:lvl1pPr>
              <a:lnSpc>
                <a:spcPct val="100000"/>
              </a:lnSpc>
              <a:defRPr sz="3200">
                <a:solidFill>
                  <a:schemeClr val="tx2"/>
                </a:solidFill>
              </a:defRPr>
            </a:lvl1pPr>
          </a:lstStyle>
          <a:p>
            <a:pPr fontAlgn="t"/>
            <a:r>
              <a:rPr lang="en-US" spc="0">
                <a:ea typeface="PT Sans" panose="020B0503020203020204" pitchFamily="34" charset="0"/>
                <a:cs typeface="Poppins SemiBold" panose="00000700000000000000" pitchFamily="2" charset="0"/>
              </a:rPr>
              <a:t>Click to add title</a:t>
            </a:r>
          </a:p>
        </p:txBody>
      </p:sp>
      <p:sp>
        <p:nvSpPr>
          <p:cNvPr id="8" name="TextBox 7">
            <a:extLst>
              <a:ext uri="{FF2B5EF4-FFF2-40B4-BE49-F238E27FC236}">
                <a16:creationId xmlns:a16="http://schemas.microsoft.com/office/drawing/2014/main" id="{8DF12627-3C66-AE45-BCD2-1A3B83948132}"/>
              </a:ext>
            </a:extLst>
          </p:cNvPr>
          <p:cNvSpPr txBox="1"/>
          <p:nvPr userDrawn="1"/>
        </p:nvSpPr>
        <p:spPr>
          <a:xfrm>
            <a:off x="6858000"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0" name="Text Placeholder 6">
            <a:extLst>
              <a:ext uri="{FF2B5EF4-FFF2-40B4-BE49-F238E27FC236}">
                <a16:creationId xmlns:a16="http://schemas.microsoft.com/office/drawing/2014/main" id="{FF829E75-985B-764D-9C5E-2656D0571EAF}"/>
              </a:ext>
            </a:extLst>
          </p:cNvPr>
          <p:cNvSpPr>
            <a:spLocks noGrp="1"/>
          </p:cNvSpPr>
          <p:nvPr>
            <p:ph type="body" sz="quarter" idx="10" hasCustomPrompt="1"/>
          </p:nvPr>
        </p:nvSpPr>
        <p:spPr>
          <a:xfrm>
            <a:off x="766762" y="1916113"/>
            <a:ext cx="10658475"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Tree>
    <p:extLst>
      <p:ext uri="{BB962C8B-B14F-4D97-AF65-F5344CB8AC3E}">
        <p14:creationId xmlns:p14="http://schemas.microsoft.com/office/powerpoint/2010/main" val="33762076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Welcome message 2 +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userDrawn="1"/>
        </p:nvSpPr>
        <p:spPr>
          <a:xfrm>
            <a:off x="0" y="2"/>
            <a:ext cx="4381500" cy="6857998"/>
          </a:xfrm>
          <a:prstGeom prst="rect">
            <a:avLst/>
          </a:prstGeom>
          <a:gradFill>
            <a:gsLst>
              <a:gs pos="100000">
                <a:schemeClr val="accent1">
                  <a:alpha val="90000"/>
                </a:schemeClr>
              </a:gs>
              <a:gs pos="0">
                <a:schemeClr val="accent2"/>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6">
            <a:extLst>
              <a:ext uri="{FF2B5EF4-FFF2-40B4-BE49-F238E27FC236}">
                <a16:creationId xmlns:a16="http://schemas.microsoft.com/office/drawing/2014/main" id="{AB0FDAE7-C50C-7643-9A81-7EA14D5FE2CF}"/>
              </a:ext>
            </a:extLst>
          </p:cNvPr>
          <p:cNvSpPr>
            <a:spLocks noGrp="1"/>
          </p:cNvSpPr>
          <p:nvPr>
            <p:ph type="title" hasCustomPrompt="1"/>
          </p:nvPr>
        </p:nvSpPr>
        <p:spPr>
          <a:xfrm>
            <a:off x="5008934" y="548680"/>
            <a:ext cx="6343650" cy="502749"/>
          </a:xfrm>
          <a:prstGeom prst="rect">
            <a:avLst/>
          </a:prstGeom>
        </p:spPr>
        <p:txBody>
          <a:bodyPr wrap="square" lIns="0" tIns="0" rIns="0" bIns="0">
            <a:noAutofit/>
          </a:bodyPr>
          <a:lstStyle/>
          <a:p>
            <a:pPr algn="l">
              <a:lnSpc>
                <a:spcPct val="100000"/>
              </a:lnSpc>
            </a:pPr>
            <a:r>
              <a:rPr lang="en-GB" spc="0"/>
              <a:t>Welcome message 2</a:t>
            </a:r>
            <a:endParaRPr lang="en-US" spc="0"/>
          </a:p>
        </p:txBody>
      </p:sp>
      <p:sp>
        <p:nvSpPr>
          <p:cNvPr id="10" name="Text Placeholder 6">
            <a:extLst>
              <a:ext uri="{FF2B5EF4-FFF2-40B4-BE49-F238E27FC236}">
                <a16:creationId xmlns:a16="http://schemas.microsoft.com/office/drawing/2014/main" id="{452D0E52-D124-9B4B-AA10-341856DF62E6}"/>
              </a:ext>
            </a:extLst>
          </p:cNvPr>
          <p:cNvSpPr>
            <a:spLocks noGrp="1"/>
          </p:cNvSpPr>
          <p:nvPr>
            <p:ph type="body" sz="quarter" idx="10" hasCustomPrompt="1"/>
          </p:nvPr>
        </p:nvSpPr>
        <p:spPr>
          <a:xfrm>
            <a:off x="5016500" y="1916113"/>
            <a:ext cx="6408737"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6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15" name="Text Placeholder 14">
            <a:extLst>
              <a:ext uri="{FF2B5EF4-FFF2-40B4-BE49-F238E27FC236}">
                <a16:creationId xmlns:a16="http://schemas.microsoft.com/office/drawing/2014/main" id="{EA62B982-EC16-4D45-9CDA-C950C2C86C09}"/>
              </a:ext>
            </a:extLst>
          </p:cNvPr>
          <p:cNvSpPr>
            <a:spLocks noGrp="1"/>
          </p:cNvSpPr>
          <p:nvPr>
            <p:ph type="body" sz="quarter" idx="13" hasCustomPrompt="1"/>
          </p:nvPr>
        </p:nvSpPr>
        <p:spPr>
          <a:xfrm>
            <a:off x="750268" y="3859084"/>
            <a:ext cx="2880965" cy="345748"/>
          </a:xfrm>
        </p:spPr>
        <p:txBody>
          <a:bodyPr/>
          <a:lstStyle>
            <a:lvl1pPr algn="ctr">
              <a:defRPr>
                <a:solidFill>
                  <a:schemeClr val="bg1"/>
                </a:solidFill>
              </a:defRPr>
            </a:lvl1pPr>
          </a:lstStyle>
          <a:p>
            <a:pPr lvl="0"/>
            <a:r>
              <a:rPr lang="en-GB"/>
              <a:t>Enter your name</a:t>
            </a:r>
            <a:endParaRPr lang="en-US"/>
          </a:p>
        </p:txBody>
      </p:sp>
      <p:sp>
        <p:nvSpPr>
          <p:cNvPr id="17" name="Text Placeholder 16">
            <a:extLst>
              <a:ext uri="{FF2B5EF4-FFF2-40B4-BE49-F238E27FC236}">
                <a16:creationId xmlns:a16="http://schemas.microsoft.com/office/drawing/2014/main" id="{376F6CD0-6D6D-1D42-B1E7-A24D94E0EAAC}"/>
              </a:ext>
            </a:extLst>
          </p:cNvPr>
          <p:cNvSpPr>
            <a:spLocks noGrp="1"/>
          </p:cNvSpPr>
          <p:nvPr>
            <p:ph type="body" sz="quarter" idx="14" hasCustomPrompt="1"/>
          </p:nvPr>
        </p:nvSpPr>
        <p:spPr>
          <a:xfrm>
            <a:off x="1171575" y="4293096"/>
            <a:ext cx="2038350" cy="287338"/>
          </a:xfrm>
        </p:spPr>
        <p:txBody>
          <a:bodyPr/>
          <a:lstStyle>
            <a:lvl1pPr algn="ctr">
              <a:defRPr sz="1400">
                <a:solidFill>
                  <a:schemeClr val="bg1"/>
                </a:solidFill>
              </a:defRPr>
            </a:lvl1pPr>
          </a:lstStyle>
          <a:p>
            <a:pPr lvl="0"/>
            <a:r>
              <a:rPr lang="en-US"/>
              <a:t>Enter your position</a:t>
            </a:r>
          </a:p>
        </p:txBody>
      </p:sp>
      <p:sp>
        <p:nvSpPr>
          <p:cNvPr id="18" name="Picture Placeholder 15">
            <a:extLst>
              <a:ext uri="{FF2B5EF4-FFF2-40B4-BE49-F238E27FC236}">
                <a16:creationId xmlns:a16="http://schemas.microsoft.com/office/drawing/2014/main" id="{92BE1105-94E4-0547-9347-425C96CC12B7}"/>
              </a:ext>
            </a:extLst>
          </p:cNvPr>
          <p:cNvSpPr>
            <a:spLocks noGrp="1"/>
          </p:cNvSpPr>
          <p:nvPr>
            <p:ph type="pic" sz="quarter" idx="10"/>
          </p:nvPr>
        </p:nvSpPr>
        <p:spPr>
          <a:xfrm>
            <a:off x="858772" y="908050"/>
            <a:ext cx="2663957" cy="2506538"/>
          </a:xfrm>
          <a:solidFill>
            <a:schemeClr val="accent5">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74525043"/>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ront cover">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1" y="2008052"/>
            <a:ext cx="9144000" cy="1655763"/>
          </a:xfrm>
        </p:spPr>
        <p:txBody>
          <a:bodyPr anchor="b" anchorCtr="0">
            <a:normAutofit/>
          </a:bodyPr>
          <a:lstStyle>
            <a:lvl1pPr algn="l">
              <a:defRPr sz="5400" b="1" i="0">
                <a:latin typeface="+mj-lt"/>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1" y="3755891"/>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2" name="Graphic 1">
            <a:extLst>
              <a:ext uri="{FF2B5EF4-FFF2-40B4-BE49-F238E27FC236}">
                <a16:creationId xmlns:a16="http://schemas.microsoft.com/office/drawing/2014/main" id="{B1D6335D-52BA-3C3D-379B-AC4673F78B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714772"/>
            <a:ext cx="1389433" cy="583066"/>
          </a:xfrm>
          <a:prstGeom prst="rect">
            <a:avLst/>
          </a:prstGeom>
        </p:spPr>
      </p:pic>
    </p:spTree>
    <p:extLst>
      <p:ext uri="{BB962C8B-B14F-4D97-AF65-F5344CB8AC3E}">
        <p14:creationId xmlns:p14="http://schemas.microsoft.com/office/powerpoint/2010/main" val="115003381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1014706510"/>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1876-90FB-39DA-B6D8-81E8179B8898}"/>
              </a:ext>
            </a:extLst>
          </p:cNvPr>
          <p:cNvSpPr>
            <a:spLocks noGrp="1"/>
          </p:cNvSpPr>
          <p:nvPr>
            <p:ph type="title"/>
          </p:nvPr>
        </p:nvSpPr>
        <p:spPr>
          <a:xfrm>
            <a:off x="704204" y="497147"/>
            <a:ext cx="10792472" cy="630317"/>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7A0A31-605F-A539-9B08-9BBC2EFC1737}"/>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4" name="Footer Placeholder 3">
            <a:extLst>
              <a:ext uri="{FF2B5EF4-FFF2-40B4-BE49-F238E27FC236}">
                <a16:creationId xmlns:a16="http://schemas.microsoft.com/office/drawing/2014/main" id="{B2B663A7-846E-E0BB-0D99-E91E99530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C35148-BAA1-0DF2-4455-9371E1BBA886}"/>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1889034214"/>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4624-455A-CFAE-F9D9-FED2DCA4B245}"/>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3" name="Footer Placeholder 2">
            <a:extLst>
              <a:ext uri="{FF2B5EF4-FFF2-40B4-BE49-F238E27FC236}">
                <a16:creationId xmlns:a16="http://schemas.microsoft.com/office/drawing/2014/main" id="{F583CD1D-17BB-979E-8A24-1F3C37441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61B2BC-2D3A-4BD8-8800-E264C097E29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472137805"/>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ub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3">
            <a:extLst>
              <a:ext uri="{FF2B5EF4-FFF2-40B4-BE49-F238E27FC236}">
                <a16:creationId xmlns:a16="http://schemas.microsoft.com/office/drawing/2014/main" id="{ABA38BE0-2355-A890-EECF-31D225FD83FE}"/>
              </a:ext>
            </a:extLst>
          </p:cNvPr>
          <p:cNvSpPr>
            <a:spLocks noGrp="1"/>
          </p:cNvSpPr>
          <p:nvPr>
            <p:ph type="body" sz="quarter" idx="19" hasCustomPrompt="1"/>
          </p:nvPr>
        </p:nvSpPr>
        <p:spPr>
          <a:xfrm>
            <a:off x="695325" y="2000816"/>
            <a:ext cx="10810228" cy="4246075"/>
          </a:xfrm>
        </p:spPr>
        <p:txBody>
          <a:bodyPr>
            <a:normAutofit/>
          </a:bodyPr>
          <a:lstStyle>
            <a:lvl1pPr>
              <a:lnSpc>
                <a:spcPct val="150000"/>
              </a:lnSpc>
              <a:defRPr sz="1800" b="0">
                <a:solidFill>
                  <a:schemeClr val="tx1"/>
                </a:solidFill>
              </a:defRPr>
            </a:lvl1pPr>
          </a:lstStyle>
          <a:p>
            <a:pPr lvl="0"/>
            <a:r>
              <a:rPr lang="en-US"/>
              <a:t>Click to add text</a:t>
            </a:r>
          </a:p>
        </p:txBody>
      </p:sp>
    </p:spTree>
    <p:extLst>
      <p:ext uri="{BB962C8B-B14F-4D97-AF65-F5344CB8AC3E}">
        <p14:creationId xmlns:p14="http://schemas.microsoft.com/office/powerpoint/2010/main" val="442844486"/>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Content Placeholder 2">
            <a:extLst>
              <a:ext uri="{FF2B5EF4-FFF2-40B4-BE49-F238E27FC236}">
                <a16:creationId xmlns:a16="http://schemas.microsoft.com/office/drawing/2014/main" id="{8F1E1F2F-343E-F5E1-CC8E-1A6004D43CB1}"/>
              </a:ext>
            </a:extLst>
          </p:cNvPr>
          <p:cNvSpPr>
            <a:spLocks noGrp="1"/>
          </p:cNvSpPr>
          <p:nvPr>
            <p:ph idx="13"/>
          </p:nvPr>
        </p:nvSpPr>
        <p:spPr>
          <a:xfrm>
            <a:off x="1062361" y="1814604"/>
            <a:ext cx="10067278"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22690349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p:nvSpPr>
        <p:spPr>
          <a:xfrm>
            <a:off x="-1" y="716705"/>
            <a:ext cx="5151864"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rgbClr val="3667B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and school teachers, educators and leaders</a:t>
            </a:r>
            <a:endParaRPr lang="en-US" sz="1200" b="0" i="0" spc="0" baseline="0">
              <a:solidFill>
                <a:schemeClr val="bg1"/>
              </a:solidFill>
              <a:latin typeface="Montserrat Medium" pitchFamily="2" charset="77"/>
            </a:endParaRPr>
          </a:p>
        </p:txBody>
      </p:sp>
      <p:pic>
        <p:nvPicPr>
          <p:cNvPr id="2" name="Picture 1">
            <a:extLst>
              <a:ext uri="{FF2B5EF4-FFF2-40B4-BE49-F238E27FC236}">
                <a16:creationId xmlns:a16="http://schemas.microsoft.com/office/drawing/2014/main" id="{7086E4EF-3225-FEFC-A501-CF5A0EFA3600}"/>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7" name="Graphic 6">
            <a:extLst>
              <a:ext uri="{FF2B5EF4-FFF2-40B4-BE49-F238E27FC236}">
                <a16:creationId xmlns:a16="http://schemas.microsoft.com/office/drawing/2014/main" id="{CE04C119-B3F6-74A9-999B-7974399A9C6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8" name="TextBox 7">
            <a:extLst>
              <a:ext uri="{FF2B5EF4-FFF2-40B4-BE49-F238E27FC236}">
                <a16:creationId xmlns:a16="http://schemas.microsoft.com/office/drawing/2014/main" id="{8A791E2F-F881-9EDA-F96B-6608714FA381}"/>
              </a:ext>
            </a:extLst>
          </p:cNvPr>
          <p:cNvSpPr txBox="1"/>
          <p:nvPr userDrawn="1"/>
        </p:nvSpPr>
        <p:spPr>
          <a:xfrm>
            <a:off x="-1" y="716705"/>
            <a:ext cx="5151864"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rgbClr val="3667B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and school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41090563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ubtitle, additional resourc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Rectangle 6">
            <a:extLst>
              <a:ext uri="{FF2B5EF4-FFF2-40B4-BE49-F238E27FC236}">
                <a16:creationId xmlns:a16="http://schemas.microsoft.com/office/drawing/2014/main" id="{E76D10ED-6E9A-838D-D73B-AC8FDDD46A59}"/>
              </a:ext>
            </a:extLst>
          </p:cNvPr>
          <p:cNvSpPr/>
          <p:nvPr/>
        </p:nvSpPr>
        <p:spPr>
          <a:xfrm>
            <a:off x="0" y="5826616"/>
            <a:ext cx="12192000" cy="10313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14FCBA0-FDC9-2678-796F-06EF3AC676BA}"/>
              </a:ext>
            </a:extLst>
          </p:cNvPr>
          <p:cNvSpPr>
            <a:spLocks noGrp="1"/>
          </p:cNvSpPr>
          <p:nvPr>
            <p:ph type="body" sz="quarter" idx="13" hasCustomPrompt="1"/>
          </p:nvPr>
        </p:nvSpPr>
        <p:spPr>
          <a:xfrm>
            <a:off x="704850" y="5992813"/>
            <a:ext cx="10799763" cy="371475"/>
          </a:xfrm>
        </p:spPr>
        <p:txBody>
          <a:bodyPr>
            <a:normAutofit/>
          </a:bodyPr>
          <a:lstStyle>
            <a:lvl1pPr algn="ctr">
              <a:defRPr sz="1400">
                <a:solidFill>
                  <a:schemeClr val="tx2"/>
                </a:solidFill>
              </a:defRPr>
            </a:lvl1pPr>
          </a:lstStyle>
          <a:p>
            <a:pPr lvl="0"/>
            <a:r>
              <a:rPr lang="en-US"/>
              <a:t>Additional resource: AERO’s [Resource Title]</a:t>
            </a:r>
          </a:p>
        </p:txBody>
      </p:sp>
    </p:spTree>
    <p:extLst>
      <p:ext uri="{BB962C8B-B14F-4D97-AF65-F5344CB8AC3E}">
        <p14:creationId xmlns:p14="http://schemas.microsoft.com/office/powerpoint/2010/main" val="1516151343"/>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FC9C92-43C8-42C3-578D-FF391C65697E}"/>
              </a:ext>
            </a:extLst>
          </p:cNvPr>
          <p:cNvSpPr/>
          <p:nvPr/>
        </p:nvSpPr>
        <p:spPr>
          <a:xfrm>
            <a:off x="4481766" y="2230973"/>
            <a:ext cx="3216514" cy="3602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1685E74-6039-46B3-066F-13833880CBDA}"/>
              </a:ext>
            </a:extLst>
          </p:cNvPr>
          <p:cNvGrpSpPr/>
          <p:nvPr/>
        </p:nvGrpSpPr>
        <p:grpSpPr>
          <a:xfrm>
            <a:off x="5687271" y="1828219"/>
            <a:ext cx="805503" cy="805503"/>
            <a:chOff x="6444039" y="381765"/>
            <a:chExt cx="805503" cy="805503"/>
          </a:xfrm>
        </p:grpSpPr>
        <p:sp>
          <p:nvSpPr>
            <p:cNvPr id="8" name="Oval 7">
              <a:extLst>
                <a:ext uri="{FF2B5EF4-FFF2-40B4-BE49-F238E27FC236}">
                  <a16:creationId xmlns:a16="http://schemas.microsoft.com/office/drawing/2014/main" id="{B0C63A46-9096-EB35-D32E-D2B43FAB47A6}"/>
                </a:ext>
              </a:extLst>
            </p:cNvPr>
            <p:cNvSpPr/>
            <p:nvPr/>
          </p:nvSpPr>
          <p:spPr>
            <a:xfrm>
              <a:off x="6444039" y="381765"/>
              <a:ext cx="805503" cy="805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9" name="TextBox 8">
              <a:extLst>
                <a:ext uri="{FF2B5EF4-FFF2-40B4-BE49-F238E27FC236}">
                  <a16:creationId xmlns:a16="http://schemas.microsoft.com/office/drawing/2014/main" id="{423EBFB5-A3B5-7083-D0C0-A9045F880F1E}"/>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02</a:t>
              </a:r>
            </a:p>
          </p:txBody>
        </p:sp>
      </p:grpSp>
      <p:sp>
        <p:nvSpPr>
          <p:cNvPr id="11" name="Rectangle 10">
            <a:extLst>
              <a:ext uri="{FF2B5EF4-FFF2-40B4-BE49-F238E27FC236}">
                <a16:creationId xmlns:a16="http://schemas.microsoft.com/office/drawing/2014/main" id="{03565214-2A54-1A38-F630-8F996C45C4B1}"/>
              </a:ext>
            </a:extLst>
          </p:cNvPr>
          <p:cNvSpPr/>
          <p:nvPr/>
        </p:nvSpPr>
        <p:spPr>
          <a:xfrm>
            <a:off x="766763" y="2230972"/>
            <a:ext cx="3216514" cy="36023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5641654-DCEF-B297-CC30-6777A8F4B494}"/>
              </a:ext>
            </a:extLst>
          </p:cNvPr>
          <p:cNvGrpSpPr/>
          <p:nvPr/>
        </p:nvGrpSpPr>
        <p:grpSpPr>
          <a:xfrm>
            <a:off x="1972270" y="1828219"/>
            <a:ext cx="805503" cy="805503"/>
            <a:chOff x="6444039" y="381765"/>
            <a:chExt cx="805503" cy="805503"/>
          </a:xfrm>
        </p:grpSpPr>
        <p:sp>
          <p:nvSpPr>
            <p:cNvPr id="14" name="Oval 13">
              <a:extLst>
                <a:ext uri="{FF2B5EF4-FFF2-40B4-BE49-F238E27FC236}">
                  <a16:creationId xmlns:a16="http://schemas.microsoft.com/office/drawing/2014/main" id="{F3F99854-E707-4C05-CE65-790BA591258A}"/>
                </a:ext>
              </a:extLst>
            </p:cNvPr>
            <p:cNvSpPr/>
            <p:nvPr/>
          </p:nvSpPr>
          <p:spPr>
            <a:xfrm>
              <a:off x="6444039" y="381765"/>
              <a:ext cx="805503" cy="8055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15" name="TextBox 14">
              <a:extLst>
                <a:ext uri="{FF2B5EF4-FFF2-40B4-BE49-F238E27FC236}">
                  <a16:creationId xmlns:a16="http://schemas.microsoft.com/office/drawing/2014/main" id="{AE3F116F-C437-8509-41BE-BE98DA496AE5}"/>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01</a:t>
              </a:r>
            </a:p>
          </p:txBody>
        </p:sp>
      </p:grpSp>
      <p:sp>
        <p:nvSpPr>
          <p:cNvPr id="17" name="Rectangle 16">
            <a:extLst>
              <a:ext uri="{FF2B5EF4-FFF2-40B4-BE49-F238E27FC236}">
                <a16:creationId xmlns:a16="http://schemas.microsoft.com/office/drawing/2014/main" id="{E192596A-9819-AE66-00F8-47568D5D65D5}"/>
              </a:ext>
            </a:extLst>
          </p:cNvPr>
          <p:cNvSpPr/>
          <p:nvPr/>
        </p:nvSpPr>
        <p:spPr>
          <a:xfrm>
            <a:off x="8137285" y="2230973"/>
            <a:ext cx="3216514" cy="3602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464775F-0932-15E6-CBC8-6E51379EA2DD}"/>
              </a:ext>
            </a:extLst>
          </p:cNvPr>
          <p:cNvGrpSpPr/>
          <p:nvPr/>
        </p:nvGrpSpPr>
        <p:grpSpPr>
          <a:xfrm>
            <a:off x="9342792" y="1828219"/>
            <a:ext cx="805503" cy="805503"/>
            <a:chOff x="6444039" y="381765"/>
            <a:chExt cx="805503" cy="805503"/>
          </a:xfrm>
        </p:grpSpPr>
        <p:sp>
          <p:nvSpPr>
            <p:cNvPr id="20" name="Oval 19">
              <a:extLst>
                <a:ext uri="{FF2B5EF4-FFF2-40B4-BE49-F238E27FC236}">
                  <a16:creationId xmlns:a16="http://schemas.microsoft.com/office/drawing/2014/main" id="{BFD270F3-F42F-6E51-004C-8CB13B2E6232}"/>
                </a:ext>
              </a:extLst>
            </p:cNvPr>
            <p:cNvSpPr/>
            <p:nvPr/>
          </p:nvSpPr>
          <p:spPr>
            <a:xfrm>
              <a:off x="6444039" y="381765"/>
              <a:ext cx="805503" cy="8055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1" name="TextBox 20">
              <a:extLst>
                <a:ext uri="{FF2B5EF4-FFF2-40B4-BE49-F238E27FC236}">
                  <a16:creationId xmlns:a16="http://schemas.microsoft.com/office/drawing/2014/main" id="{74DA2C9D-B1F8-62D5-3008-E4B59A6480DC}"/>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03</a:t>
              </a:r>
            </a:p>
          </p:txBody>
        </p:sp>
      </p:grpSp>
      <p:sp>
        <p:nvSpPr>
          <p:cNvPr id="3" name="Title 1">
            <a:extLst>
              <a:ext uri="{FF2B5EF4-FFF2-40B4-BE49-F238E27FC236}">
                <a16:creationId xmlns:a16="http://schemas.microsoft.com/office/drawing/2014/main" id="{6803491C-DEFC-5234-EA02-6C51C7C1978B}"/>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6" name="Subtitle 2">
            <a:extLst>
              <a:ext uri="{FF2B5EF4-FFF2-40B4-BE49-F238E27FC236}">
                <a16:creationId xmlns:a16="http://schemas.microsoft.com/office/drawing/2014/main" id="{CA450E25-6281-A834-5911-41C301BC4945}"/>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3">
            <a:extLst>
              <a:ext uri="{FF2B5EF4-FFF2-40B4-BE49-F238E27FC236}">
                <a16:creationId xmlns:a16="http://schemas.microsoft.com/office/drawing/2014/main" id="{537B366B-5498-AD4E-CF92-22E2000FF155}"/>
              </a:ext>
            </a:extLst>
          </p:cNvPr>
          <p:cNvSpPr>
            <a:spLocks noGrp="1"/>
          </p:cNvSpPr>
          <p:nvPr>
            <p:ph type="body" sz="quarter" idx="21" hasCustomPrompt="1"/>
          </p:nvPr>
        </p:nvSpPr>
        <p:spPr>
          <a:xfrm>
            <a:off x="1176417"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18" name="Text Placeholder 13">
            <a:extLst>
              <a:ext uri="{FF2B5EF4-FFF2-40B4-BE49-F238E27FC236}">
                <a16:creationId xmlns:a16="http://schemas.microsoft.com/office/drawing/2014/main" id="{1F06AED1-1D0D-B805-A86A-0D73E84D6437}"/>
              </a:ext>
            </a:extLst>
          </p:cNvPr>
          <p:cNvSpPr>
            <a:spLocks noGrp="1"/>
          </p:cNvSpPr>
          <p:nvPr>
            <p:ph type="body" sz="quarter" idx="22" hasCustomPrompt="1"/>
          </p:nvPr>
        </p:nvSpPr>
        <p:spPr>
          <a:xfrm>
            <a:off x="4897518"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22" name="Text Placeholder 13">
            <a:extLst>
              <a:ext uri="{FF2B5EF4-FFF2-40B4-BE49-F238E27FC236}">
                <a16:creationId xmlns:a16="http://schemas.microsoft.com/office/drawing/2014/main" id="{8182ABD4-8547-3849-9FD2-003960373F65}"/>
              </a:ext>
            </a:extLst>
          </p:cNvPr>
          <p:cNvSpPr>
            <a:spLocks noGrp="1"/>
          </p:cNvSpPr>
          <p:nvPr>
            <p:ph type="body" sz="quarter" idx="23" hasCustomPrompt="1"/>
          </p:nvPr>
        </p:nvSpPr>
        <p:spPr>
          <a:xfrm>
            <a:off x="8547060"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24" name="Text Placeholder 13">
            <a:extLst>
              <a:ext uri="{FF2B5EF4-FFF2-40B4-BE49-F238E27FC236}">
                <a16:creationId xmlns:a16="http://schemas.microsoft.com/office/drawing/2014/main" id="{568D3D06-4052-09FE-1394-27410B1BE2B1}"/>
              </a:ext>
            </a:extLst>
          </p:cNvPr>
          <p:cNvSpPr>
            <a:spLocks noGrp="1"/>
          </p:cNvSpPr>
          <p:nvPr>
            <p:ph type="body" sz="quarter" idx="24" hasCustomPrompt="1"/>
          </p:nvPr>
        </p:nvSpPr>
        <p:spPr>
          <a:xfrm>
            <a:off x="1176417"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25" name="Text Placeholder 13">
            <a:extLst>
              <a:ext uri="{FF2B5EF4-FFF2-40B4-BE49-F238E27FC236}">
                <a16:creationId xmlns:a16="http://schemas.microsoft.com/office/drawing/2014/main" id="{EC070E59-7801-1C5C-DE95-4BBCB9492811}"/>
              </a:ext>
            </a:extLst>
          </p:cNvPr>
          <p:cNvSpPr>
            <a:spLocks noGrp="1"/>
          </p:cNvSpPr>
          <p:nvPr>
            <p:ph type="body" sz="quarter" idx="25" hasCustomPrompt="1"/>
          </p:nvPr>
        </p:nvSpPr>
        <p:spPr>
          <a:xfrm>
            <a:off x="1176417"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
        <p:nvSpPr>
          <p:cNvPr id="27" name="Text Placeholder 13">
            <a:extLst>
              <a:ext uri="{FF2B5EF4-FFF2-40B4-BE49-F238E27FC236}">
                <a16:creationId xmlns:a16="http://schemas.microsoft.com/office/drawing/2014/main" id="{4F884256-4020-C16A-DCD3-983D7EE4D48A}"/>
              </a:ext>
            </a:extLst>
          </p:cNvPr>
          <p:cNvSpPr>
            <a:spLocks noGrp="1"/>
          </p:cNvSpPr>
          <p:nvPr>
            <p:ph type="body" sz="quarter" idx="26" hasCustomPrompt="1"/>
          </p:nvPr>
        </p:nvSpPr>
        <p:spPr>
          <a:xfrm>
            <a:off x="4897518"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28" name="Text Placeholder 13">
            <a:extLst>
              <a:ext uri="{FF2B5EF4-FFF2-40B4-BE49-F238E27FC236}">
                <a16:creationId xmlns:a16="http://schemas.microsoft.com/office/drawing/2014/main" id="{09BD84DB-3BFD-9708-E34C-37FA7253C11B}"/>
              </a:ext>
            </a:extLst>
          </p:cNvPr>
          <p:cNvSpPr>
            <a:spLocks noGrp="1"/>
          </p:cNvSpPr>
          <p:nvPr>
            <p:ph type="body" sz="quarter" idx="27" hasCustomPrompt="1"/>
          </p:nvPr>
        </p:nvSpPr>
        <p:spPr>
          <a:xfrm>
            <a:off x="4897518"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
        <p:nvSpPr>
          <p:cNvPr id="37" name="Text Placeholder 13">
            <a:extLst>
              <a:ext uri="{FF2B5EF4-FFF2-40B4-BE49-F238E27FC236}">
                <a16:creationId xmlns:a16="http://schemas.microsoft.com/office/drawing/2014/main" id="{6D0419D9-8F7F-39CC-3E2A-53F0E9A4E9C3}"/>
              </a:ext>
            </a:extLst>
          </p:cNvPr>
          <p:cNvSpPr>
            <a:spLocks noGrp="1"/>
          </p:cNvSpPr>
          <p:nvPr>
            <p:ph type="body" sz="quarter" idx="28" hasCustomPrompt="1"/>
          </p:nvPr>
        </p:nvSpPr>
        <p:spPr>
          <a:xfrm>
            <a:off x="8547060"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38" name="Text Placeholder 13">
            <a:extLst>
              <a:ext uri="{FF2B5EF4-FFF2-40B4-BE49-F238E27FC236}">
                <a16:creationId xmlns:a16="http://schemas.microsoft.com/office/drawing/2014/main" id="{5FD518AE-396F-9313-DBAA-F2806F65B64C}"/>
              </a:ext>
            </a:extLst>
          </p:cNvPr>
          <p:cNvSpPr>
            <a:spLocks noGrp="1"/>
          </p:cNvSpPr>
          <p:nvPr>
            <p:ph type="body" sz="quarter" idx="29" hasCustomPrompt="1"/>
          </p:nvPr>
        </p:nvSpPr>
        <p:spPr>
          <a:xfrm>
            <a:off x="8547060"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Tree>
    <p:extLst>
      <p:ext uri="{BB962C8B-B14F-4D97-AF65-F5344CB8AC3E}">
        <p14:creationId xmlns:p14="http://schemas.microsoft.com/office/powerpoint/2010/main" val="724100945"/>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D9228E-2322-F2A8-7115-2F8C5C3686D3}"/>
              </a:ext>
            </a:extLst>
          </p:cNvPr>
          <p:cNvSpPr/>
          <p:nvPr/>
        </p:nvSpPr>
        <p:spPr>
          <a:xfrm>
            <a:off x="662928" y="2852473"/>
            <a:ext cx="2087670" cy="1416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7" name="Rectangle 6">
            <a:extLst>
              <a:ext uri="{FF2B5EF4-FFF2-40B4-BE49-F238E27FC236}">
                <a16:creationId xmlns:a16="http://schemas.microsoft.com/office/drawing/2014/main" id="{98738859-833E-EB07-1DF5-4CA1F5392EB0}"/>
              </a:ext>
            </a:extLst>
          </p:cNvPr>
          <p:cNvSpPr/>
          <p:nvPr/>
        </p:nvSpPr>
        <p:spPr>
          <a:xfrm>
            <a:off x="5047788" y="2852473"/>
            <a:ext cx="2087670" cy="14163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8" name="Rectangle 7">
            <a:extLst>
              <a:ext uri="{FF2B5EF4-FFF2-40B4-BE49-F238E27FC236}">
                <a16:creationId xmlns:a16="http://schemas.microsoft.com/office/drawing/2014/main" id="{B394463A-AAA6-8C47-1FFA-C186C0CBB4DB}"/>
              </a:ext>
            </a:extLst>
          </p:cNvPr>
          <p:cNvSpPr/>
          <p:nvPr/>
        </p:nvSpPr>
        <p:spPr>
          <a:xfrm>
            <a:off x="2855358" y="2852473"/>
            <a:ext cx="2087670" cy="14163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9" name="Rectangle 8">
            <a:extLst>
              <a:ext uri="{FF2B5EF4-FFF2-40B4-BE49-F238E27FC236}">
                <a16:creationId xmlns:a16="http://schemas.microsoft.com/office/drawing/2014/main" id="{ECF78C92-1FD9-5B05-E8AE-4190070E8581}"/>
              </a:ext>
            </a:extLst>
          </p:cNvPr>
          <p:cNvSpPr/>
          <p:nvPr/>
        </p:nvSpPr>
        <p:spPr>
          <a:xfrm>
            <a:off x="9432649" y="2852473"/>
            <a:ext cx="2087670" cy="14163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10" name="Rectangle 9">
            <a:extLst>
              <a:ext uri="{FF2B5EF4-FFF2-40B4-BE49-F238E27FC236}">
                <a16:creationId xmlns:a16="http://schemas.microsoft.com/office/drawing/2014/main" id="{24261E33-3062-3FEE-9F65-565CF18ACC26}"/>
              </a:ext>
            </a:extLst>
          </p:cNvPr>
          <p:cNvSpPr/>
          <p:nvPr/>
        </p:nvSpPr>
        <p:spPr>
          <a:xfrm>
            <a:off x="7240219" y="2852473"/>
            <a:ext cx="2087670" cy="14163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a:solidFill>
                <a:schemeClr val="bg1"/>
              </a:solidFill>
              <a:latin typeface="Montserrat" panose="00000500000000000000" pitchFamily="2" charset="0"/>
            </a:endParaRPr>
          </a:p>
        </p:txBody>
      </p:sp>
      <p:sp>
        <p:nvSpPr>
          <p:cNvPr id="15" name="Text Placeholder 14">
            <a:extLst>
              <a:ext uri="{FF2B5EF4-FFF2-40B4-BE49-F238E27FC236}">
                <a16:creationId xmlns:a16="http://schemas.microsoft.com/office/drawing/2014/main" id="{4F12C1C7-888C-EDE7-C0F6-8E6C25C11BAB}"/>
              </a:ext>
            </a:extLst>
          </p:cNvPr>
          <p:cNvSpPr>
            <a:spLocks noGrp="1"/>
          </p:cNvSpPr>
          <p:nvPr>
            <p:ph type="body" sz="quarter" idx="11"/>
          </p:nvPr>
        </p:nvSpPr>
        <p:spPr>
          <a:xfrm>
            <a:off x="831257"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18" name="Text Placeholder 14">
            <a:extLst>
              <a:ext uri="{FF2B5EF4-FFF2-40B4-BE49-F238E27FC236}">
                <a16:creationId xmlns:a16="http://schemas.microsoft.com/office/drawing/2014/main" id="{24870905-E138-E74C-965F-B16D252E7BAB}"/>
              </a:ext>
            </a:extLst>
          </p:cNvPr>
          <p:cNvSpPr>
            <a:spLocks noGrp="1"/>
          </p:cNvSpPr>
          <p:nvPr>
            <p:ph type="body" sz="quarter" idx="12"/>
          </p:nvPr>
        </p:nvSpPr>
        <p:spPr>
          <a:xfrm>
            <a:off x="3020275"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19" name="Text Placeholder 14">
            <a:extLst>
              <a:ext uri="{FF2B5EF4-FFF2-40B4-BE49-F238E27FC236}">
                <a16:creationId xmlns:a16="http://schemas.microsoft.com/office/drawing/2014/main" id="{294E3833-C8F2-A569-82EA-45599ACFB20A}"/>
              </a:ext>
            </a:extLst>
          </p:cNvPr>
          <p:cNvSpPr>
            <a:spLocks noGrp="1"/>
          </p:cNvSpPr>
          <p:nvPr>
            <p:ph type="body" sz="quarter" idx="13"/>
          </p:nvPr>
        </p:nvSpPr>
        <p:spPr>
          <a:xfrm>
            <a:off x="5216117"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21" name="Text Placeholder 14">
            <a:extLst>
              <a:ext uri="{FF2B5EF4-FFF2-40B4-BE49-F238E27FC236}">
                <a16:creationId xmlns:a16="http://schemas.microsoft.com/office/drawing/2014/main" id="{BAB379B1-F37A-9943-EB21-1F1493C0CA23}"/>
              </a:ext>
            </a:extLst>
          </p:cNvPr>
          <p:cNvSpPr>
            <a:spLocks noGrp="1"/>
          </p:cNvSpPr>
          <p:nvPr>
            <p:ph type="body" sz="quarter" idx="14"/>
          </p:nvPr>
        </p:nvSpPr>
        <p:spPr>
          <a:xfrm>
            <a:off x="7408548"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22" name="Text Placeholder 14">
            <a:extLst>
              <a:ext uri="{FF2B5EF4-FFF2-40B4-BE49-F238E27FC236}">
                <a16:creationId xmlns:a16="http://schemas.microsoft.com/office/drawing/2014/main" id="{211F6E8E-C718-8208-8F61-5CAD474798B8}"/>
              </a:ext>
            </a:extLst>
          </p:cNvPr>
          <p:cNvSpPr>
            <a:spLocks noGrp="1"/>
          </p:cNvSpPr>
          <p:nvPr>
            <p:ph type="body" sz="quarter" idx="15"/>
          </p:nvPr>
        </p:nvSpPr>
        <p:spPr>
          <a:xfrm>
            <a:off x="9600978"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3" name="Title 1">
            <a:extLst>
              <a:ext uri="{FF2B5EF4-FFF2-40B4-BE49-F238E27FC236}">
                <a16:creationId xmlns:a16="http://schemas.microsoft.com/office/drawing/2014/main" id="{2E641BE1-AB8F-9091-9950-F8651EFDD9DE}"/>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Subtitle 2">
            <a:extLst>
              <a:ext uri="{FF2B5EF4-FFF2-40B4-BE49-F238E27FC236}">
                <a16:creationId xmlns:a16="http://schemas.microsoft.com/office/drawing/2014/main" id="{C159FE80-F48C-2714-AF3A-9E36CD73EEC0}"/>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360069734"/>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banner,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1249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3012365"/>
            <a:ext cx="10810228" cy="3234526"/>
          </a:xfrm>
        </p:spPr>
        <p:txBody>
          <a:bodyPr>
            <a:normAutofit/>
          </a:bodyPr>
          <a:lstStyle>
            <a:lvl1pPr>
              <a:lnSpc>
                <a:spcPct val="150000"/>
              </a:lnSpc>
              <a:defRPr sz="1800" b="0">
                <a:solidFill>
                  <a:schemeClr val="tx1"/>
                </a:solidFill>
              </a:defRPr>
            </a:lvl1pPr>
          </a:lstStyle>
          <a:p>
            <a:pPr lvl="0"/>
            <a:r>
              <a:rPr lang="en-US"/>
              <a:t>Click to add text</a:t>
            </a:r>
          </a:p>
        </p:txBody>
      </p:sp>
      <p:sp>
        <p:nvSpPr>
          <p:cNvPr id="3" name="Text Placeholder 13">
            <a:extLst>
              <a:ext uri="{FF2B5EF4-FFF2-40B4-BE49-F238E27FC236}">
                <a16:creationId xmlns:a16="http://schemas.microsoft.com/office/drawing/2014/main" id="{55C99535-4B10-450A-BF95-7DF92120D170}"/>
              </a:ext>
            </a:extLst>
          </p:cNvPr>
          <p:cNvSpPr>
            <a:spLocks noGrp="1"/>
          </p:cNvSpPr>
          <p:nvPr>
            <p:ph type="body" sz="quarter" idx="35" hasCustomPrompt="1"/>
          </p:nvPr>
        </p:nvSpPr>
        <p:spPr>
          <a:xfrm>
            <a:off x="695325" y="1464817"/>
            <a:ext cx="10810228" cy="1249776"/>
          </a:xfrm>
        </p:spPr>
        <p:txBody>
          <a:bodyPr bIns="144000" anchor="ctr" anchorCtr="0">
            <a:normAutofit/>
          </a:bodyPr>
          <a:lstStyle>
            <a:lvl1pPr>
              <a:lnSpc>
                <a:spcPct val="150000"/>
              </a:lnSpc>
              <a:defRPr sz="1800" b="0">
                <a:solidFill>
                  <a:schemeClr val="accent1"/>
                </a:solidFill>
              </a:defRPr>
            </a:lvl1pPr>
          </a:lstStyle>
          <a:p>
            <a:pPr lvl="0"/>
            <a:r>
              <a:rPr lang="en-US"/>
              <a:t>Click to add text</a:t>
            </a:r>
          </a:p>
        </p:txBody>
      </p:sp>
    </p:spTree>
    <p:extLst>
      <p:ext uri="{BB962C8B-B14F-4D97-AF65-F5344CB8AC3E}">
        <p14:creationId xmlns:p14="http://schemas.microsoft.com/office/powerpoint/2010/main" val="2652061870"/>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1_Title, subtitle,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B233D7-4285-240C-7FB1-AB0B2854C1F4}"/>
              </a:ext>
            </a:extLst>
          </p:cNvPr>
          <p:cNvSpPr/>
          <p:nvPr/>
        </p:nvSpPr>
        <p:spPr>
          <a:xfrm>
            <a:off x="0" y="2706987"/>
            <a:ext cx="12191999" cy="21602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3">
            <a:extLst>
              <a:ext uri="{FF2B5EF4-FFF2-40B4-BE49-F238E27FC236}">
                <a16:creationId xmlns:a16="http://schemas.microsoft.com/office/drawing/2014/main" id="{ABA38BE0-2355-A890-EECF-31D225FD83FE}"/>
              </a:ext>
            </a:extLst>
          </p:cNvPr>
          <p:cNvSpPr>
            <a:spLocks noGrp="1"/>
          </p:cNvSpPr>
          <p:nvPr>
            <p:ph type="body" sz="quarter" idx="19" hasCustomPrompt="1"/>
          </p:nvPr>
        </p:nvSpPr>
        <p:spPr>
          <a:xfrm>
            <a:off x="695325" y="1520982"/>
            <a:ext cx="10810228" cy="1023042"/>
          </a:xfrm>
        </p:spPr>
        <p:txBody>
          <a:bodyPr>
            <a:normAutofit/>
          </a:bodyPr>
          <a:lstStyle>
            <a:lvl1pPr>
              <a:lnSpc>
                <a:spcPct val="150000"/>
              </a:lnSpc>
              <a:defRPr sz="1800" b="0">
                <a:solidFill>
                  <a:schemeClr val="accent1"/>
                </a:solidFill>
              </a:defRPr>
            </a:lvl1pPr>
          </a:lstStyle>
          <a:p>
            <a:pPr lvl="0"/>
            <a:r>
              <a:rPr lang="en-US"/>
              <a:t>Description text</a:t>
            </a:r>
          </a:p>
        </p:txBody>
      </p:sp>
      <p:sp>
        <p:nvSpPr>
          <p:cNvPr id="8" name="Text Placeholder 13">
            <a:extLst>
              <a:ext uri="{FF2B5EF4-FFF2-40B4-BE49-F238E27FC236}">
                <a16:creationId xmlns:a16="http://schemas.microsoft.com/office/drawing/2014/main" id="{4E74EBF3-E434-3301-4A58-37EC2D63FD12}"/>
              </a:ext>
            </a:extLst>
          </p:cNvPr>
          <p:cNvSpPr>
            <a:spLocks noGrp="1"/>
          </p:cNvSpPr>
          <p:nvPr>
            <p:ph type="body" sz="quarter" idx="20" hasCustomPrompt="1"/>
          </p:nvPr>
        </p:nvSpPr>
        <p:spPr>
          <a:xfrm>
            <a:off x="695325" y="2706987"/>
            <a:ext cx="10810228" cy="2160244"/>
          </a:xfrm>
        </p:spPr>
        <p:txBody>
          <a:bodyPr bIns="216000" anchor="ctr" anchorCtr="0">
            <a:normAutofit/>
          </a:bodyPr>
          <a:lstStyle>
            <a:lvl1pPr>
              <a:lnSpc>
                <a:spcPct val="150000"/>
              </a:lnSpc>
              <a:defRPr sz="1800" b="0">
                <a:solidFill>
                  <a:schemeClr val="tx1"/>
                </a:solidFill>
              </a:defRPr>
            </a:lvl1pPr>
          </a:lstStyle>
          <a:p>
            <a:pPr lvl="0"/>
            <a:r>
              <a:rPr lang="en-US"/>
              <a:t>Example sentences</a:t>
            </a:r>
          </a:p>
        </p:txBody>
      </p:sp>
      <p:sp>
        <p:nvSpPr>
          <p:cNvPr id="10" name="Text Placeholder 13">
            <a:extLst>
              <a:ext uri="{FF2B5EF4-FFF2-40B4-BE49-F238E27FC236}">
                <a16:creationId xmlns:a16="http://schemas.microsoft.com/office/drawing/2014/main" id="{FD4C6D21-7BDD-969E-1E87-DBA4A0D12C1F}"/>
              </a:ext>
            </a:extLst>
          </p:cNvPr>
          <p:cNvSpPr>
            <a:spLocks noGrp="1"/>
          </p:cNvSpPr>
          <p:nvPr>
            <p:ph type="body" sz="quarter" idx="34" hasCustomPrompt="1"/>
          </p:nvPr>
        </p:nvSpPr>
        <p:spPr>
          <a:xfrm>
            <a:off x="0" y="5165003"/>
            <a:ext cx="12192000" cy="894114"/>
          </a:xfrm>
          <a:solidFill>
            <a:schemeClr val="accent6"/>
          </a:solidFill>
        </p:spPr>
        <p:txBody>
          <a:bodyPr lIns="792000" anchor="ctr" anchorCtr="0">
            <a:normAutofit/>
          </a:bodyPr>
          <a:lstStyle>
            <a:lvl1pPr algn="l">
              <a:defRPr sz="1600" b="0" i="1">
                <a:solidFill>
                  <a:schemeClr val="tx2"/>
                </a:solidFill>
              </a:defRPr>
            </a:lvl1pPr>
          </a:lstStyle>
          <a:p>
            <a:pPr lvl="0"/>
            <a:r>
              <a:rPr lang="en-US"/>
              <a:t>Reminder! Click to add text</a:t>
            </a:r>
          </a:p>
        </p:txBody>
      </p:sp>
    </p:spTree>
    <p:extLst>
      <p:ext uri="{BB962C8B-B14F-4D97-AF65-F5344CB8AC3E}">
        <p14:creationId xmlns:p14="http://schemas.microsoft.com/office/powerpoint/2010/main" val="1453366914"/>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banner, text, ba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881189"/>
            <a:ext cx="10810228" cy="2986042"/>
          </a:xfrm>
        </p:spPr>
        <p:txBody>
          <a:bodyPr>
            <a:normAutofit/>
          </a:bodyPr>
          <a:lstStyle>
            <a:lvl1pPr>
              <a:lnSpc>
                <a:spcPct val="150000"/>
              </a:lnSpc>
              <a:defRPr sz="1800" b="0">
                <a:solidFill>
                  <a:schemeClr val="tx1"/>
                </a:solidFill>
              </a:defRPr>
            </a:lvl1pPr>
          </a:lstStyle>
          <a:p>
            <a:pPr lvl="0"/>
            <a:r>
              <a:rPr lang="en-US"/>
              <a:t>Click to add text</a:t>
            </a:r>
          </a:p>
        </p:txBody>
      </p:sp>
      <p:sp>
        <p:nvSpPr>
          <p:cNvPr id="33" name="Text Placeholder 13">
            <a:extLst>
              <a:ext uri="{FF2B5EF4-FFF2-40B4-BE49-F238E27FC236}">
                <a16:creationId xmlns:a16="http://schemas.microsoft.com/office/drawing/2014/main" id="{631F7485-9626-75F2-7E03-EA84C1A64326}"/>
              </a:ext>
            </a:extLst>
          </p:cNvPr>
          <p:cNvSpPr>
            <a:spLocks noGrp="1"/>
          </p:cNvSpPr>
          <p:nvPr>
            <p:ph type="body" sz="quarter" idx="34" hasCustomPrompt="1"/>
          </p:nvPr>
        </p:nvSpPr>
        <p:spPr>
          <a:xfrm>
            <a:off x="0" y="5165003"/>
            <a:ext cx="12192000" cy="894114"/>
          </a:xfrm>
          <a:solidFill>
            <a:schemeClr val="accent6"/>
          </a:solidFill>
        </p:spPr>
        <p:txBody>
          <a:bodyPr lIns="792000" anchor="ctr" anchorCtr="0">
            <a:normAutofit/>
          </a:bodyPr>
          <a:lstStyle>
            <a:lvl1pPr algn="l">
              <a:defRPr sz="1600" b="0" i="1">
                <a:solidFill>
                  <a:schemeClr val="tx2"/>
                </a:solidFill>
              </a:defRPr>
            </a:lvl1pPr>
          </a:lstStyle>
          <a:p>
            <a:pPr lvl="0"/>
            <a:r>
              <a:rPr lang="en-US"/>
              <a:t>Reminder! Click to add text</a:t>
            </a:r>
          </a:p>
        </p:txBody>
      </p:sp>
      <p:sp>
        <p:nvSpPr>
          <p:cNvPr id="7" name="Subtitle 2">
            <a:extLst>
              <a:ext uri="{FF2B5EF4-FFF2-40B4-BE49-F238E27FC236}">
                <a16:creationId xmlns:a16="http://schemas.microsoft.com/office/drawing/2014/main" id="{B8AAAB37-EAB1-3F6A-4434-91C924E005F7}"/>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19508074"/>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3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Content Placeholder 2">
            <a:extLst>
              <a:ext uri="{FF2B5EF4-FFF2-40B4-BE49-F238E27FC236}">
                <a16:creationId xmlns:a16="http://schemas.microsoft.com/office/drawing/2014/main" id="{8F1E1F2F-343E-F5E1-CC8E-1A6004D43CB1}"/>
              </a:ext>
            </a:extLst>
          </p:cNvPr>
          <p:cNvSpPr>
            <a:spLocks noGrp="1"/>
          </p:cNvSpPr>
          <p:nvPr>
            <p:ph idx="13"/>
          </p:nvPr>
        </p:nvSpPr>
        <p:spPr>
          <a:xfrm>
            <a:off x="710213"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
        <p:nvSpPr>
          <p:cNvPr id="3" name="Content Placeholder 2">
            <a:extLst>
              <a:ext uri="{FF2B5EF4-FFF2-40B4-BE49-F238E27FC236}">
                <a16:creationId xmlns:a16="http://schemas.microsoft.com/office/drawing/2014/main" id="{BC18D270-474E-CD8E-9E82-1966858C4332}"/>
              </a:ext>
            </a:extLst>
          </p:cNvPr>
          <p:cNvSpPr>
            <a:spLocks noGrp="1"/>
          </p:cNvSpPr>
          <p:nvPr>
            <p:ph idx="14"/>
          </p:nvPr>
        </p:nvSpPr>
        <p:spPr>
          <a:xfrm>
            <a:off x="4476000"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
        <p:nvSpPr>
          <p:cNvPr id="9" name="Content Placeholder 2">
            <a:extLst>
              <a:ext uri="{FF2B5EF4-FFF2-40B4-BE49-F238E27FC236}">
                <a16:creationId xmlns:a16="http://schemas.microsoft.com/office/drawing/2014/main" id="{5F45B06F-2B3D-BF3F-F19E-867FA9641D45}"/>
              </a:ext>
            </a:extLst>
          </p:cNvPr>
          <p:cNvSpPr>
            <a:spLocks noGrp="1"/>
          </p:cNvSpPr>
          <p:nvPr>
            <p:ph idx="15"/>
          </p:nvPr>
        </p:nvSpPr>
        <p:spPr>
          <a:xfrm>
            <a:off x="8241787"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511470905"/>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3 column text with label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4" name="Text Placeholder 13">
            <a:extLst>
              <a:ext uri="{FF2B5EF4-FFF2-40B4-BE49-F238E27FC236}">
                <a16:creationId xmlns:a16="http://schemas.microsoft.com/office/drawing/2014/main" id="{BFBA7250-DB24-95CF-6B08-DB45DCBA8A16}"/>
              </a:ext>
            </a:extLst>
          </p:cNvPr>
          <p:cNvSpPr>
            <a:spLocks noGrp="1"/>
          </p:cNvSpPr>
          <p:nvPr>
            <p:ph type="body" sz="quarter" idx="16" hasCustomPrompt="1"/>
          </p:nvPr>
        </p:nvSpPr>
        <p:spPr>
          <a:xfrm>
            <a:off x="695325"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6" name="Text Placeholder 13">
            <a:extLst>
              <a:ext uri="{FF2B5EF4-FFF2-40B4-BE49-F238E27FC236}">
                <a16:creationId xmlns:a16="http://schemas.microsoft.com/office/drawing/2014/main" id="{FAE82B75-5A8A-FF4D-9A0B-5EB3E062FAAE}"/>
              </a:ext>
            </a:extLst>
          </p:cNvPr>
          <p:cNvSpPr>
            <a:spLocks noGrp="1"/>
          </p:cNvSpPr>
          <p:nvPr>
            <p:ph type="body" sz="quarter" idx="17" hasCustomPrompt="1"/>
          </p:nvPr>
        </p:nvSpPr>
        <p:spPr>
          <a:xfrm>
            <a:off x="4477690"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7" name="Text Placeholder 13">
            <a:extLst>
              <a:ext uri="{FF2B5EF4-FFF2-40B4-BE49-F238E27FC236}">
                <a16:creationId xmlns:a16="http://schemas.microsoft.com/office/drawing/2014/main" id="{EB68CCED-3F37-9011-7F61-E8BB3DDEE059}"/>
              </a:ext>
            </a:extLst>
          </p:cNvPr>
          <p:cNvSpPr>
            <a:spLocks noGrp="1"/>
          </p:cNvSpPr>
          <p:nvPr>
            <p:ph type="body" sz="quarter" idx="18" hasCustomPrompt="1"/>
          </p:nvPr>
        </p:nvSpPr>
        <p:spPr>
          <a:xfrm>
            <a:off x="8242300"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2714593"/>
            <a:ext cx="3254375" cy="416635"/>
          </a:xfrm>
        </p:spPr>
        <p:txBody>
          <a:bodyPr>
            <a:normAutofit/>
          </a:bodyPr>
          <a:lstStyle>
            <a:lvl1pPr>
              <a:defRPr sz="1400" b="0">
                <a:solidFill>
                  <a:schemeClr val="tx1"/>
                </a:solidFill>
              </a:defRPr>
            </a:lvl1pPr>
          </a:lstStyle>
          <a:p>
            <a:pPr lvl="0"/>
            <a:r>
              <a:rPr lang="en-US"/>
              <a:t>Click to add text</a:t>
            </a:r>
          </a:p>
        </p:txBody>
      </p:sp>
      <p:sp>
        <p:nvSpPr>
          <p:cNvPr id="19" name="Text Placeholder 13">
            <a:extLst>
              <a:ext uri="{FF2B5EF4-FFF2-40B4-BE49-F238E27FC236}">
                <a16:creationId xmlns:a16="http://schemas.microsoft.com/office/drawing/2014/main" id="{6821652B-7A62-56FD-FE87-CDC2C1778F4C}"/>
              </a:ext>
            </a:extLst>
          </p:cNvPr>
          <p:cNvSpPr>
            <a:spLocks noGrp="1"/>
          </p:cNvSpPr>
          <p:nvPr>
            <p:ph type="body" sz="quarter" idx="20" hasCustomPrompt="1"/>
          </p:nvPr>
        </p:nvSpPr>
        <p:spPr>
          <a:xfrm>
            <a:off x="4468812" y="2714593"/>
            <a:ext cx="3254375" cy="416635"/>
          </a:xfrm>
        </p:spPr>
        <p:txBody>
          <a:bodyPr>
            <a:normAutofit/>
          </a:bodyPr>
          <a:lstStyle>
            <a:lvl1pPr>
              <a:defRPr sz="1400" b="0">
                <a:solidFill>
                  <a:schemeClr val="tx1"/>
                </a:solidFill>
              </a:defRPr>
            </a:lvl1pPr>
          </a:lstStyle>
          <a:p>
            <a:pPr lvl="0"/>
            <a:r>
              <a:rPr lang="en-US"/>
              <a:t>Click to add text</a:t>
            </a:r>
          </a:p>
        </p:txBody>
      </p:sp>
      <p:sp>
        <p:nvSpPr>
          <p:cNvPr id="20" name="Text Placeholder 13">
            <a:extLst>
              <a:ext uri="{FF2B5EF4-FFF2-40B4-BE49-F238E27FC236}">
                <a16:creationId xmlns:a16="http://schemas.microsoft.com/office/drawing/2014/main" id="{04719573-23F2-04B5-62C9-0589E5F3616E}"/>
              </a:ext>
            </a:extLst>
          </p:cNvPr>
          <p:cNvSpPr>
            <a:spLocks noGrp="1"/>
          </p:cNvSpPr>
          <p:nvPr>
            <p:ph type="body" sz="quarter" idx="21" hasCustomPrompt="1"/>
          </p:nvPr>
        </p:nvSpPr>
        <p:spPr>
          <a:xfrm>
            <a:off x="8242299" y="2714593"/>
            <a:ext cx="3254375" cy="416635"/>
          </a:xfrm>
        </p:spPr>
        <p:txBody>
          <a:bodyPr>
            <a:normAutofit/>
          </a:bodyPr>
          <a:lstStyle>
            <a:lvl1pPr>
              <a:defRPr sz="1400" b="0">
                <a:solidFill>
                  <a:schemeClr val="tx1"/>
                </a:solidFill>
              </a:defRPr>
            </a:lvl1pPr>
          </a:lstStyle>
          <a:p>
            <a:pPr lvl="0"/>
            <a:r>
              <a:rPr lang="en-US"/>
              <a:t>Click to add text</a:t>
            </a:r>
          </a:p>
        </p:txBody>
      </p:sp>
      <p:sp>
        <p:nvSpPr>
          <p:cNvPr id="21" name="Text Placeholder 13">
            <a:extLst>
              <a:ext uri="{FF2B5EF4-FFF2-40B4-BE49-F238E27FC236}">
                <a16:creationId xmlns:a16="http://schemas.microsoft.com/office/drawing/2014/main" id="{409B62C7-5CE3-798E-3083-C0CDAE2E1C76}"/>
              </a:ext>
            </a:extLst>
          </p:cNvPr>
          <p:cNvSpPr>
            <a:spLocks noGrp="1"/>
          </p:cNvSpPr>
          <p:nvPr>
            <p:ph type="body" sz="quarter" idx="22" hasCustomPrompt="1"/>
          </p:nvPr>
        </p:nvSpPr>
        <p:spPr>
          <a:xfrm>
            <a:off x="695325"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2" name="Text Placeholder 13">
            <a:extLst>
              <a:ext uri="{FF2B5EF4-FFF2-40B4-BE49-F238E27FC236}">
                <a16:creationId xmlns:a16="http://schemas.microsoft.com/office/drawing/2014/main" id="{3D23FA81-6D73-3553-A6A5-02B55BA534CC}"/>
              </a:ext>
            </a:extLst>
          </p:cNvPr>
          <p:cNvSpPr>
            <a:spLocks noGrp="1"/>
          </p:cNvSpPr>
          <p:nvPr>
            <p:ph type="body" sz="quarter" idx="23" hasCustomPrompt="1"/>
          </p:nvPr>
        </p:nvSpPr>
        <p:spPr>
          <a:xfrm>
            <a:off x="4468812"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3" name="Text Placeholder 13">
            <a:extLst>
              <a:ext uri="{FF2B5EF4-FFF2-40B4-BE49-F238E27FC236}">
                <a16:creationId xmlns:a16="http://schemas.microsoft.com/office/drawing/2014/main" id="{70885E69-1180-74B2-69E2-1B081CC4DCF0}"/>
              </a:ext>
            </a:extLst>
          </p:cNvPr>
          <p:cNvSpPr>
            <a:spLocks noGrp="1"/>
          </p:cNvSpPr>
          <p:nvPr>
            <p:ph type="body" sz="quarter" idx="24" hasCustomPrompt="1"/>
          </p:nvPr>
        </p:nvSpPr>
        <p:spPr>
          <a:xfrm>
            <a:off x="8242300"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4" name="Text Placeholder 13">
            <a:extLst>
              <a:ext uri="{FF2B5EF4-FFF2-40B4-BE49-F238E27FC236}">
                <a16:creationId xmlns:a16="http://schemas.microsoft.com/office/drawing/2014/main" id="{4F613F05-1DDE-BFAE-F1EC-885F1B1B05EC}"/>
              </a:ext>
            </a:extLst>
          </p:cNvPr>
          <p:cNvSpPr>
            <a:spLocks noGrp="1"/>
          </p:cNvSpPr>
          <p:nvPr>
            <p:ph type="body" sz="quarter" idx="25" hasCustomPrompt="1"/>
          </p:nvPr>
        </p:nvSpPr>
        <p:spPr>
          <a:xfrm>
            <a:off x="695325" y="3699212"/>
            <a:ext cx="3254375" cy="416635"/>
          </a:xfrm>
        </p:spPr>
        <p:txBody>
          <a:bodyPr>
            <a:normAutofit/>
          </a:bodyPr>
          <a:lstStyle>
            <a:lvl1pPr>
              <a:defRPr sz="1400" b="0">
                <a:solidFill>
                  <a:schemeClr val="tx1"/>
                </a:solidFill>
              </a:defRPr>
            </a:lvl1pPr>
          </a:lstStyle>
          <a:p>
            <a:pPr lvl="0"/>
            <a:r>
              <a:rPr lang="en-US"/>
              <a:t>Click to add text</a:t>
            </a:r>
          </a:p>
        </p:txBody>
      </p:sp>
      <p:sp>
        <p:nvSpPr>
          <p:cNvPr id="25" name="Text Placeholder 13">
            <a:extLst>
              <a:ext uri="{FF2B5EF4-FFF2-40B4-BE49-F238E27FC236}">
                <a16:creationId xmlns:a16="http://schemas.microsoft.com/office/drawing/2014/main" id="{DA120B91-F642-A4EA-9B40-22B394BD821E}"/>
              </a:ext>
            </a:extLst>
          </p:cNvPr>
          <p:cNvSpPr>
            <a:spLocks noGrp="1"/>
          </p:cNvSpPr>
          <p:nvPr>
            <p:ph type="body" sz="quarter" idx="26" hasCustomPrompt="1"/>
          </p:nvPr>
        </p:nvSpPr>
        <p:spPr>
          <a:xfrm>
            <a:off x="4468812" y="3699212"/>
            <a:ext cx="3254375" cy="416635"/>
          </a:xfrm>
        </p:spPr>
        <p:txBody>
          <a:bodyPr>
            <a:normAutofit/>
          </a:bodyPr>
          <a:lstStyle>
            <a:lvl1pPr>
              <a:defRPr sz="1400" b="0">
                <a:solidFill>
                  <a:schemeClr val="tx1"/>
                </a:solidFill>
              </a:defRPr>
            </a:lvl1pPr>
          </a:lstStyle>
          <a:p>
            <a:pPr lvl="0"/>
            <a:r>
              <a:rPr lang="en-US"/>
              <a:t>Click to add text</a:t>
            </a:r>
          </a:p>
        </p:txBody>
      </p:sp>
      <p:sp>
        <p:nvSpPr>
          <p:cNvPr id="26" name="Text Placeholder 13">
            <a:extLst>
              <a:ext uri="{FF2B5EF4-FFF2-40B4-BE49-F238E27FC236}">
                <a16:creationId xmlns:a16="http://schemas.microsoft.com/office/drawing/2014/main" id="{7BA788D0-77A1-9778-C307-7819803B8097}"/>
              </a:ext>
            </a:extLst>
          </p:cNvPr>
          <p:cNvSpPr>
            <a:spLocks noGrp="1"/>
          </p:cNvSpPr>
          <p:nvPr>
            <p:ph type="body" sz="quarter" idx="27" hasCustomPrompt="1"/>
          </p:nvPr>
        </p:nvSpPr>
        <p:spPr>
          <a:xfrm>
            <a:off x="8242299" y="3699212"/>
            <a:ext cx="3254375" cy="416635"/>
          </a:xfrm>
        </p:spPr>
        <p:txBody>
          <a:bodyPr>
            <a:normAutofit/>
          </a:bodyPr>
          <a:lstStyle>
            <a:lvl1pPr>
              <a:defRPr sz="1400" b="0">
                <a:solidFill>
                  <a:schemeClr val="tx1"/>
                </a:solidFill>
              </a:defRPr>
            </a:lvl1pPr>
          </a:lstStyle>
          <a:p>
            <a:pPr lvl="0"/>
            <a:r>
              <a:rPr lang="en-US"/>
              <a:t>Click to add text</a:t>
            </a:r>
          </a:p>
        </p:txBody>
      </p:sp>
      <p:sp>
        <p:nvSpPr>
          <p:cNvPr id="27" name="Text Placeholder 13">
            <a:extLst>
              <a:ext uri="{FF2B5EF4-FFF2-40B4-BE49-F238E27FC236}">
                <a16:creationId xmlns:a16="http://schemas.microsoft.com/office/drawing/2014/main" id="{9D501253-7C44-51D4-4D0B-98004D9245D6}"/>
              </a:ext>
            </a:extLst>
          </p:cNvPr>
          <p:cNvSpPr>
            <a:spLocks noGrp="1"/>
          </p:cNvSpPr>
          <p:nvPr>
            <p:ph type="body" sz="quarter" idx="28" hasCustomPrompt="1"/>
          </p:nvPr>
        </p:nvSpPr>
        <p:spPr>
          <a:xfrm>
            <a:off x="695325"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8" name="Text Placeholder 13">
            <a:extLst>
              <a:ext uri="{FF2B5EF4-FFF2-40B4-BE49-F238E27FC236}">
                <a16:creationId xmlns:a16="http://schemas.microsoft.com/office/drawing/2014/main" id="{7154E521-F996-9B58-5835-7125CFE981FF}"/>
              </a:ext>
            </a:extLst>
          </p:cNvPr>
          <p:cNvSpPr>
            <a:spLocks noGrp="1"/>
          </p:cNvSpPr>
          <p:nvPr>
            <p:ph type="body" sz="quarter" idx="29" hasCustomPrompt="1"/>
          </p:nvPr>
        </p:nvSpPr>
        <p:spPr>
          <a:xfrm>
            <a:off x="4468812"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9" name="Text Placeholder 13">
            <a:extLst>
              <a:ext uri="{FF2B5EF4-FFF2-40B4-BE49-F238E27FC236}">
                <a16:creationId xmlns:a16="http://schemas.microsoft.com/office/drawing/2014/main" id="{005DB783-F547-5F03-6541-ACE13B8C860B}"/>
              </a:ext>
            </a:extLst>
          </p:cNvPr>
          <p:cNvSpPr>
            <a:spLocks noGrp="1"/>
          </p:cNvSpPr>
          <p:nvPr>
            <p:ph type="body" sz="quarter" idx="30" hasCustomPrompt="1"/>
          </p:nvPr>
        </p:nvSpPr>
        <p:spPr>
          <a:xfrm>
            <a:off x="8242300"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0" name="Text Placeholder 13">
            <a:extLst>
              <a:ext uri="{FF2B5EF4-FFF2-40B4-BE49-F238E27FC236}">
                <a16:creationId xmlns:a16="http://schemas.microsoft.com/office/drawing/2014/main" id="{D6C565B4-921F-E6FE-A6DA-3A9BDC688C4B}"/>
              </a:ext>
            </a:extLst>
          </p:cNvPr>
          <p:cNvSpPr>
            <a:spLocks noGrp="1"/>
          </p:cNvSpPr>
          <p:nvPr>
            <p:ph type="body" sz="quarter" idx="31" hasCustomPrompt="1"/>
          </p:nvPr>
        </p:nvSpPr>
        <p:spPr>
          <a:xfrm>
            <a:off x="695325" y="4688437"/>
            <a:ext cx="3254375" cy="416635"/>
          </a:xfrm>
        </p:spPr>
        <p:txBody>
          <a:bodyPr>
            <a:normAutofit/>
          </a:bodyPr>
          <a:lstStyle>
            <a:lvl1pPr>
              <a:defRPr sz="1400" b="0">
                <a:solidFill>
                  <a:schemeClr val="tx1"/>
                </a:solidFill>
              </a:defRPr>
            </a:lvl1pPr>
          </a:lstStyle>
          <a:p>
            <a:pPr lvl="0"/>
            <a:r>
              <a:rPr lang="en-US"/>
              <a:t>Click to add text</a:t>
            </a:r>
          </a:p>
        </p:txBody>
      </p:sp>
      <p:sp>
        <p:nvSpPr>
          <p:cNvPr id="31" name="Text Placeholder 13">
            <a:extLst>
              <a:ext uri="{FF2B5EF4-FFF2-40B4-BE49-F238E27FC236}">
                <a16:creationId xmlns:a16="http://schemas.microsoft.com/office/drawing/2014/main" id="{E4993D72-9F06-6AE4-8631-544212689BF6}"/>
              </a:ext>
            </a:extLst>
          </p:cNvPr>
          <p:cNvSpPr>
            <a:spLocks noGrp="1"/>
          </p:cNvSpPr>
          <p:nvPr>
            <p:ph type="body" sz="quarter" idx="32" hasCustomPrompt="1"/>
          </p:nvPr>
        </p:nvSpPr>
        <p:spPr>
          <a:xfrm>
            <a:off x="4468812" y="4688437"/>
            <a:ext cx="3254375" cy="416635"/>
          </a:xfrm>
        </p:spPr>
        <p:txBody>
          <a:bodyPr>
            <a:normAutofit/>
          </a:bodyPr>
          <a:lstStyle>
            <a:lvl1pPr>
              <a:defRPr sz="1400" b="0">
                <a:solidFill>
                  <a:schemeClr val="tx1"/>
                </a:solidFill>
              </a:defRPr>
            </a:lvl1pPr>
          </a:lstStyle>
          <a:p>
            <a:pPr lvl="0"/>
            <a:r>
              <a:rPr lang="en-US"/>
              <a:t>Click to add text</a:t>
            </a:r>
          </a:p>
        </p:txBody>
      </p:sp>
      <p:sp>
        <p:nvSpPr>
          <p:cNvPr id="32" name="Text Placeholder 13">
            <a:extLst>
              <a:ext uri="{FF2B5EF4-FFF2-40B4-BE49-F238E27FC236}">
                <a16:creationId xmlns:a16="http://schemas.microsoft.com/office/drawing/2014/main" id="{68250C3A-AF30-5DEA-AE76-5D1EF03744AE}"/>
              </a:ext>
            </a:extLst>
          </p:cNvPr>
          <p:cNvSpPr>
            <a:spLocks noGrp="1"/>
          </p:cNvSpPr>
          <p:nvPr>
            <p:ph type="body" sz="quarter" idx="33" hasCustomPrompt="1"/>
          </p:nvPr>
        </p:nvSpPr>
        <p:spPr>
          <a:xfrm>
            <a:off x="8242299" y="4688437"/>
            <a:ext cx="3254375" cy="416635"/>
          </a:xfrm>
        </p:spPr>
        <p:txBody>
          <a:bodyPr>
            <a:normAutofit/>
          </a:bodyPr>
          <a:lstStyle>
            <a:lvl1pPr>
              <a:defRPr sz="1400" b="0">
                <a:solidFill>
                  <a:schemeClr val="tx1"/>
                </a:solidFill>
              </a:defRPr>
            </a:lvl1pPr>
          </a:lstStyle>
          <a:p>
            <a:pPr lvl="0"/>
            <a:r>
              <a:rPr lang="en-US"/>
              <a:t>Click to add text</a:t>
            </a:r>
          </a:p>
        </p:txBody>
      </p:sp>
      <p:sp>
        <p:nvSpPr>
          <p:cNvPr id="33" name="Text Placeholder 13">
            <a:extLst>
              <a:ext uri="{FF2B5EF4-FFF2-40B4-BE49-F238E27FC236}">
                <a16:creationId xmlns:a16="http://schemas.microsoft.com/office/drawing/2014/main" id="{631F7485-9626-75F2-7E03-EA84C1A64326}"/>
              </a:ext>
            </a:extLst>
          </p:cNvPr>
          <p:cNvSpPr>
            <a:spLocks noGrp="1"/>
          </p:cNvSpPr>
          <p:nvPr>
            <p:ph type="body" sz="quarter" idx="34" hasCustomPrompt="1"/>
          </p:nvPr>
        </p:nvSpPr>
        <p:spPr>
          <a:xfrm>
            <a:off x="695325"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4" name="Text Placeholder 13">
            <a:extLst>
              <a:ext uri="{FF2B5EF4-FFF2-40B4-BE49-F238E27FC236}">
                <a16:creationId xmlns:a16="http://schemas.microsoft.com/office/drawing/2014/main" id="{DF42ED98-BC05-A74E-636C-B9B7492BFE22}"/>
              </a:ext>
            </a:extLst>
          </p:cNvPr>
          <p:cNvSpPr>
            <a:spLocks noGrp="1"/>
          </p:cNvSpPr>
          <p:nvPr>
            <p:ph type="body" sz="quarter" idx="35" hasCustomPrompt="1"/>
          </p:nvPr>
        </p:nvSpPr>
        <p:spPr>
          <a:xfrm>
            <a:off x="4468812"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5" name="Text Placeholder 13">
            <a:extLst>
              <a:ext uri="{FF2B5EF4-FFF2-40B4-BE49-F238E27FC236}">
                <a16:creationId xmlns:a16="http://schemas.microsoft.com/office/drawing/2014/main" id="{E6966A10-2A0D-8C09-2580-980A09FD5983}"/>
              </a:ext>
            </a:extLst>
          </p:cNvPr>
          <p:cNvSpPr>
            <a:spLocks noGrp="1"/>
          </p:cNvSpPr>
          <p:nvPr>
            <p:ph type="body" sz="quarter" idx="36" hasCustomPrompt="1"/>
          </p:nvPr>
        </p:nvSpPr>
        <p:spPr>
          <a:xfrm>
            <a:off x="8242300"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Tree>
    <p:extLst>
      <p:ext uri="{BB962C8B-B14F-4D97-AF65-F5344CB8AC3E}">
        <p14:creationId xmlns:p14="http://schemas.microsoft.com/office/powerpoint/2010/main" val="1379612424"/>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3 column text with labels_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245640"/>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4" name="Text Placeholder 13">
            <a:extLst>
              <a:ext uri="{FF2B5EF4-FFF2-40B4-BE49-F238E27FC236}">
                <a16:creationId xmlns:a16="http://schemas.microsoft.com/office/drawing/2014/main" id="{BFBA7250-DB24-95CF-6B08-DB45DCBA8A16}"/>
              </a:ext>
            </a:extLst>
          </p:cNvPr>
          <p:cNvSpPr>
            <a:spLocks noGrp="1"/>
          </p:cNvSpPr>
          <p:nvPr>
            <p:ph type="body" sz="quarter" idx="16" hasCustomPrompt="1"/>
          </p:nvPr>
        </p:nvSpPr>
        <p:spPr>
          <a:xfrm>
            <a:off x="695325" y="1384652"/>
            <a:ext cx="10801349" cy="416634"/>
          </a:xfrm>
        </p:spPr>
        <p:txBody>
          <a:bodyPr>
            <a:noAutofit/>
          </a:bodyPr>
          <a:lstStyle>
            <a:lvl1pPr>
              <a:defRPr sz="1600" b="0">
                <a:solidFill>
                  <a:schemeClr val="accent1"/>
                </a:solidFill>
              </a:defRPr>
            </a:lvl1pPr>
          </a:lstStyle>
          <a:p>
            <a:pPr lvl="0"/>
            <a:r>
              <a:rPr lang="en-US"/>
              <a:t>Click to add text</a:t>
            </a:r>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898666"/>
            <a:ext cx="3254375" cy="416635"/>
          </a:xfrm>
        </p:spPr>
        <p:txBody>
          <a:bodyPr>
            <a:normAutofit/>
          </a:bodyPr>
          <a:lstStyle>
            <a:lvl1pPr>
              <a:defRPr sz="1400" b="0">
                <a:solidFill>
                  <a:schemeClr val="tx1"/>
                </a:solidFill>
              </a:defRPr>
            </a:lvl1pPr>
          </a:lstStyle>
          <a:p>
            <a:pPr lvl="0"/>
            <a:r>
              <a:rPr lang="en-US"/>
              <a:t>Click to add text</a:t>
            </a:r>
          </a:p>
        </p:txBody>
      </p:sp>
      <p:sp>
        <p:nvSpPr>
          <p:cNvPr id="19" name="Text Placeholder 13">
            <a:extLst>
              <a:ext uri="{FF2B5EF4-FFF2-40B4-BE49-F238E27FC236}">
                <a16:creationId xmlns:a16="http://schemas.microsoft.com/office/drawing/2014/main" id="{6821652B-7A62-56FD-FE87-CDC2C1778F4C}"/>
              </a:ext>
            </a:extLst>
          </p:cNvPr>
          <p:cNvSpPr>
            <a:spLocks noGrp="1"/>
          </p:cNvSpPr>
          <p:nvPr>
            <p:ph type="body" sz="quarter" idx="20" hasCustomPrompt="1"/>
          </p:nvPr>
        </p:nvSpPr>
        <p:spPr>
          <a:xfrm>
            <a:off x="4468812" y="1898666"/>
            <a:ext cx="3254375" cy="416635"/>
          </a:xfrm>
        </p:spPr>
        <p:txBody>
          <a:bodyPr>
            <a:normAutofit/>
          </a:bodyPr>
          <a:lstStyle>
            <a:lvl1pPr>
              <a:defRPr sz="1400" b="0">
                <a:solidFill>
                  <a:schemeClr val="tx1"/>
                </a:solidFill>
              </a:defRPr>
            </a:lvl1pPr>
          </a:lstStyle>
          <a:p>
            <a:pPr lvl="0"/>
            <a:r>
              <a:rPr lang="en-US"/>
              <a:t>Click to add text</a:t>
            </a:r>
          </a:p>
        </p:txBody>
      </p:sp>
      <p:sp>
        <p:nvSpPr>
          <p:cNvPr id="20" name="Text Placeholder 13">
            <a:extLst>
              <a:ext uri="{FF2B5EF4-FFF2-40B4-BE49-F238E27FC236}">
                <a16:creationId xmlns:a16="http://schemas.microsoft.com/office/drawing/2014/main" id="{04719573-23F2-04B5-62C9-0589E5F3616E}"/>
              </a:ext>
            </a:extLst>
          </p:cNvPr>
          <p:cNvSpPr>
            <a:spLocks noGrp="1"/>
          </p:cNvSpPr>
          <p:nvPr>
            <p:ph type="body" sz="quarter" idx="21" hasCustomPrompt="1"/>
          </p:nvPr>
        </p:nvSpPr>
        <p:spPr>
          <a:xfrm>
            <a:off x="8242299" y="1898666"/>
            <a:ext cx="3254375" cy="416635"/>
          </a:xfrm>
        </p:spPr>
        <p:txBody>
          <a:bodyPr>
            <a:normAutofit/>
          </a:bodyPr>
          <a:lstStyle>
            <a:lvl1pPr>
              <a:defRPr sz="1400" b="0">
                <a:solidFill>
                  <a:schemeClr val="tx1"/>
                </a:solidFill>
              </a:defRPr>
            </a:lvl1pPr>
          </a:lstStyle>
          <a:p>
            <a:pPr lvl="0"/>
            <a:r>
              <a:rPr lang="en-US"/>
              <a:t>Click to add text</a:t>
            </a:r>
          </a:p>
        </p:txBody>
      </p:sp>
      <p:sp>
        <p:nvSpPr>
          <p:cNvPr id="21" name="Text Placeholder 13">
            <a:extLst>
              <a:ext uri="{FF2B5EF4-FFF2-40B4-BE49-F238E27FC236}">
                <a16:creationId xmlns:a16="http://schemas.microsoft.com/office/drawing/2014/main" id="{409B62C7-5CE3-798E-3083-C0CDAE2E1C76}"/>
              </a:ext>
            </a:extLst>
          </p:cNvPr>
          <p:cNvSpPr>
            <a:spLocks noGrp="1"/>
          </p:cNvSpPr>
          <p:nvPr>
            <p:ph type="body" sz="quarter" idx="22" hasCustomPrompt="1"/>
          </p:nvPr>
        </p:nvSpPr>
        <p:spPr>
          <a:xfrm>
            <a:off x="695325"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2" name="Text Placeholder 13">
            <a:extLst>
              <a:ext uri="{FF2B5EF4-FFF2-40B4-BE49-F238E27FC236}">
                <a16:creationId xmlns:a16="http://schemas.microsoft.com/office/drawing/2014/main" id="{3D23FA81-6D73-3553-A6A5-02B55BA534CC}"/>
              </a:ext>
            </a:extLst>
          </p:cNvPr>
          <p:cNvSpPr>
            <a:spLocks noGrp="1"/>
          </p:cNvSpPr>
          <p:nvPr>
            <p:ph type="body" sz="quarter" idx="23" hasCustomPrompt="1"/>
          </p:nvPr>
        </p:nvSpPr>
        <p:spPr>
          <a:xfrm>
            <a:off x="4468812"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3" name="Text Placeholder 13">
            <a:extLst>
              <a:ext uri="{FF2B5EF4-FFF2-40B4-BE49-F238E27FC236}">
                <a16:creationId xmlns:a16="http://schemas.microsoft.com/office/drawing/2014/main" id="{70885E69-1180-74B2-69E2-1B081CC4DCF0}"/>
              </a:ext>
            </a:extLst>
          </p:cNvPr>
          <p:cNvSpPr>
            <a:spLocks noGrp="1"/>
          </p:cNvSpPr>
          <p:nvPr>
            <p:ph type="body" sz="quarter" idx="24" hasCustomPrompt="1"/>
          </p:nvPr>
        </p:nvSpPr>
        <p:spPr>
          <a:xfrm>
            <a:off x="8242300"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 name="Rectangle 2">
            <a:extLst>
              <a:ext uri="{FF2B5EF4-FFF2-40B4-BE49-F238E27FC236}">
                <a16:creationId xmlns:a16="http://schemas.microsoft.com/office/drawing/2014/main" id="{87F8DD9F-45EB-2B48-48BF-2E1A5ACE2EBB}"/>
              </a:ext>
            </a:extLst>
          </p:cNvPr>
          <p:cNvSpPr/>
          <p:nvPr/>
        </p:nvSpPr>
        <p:spPr>
          <a:xfrm>
            <a:off x="0" y="2899686"/>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6BB1D51-292D-FC29-043A-07ED917724CD}"/>
              </a:ext>
            </a:extLst>
          </p:cNvPr>
          <p:cNvSpPr>
            <a:spLocks noGrp="1"/>
          </p:cNvSpPr>
          <p:nvPr>
            <p:ph type="body" sz="quarter" idx="25" hasCustomPrompt="1"/>
          </p:nvPr>
        </p:nvSpPr>
        <p:spPr>
          <a:xfrm>
            <a:off x="695325" y="3038698"/>
            <a:ext cx="10801349" cy="416634"/>
          </a:xfrm>
        </p:spPr>
        <p:txBody>
          <a:bodyPr>
            <a:noAutofit/>
          </a:bodyPr>
          <a:lstStyle>
            <a:lvl1pPr>
              <a:defRPr sz="1600" b="0">
                <a:solidFill>
                  <a:schemeClr val="accent1"/>
                </a:solidFill>
              </a:defRPr>
            </a:lvl1pPr>
          </a:lstStyle>
          <a:p>
            <a:pPr lvl="0"/>
            <a:r>
              <a:rPr lang="en-US"/>
              <a:t>Click to add text</a:t>
            </a:r>
          </a:p>
        </p:txBody>
      </p:sp>
      <p:sp>
        <p:nvSpPr>
          <p:cNvPr id="11" name="Text Placeholder 13">
            <a:extLst>
              <a:ext uri="{FF2B5EF4-FFF2-40B4-BE49-F238E27FC236}">
                <a16:creationId xmlns:a16="http://schemas.microsoft.com/office/drawing/2014/main" id="{9FC555BC-A2B5-ECD6-9FC1-4683EC141120}"/>
              </a:ext>
            </a:extLst>
          </p:cNvPr>
          <p:cNvSpPr>
            <a:spLocks noGrp="1"/>
          </p:cNvSpPr>
          <p:nvPr>
            <p:ph type="body" sz="quarter" idx="28" hasCustomPrompt="1"/>
          </p:nvPr>
        </p:nvSpPr>
        <p:spPr>
          <a:xfrm>
            <a:off x="695325" y="3552712"/>
            <a:ext cx="3254375" cy="416635"/>
          </a:xfrm>
        </p:spPr>
        <p:txBody>
          <a:bodyPr>
            <a:normAutofit/>
          </a:bodyPr>
          <a:lstStyle>
            <a:lvl1pPr>
              <a:defRPr sz="1400" b="0">
                <a:solidFill>
                  <a:schemeClr val="tx1"/>
                </a:solidFill>
              </a:defRPr>
            </a:lvl1pPr>
          </a:lstStyle>
          <a:p>
            <a:pPr lvl="0"/>
            <a:r>
              <a:rPr lang="en-US"/>
              <a:t>Click to add text</a:t>
            </a:r>
          </a:p>
        </p:txBody>
      </p:sp>
      <p:sp>
        <p:nvSpPr>
          <p:cNvPr id="12" name="Text Placeholder 13">
            <a:extLst>
              <a:ext uri="{FF2B5EF4-FFF2-40B4-BE49-F238E27FC236}">
                <a16:creationId xmlns:a16="http://schemas.microsoft.com/office/drawing/2014/main" id="{19A75C1C-E10A-807A-4560-6A2101BBD528}"/>
              </a:ext>
            </a:extLst>
          </p:cNvPr>
          <p:cNvSpPr>
            <a:spLocks noGrp="1"/>
          </p:cNvSpPr>
          <p:nvPr>
            <p:ph type="body" sz="quarter" idx="29" hasCustomPrompt="1"/>
          </p:nvPr>
        </p:nvSpPr>
        <p:spPr>
          <a:xfrm>
            <a:off x="4468812" y="3552712"/>
            <a:ext cx="3254375" cy="416635"/>
          </a:xfrm>
        </p:spPr>
        <p:txBody>
          <a:bodyPr>
            <a:normAutofit/>
          </a:bodyPr>
          <a:lstStyle>
            <a:lvl1pPr>
              <a:defRPr sz="1400" b="0">
                <a:solidFill>
                  <a:schemeClr val="tx1"/>
                </a:solidFill>
              </a:defRPr>
            </a:lvl1pPr>
          </a:lstStyle>
          <a:p>
            <a:pPr lvl="0"/>
            <a:r>
              <a:rPr lang="en-US"/>
              <a:t>Click to add text</a:t>
            </a:r>
          </a:p>
        </p:txBody>
      </p:sp>
      <p:sp>
        <p:nvSpPr>
          <p:cNvPr id="13" name="Text Placeholder 13">
            <a:extLst>
              <a:ext uri="{FF2B5EF4-FFF2-40B4-BE49-F238E27FC236}">
                <a16:creationId xmlns:a16="http://schemas.microsoft.com/office/drawing/2014/main" id="{3AAACCD1-A9B7-F63E-09E3-4F2DC2992FF4}"/>
              </a:ext>
            </a:extLst>
          </p:cNvPr>
          <p:cNvSpPr>
            <a:spLocks noGrp="1"/>
          </p:cNvSpPr>
          <p:nvPr>
            <p:ph type="body" sz="quarter" idx="30" hasCustomPrompt="1"/>
          </p:nvPr>
        </p:nvSpPr>
        <p:spPr>
          <a:xfrm>
            <a:off x="8242299" y="3552712"/>
            <a:ext cx="3254375" cy="416635"/>
          </a:xfrm>
        </p:spPr>
        <p:txBody>
          <a:bodyPr>
            <a:normAutofit/>
          </a:bodyPr>
          <a:lstStyle>
            <a:lvl1pPr>
              <a:defRPr sz="1400" b="0">
                <a:solidFill>
                  <a:schemeClr val="tx1"/>
                </a:solidFill>
              </a:defRPr>
            </a:lvl1pPr>
          </a:lstStyle>
          <a:p>
            <a:pPr lvl="0"/>
            <a:r>
              <a:rPr lang="en-US"/>
              <a:t>Click to add text</a:t>
            </a:r>
          </a:p>
        </p:txBody>
      </p:sp>
      <p:sp>
        <p:nvSpPr>
          <p:cNvPr id="15" name="Text Placeholder 13">
            <a:extLst>
              <a:ext uri="{FF2B5EF4-FFF2-40B4-BE49-F238E27FC236}">
                <a16:creationId xmlns:a16="http://schemas.microsoft.com/office/drawing/2014/main" id="{B1CD7F9E-3F84-1583-EFE7-4BAD2C1CBD81}"/>
              </a:ext>
            </a:extLst>
          </p:cNvPr>
          <p:cNvSpPr>
            <a:spLocks noGrp="1"/>
          </p:cNvSpPr>
          <p:nvPr>
            <p:ph type="body" sz="quarter" idx="31" hasCustomPrompt="1"/>
          </p:nvPr>
        </p:nvSpPr>
        <p:spPr>
          <a:xfrm>
            <a:off x="695325"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6" name="Text Placeholder 13">
            <a:extLst>
              <a:ext uri="{FF2B5EF4-FFF2-40B4-BE49-F238E27FC236}">
                <a16:creationId xmlns:a16="http://schemas.microsoft.com/office/drawing/2014/main" id="{30356A22-4D37-0E48-F1B5-EDA87180CD35}"/>
              </a:ext>
            </a:extLst>
          </p:cNvPr>
          <p:cNvSpPr>
            <a:spLocks noGrp="1"/>
          </p:cNvSpPr>
          <p:nvPr>
            <p:ph type="body" sz="quarter" idx="32" hasCustomPrompt="1"/>
          </p:nvPr>
        </p:nvSpPr>
        <p:spPr>
          <a:xfrm>
            <a:off x="4468812"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7" name="Text Placeholder 13">
            <a:extLst>
              <a:ext uri="{FF2B5EF4-FFF2-40B4-BE49-F238E27FC236}">
                <a16:creationId xmlns:a16="http://schemas.microsoft.com/office/drawing/2014/main" id="{47B2338B-59AB-BDA3-9C5E-E0F72DC53BE5}"/>
              </a:ext>
            </a:extLst>
          </p:cNvPr>
          <p:cNvSpPr>
            <a:spLocks noGrp="1"/>
          </p:cNvSpPr>
          <p:nvPr>
            <p:ph type="body" sz="quarter" idx="33" hasCustomPrompt="1"/>
          </p:nvPr>
        </p:nvSpPr>
        <p:spPr>
          <a:xfrm>
            <a:off x="8242300"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8" name="Rectangle 37">
            <a:extLst>
              <a:ext uri="{FF2B5EF4-FFF2-40B4-BE49-F238E27FC236}">
                <a16:creationId xmlns:a16="http://schemas.microsoft.com/office/drawing/2014/main" id="{FDE271D7-E4BE-0825-FA47-A088D34D72BD}"/>
              </a:ext>
            </a:extLst>
          </p:cNvPr>
          <p:cNvSpPr/>
          <p:nvPr/>
        </p:nvSpPr>
        <p:spPr>
          <a:xfrm>
            <a:off x="0" y="4553732"/>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3">
            <a:extLst>
              <a:ext uri="{FF2B5EF4-FFF2-40B4-BE49-F238E27FC236}">
                <a16:creationId xmlns:a16="http://schemas.microsoft.com/office/drawing/2014/main" id="{511FD877-4BD9-DE5D-EA93-744C38A59A56}"/>
              </a:ext>
            </a:extLst>
          </p:cNvPr>
          <p:cNvSpPr>
            <a:spLocks noGrp="1"/>
          </p:cNvSpPr>
          <p:nvPr>
            <p:ph type="body" sz="quarter" idx="34" hasCustomPrompt="1"/>
          </p:nvPr>
        </p:nvSpPr>
        <p:spPr>
          <a:xfrm>
            <a:off x="695325" y="4692744"/>
            <a:ext cx="10801349" cy="416634"/>
          </a:xfrm>
        </p:spPr>
        <p:txBody>
          <a:bodyPr>
            <a:noAutofit/>
          </a:bodyPr>
          <a:lstStyle>
            <a:lvl1pPr>
              <a:defRPr sz="1600" b="0">
                <a:solidFill>
                  <a:schemeClr val="accent1"/>
                </a:solidFill>
              </a:defRPr>
            </a:lvl1pPr>
          </a:lstStyle>
          <a:p>
            <a:pPr lvl="0"/>
            <a:r>
              <a:rPr lang="en-US"/>
              <a:t>Click to add text</a:t>
            </a:r>
          </a:p>
        </p:txBody>
      </p:sp>
      <p:sp>
        <p:nvSpPr>
          <p:cNvPr id="42" name="Text Placeholder 13">
            <a:extLst>
              <a:ext uri="{FF2B5EF4-FFF2-40B4-BE49-F238E27FC236}">
                <a16:creationId xmlns:a16="http://schemas.microsoft.com/office/drawing/2014/main" id="{51573930-126C-C898-8448-0D5BCD09E099}"/>
              </a:ext>
            </a:extLst>
          </p:cNvPr>
          <p:cNvSpPr>
            <a:spLocks noGrp="1"/>
          </p:cNvSpPr>
          <p:nvPr>
            <p:ph type="body" sz="quarter" idx="37" hasCustomPrompt="1"/>
          </p:nvPr>
        </p:nvSpPr>
        <p:spPr>
          <a:xfrm>
            <a:off x="695325" y="5206758"/>
            <a:ext cx="3254375" cy="416635"/>
          </a:xfrm>
        </p:spPr>
        <p:txBody>
          <a:bodyPr>
            <a:normAutofit/>
          </a:bodyPr>
          <a:lstStyle>
            <a:lvl1pPr>
              <a:defRPr sz="1400" b="0">
                <a:solidFill>
                  <a:schemeClr val="tx1"/>
                </a:solidFill>
              </a:defRPr>
            </a:lvl1pPr>
          </a:lstStyle>
          <a:p>
            <a:pPr lvl="0"/>
            <a:r>
              <a:rPr lang="en-US"/>
              <a:t>Click to add text</a:t>
            </a:r>
          </a:p>
        </p:txBody>
      </p:sp>
      <p:sp>
        <p:nvSpPr>
          <p:cNvPr id="43" name="Text Placeholder 13">
            <a:extLst>
              <a:ext uri="{FF2B5EF4-FFF2-40B4-BE49-F238E27FC236}">
                <a16:creationId xmlns:a16="http://schemas.microsoft.com/office/drawing/2014/main" id="{0324B6C5-1E41-E4E9-57A2-719A2E65F882}"/>
              </a:ext>
            </a:extLst>
          </p:cNvPr>
          <p:cNvSpPr>
            <a:spLocks noGrp="1"/>
          </p:cNvSpPr>
          <p:nvPr>
            <p:ph type="body" sz="quarter" idx="38" hasCustomPrompt="1"/>
          </p:nvPr>
        </p:nvSpPr>
        <p:spPr>
          <a:xfrm>
            <a:off x="4468812" y="5206758"/>
            <a:ext cx="3254375" cy="416635"/>
          </a:xfrm>
        </p:spPr>
        <p:txBody>
          <a:bodyPr>
            <a:normAutofit/>
          </a:bodyPr>
          <a:lstStyle>
            <a:lvl1pPr>
              <a:defRPr sz="1400" b="0">
                <a:solidFill>
                  <a:schemeClr val="tx1"/>
                </a:solidFill>
              </a:defRPr>
            </a:lvl1pPr>
          </a:lstStyle>
          <a:p>
            <a:pPr lvl="0"/>
            <a:r>
              <a:rPr lang="en-US"/>
              <a:t>Click to add text</a:t>
            </a:r>
          </a:p>
        </p:txBody>
      </p:sp>
      <p:sp>
        <p:nvSpPr>
          <p:cNvPr id="44" name="Text Placeholder 13">
            <a:extLst>
              <a:ext uri="{FF2B5EF4-FFF2-40B4-BE49-F238E27FC236}">
                <a16:creationId xmlns:a16="http://schemas.microsoft.com/office/drawing/2014/main" id="{C03DDCE3-C486-4533-8692-2405D2635FDA}"/>
              </a:ext>
            </a:extLst>
          </p:cNvPr>
          <p:cNvSpPr>
            <a:spLocks noGrp="1"/>
          </p:cNvSpPr>
          <p:nvPr>
            <p:ph type="body" sz="quarter" idx="39" hasCustomPrompt="1"/>
          </p:nvPr>
        </p:nvSpPr>
        <p:spPr>
          <a:xfrm>
            <a:off x="8242299" y="5206758"/>
            <a:ext cx="3254375" cy="416635"/>
          </a:xfrm>
        </p:spPr>
        <p:txBody>
          <a:bodyPr>
            <a:normAutofit/>
          </a:bodyPr>
          <a:lstStyle>
            <a:lvl1pPr>
              <a:defRPr sz="1400" b="0">
                <a:solidFill>
                  <a:schemeClr val="tx1"/>
                </a:solidFill>
              </a:defRPr>
            </a:lvl1pPr>
          </a:lstStyle>
          <a:p>
            <a:pPr lvl="0"/>
            <a:r>
              <a:rPr lang="en-US"/>
              <a:t>Click to add text</a:t>
            </a:r>
          </a:p>
        </p:txBody>
      </p:sp>
      <p:sp>
        <p:nvSpPr>
          <p:cNvPr id="45" name="Text Placeholder 13">
            <a:extLst>
              <a:ext uri="{FF2B5EF4-FFF2-40B4-BE49-F238E27FC236}">
                <a16:creationId xmlns:a16="http://schemas.microsoft.com/office/drawing/2014/main" id="{B50E983E-ABD3-11DA-8C24-FAB0B49654C7}"/>
              </a:ext>
            </a:extLst>
          </p:cNvPr>
          <p:cNvSpPr>
            <a:spLocks noGrp="1"/>
          </p:cNvSpPr>
          <p:nvPr>
            <p:ph type="body" sz="quarter" idx="40" hasCustomPrompt="1"/>
          </p:nvPr>
        </p:nvSpPr>
        <p:spPr>
          <a:xfrm>
            <a:off x="695325"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46" name="Text Placeholder 13">
            <a:extLst>
              <a:ext uri="{FF2B5EF4-FFF2-40B4-BE49-F238E27FC236}">
                <a16:creationId xmlns:a16="http://schemas.microsoft.com/office/drawing/2014/main" id="{095FCE49-5FEF-78BD-D6A1-75EFFD745D86}"/>
              </a:ext>
            </a:extLst>
          </p:cNvPr>
          <p:cNvSpPr>
            <a:spLocks noGrp="1"/>
          </p:cNvSpPr>
          <p:nvPr>
            <p:ph type="body" sz="quarter" idx="41" hasCustomPrompt="1"/>
          </p:nvPr>
        </p:nvSpPr>
        <p:spPr>
          <a:xfrm>
            <a:off x="4468812"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47" name="Text Placeholder 13">
            <a:extLst>
              <a:ext uri="{FF2B5EF4-FFF2-40B4-BE49-F238E27FC236}">
                <a16:creationId xmlns:a16="http://schemas.microsoft.com/office/drawing/2014/main" id="{B972B4E0-EC96-532E-6F07-42B362B8869B}"/>
              </a:ext>
            </a:extLst>
          </p:cNvPr>
          <p:cNvSpPr>
            <a:spLocks noGrp="1"/>
          </p:cNvSpPr>
          <p:nvPr>
            <p:ph type="body" sz="quarter" idx="42" hasCustomPrompt="1"/>
          </p:nvPr>
        </p:nvSpPr>
        <p:spPr>
          <a:xfrm>
            <a:off x="8242300"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Tree>
    <p:extLst>
      <p:ext uri="{BB962C8B-B14F-4D97-AF65-F5344CB8AC3E}">
        <p14:creationId xmlns:p14="http://schemas.microsoft.com/office/powerpoint/2010/main" val="3354926140"/>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_Title, 3 column text with labels_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673180"/>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673180"/>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9" name="Subtitle 2">
            <a:extLst>
              <a:ext uri="{FF2B5EF4-FFF2-40B4-BE49-F238E27FC236}">
                <a16:creationId xmlns:a16="http://schemas.microsoft.com/office/drawing/2014/main" id="{357EE0DC-227C-F9F0-DC3F-710C88E07311}"/>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Rectangle 9">
            <a:extLst>
              <a:ext uri="{FF2B5EF4-FFF2-40B4-BE49-F238E27FC236}">
                <a16:creationId xmlns:a16="http://schemas.microsoft.com/office/drawing/2014/main" id="{FF354D60-6D3A-BB23-14D0-F31CEB87B6DA}"/>
              </a:ext>
            </a:extLst>
          </p:cNvPr>
          <p:cNvSpPr/>
          <p:nvPr/>
        </p:nvSpPr>
        <p:spPr>
          <a:xfrm>
            <a:off x="0" y="2818049"/>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8BB83428-3A37-62E1-BC98-81C71610DA85}"/>
              </a:ext>
            </a:extLst>
          </p:cNvPr>
          <p:cNvSpPr>
            <a:spLocks noGrp="1"/>
          </p:cNvSpPr>
          <p:nvPr>
            <p:ph type="body" sz="quarter" idx="20" hasCustomPrompt="1"/>
          </p:nvPr>
        </p:nvSpPr>
        <p:spPr>
          <a:xfrm>
            <a:off x="695325" y="2818049"/>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17" name="Rectangle 16">
            <a:extLst>
              <a:ext uri="{FF2B5EF4-FFF2-40B4-BE49-F238E27FC236}">
                <a16:creationId xmlns:a16="http://schemas.microsoft.com/office/drawing/2014/main" id="{D3CDD63F-3473-7A55-7455-78EFAE6A2750}"/>
              </a:ext>
            </a:extLst>
          </p:cNvPr>
          <p:cNvSpPr/>
          <p:nvPr/>
        </p:nvSpPr>
        <p:spPr>
          <a:xfrm>
            <a:off x="0" y="3962918"/>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029F0B05-1142-BFC5-C905-9203C7A149AB}"/>
              </a:ext>
            </a:extLst>
          </p:cNvPr>
          <p:cNvSpPr>
            <a:spLocks noGrp="1"/>
          </p:cNvSpPr>
          <p:nvPr>
            <p:ph type="body" sz="quarter" idx="21" hasCustomPrompt="1"/>
          </p:nvPr>
        </p:nvSpPr>
        <p:spPr>
          <a:xfrm>
            <a:off x="695325" y="3962918"/>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25" name="Rectangle 24">
            <a:extLst>
              <a:ext uri="{FF2B5EF4-FFF2-40B4-BE49-F238E27FC236}">
                <a16:creationId xmlns:a16="http://schemas.microsoft.com/office/drawing/2014/main" id="{49A5C929-321D-25F7-66EE-1A3F98D85071}"/>
              </a:ext>
            </a:extLst>
          </p:cNvPr>
          <p:cNvSpPr/>
          <p:nvPr/>
        </p:nvSpPr>
        <p:spPr>
          <a:xfrm>
            <a:off x="0" y="5107787"/>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3">
            <a:extLst>
              <a:ext uri="{FF2B5EF4-FFF2-40B4-BE49-F238E27FC236}">
                <a16:creationId xmlns:a16="http://schemas.microsoft.com/office/drawing/2014/main" id="{8F4FC91C-1CF1-610E-DB49-F6660C7E9FD3}"/>
              </a:ext>
            </a:extLst>
          </p:cNvPr>
          <p:cNvSpPr>
            <a:spLocks noGrp="1"/>
          </p:cNvSpPr>
          <p:nvPr>
            <p:ph type="body" sz="quarter" idx="22" hasCustomPrompt="1"/>
          </p:nvPr>
        </p:nvSpPr>
        <p:spPr>
          <a:xfrm>
            <a:off x="695325" y="5107787"/>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Tree>
    <p:extLst>
      <p:ext uri="{BB962C8B-B14F-4D97-AF65-F5344CB8AC3E}">
        <p14:creationId xmlns:p14="http://schemas.microsoft.com/office/powerpoint/2010/main" val="119977462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0_Custom Layout">
    <p:bg>
      <p:bgPr>
        <a:gradFill>
          <a:gsLst>
            <a:gs pos="100000">
              <a:schemeClr val="accent1">
                <a:alpha val="90000"/>
              </a:schemeClr>
            </a:gs>
            <a:gs pos="0">
              <a:schemeClr val="tx2"/>
            </a:gs>
          </a:gsLst>
          <a:lin ang="48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p:spPr>
        <p:txBody>
          <a:bodyPr anchor="b" anchorCtr="0"/>
          <a:lstStyle>
            <a:lvl1pPr algn="l">
              <a:defRPr sz="6000" b="1" i="0">
                <a:solidFill>
                  <a:schemeClr val="bg1"/>
                </a:solidFill>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p:nvPicPr>
        <p:blipFill>
          <a:blip r:embed="rId3"/>
          <a:srcRect/>
          <a:stretch/>
        </p:blipFill>
        <p:spPr>
          <a:xfrm>
            <a:off x="841308" y="5631260"/>
            <a:ext cx="1627182" cy="685443"/>
          </a:xfrm>
          <a:prstGeom prst="rect">
            <a:avLst/>
          </a:prstGeom>
        </p:spPr>
      </p:pic>
      <p:pic>
        <p:nvPicPr>
          <p:cNvPr id="2" name="Picture 1">
            <a:extLst>
              <a:ext uri="{FF2B5EF4-FFF2-40B4-BE49-F238E27FC236}">
                <a16:creationId xmlns:a16="http://schemas.microsoft.com/office/drawing/2014/main" id="{D0715875-7B2C-0ADF-7073-F4FEA8B4B970}"/>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7" name="Graphic 5">
            <a:extLst>
              <a:ext uri="{FF2B5EF4-FFF2-40B4-BE49-F238E27FC236}">
                <a16:creationId xmlns:a16="http://schemas.microsoft.com/office/drawing/2014/main" id="{9279DF14-E44E-0833-380E-980139112E88}"/>
              </a:ext>
            </a:extLst>
          </p:cNvPr>
          <p:cNvPicPr>
            <a:picLocks noChangeAspect="1"/>
          </p:cNvPicPr>
          <p:nvPr userDrawn="1"/>
        </p:nvPicPr>
        <p:blipFill>
          <a:blip r:embed="rId3"/>
          <a:srcRect/>
          <a:stretch/>
        </p:blipFill>
        <p:spPr>
          <a:xfrm>
            <a:off x="841308" y="5631260"/>
            <a:ext cx="1627182" cy="685443"/>
          </a:xfrm>
          <a:prstGeom prst="rect">
            <a:avLst/>
          </a:prstGeom>
        </p:spPr>
      </p:pic>
    </p:spTree>
    <p:extLst>
      <p:ext uri="{BB962C8B-B14F-4D97-AF65-F5344CB8AC3E}">
        <p14:creationId xmlns:p14="http://schemas.microsoft.com/office/powerpoint/2010/main" val="22172567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subtitle, 4 sectio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1" name="Text Placeholder 18">
            <a:extLst>
              <a:ext uri="{FF2B5EF4-FFF2-40B4-BE49-F238E27FC236}">
                <a16:creationId xmlns:a16="http://schemas.microsoft.com/office/drawing/2014/main" id="{9B46E4B6-36CE-580B-EE0A-647154B0CF42}"/>
              </a:ext>
            </a:extLst>
          </p:cNvPr>
          <p:cNvSpPr>
            <a:spLocks noGrp="1"/>
          </p:cNvSpPr>
          <p:nvPr>
            <p:ph type="body" sz="quarter" idx="13" hasCustomPrompt="1"/>
          </p:nvPr>
        </p:nvSpPr>
        <p:spPr>
          <a:xfrm>
            <a:off x="983595" y="3118745"/>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2" name="Text Placeholder 18">
            <a:extLst>
              <a:ext uri="{FF2B5EF4-FFF2-40B4-BE49-F238E27FC236}">
                <a16:creationId xmlns:a16="http://schemas.microsoft.com/office/drawing/2014/main" id="{DD5BC46F-4B55-40AF-7EA8-697DD8382360}"/>
              </a:ext>
            </a:extLst>
          </p:cNvPr>
          <p:cNvSpPr>
            <a:spLocks noGrp="1"/>
          </p:cNvSpPr>
          <p:nvPr>
            <p:ph type="body" sz="quarter" idx="14" hasCustomPrompt="1"/>
          </p:nvPr>
        </p:nvSpPr>
        <p:spPr>
          <a:xfrm>
            <a:off x="3682890"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3" name="Text Placeholder 18">
            <a:extLst>
              <a:ext uri="{FF2B5EF4-FFF2-40B4-BE49-F238E27FC236}">
                <a16:creationId xmlns:a16="http://schemas.microsoft.com/office/drawing/2014/main" id="{47FFF4B6-391B-2C6E-ECFC-603D747C44DD}"/>
              </a:ext>
            </a:extLst>
          </p:cNvPr>
          <p:cNvSpPr>
            <a:spLocks noGrp="1"/>
          </p:cNvSpPr>
          <p:nvPr>
            <p:ph type="body" sz="quarter" idx="15" hasCustomPrompt="1"/>
          </p:nvPr>
        </p:nvSpPr>
        <p:spPr>
          <a:xfrm>
            <a:off x="6414509"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4" name="Text Placeholder 18">
            <a:extLst>
              <a:ext uri="{FF2B5EF4-FFF2-40B4-BE49-F238E27FC236}">
                <a16:creationId xmlns:a16="http://schemas.microsoft.com/office/drawing/2014/main" id="{D46420CE-1AD4-739B-CD7C-1C232F41F04B}"/>
              </a:ext>
            </a:extLst>
          </p:cNvPr>
          <p:cNvSpPr>
            <a:spLocks noGrp="1"/>
          </p:cNvSpPr>
          <p:nvPr>
            <p:ph type="body" sz="quarter" idx="16" hasCustomPrompt="1"/>
          </p:nvPr>
        </p:nvSpPr>
        <p:spPr>
          <a:xfrm>
            <a:off x="9137473"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5" name="Text Placeholder 26">
            <a:extLst>
              <a:ext uri="{FF2B5EF4-FFF2-40B4-BE49-F238E27FC236}">
                <a16:creationId xmlns:a16="http://schemas.microsoft.com/office/drawing/2014/main" id="{28E174CA-4D80-AF2E-4382-0C2797DD8AB3}"/>
              </a:ext>
            </a:extLst>
          </p:cNvPr>
          <p:cNvSpPr>
            <a:spLocks noGrp="1"/>
          </p:cNvSpPr>
          <p:nvPr>
            <p:ph type="body" sz="quarter" idx="17" hasCustomPrompt="1"/>
          </p:nvPr>
        </p:nvSpPr>
        <p:spPr>
          <a:xfrm>
            <a:off x="983595"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6" name="Text Placeholder 26">
            <a:extLst>
              <a:ext uri="{FF2B5EF4-FFF2-40B4-BE49-F238E27FC236}">
                <a16:creationId xmlns:a16="http://schemas.microsoft.com/office/drawing/2014/main" id="{8D5C30D6-AAC1-799C-9C1F-AAF2D19EC7B2}"/>
              </a:ext>
            </a:extLst>
          </p:cNvPr>
          <p:cNvSpPr>
            <a:spLocks noGrp="1"/>
          </p:cNvSpPr>
          <p:nvPr>
            <p:ph type="body" sz="quarter" idx="18" hasCustomPrompt="1"/>
          </p:nvPr>
        </p:nvSpPr>
        <p:spPr>
          <a:xfrm>
            <a:off x="3682889"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7" name="Text Placeholder 26">
            <a:extLst>
              <a:ext uri="{FF2B5EF4-FFF2-40B4-BE49-F238E27FC236}">
                <a16:creationId xmlns:a16="http://schemas.microsoft.com/office/drawing/2014/main" id="{E2474BA9-3F75-FA42-1AEB-DA7B6B70DF10}"/>
              </a:ext>
            </a:extLst>
          </p:cNvPr>
          <p:cNvSpPr>
            <a:spLocks noGrp="1"/>
          </p:cNvSpPr>
          <p:nvPr>
            <p:ph type="body" sz="quarter" idx="19" hasCustomPrompt="1"/>
          </p:nvPr>
        </p:nvSpPr>
        <p:spPr>
          <a:xfrm>
            <a:off x="6411416"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8" name="Text Placeholder 26">
            <a:extLst>
              <a:ext uri="{FF2B5EF4-FFF2-40B4-BE49-F238E27FC236}">
                <a16:creationId xmlns:a16="http://schemas.microsoft.com/office/drawing/2014/main" id="{D8765C54-E226-6804-5824-287FF59D1F6E}"/>
              </a:ext>
            </a:extLst>
          </p:cNvPr>
          <p:cNvSpPr>
            <a:spLocks noGrp="1"/>
          </p:cNvSpPr>
          <p:nvPr>
            <p:ph type="body" sz="quarter" idx="20" hasCustomPrompt="1"/>
          </p:nvPr>
        </p:nvSpPr>
        <p:spPr>
          <a:xfrm>
            <a:off x="9137473"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Tree>
    <p:extLst>
      <p:ext uri="{BB962C8B-B14F-4D97-AF65-F5344CB8AC3E}">
        <p14:creationId xmlns:p14="http://schemas.microsoft.com/office/powerpoint/2010/main" val="3774316479"/>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5 sectio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BFB5-07C3-B59D-4E38-5F8D2624C75B}"/>
              </a:ext>
            </a:extLst>
          </p:cNvPr>
          <p:cNvSpPr>
            <a:spLocks noGrp="1"/>
          </p:cNvSpPr>
          <p:nvPr>
            <p:ph type="title"/>
          </p:nvPr>
        </p:nvSpPr>
        <p:spPr>
          <a:xfrm>
            <a:off x="704204" y="497147"/>
            <a:ext cx="10792472" cy="772360"/>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1DF921C8-D06F-3757-3979-9C4831DA10D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DD1572F4-A816-C176-50B5-69DACA2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B637-9728-8E12-15AF-5F2E3BA05E23}"/>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8">
            <a:extLst>
              <a:ext uri="{FF2B5EF4-FFF2-40B4-BE49-F238E27FC236}">
                <a16:creationId xmlns:a16="http://schemas.microsoft.com/office/drawing/2014/main" id="{E71CB2D7-ACEE-ACB9-6C3E-2DDA2114FAF5}"/>
              </a:ext>
            </a:extLst>
          </p:cNvPr>
          <p:cNvSpPr>
            <a:spLocks noGrp="1"/>
          </p:cNvSpPr>
          <p:nvPr>
            <p:ph type="body" sz="quarter" idx="13" hasCustomPrompt="1"/>
          </p:nvPr>
        </p:nvSpPr>
        <p:spPr>
          <a:xfrm>
            <a:off x="2305608"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8" name="Text Placeholder 26">
            <a:extLst>
              <a:ext uri="{FF2B5EF4-FFF2-40B4-BE49-F238E27FC236}">
                <a16:creationId xmlns:a16="http://schemas.microsoft.com/office/drawing/2014/main" id="{78BDA786-8343-B01F-842A-DE59F5ED297E}"/>
              </a:ext>
            </a:extLst>
          </p:cNvPr>
          <p:cNvSpPr>
            <a:spLocks noGrp="1"/>
          </p:cNvSpPr>
          <p:nvPr>
            <p:ph type="body" sz="quarter" idx="16" hasCustomPrompt="1"/>
          </p:nvPr>
        </p:nvSpPr>
        <p:spPr>
          <a:xfrm>
            <a:off x="2305608"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9" name="Text Placeholder 18">
            <a:extLst>
              <a:ext uri="{FF2B5EF4-FFF2-40B4-BE49-F238E27FC236}">
                <a16:creationId xmlns:a16="http://schemas.microsoft.com/office/drawing/2014/main" id="{78D50212-E0E2-C0BF-BFFD-47D0EC81277C}"/>
              </a:ext>
            </a:extLst>
          </p:cNvPr>
          <p:cNvSpPr>
            <a:spLocks noGrp="1"/>
          </p:cNvSpPr>
          <p:nvPr>
            <p:ph type="body" sz="quarter" idx="17" hasCustomPrompt="1"/>
          </p:nvPr>
        </p:nvSpPr>
        <p:spPr>
          <a:xfrm>
            <a:off x="3672758" y="4474926"/>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0" name="Text Placeholder 26">
            <a:extLst>
              <a:ext uri="{FF2B5EF4-FFF2-40B4-BE49-F238E27FC236}">
                <a16:creationId xmlns:a16="http://schemas.microsoft.com/office/drawing/2014/main" id="{936FAF54-D567-F257-16B9-103BF5C815DC}"/>
              </a:ext>
            </a:extLst>
          </p:cNvPr>
          <p:cNvSpPr>
            <a:spLocks noGrp="1"/>
          </p:cNvSpPr>
          <p:nvPr>
            <p:ph type="body" sz="quarter" idx="18" hasCustomPrompt="1"/>
          </p:nvPr>
        </p:nvSpPr>
        <p:spPr>
          <a:xfrm>
            <a:off x="3672758" y="5050235"/>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1" name="Text Placeholder 18">
            <a:extLst>
              <a:ext uri="{FF2B5EF4-FFF2-40B4-BE49-F238E27FC236}">
                <a16:creationId xmlns:a16="http://schemas.microsoft.com/office/drawing/2014/main" id="{12E65E7C-3D8B-E572-4063-F9E58553C834}"/>
              </a:ext>
            </a:extLst>
          </p:cNvPr>
          <p:cNvSpPr>
            <a:spLocks noGrp="1"/>
          </p:cNvSpPr>
          <p:nvPr>
            <p:ph type="body" sz="quarter" idx="19" hasCustomPrompt="1"/>
          </p:nvPr>
        </p:nvSpPr>
        <p:spPr>
          <a:xfrm>
            <a:off x="5034756"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2" name="Text Placeholder 26">
            <a:extLst>
              <a:ext uri="{FF2B5EF4-FFF2-40B4-BE49-F238E27FC236}">
                <a16:creationId xmlns:a16="http://schemas.microsoft.com/office/drawing/2014/main" id="{59C8E598-B8DE-10C9-3DC2-2C6B00E14379}"/>
              </a:ext>
            </a:extLst>
          </p:cNvPr>
          <p:cNvSpPr>
            <a:spLocks noGrp="1"/>
          </p:cNvSpPr>
          <p:nvPr>
            <p:ph type="body" sz="quarter" idx="20" hasCustomPrompt="1"/>
          </p:nvPr>
        </p:nvSpPr>
        <p:spPr>
          <a:xfrm>
            <a:off x="5034756"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3" name="Text Placeholder 18">
            <a:extLst>
              <a:ext uri="{FF2B5EF4-FFF2-40B4-BE49-F238E27FC236}">
                <a16:creationId xmlns:a16="http://schemas.microsoft.com/office/drawing/2014/main" id="{6AD1C56E-8F65-D759-B83E-1F60F582B4D3}"/>
              </a:ext>
            </a:extLst>
          </p:cNvPr>
          <p:cNvSpPr>
            <a:spLocks noGrp="1"/>
          </p:cNvSpPr>
          <p:nvPr>
            <p:ph type="body" sz="quarter" idx="21" hasCustomPrompt="1"/>
          </p:nvPr>
        </p:nvSpPr>
        <p:spPr>
          <a:xfrm>
            <a:off x="7763905"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4" name="Text Placeholder 26">
            <a:extLst>
              <a:ext uri="{FF2B5EF4-FFF2-40B4-BE49-F238E27FC236}">
                <a16:creationId xmlns:a16="http://schemas.microsoft.com/office/drawing/2014/main" id="{A9933BF2-51C2-DEE7-53C5-3F2C01293288}"/>
              </a:ext>
            </a:extLst>
          </p:cNvPr>
          <p:cNvSpPr>
            <a:spLocks noGrp="1"/>
          </p:cNvSpPr>
          <p:nvPr>
            <p:ph type="body" sz="quarter" idx="22" hasCustomPrompt="1"/>
          </p:nvPr>
        </p:nvSpPr>
        <p:spPr>
          <a:xfrm>
            <a:off x="7763905"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5" name="Text Placeholder 18">
            <a:extLst>
              <a:ext uri="{FF2B5EF4-FFF2-40B4-BE49-F238E27FC236}">
                <a16:creationId xmlns:a16="http://schemas.microsoft.com/office/drawing/2014/main" id="{0FAA18C8-85F1-E01C-A1D0-F9CEDCC6CD7C}"/>
              </a:ext>
            </a:extLst>
          </p:cNvPr>
          <p:cNvSpPr>
            <a:spLocks noGrp="1"/>
          </p:cNvSpPr>
          <p:nvPr>
            <p:ph type="body" sz="quarter" idx="23" hasCustomPrompt="1"/>
          </p:nvPr>
        </p:nvSpPr>
        <p:spPr>
          <a:xfrm>
            <a:off x="6405220" y="4474926"/>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6" name="Text Placeholder 26">
            <a:extLst>
              <a:ext uri="{FF2B5EF4-FFF2-40B4-BE49-F238E27FC236}">
                <a16:creationId xmlns:a16="http://schemas.microsoft.com/office/drawing/2014/main" id="{BCA20D13-660D-6BA5-3CC7-C013721AF940}"/>
              </a:ext>
            </a:extLst>
          </p:cNvPr>
          <p:cNvSpPr>
            <a:spLocks noGrp="1"/>
          </p:cNvSpPr>
          <p:nvPr>
            <p:ph type="body" sz="quarter" idx="24" hasCustomPrompt="1"/>
          </p:nvPr>
        </p:nvSpPr>
        <p:spPr>
          <a:xfrm>
            <a:off x="6405220" y="5050235"/>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Tree>
    <p:extLst>
      <p:ext uri="{BB962C8B-B14F-4D97-AF65-F5344CB8AC3E}">
        <p14:creationId xmlns:p14="http://schemas.microsoft.com/office/powerpoint/2010/main" val="665857162"/>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question, 4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792472"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25" name="Text Placeholder 26">
            <a:extLst>
              <a:ext uri="{FF2B5EF4-FFF2-40B4-BE49-F238E27FC236}">
                <a16:creationId xmlns:a16="http://schemas.microsoft.com/office/drawing/2014/main" id="{0D97E2AE-0FBA-08FD-5B5D-9A199FE81008}"/>
              </a:ext>
            </a:extLst>
          </p:cNvPr>
          <p:cNvSpPr>
            <a:spLocks noGrp="1"/>
          </p:cNvSpPr>
          <p:nvPr>
            <p:ph type="body" sz="quarter" idx="16" hasCustomPrompt="1"/>
          </p:nvPr>
        </p:nvSpPr>
        <p:spPr>
          <a:xfrm>
            <a:off x="937016" y="4260787"/>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6" name="Text Placeholder 26">
            <a:extLst>
              <a:ext uri="{FF2B5EF4-FFF2-40B4-BE49-F238E27FC236}">
                <a16:creationId xmlns:a16="http://schemas.microsoft.com/office/drawing/2014/main" id="{08A9AB30-C2FE-6B59-5248-C324F434A559}"/>
              </a:ext>
            </a:extLst>
          </p:cNvPr>
          <p:cNvSpPr>
            <a:spLocks noGrp="1"/>
          </p:cNvSpPr>
          <p:nvPr>
            <p:ph type="body" sz="quarter" idx="17" hasCustomPrompt="1"/>
          </p:nvPr>
        </p:nvSpPr>
        <p:spPr>
          <a:xfrm>
            <a:off x="6759908" y="4260787"/>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7" name="Text Placeholder 26">
            <a:extLst>
              <a:ext uri="{FF2B5EF4-FFF2-40B4-BE49-F238E27FC236}">
                <a16:creationId xmlns:a16="http://schemas.microsoft.com/office/drawing/2014/main" id="{BABD6026-B845-254A-F954-689464869538}"/>
              </a:ext>
            </a:extLst>
          </p:cNvPr>
          <p:cNvSpPr>
            <a:spLocks noGrp="1"/>
          </p:cNvSpPr>
          <p:nvPr>
            <p:ph type="body" sz="quarter" idx="18" hasCustomPrompt="1"/>
          </p:nvPr>
        </p:nvSpPr>
        <p:spPr>
          <a:xfrm>
            <a:off x="9646314" y="4260786"/>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8" name="Text Placeholder 39">
            <a:extLst>
              <a:ext uri="{FF2B5EF4-FFF2-40B4-BE49-F238E27FC236}">
                <a16:creationId xmlns:a16="http://schemas.microsoft.com/office/drawing/2014/main" id="{B5DA1657-32CB-D7FC-6E10-BF3111816AF7}"/>
              </a:ext>
            </a:extLst>
          </p:cNvPr>
          <p:cNvSpPr>
            <a:spLocks noGrp="1"/>
          </p:cNvSpPr>
          <p:nvPr>
            <p:ph type="body" sz="quarter" idx="19" hasCustomPrompt="1"/>
          </p:nvPr>
        </p:nvSpPr>
        <p:spPr>
          <a:xfrm>
            <a:off x="3836972" y="4217244"/>
            <a:ext cx="1608667" cy="738932"/>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30" name="Text Placeholder 29">
            <a:extLst>
              <a:ext uri="{FF2B5EF4-FFF2-40B4-BE49-F238E27FC236}">
                <a16:creationId xmlns:a16="http://schemas.microsoft.com/office/drawing/2014/main" id="{6B345F42-4D0A-8796-17C6-4E932D92AE09}"/>
              </a:ext>
            </a:extLst>
          </p:cNvPr>
          <p:cNvSpPr>
            <a:spLocks noGrp="1"/>
          </p:cNvSpPr>
          <p:nvPr>
            <p:ph type="body" sz="quarter" idx="20" hasCustomPrompt="1"/>
          </p:nvPr>
        </p:nvSpPr>
        <p:spPr>
          <a:xfrm>
            <a:off x="704203" y="1450931"/>
            <a:ext cx="10792472" cy="428625"/>
          </a:xfrm>
        </p:spPr>
        <p:txBody>
          <a:bodyPr/>
          <a:lstStyle>
            <a:lvl1pPr>
              <a:defRPr>
                <a:solidFill>
                  <a:schemeClr val="accent1"/>
                </a:solidFill>
                <a:latin typeface="Montserrat Medium" panose="00000600000000000000" pitchFamily="2" charset="0"/>
              </a:defRPr>
            </a:lvl1pPr>
          </a:lstStyle>
          <a:p>
            <a:pPr lvl="0"/>
            <a:r>
              <a:rPr lang="en-US"/>
              <a:t>Insert first line</a:t>
            </a:r>
          </a:p>
        </p:txBody>
      </p:sp>
      <p:sp>
        <p:nvSpPr>
          <p:cNvPr id="31" name="Text Placeholder 29">
            <a:extLst>
              <a:ext uri="{FF2B5EF4-FFF2-40B4-BE49-F238E27FC236}">
                <a16:creationId xmlns:a16="http://schemas.microsoft.com/office/drawing/2014/main" id="{16D97D7A-D800-8F3B-3F0C-91594DC3BDDE}"/>
              </a:ext>
            </a:extLst>
          </p:cNvPr>
          <p:cNvSpPr>
            <a:spLocks noGrp="1"/>
          </p:cNvSpPr>
          <p:nvPr>
            <p:ph type="body" sz="quarter" idx="21" hasCustomPrompt="1"/>
          </p:nvPr>
        </p:nvSpPr>
        <p:spPr>
          <a:xfrm>
            <a:off x="704203" y="2045877"/>
            <a:ext cx="10792472" cy="428625"/>
          </a:xfrm>
        </p:spPr>
        <p:txBody>
          <a:bodyPr>
            <a:normAutofit/>
          </a:bodyPr>
          <a:lstStyle>
            <a:lvl1pPr>
              <a:defRPr sz="1600" i="0">
                <a:solidFill>
                  <a:schemeClr val="tx1"/>
                </a:solidFill>
                <a:latin typeface="+mn-lt"/>
              </a:defRPr>
            </a:lvl1pPr>
          </a:lstStyle>
          <a:p>
            <a:pPr lvl="0"/>
            <a:r>
              <a:rPr lang="en-US"/>
              <a:t>Insert second line – sample text</a:t>
            </a:r>
          </a:p>
        </p:txBody>
      </p:sp>
      <p:sp>
        <p:nvSpPr>
          <p:cNvPr id="33" name="Text Placeholder 26">
            <a:extLst>
              <a:ext uri="{FF2B5EF4-FFF2-40B4-BE49-F238E27FC236}">
                <a16:creationId xmlns:a16="http://schemas.microsoft.com/office/drawing/2014/main" id="{BDF17C34-8BA0-8A36-B95A-AFE8AA97BFC8}"/>
              </a:ext>
            </a:extLst>
          </p:cNvPr>
          <p:cNvSpPr>
            <a:spLocks noGrp="1"/>
          </p:cNvSpPr>
          <p:nvPr>
            <p:ph type="body" sz="quarter" idx="22" hasCustomPrompt="1"/>
          </p:nvPr>
        </p:nvSpPr>
        <p:spPr>
          <a:xfrm>
            <a:off x="937016"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A</a:t>
            </a:r>
            <a:endParaRPr lang="en-US"/>
          </a:p>
        </p:txBody>
      </p:sp>
      <p:sp>
        <p:nvSpPr>
          <p:cNvPr id="34" name="Text Placeholder 26">
            <a:extLst>
              <a:ext uri="{FF2B5EF4-FFF2-40B4-BE49-F238E27FC236}">
                <a16:creationId xmlns:a16="http://schemas.microsoft.com/office/drawing/2014/main" id="{E248B7B7-7D2D-0882-39D7-8FBD9B66037B}"/>
              </a:ext>
            </a:extLst>
          </p:cNvPr>
          <p:cNvSpPr>
            <a:spLocks noGrp="1"/>
          </p:cNvSpPr>
          <p:nvPr>
            <p:ph type="body" sz="quarter" idx="23" hasCustomPrompt="1"/>
          </p:nvPr>
        </p:nvSpPr>
        <p:spPr>
          <a:xfrm>
            <a:off x="3836971"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B</a:t>
            </a:r>
            <a:endParaRPr lang="en-US"/>
          </a:p>
        </p:txBody>
      </p:sp>
      <p:sp>
        <p:nvSpPr>
          <p:cNvPr id="35" name="Text Placeholder 26">
            <a:extLst>
              <a:ext uri="{FF2B5EF4-FFF2-40B4-BE49-F238E27FC236}">
                <a16:creationId xmlns:a16="http://schemas.microsoft.com/office/drawing/2014/main" id="{7553D322-AE28-75FD-4596-F0288B29E831}"/>
              </a:ext>
            </a:extLst>
          </p:cNvPr>
          <p:cNvSpPr>
            <a:spLocks noGrp="1"/>
          </p:cNvSpPr>
          <p:nvPr>
            <p:ph type="body" sz="quarter" idx="24" hasCustomPrompt="1"/>
          </p:nvPr>
        </p:nvSpPr>
        <p:spPr>
          <a:xfrm>
            <a:off x="6759908"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C</a:t>
            </a:r>
            <a:endParaRPr lang="en-US"/>
          </a:p>
        </p:txBody>
      </p:sp>
      <p:sp>
        <p:nvSpPr>
          <p:cNvPr id="36" name="Text Placeholder 26">
            <a:extLst>
              <a:ext uri="{FF2B5EF4-FFF2-40B4-BE49-F238E27FC236}">
                <a16:creationId xmlns:a16="http://schemas.microsoft.com/office/drawing/2014/main" id="{5B6CD697-FBAF-33B3-70F6-CEB099A6D586}"/>
              </a:ext>
            </a:extLst>
          </p:cNvPr>
          <p:cNvSpPr>
            <a:spLocks noGrp="1"/>
          </p:cNvSpPr>
          <p:nvPr>
            <p:ph type="body" sz="quarter" idx="25" hasCustomPrompt="1"/>
          </p:nvPr>
        </p:nvSpPr>
        <p:spPr>
          <a:xfrm>
            <a:off x="9646313"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D</a:t>
            </a:r>
            <a:endParaRPr lang="en-US"/>
          </a:p>
        </p:txBody>
      </p:sp>
    </p:spTree>
    <p:extLst>
      <p:ext uri="{BB962C8B-B14F-4D97-AF65-F5344CB8AC3E}">
        <p14:creationId xmlns:p14="http://schemas.microsoft.com/office/powerpoint/2010/main" val="1227707781"/>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1_Title, subtitle, 4 sectio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0B7D2-9969-C2AD-AD27-CECE80F6DB7A}"/>
              </a:ext>
            </a:extLst>
          </p:cNvPr>
          <p:cNvSpPr/>
          <p:nvPr/>
        </p:nvSpPr>
        <p:spPr>
          <a:xfrm>
            <a:off x="1574721"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1" name="Text Placeholder 18">
            <a:extLst>
              <a:ext uri="{FF2B5EF4-FFF2-40B4-BE49-F238E27FC236}">
                <a16:creationId xmlns:a16="http://schemas.microsoft.com/office/drawing/2014/main" id="{9B46E4B6-36CE-580B-EE0A-647154B0CF42}"/>
              </a:ext>
            </a:extLst>
          </p:cNvPr>
          <p:cNvSpPr>
            <a:spLocks noGrp="1"/>
          </p:cNvSpPr>
          <p:nvPr>
            <p:ph type="body" sz="quarter" idx="13" hasCustomPrompt="1"/>
          </p:nvPr>
        </p:nvSpPr>
        <p:spPr>
          <a:xfrm>
            <a:off x="1789118"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5" name="Text Placeholder 26">
            <a:extLst>
              <a:ext uri="{FF2B5EF4-FFF2-40B4-BE49-F238E27FC236}">
                <a16:creationId xmlns:a16="http://schemas.microsoft.com/office/drawing/2014/main" id="{28E174CA-4D80-AF2E-4382-0C2797DD8AB3}"/>
              </a:ext>
            </a:extLst>
          </p:cNvPr>
          <p:cNvSpPr>
            <a:spLocks noGrp="1"/>
          </p:cNvSpPr>
          <p:nvPr>
            <p:ph type="body" sz="quarter" idx="17" hasCustomPrompt="1"/>
          </p:nvPr>
        </p:nvSpPr>
        <p:spPr>
          <a:xfrm>
            <a:off x="1789118"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8" name="Picture Placeholder 9">
            <a:extLst>
              <a:ext uri="{FF2B5EF4-FFF2-40B4-BE49-F238E27FC236}">
                <a16:creationId xmlns:a16="http://schemas.microsoft.com/office/drawing/2014/main" id="{5C1082D5-A9F9-B543-61AD-26689B397AB1}"/>
              </a:ext>
            </a:extLst>
          </p:cNvPr>
          <p:cNvSpPr>
            <a:spLocks noGrp="1"/>
          </p:cNvSpPr>
          <p:nvPr>
            <p:ph type="pic" sz="quarter" idx="24"/>
          </p:nvPr>
        </p:nvSpPr>
        <p:spPr>
          <a:xfrm>
            <a:off x="2599815"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
        <p:nvSpPr>
          <p:cNvPr id="9" name="Rectangle 8">
            <a:extLst>
              <a:ext uri="{FF2B5EF4-FFF2-40B4-BE49-F238E27FC236}">
                <a16:creationId xmlns:a16="http://schemas.microsoft.com/office/drawing/2014/main" id="{A391FAD3-3C28-6D0E-0FDA-4A6BFAC14672}"/>
              </a:ext>
            </a:extLst>
          </p:cNvPr>
          <p:cNvSpPr/>
          <p:nvPr/>
        </p:nvSpPr>
        <p:spPr>
          <a:xfrm>
            <a:off x="4759756"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C682B6DB-761A-8B6D-47E2-833173CCAB3C}"/>
              </a:ext>
            </a:extLst>
          </p:cNvPr>
          <p:cNvSpPr>
            <a:spLocks noGrp="1"/>
          </p:cNvSpPr>
          <p:nvPr>
            <p:ph type="body" sz="quarter" idx="25" hasCustomPrompt="1"/>
          </p:nvPr>
        </p:nvSpPr>
        <p:spPr>
          <a:xfrm>
            <a:off x="4974153"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9" name="Text Placeholder 26">
            <a:extLst>
              <a:ext uri="{FF2B5EF4-FFF2-40B4-BE49-F238E27FC236}">
                <a16:creationId xmlns:a16="http://schemas.microsoft.com/office/drawing/2014/main" id="{B5CF0C97-3CCB-6806-C72C-3A52714598D3}"/>
              </a:ext>
            </a:extLst>
          </p:cNvPr>
          <p:cNvSpPr>
            <a:spLocks noGrp="1"/>
          </p:cNvSpPr>
          <p:nvPr>
            <p:ph type="body" sz="quarter" idx="26" hasCustomPrompt="1"/>
          </p:nvPr>
        </p:nvSpPr>
        <p:spPr>
          <a:xfrm>
            <a:off x="4974153"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20" name="Picture Placeholder 9">
            <a:extLst>
              <a:ext uri="{FF2B5EF4-FFF2-40B4-BE49-F238E27FC236}">
                <a16:creationId xmlns:a16="http://schemas.microsoft.com/office/drawing/2014/main" id="{DF97EC3D-0038-8034-AD71-C458BD22A16D}"/>
              </a:ext>
            </a:extLst>
          </p:cNvPr>
          <p:cNvSpPr>
            <a:spLocks noGrp="1"/>
          </p:cNvSpPr>
          <p:nvPr>
            <p:ph type="pic" sz="quarter" idx="27"/>
          </p:nvPr>
        </p:nvSpPr>
        <p:spPr>
          <a:xfrm>
            <a:off x="5784850"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
        <p:nvSpPr>
          <p:cNvPr id="21" name="Rectangle 20">
            <a:extLst>
              <a:ext uri="{FF2B5EF4-FFF2-40B4-BE49-F238E27FC236}">
                <a16:creationId xmlns:a16="http://schemas.microsoft.com/office/drawing/2014/main" id="{EA7EC9D9-C750-31FE-70D0-1AA1881154DF}"/>
              </a:ext>
            </a:extLst>
          </p:cNvPr>
          <p:cNvSpPr/>
          <p:nvPr/>
        </p:nvSpPr>
        <p:spPr>
          <a:xfrm>
            <a:off x="7949693"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8">
            <a:extLst>
              <a:ext uri="{FF2B5EF4-FFF2-40B4-BE49-F238E27FC236}">
                <a16:creationId xmlns:a16="http://schemas.microsoft.com/office/drawing/2014/main" id="{BF46DBFD-EA3C-4665-5294-BD4EDA3F2F21}"/>
              </a:ext>
            </a:extLst>
          </p:cNvPr>
          <p:cNvSpPr>
            <a:spLocks noGrp="1"/>
          </p:cNvSpPr>
          <p:nvPr>
            <p:ph type="body" sz="quarter" idx="28" hasCustomPrompt="1"/>
          </p:nvPr>
        </p:nvSpPr>
        <p:spPr>
          <a:xfrm>
            <a:off x="8164090"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23" name="Text Placeholder 26">
            <a:extLst>
              <a:ext uri="{FF2B5EF4-FFF2-40B4-BE49-F238E27FC236}">
                <a16:creationId xmlns:a16="http://schemas.microsoft.com/office/drawing/2014/main" id="{EB591127-75CE-49DF-B5BD-DCA94A22D98B}"/>
              </a:ext>
            </a:extLst>
          </p:cNvPr>
          <p:cNvSpPr>
            <a:spLocks noGrp="1"/>
          </p:cNvSpPr>
          <p:nvPr>
            <p:ph type="body" sz="quarter" idx="29" hasCustomPrompt="1"/>
          </p:nvPr>
        </p:nvSpPr>
        <p:spPr>
          <a:xfrm>
            <a:off x="8164090"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24" name="Picture Placeholder 9">
            <a:extLst>
              <a:ext uri="{FF2B5EF4-FFF2-40B4-BE49-F238E27FC236}">
                <a16:creationId xmlns:a16="http://schemas.microsoft.com/office/drawing/2014/main" id="{0B16F1BE-1BF1-16CD-1AFF-85F11692554B}"/>
              </a:ext>
            </a:extLst>
          </p:cNvPr>
          <p:cNvSpPr>
            <a:spLocks noGrp="1"/>
          </p:cNvSpPr>
          <p:nvPr>
            <p:ph type="pic" sz="quarter" idx="30"/>
          </p:nvPr>
        </p:nvSpPr>
        <p:spPr>
          <a:xfrm>
            <a:off x="8974787"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Tree>
    <p:extLst>
      <p:ext uri="{BB962C8B-B14F-4D97-AF65-F5344CB8AC3E}">
        <p14:creationId xmlns:p14="http://schemas.microsoft.com/office/powerpoint/2010/main" val="3920173434"/>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question, 4 options_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E4EF60-6638-1070-EAE4-AF7A0F8BDB9C}"/>
              </a:ext>
            </a:extLst>
          </p:cNvPr>
          <p:cNvSpPr/>
          <p:nvPr/>
        </p:nvSpPr>
        <p:spPr>
          <a:xfrm>
            <a:off x="0" y="1278384"/>
            <a:ext cx="12191999" cy="142969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792472"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30" name="Text Placeholder 29">
            <a:extLst>
              <a:ext uri="{FF2B5EF4-FFF2-40B4-BE49-F238E27FC236}">
                <a16:creationId xmlns:a16="http://schemas.microsoft.com/office/drawing/2014/main" id="{6B345F42-4D0A-8796-17C6-4E932D92AE09}"/>
              </a:ext>
            </a:extLst>
          </p:cNvPr>
          <p:cNvSpPr>
            <a:spLocks noGrp="1"/>
          </p:cNvSpPr>
          <p:nvPr>
            <p:ph type="body" sz="quarter" idx="20" hasCustomPrompt="1"/>
          </p:nvPr>
        </p:nvSpPr>
        <p:spPr>
          <a:xfrm>
            <a:off x="704203" y="1488787"/>
            <a:ext cx="10792472" cy="428625"/>
          </a:xfrm>
        </p:spPr>
        <p:txBody>
          <a:bodyPr/>
          <a:lstStyle>
            <a:lvl1pPr>
              <a:defRPr>
                <a:solidFill>
                  <a:schemeClr val="accent1"/>
                </a:solidFill>
                <a:latin typeface="Montserrat Medium" panose="00000600000000000000" pitchFamily="2" charset="0"/>
              </a:defRPr>
            </a:lvl1pPr>
          </a:lstStyle>
          <a:p>
            <a:pPr lvl="0"/>
            <a:r>
              <a:rPr lang="en-US"/>
              <a:t>Insert first line – question</a:t>
            </a:r>
          </a:p>
        </p:txBody>
      </p:sp>
      <p:sp>
        <p:nvSpPr>
          <p:cNvPr id="31" name="Text Placeholder 29">
            <a:extLst>
              <a:ext uri="{FF2B5EF4-FFF2-40B4-BE49-F238E27FC236}">
                <a16:creationId xmlns:a16="http://schemas.microsoft.com/office/drawing/2014/main" id="{16D97D7A-D800-8F3B-3F0C-91594DC3BDDE}"/>
              </a:ext>
            </a:extLst>
          </p:cNvPr>
          <p:cNvSpPr>
            <a:spLocks noGrp="1"/>
          </p:cNvSpPr>
          <p:nvPr>
            <p:ph type="body" sz="quarter" idx="21" hasCustomPrompt="1"/>
          </p:nvPr>
        </p:nvSpPr>
        <p:spPr>
          <a:xfrm>
            <a:off x="704203" y="2083733"/>
            <a:ext cx="10792472" cy="428625"/>
          </a:xfrm>
        </p:spPr>
        <p:txBody>
          <a:bodyPr>
            <a:normAutofit/>
          </a:bodyPr>
          <a:lstStyle>
            <a:lvl1pPr>
              <a:defRPr sz="1600" i="0">
                <a:solidFill>
                  <a:schemeClr val="tx1"/>
                </a:solidFill>
                <a:latin typeface="+mn-lt"/>
              </a:defRPr>
            </a:lvl1pPr>
          </a:lstStyle>
          <a:p>
            <a:pPr lvl="0"/>
            <a:r>
              <a:rPr lang="en-US"/>
              <a:t>Insert second line – sample text</a:t>
            </a:r>
          </a:p>
        </p:txBody>
      </p:sp>
      <p:sp>
        <p:nvSpPr>
          <p:cNvPr id="13" name="Text Placeholder 12">
            <a:extLst>
              <a:ext uri="{FF2B5EF4-FFF2-40B4-BE49-F238E27FC236}">
                <a16:creationId xmlns:a16="http://schemas.microsoft.com/office/drawing/2014/main" id="{1B908754-04B0-A4E0-1C51-6502E31B79AE}"/>
              </a:ext>
            </a:extLst>
          </p:cNvPr>
          <p:cNvSpPr>
            <a:spLocks noGrp="1"/>
          </p:cNvSpPr>
          <p:nvPr>
            <p:ph type="body" sz="quarter" idx="22" hasCustomPrompt="1"/>
          </p:nvPr>
        </p:nvSpPr>
        <p:spPr>
          <a:xfrm>
            <a:off x="704850" y="3267076"/>
            <a:ext cx="10791825" cy="2312540"/>
          </a:xfrm>
        </p:spPr>
        <p:txBody>
          <a:bodyPr>
            <a:noAutofit/>
          </a:bodyPr>
          <a:lstStyle>
            <a:lvl1pPr marL="342900" indent="-342900">
              <a:buFont typeface="+mj-lt"/>
              <a:buAutoNum type="alphaLcParenR"/>
              <a:defRPr sz="1600"/>
            </a:lvl1pPr>
          </a:lstStyle>
          <a:p>
            <a:pPr lvl="0"/>
            <a:r>
              <a:rPr lang="en-AU"/>
              <a:t>O</a:t>
            </a:r>
            <a:r>
              <a:rPr lang="en-US" err="1"/>
              <a:t>ption</a:t>
            </a:r>
            <a:r>
              <a:rPr lang="en-US"/>
              <a:t> a</a:t>
            </a:r>
          </a:p>
          <a:p>
            <a:pPr lvl="0"/>
            <a:r>
              <a:rPr lang="en-US"/>
              <a:t>Option b</a:t>
            </a:r>
          </a:p>
          <a:p>
            <a:pPr lvl="0"/>
            <a:r>
              <a:rPr lang="en-US"/>
              <a:t>Option c</a:t>
            </a:r>
          </a:p>
          <a:p>
            <a:pPr lvl="0"/>
            <a:r>
              <a:rPr lang="en-US"/>
              <a:t>Option d</a:t>
            </a:r>
          </a:p>
        </p:txBody>
      </p:sp>
    </p:spTree>
    <p:extLst>
      <p:ext uri="{BB962C8B-B14F-4D97-AF65-F5344CB8AC3E}">
        <p14:creationId xmlns:p14="http://schemas.microsoft.com/office/powerpoint/2010/main" val="1253349601"/>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Exit Ticket_3 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p:nvSpPr>
        <p:spPr>
          <a:xfrm>
            <a:off x="0" y="2"/>
            <a:ext cx="43815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8">
            <a:extLst>
              <a:ext uri="{FF2B5EF4-FFF2-40B4-BE49-F238E27FC236}">
                <a16:creationId xmlns:a16="http://schemas.microsoft.com/office/drawing/2014/main" id="{66DB3767-53EA-E229-11C8-BE86125E0EEC}"/>
              </a:ext>
            </a:extLst>
          </p:cNvPr>
          <p:cNvSpPr txBox="1">
            <a:spLocks/>
          </p:cNvSpPr>
          <p:nvPr/>
        </p:nvSpPr>
        <p:spPr>
          <a:xfrm>
            <a:off x="766763" y="534248"/>
            <a:ext cx="3171391" cy="154824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ontserrat" panose="00000500000000000000" pitchFamily="2" charset="0"/>
                <a:ea typeface="+mj-ea"/>
                <a:cs typeface="+mj-cs"/>
              </a:defRPr>
            </a:lvl1pPr>
          </a:lstStyle>
          <a:p>
            <a:r>
              <a:rPr lang="en-AU" sz="4000">
                <a:solidFill>
                  <a:schemeClr val="bg1"/>
                </a:solidFill>
              </a:rPr>
              <a:t>Learning</a:t>
            </a:r>
            <a:br>
              <a:rPr lang="en-AU" sz="4000">
                <a:solidFill>
                  <a:schemeClr val="bg1"/>
                </a:solidFill>
              </a:rPr>
            </a:br>
            <a:r>
              <a:rPr lang="en-AU" sz="4000">
                <a:solidFill>
                  <a:schemeClr val="bg1"/>
                </a:solidFill>
              </a:rPr>
              <a:t>reflection</a:t>
            </a:r>
            <a:endParaRPr lang="en-US" sz="4000">
              <a:solidFill>
                <a:schemeClr val="bg1"/>
              </a:solidFill>
            </a:endParaRPr>
          </a:p>
        </p:txBody>
      </p:sp>
      <p:pic>
        <p:nvPicPr>
          <p:cNvPr id="4" name="Content Placeholder 31">
            <a:extLst>
              <a:ext uri="{FF2B5EF4-FFF2-40B4-BE49-F238E27FC236}">
                <a16:creationId xmlns:a16="http://schemas.microsoft.com/office/drawing/2014/main" id="{82AF0747-6951-759B-0A8D-6E6DFE89F1C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384"/>
          <a:stretch/>
        </p:blipFill>
        <p:spPr>
          <a:xfrm>
            <a:off x="467589" y="3524036"/>
            <a:ext cx="3415396" cy="3333964"/>
          </a:xfrm>
          <a:prstGeom prst="rect">
            <a:avLst/>
          </a:prstGeom>
        </p:spPr>
      </p:pic>
      <p:sp>
        <p:nvSpPr>
          <p:cNvPr id="5" name="Text Placeholder 29">
            <a:extLst>
              <a:ext uri="{FF2B5EF4-FFF2-40B4-BE49-F238E27FC236}">
                <a16:creationId xmlns:a16="http://schemas.microsoft.com/office/drawing/2014/main" id="{9880D5A8-A1F1-506B-1664-35F57F95E0B1}"/>
              </a:ext>
            </a:extLst>
          </p:cNvPr>
          <p:cNvSpPr>
            <a:spLocks noGrp="1"/>
          </p:cNvSpPr>
          <p:nvPr>
            <p:ph type="body" sz="quarter" idx="20" hasCustomPrompt="1"/>
          </p:nvPr>
        </p:nvSpPr>
        <p:spPr>
          <a:xfrm>
            <a:off x="5395865" y="100041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6" name="Text Placeholder 29">
            <a:extLst>
              <a:ext uri="{FF2B5EF4-FFF2-40B4-BE49-F238E27FC236}">
                <a16:creationId xmlns:a16="http://schemas.microsoft.com/office/drawing/2014/main" id="{C2183919-5947-2CBC-F4AD-CCF54BB36E31}"/>
              </a:ext>
            </a:extLst>
          </p:cNvPr>
          <p:cNvSpPr>
            <a:spLocks noGrp="1"/>
          </p:cNvSpPr>
          <p:nvPr>
            <p:ph type="body" sz="quarter" idx="21" hasCustomPrompt="1"/>
          </p:nvPr>
        </p:nvSpPr>
        <p:spPr>
          <a:xfrm>
            <a:off x="5395865" y="279752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7" name="Text Placeholder 29">
            <a:extLst>
              <a:ext uri="{FF2B5EF4-FFF2-40B4-BE49-F238E27FC236}">
                <a16:creationId xmlns:a16="http://schemas.microsoft.com/office/drawing/2014/main" id="{FABE19A9-2E20-6F0D-B6A2-365680BEFBC6}"/>
              </a:ext>
            </a:extLst>
          </p:cNvPr>
          <p:cNvSpPr>
            <a:spLocks noGrp="1"/>
          </p:cNvSpPr>
          <p:nvPr>
            <p:ph type="body" sz="quarter" idx="22" hasCustomPrompt="1"/>
          </p:nvPr>
        </p:nvSpPr>
        <p:spPr>
          <a:xfrm>
            <a:off x="5395865" y="459463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Tree>
    <p:extLst>
      <p:ext uri="{BB962C8B-B14F-4D97-AF65-F5344CB8AC3E}">
        <p14:creationId xmlns:p14="http://schemas.microsoft.com/office/powerpoint/2010/main" val="2102044082"/>
      </p:ext>
    </p:extLst>
  </p:cSld>
  <p:clrMapOvr>
    <a:masterClrMapping/>
  </p:clrMapOvr>
  <p:hf hdr="0" ftr="0" dt="0"/>
  <p:extLst>
    <p:ext uri="{DCECCB84-F9BA-43D5-87BE-67443E8EF086}">
      <p15:sldGuideLst xmlns:p15="http://schemas.microsoft.com/office/powerpoint/2012/main">
        <p15:guide id="1" pos="31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Exit Ticket_2 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p:nvSpPr>
        <p:spPr>
          <a:xfrm>
            <a:off x="7810500" y="2"/>
            <a:ext cx="4381500"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8">
            <a:extLst>
              <a:ext uri="{FF2B5EF4-FFF2-40B4-BE49-F238E27FC236}">
                <a16:creationId xmlns:a16="http://schemas.microsoft.com/office/drawing/2014/main" id="{0E6FC8D5-BE00-5527-EA26-883820C6199D}"/>
              </a:ext>
            </a:extLst>
          </p:cNvPr>
          <p:cNvSpPr txBox="1">
            <a:spLocks/>
          </p:cNvSpPr>
          <p:nvPr/>
        </p:nvSpPr>
        <p:spPr>
          <a:xfrm>
            <a:off x="8577263" y="534248"/>
            <a:ext cx="3171391" cy="154824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ontserrat" panose="00000500000000000000" pitchFamily="2" charset="0"/>
                <a:ea typeface="+mj-ea"/>
                <a:cs typeface="+mj-cs"/>
              </a:defRPr>
            </a:lvl1pPr>
          </a:lstStyle>
          <a:p>
            <a:r>
              <a:rPr lang="en-AU" sz="4400">
                <a:solidFill>
                  <a:schemeClr val="bg1"/>
                </a:solidFill>
              </a:rPr>
              <a:t>Exit</a:t>
            </a:r>
          </a:p>
          <a:p>
            <a:r>
              <a:rPr lang="en-AU" sz="4400">
                <a:solidFill>
                  <a:schemeClr val="bg1"/>
                </a:solidFill>
              </a:rPr>
              <a:t>ticket</a:t>
            </a:r>
            <a:endParaRPr lang="en-US" sz="4400">
              <a:solidFill>
                <a:schemeClr val="bg1"/>
              </a:solidFill>
            </a:endParaRPr>
          </a:p>
        </p:txBody>
      </p:sp>
      <p:sp>
        <p:nvSpPr>
          <p:cNvPr id="4" name="Text Placeholder 29">
            <a:extLst>
              <a:ext uri="{FF2B5EF4-FFF2-40B4-BE49-F238E27FC236}">
                <a16:creationId xmlns:a16="http://schemas.microsoft.com/office/drawing/2014/main" id="{5AFF6B82-54CC-B547-7860-EED2117218A8}"/>
              </a:ext>
            </a:extLst>
          </p:cNvPr>
          <p:cNvSpPr>
            <a:spLocks noGrp="1"/>
          </p:cNvSpPr>
          <p:nvPr>
            <p:ph type="body" sz="quarter" idx="20" hasCustomPrompt="1"/>
          </p:nvPr>
        </p:nvSpPr>
        <p:spPr>
          <a:xfrm>
            <a:off x="1012708" y="100041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5" name="Text Placeholder 29">
            <a:extLst>
              <a:ext uri="{FF2B5EF4-FFF2-40B4-BE49-F238E27FC236}">
                <a16:creationId xmlns:a16="http://schemas.microsoft.com/office/drawing/2014/main" id="{FB9CE1AD-4ED5-1A58-4617-1DC24F76B616}"/>
              </a:ext>
            </a:extLst>
          </p:cNvPr>
          <p:cNvSpPr>
            <a:spLocks noGrp="1"/>
          </p:cNvSpPr>
          <p:nvPr>
            <p:ph type="body" sz="quarter" idx="21" hasCustomPrompt="1"/>
          </p:nvPr>
        </p:nvSpPr>
        <p:spPr>
          <a:xfrm>
            <a:off x="1012708" y="279752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6" name="Text Placeholder 29">
            <a:extLst>
              <a:ext uri="{FF2B5EF4-FFF2-40B4-BE49-F238E27FC236}">
                <a16:creationId xmlns:a16="http://schemas.microsoft.com/office/drawing/2014/main" id="{C6E4003A-2AA8-6AE8-C988-534DF0A2BC0E}"/>
              </a:ext>
            </a:extLst>
          </p:cNvPr>
          <p:cNvSpPr>
            <a:spLocks noGrp="1"/>
          </p:cNvSpPr>
          <p:nvPr>
            <p:ph type="body" sz="quarter" idx="22" hasCustomPrompt="1"/>
          </p:nvPr>
        </p:nvSpPr>
        <p:spPr>
          <a:xfrm>
            <a:off x="1012708" y="459463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grpSp>
        <p:nvGrpSpPr>
          <p:cNvPr id="12" name="Graphic 6">
            <a:extLst>
              <a:ext uri="{FF2B5EF4-FFF2-40B4-BE49-F238E27FC236}">
                <a16:creationId xmlns:a16="http://schemas.microsoft.com/office/drawing/2014/main" id="{44CDA110-DA6F-F753-0239-C2C3231C97A1}"/>
              </a:ext>
            </a:extLst>
          </p:cNvPr>
          <p:cNvGrpSpPr/>
          <p:nvPr/>
        </p:nvGrpSpPr>
        <p:grpSpPr>
          <a:xfrm>
            <a:off x="8702977" y="3841248"/>
            <a:ext cx="2582463" cy="2313670"/>
            <a:chOff x="892477" y="3841248"/>
            <a:chExt cx="2582463" cy="2313670"/>
          </a:xfrm>
          <a:noFill/>
        </p:grpSpPr>
        <p:sp>
          <p:nvSpPr>
            <p:cNvPr id="13" name="Freeform: Shape 12">
              <a:extLst>
                <a:ext uri="{FF2B5EF4-FFF2-40B4-BE49-F238E27FC236}">
                  <a16:creationId xmlns:a16="http://schemas.microsoft.com/office/drawing/2014/main" id="{092004E9-377B-21FA-E65D-4B412B127C16}"/>
                </a:ext>
              </a:extLst>
            </p:cNvPr>
            <p:cNvSpPr/>
            <p:nvPr/>
          </p:nvSpPr>
          <p:spPr>
            <a:xfrm>
              <a:off x="892477" y="3841248"/>
              <a:ext cx="2582463" cy="2313670"/>
            </a:xfrm>
            <a:custGeom>
              <a:avLst/>
              <a:gdLst>
                <a:gd name="connsiteX0" fmla="*/ 2582464 w 2582463"/>
                <a:gd name="connsiteY0" fmla="*/ 1021281 h 2313670"/>
                <a:gd name="connsiteX1" fmla="*/ 1291232 w 2582463"/>
                <a:gd name="connsiteY1" fmla="*/ 2042562 h 2313670"/>
                <a:gd name="connsiteX2" fmla="*/ 842108 w 2582463"/>
                <a:gd name="connsiteY2" fmla="*/ 1978324 h 2313670"/>
                <a:gd name="connsiteX3" fmla="*/ 96562 w 2582463"/>
                <a:gd name="connsiteY3" fmla="*/ 2313670 h 2313670"/>
                <a:gd name="connsiteX4" fmla="*/ 392984 w 2582463"/>
                <a:gd name="connsiteY4" fmla="*/ 1750768 h 2313670"/>
                <a:gd name="connsiteX5" fmla="*/ 0 w 2582463"/>
                <a:gd name="connsiteY5" fmla="*/ 1021281 h 2313670"/>
                <a:gd name="connsiteX6" fmla="*/ 1291232 w 2582463"/>
                <a:gd name="connsiteY6" fmla="*/ 0 h 2313670"/>
                <a:gd name="connsiteX7" fmla="*/ 2582464 w 2582463"/>
                <a:gd name="connsiteY7" fmla="*/ 1021281 h 23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2463" h="2313670">
                  <a:moveTo>
                    <a:pt x="2582464" y="1021281"/>
                  </a:moveTo>
                  <a:cubicBezTo>
                    <a:pt x="2582464" y="1585272"/>
                    <a:pt x="2004217" y="2042562"/>
                    <a:pt x="1291232" y="2042562"/>
                  </a:cubicBezTo>
                  <a:cubicBezTo>
                    <a:pt x="1139058" y="2043063"/>
                    <a:pt x="987657" y="2021418"/>
                    <a:pt x="842108" y="1978324"/>
                  </a:cubicBezTo>
                  <a:lnTo>
                    <a:pt x="96562" y="2313670"/>
                  </a:lnTo>
                  <a:lnTo>
                    <a:pt x="392984" y="1750768"/>
                  </a:lnTo>
                  <a:cubicBezTo>
                    <a:pt x="152899" y="1579458"/>
                    <a:pt x="7861" y="1310223"/>
                    <a:pt x="0" y="1021281"/>
                  </a:cubicBezTo>
                  <a:cubicBezTo>
                    <a:pt x="0" y="457290"/>
                    <a:pt x="578247" y="0"/>
                    <a:pt x="1291232" y="0"/>
                  </a:cubicBezTo>
                  <a:cubicBezTo>
                    <a:pt x="2004217" y="0"/>
                    <a:pt x="2582464" y="457290"/>
                    <a:pt x="2582464" y="1021281"/>
                  </a:cubicBezTo>
                  <a:close/>
                </a:path>
              </a:pathLst>
            </a:custGeom>
            <a:noFill/>
            <a:ln w="111919" cap="flat">
              <a:solidFill>
                <a:srgbClr val="A34921"/>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73957B67-87F1-2A75-D3A3-8B49D97A5E61}"/>
                </a:ext>
              </a:extLst>
            </p:cNvPr>
            <p:cNvSpPr/>
            <p:nvPr/>
          </p:nvSpPr>
          <p:spPr>
            <a:xfrm>
              <a:off x="2134610" y="5311109"/>
              <a:ext cx="112281" cy="108878"/>
            </a:xfrm>
            <a:custGeom>
              <a:avLst/>
              <a:gdLst>
                <a:gd name="connsiteX0" fmla="*/ 112281 w 112281"/>
                <a:gd name="connsiteY0" fmla="*/ 54439 h 108878"/>
                <a:gd name="connsiteX1" fmla="*/ 56141 w 112281"/>
                <a:gd name="connsiteY1" fmla="*/ 108879 h 108878"/>
                <a:gd name="connsiteX2" fmla="*/ 56141 w 112281"/>
                <a:gd name="connsiteY2" fmla="*/ 108879 h 108878"/>
                <a:gd name="connsiteX3" fmla="*/ 0 w 112281"/>
                <a:gd name="connsiteY3" fmla="*/ 54439 h 108878"/>
                <a:gd name="connsiteX4" fmla="*/ 0 w 112281"/>
                <a:gd name="connsiteY4" fmla="*/ 54439 h 108878"/>
                <a:gd name="connsiteX5" fmla="*/ 56141 w 112281"/>
                <a:gd name="connsiteY5" fmla="*/ 0 h 108878"/>
                <a:gd name="connsiteX6" fmla="*/ 56141 w 112281"/>
                <a:gd name="connsiteY6" fmla="*/ 0 h 108878"/>
                <a:gd name="connsiteX7" fmla="*/ 112281 w 112281"/>
                <a:gd name="connsiteY7" fmla="*/ 54439 h 1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81" h="108878">
                  <a:moveTo>
                    <a:pt x="112281" y="54439"/>
                  </a:moveTo>
                  <a:cubicBezTo>
                    <a:pt x="112281" y="84501"/>
                    <a:pt x="87141" y="108879"/>
                    <a:pt x="56141" y="108879"/>
                  </a:cubicBezTo>
                  <a:lnTo>
                    <a:pt x="56141" y="108879"/>
                  </a:lnTo>
                  <a:cubicBezTo>
                    <a:pt x="25140" y="108879"/>
                    <a:pt x="0" y="84501"/>
                    <a:pt x="0" y="54439"/>
                  </a:cubicBezTo>
                  <a:lnTo>
                    <a:pt x="0" y="54439"/>
                  </a:lnTo>
                  <a:cubicBezTo>
                    <a:pt x="0" y="24378"/>
                    <a:pt x="25140" y="0"/>
                    <a:pt x="56141" y="0"/>
                  </a:cubicBezTo>
                  <a:lnTo>
                    <a:pt x="56141" y="0"/>
                  </a:lnTo>
                  <a:cubicBezTo>
                    <a:pt x="87141" y="0"/>
                    <a:pt x="112281" y="24378"/>
                    <a:pt x="112281" y="54439"/>
                  </a:cubicBezTo>
                  <a:close/>
                </a:path>
              </a:pathLst>
            </a:custGeom>
            <a:noFill/>
            <a:ln w="111919" cap="flat">
              <a:solidFill>
                <a:srgbClr val="A3492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1B3DB665-7E79-22D4-17A0-B63B20E9D935}"/>
                </a:ext>
              </a:extLst>
            </p:cNvPr>
            <p:cNvSpPr/>
            <p:nvPr/>
          </p:nvSpPr>
          <p:spPr>
            <a:xfrm>
              <a:off x="1853907" y="4276762"/>
              <a:ext cx="673686" cy="816589"/>
            </a:xfrm>
            <a:custGeom>
              <a:avLst/>
              <a:gdLst>
                <a:gd name="connsiteX0" fmla="*/ 0 w 673686"/>
                <a:gd name="connsiteY0" fmla="*/ 326636 h 816589"/>
                <a:gd name="connsiteX1" fmla="*/ 336843 w 673686"/>
                <a:gd name="connsiteY1" fmla="*/ 0 h 816589"/>
                <a:gd name="connsiteX2" fmla="*/ 673686 w 673686"/>
                <a:gd name="connsiteY2" fmla="*/ 326636 h 816589"/>
                <a:gd name="connsiteX3" fmla="*/ 336843 w 673686"/>
                <a:gd name="connsiteY3" fmla="*/ 653272 h 816589"/>
                <a:gd name="connsiteX4" fmla="*/ 336843 w 673686"/>
                <a:gd name="connsiteY4" fmla="*/ 816589 h 81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86" h="816589">
                  <a:moveTo>
                    <a:pt x="0" y="326636"/>
                  </a:moveTo>
                  <a:cubicBezTo>
                    <a:pt x="0" y="146240"/>
                    <a:pt x="150805" y="0"/>
                    <a:pt x="336843" y="0"/>
                  </a:cubicBezTo>
                  <a:cubicBezTo>
                    <a:pt x="522882" y="0"/>
                    <a:pt x="673686" y="146240"/>
                    <a:pt x="673686" y="326636"/>
                  </a:cubicBezTo>
                  <a:cubicBezTo>
                    <a:pt x="673686" y="507031"/>
                    <a:pt x="522882" y="653272"/>
                    <a:pt x="336843" y="653272"/>
                  </a:cubicBezTo>
                  <a:lnTo>
                    <a:pt x="336843" y="816589"/>
                  </a:lnTo>
                </a:path>
              </a:pathLst>
            </a:custGeom>
            <a:noFill/>
            <a:ln w="111919" cap="rnd">
              <a:solidFill>
                <a:srgbClr val="A34921"/>
              </a:solidFill>
              <a:prstDash val="solid"/>
              <a:round/>
            </a:ln>
          </p:spPr>
          <p:txBody>
            <a:bodyPr rtlCol="0" anchor="ctr"/>
            <a:lstStyle/>
            <a:p>
              <a:endParaRPr lang="en-US"/>
            </a:p>
          </p:txBody>
        </p:sp>
      </p:grpSp>
    </p:spTree>
    <p:extLst>
      <p:ext uri="{BB962C8B-B14F-4D97-AF65-F5344CB8AC3E}">
        <p14:creationId xmlns:p14="http://schemas.microsoft.com/office/powerpoint/2010/main" val="156192892"/>
      </p:ext>
    </p:extLst>
  </p:cSld>
  <p:clrMapOvr>
    <a:masterClrMapping/>
  </p:clrMapOvr>
  <p:hf hdr="0" ftr="0" dt="0"/>
  <p:extLst>
    <p:ext uri="{DCECCB84-F9BA-43D5-87BE-67443E8EF086}">
      <p15:sldGuideLst xmlns:p15="http://schemas.microsoft.com/office/powerpoint/2012/main">
        <p15:guide id="1" pos="316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BFB5-07C3-B59D-4E38-5F8D2624C7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CBD00C-1254-0F29-4B85-5595C438FC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F921C8-D06F-3757-3979-9C4831DA10D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DD1572F4-A816-C176-50B5-69DACA2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B637-9728-8E12-15AF-5F2E3BA05E23}"/>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2707558764"/>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1802-B2C9-7CBF-8EE5-50DA1449AE55}"/>
              </a:ext>
            </a:extLst>
          </p:cNvPr>
          <p:cNvSpPr>
            <a:spLocks noGrp="1"/>
          </p:cNvSpPr>
          <p:nvPr>
            <p:ph type="title"/>
          </p:nvPr>
        </p:nvSpPr>
        <p:spPr>
          <a:xfrm>
            <a:off x="704204" y="497147"/>
            <a:ext cx="10792472" cy="5326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C346CB-C25D-BC60-5350-9F157353967A}"/>
              </a:ext>
            </a:extLst>
          </p:cNvPr>
          <p:cNvSpPr>
            <a:spLocks noGrp="1"/>
          </p:cNvSpPr>
          <p:nvPr>
            <p:ph sz="half" idx="1"/>
          </p:nvPr>
        </p:nvSpPr>
        <p:spPr>
          <a:xfrm>
            <a:off x="708732" y="1898944"/>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6A55C02-C98E-80CB-4452-4C0686A1C8A4}"/>
              </a:ext>
            </a:extLst>
          </p:cNvPr>
          <p:cNvSpPr>
            <a:spLocks noGrp="1"/>
          </p:cNvSpPr>
          <p:nvPr>
            <p:ph sz="half" idx="2"/>
          </p:nvPr>
        </p:nvSpPr>
        <p:spPr>
          <a:xfrm>
            <a:off x="6301668" y="1898944"/>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1788DC-CC82-51F0-1BFF-E260417DE48C}"/>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6" name="Footer Placeholder 5">
            <a:extLst>
              <a:ext uri="{FF2B5EF4-FFF2-40B4-BE49-F238E27FC236}">
                <a16:creationId xmlns:a16="http://schemas.microsoft.com/office/drawing/2014/main" id="{D2C16986-105D-E1B8-514B-977C24000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35CCA-0DE5-6453-7E1F-E44ADC918E8C}"/>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2917566558"/>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C132-A320-95EA-71AA-CF81DF5A2F57}"/>
              </a:ext>
            </a:extLst>
          </p:cNvPr>
          <p:cNvSpPr>
            <a:spLocks noGrp="1"/>
          </p:cNvSpPr>
          <p:nvPr>
            <p:ph type="title"/>
          </p:nvPr>
        </p:nvSpPr>
        <p:spPr>
          <a:xfrm>
            <a:off x="704203" y="494006"/>
            <a:ext cx="10792472" cy="65121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05168F-6FA8-A476-E604-162675127BAC}"/>
              </a:ext>
            </a:extLst>
          </p:cNvPr>
          <p:cNvSpPr>
            <a:spLocks noGrp="1"/>
          </p:cNvSpPr>
          <p:nvPr>
            <p:ph type="body" idx="1"/>
          </p:nvPr>
        </p:nvSpPr>
        <p:spPr>
          <a:xfrm>
            <a:off x="704203" y="1281369"/>
            <a:ext cx="5157787" cy="823912"/>
          </a:xfrm>
        </p:spPr>
        <p:txBody>
          <a:bodyPr anchor="b">
            <a:normAutofit/>
          </a:bodyPr>
          <a:lstStyle>
            <a:lvl1pPr marL="0" indent="0">
              <a:buNone/>
              <a:defRPr sz="2000" b="0">
                <a:solidFill>
                  <a:schemeClr val="accent1"/>
                </a:solidFill>
                <a:latin typeface="Montserrat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4A49920-F5AC-3EFA-51EC-049A74CEC9C2}"/>
              </a:ext>
            </a:extLst>
          </p:cNvPr>
          <p:cNvSpPr>
            <a:spLocks noGrp="1"/>
          </p:cNvSpPr>
          <p:nvPr>
            <p:ph sz="half" idx="2"/>
          </p:nvPr>
        </p:nvSpPr>
        <p:spPr>
          <a:xfrm>
            <a:off x="704203" y="2388791"/>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2DFB73-D77D-8B64-D468-60C7D04E504A}"/>
              </a:ext>
            </a:extLst>
          </p:cNvPr>
          <p:cNvSpPr>
            <a:spLocks noGrp="1"/>
          </p:cNvSpPr>
          <p:nvPr>
            <p:ph type="body" sz="quarter" idx="3"/>
          </p:nvPr>
        </p:nvSpPr>
        <p:spPr>
          <a:xfrm>
            <a:off x="6304609" y="1281369"/>
            <a:ext cx="5183188" cy="823912"/>
          </a:xfrm>
        </p:spPr>
        <p:txBody>
          <a:bodyPr anchor="b">
            <a:normAutofit/>
          </a:bodyPr>
          <a:lstStyle>
            <a:lvl1pPr marL="0" indent="0">
              <a:buNone/>
              <a:defRPr sz="2000" b="0">
                <a:solidFill>
                  <a:schemeClr val="accent1"/>
                </a:solidFill>
                <a:latin typeface="Montserrat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BB5134-C676-AF12-8A01-1687BF61D592}"/>
              </a:ext>
            </a:extLst>
          </p:cNvPr>
          <p:cNvSpPr>
            <a:spLocks noGrp="1"/>
          </p:cNvSpPr>
          <p:nvPr>
            <p:ph sz="quarter" idx="4"/>
          </p:nvPr>
        </p:nvSpPr>
        <p:spPr>
          <a:xfrm>
            <a:off x="6304609" y="2388791"/>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15FBC5D-E907-0936-1BFD-AC7466993FE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8" name="Footer Placeholder 7">
            <a:extLst>
              <a:ext uri="{FF2B5EF4-FFF2-40B4-BE49-F238E27FC236}">
                <a16:creationId xmlns:a16="http://schemas.microsoft.com/office/drawing/2014/main" id="{03325C30-50DA-0927-818C-D76ED70DEE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EC849-80C5-4C21-41CC-62E535F998F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8580993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62_Full Image without Header &amp;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45514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ack cov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8F7294-1CF1-F6A6-A558-5A70A8FD1529}"/>
              </a:ext>
              <a:ext uri="{C183D7F6-B498-43B3-948B-1728B52AA6E4}">
                <adec:decorative xmlns:adec="http://schemas.microsoft.com/office/drawing/2017/decorative" val="1"/>
              </a:ext>
            </a:extLst>
          </p:cNvPr>
          <p:cNvPicPr/>
          <p:nvPr/>
        </p:nvPicPr>
        <p:blipFill>
          <a:blip r:embed="rId2"/>
          <a:stretch>
            <a:fillRect/>
          </a:stretch>
        </p:blipFill>
        <p:spPr>
          <a:xfrm>
            <a:off x="-1" y="0"/>
            <a:ext cx="12192000" cy="6858000"/>
          </a:xfrm>
          <a:prstGeom prst="rect">
            <a:avLst/>
          </a:prstGeom>
        </p:spPr>
      </p:pic>
      <p:pic>
        <p:nvPicPr>
          <p:cNvPr id="17" name="Graphic 16">
            <a:extLst>
              <a:ext uri="{FF2B5EF4-FFF2-40B4-BE49-F238E27FC236}">
                <a16:creationId xmlns:a16="http://schemas.microsoft.com/office/drawing/2014/main" id="{B35292FB-14C0-75C4-C8FC-BBAE815A2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801" y="990638"/>
            <a:ext cx="2020399" cy="847846"/>
          </a:xfrm>
          <a:prstGeom prst="rect">
            <a:avLst/>
          </a:prstGeom>
        </p:spPr>
      </p:pic>
      <p:grpSp>
        <p:nvGrpSpPr>
          <p:cNvPr id="18" name="Group 17">
            <a:extLst>
              <a:ext uri="{FF2B5EF4-FFF2-40B4-BE49-F238E27FC236}">
                <a16:creationId xmlns:a16="http://schemas.microsoft.com/office/drawing/2014/main" id="{E9EC65B0-773C-7C8F-FFBA-F093AA9AEE83}"/>
              </a:ext>
            </a:extLst>
          </p:cNvPr>
          <p:cNvGrpSpPr/>
          <p:nvPr/>
        </p:nvGrpSpPr>
        <p:grpSpPr>
          <a:xfrm>
            <a:off x="5083471" y="5685971"/>
            <a:ext cx="2025057" cy="215848"/>
            <a:chOff x="8776610" y="5731265"/>
            <a:chExt cx="2611456" cy="278351"/>
          </a:xfrm>
        </p:grpSpPr>
        <p:pic>
          <p:nvPicPr>
            <p:cNvPr id="19" name="Graphic 18">
              <a:hlinkClick r:id="rId5"/>
              <a:extLst>
                <a:ext uri="{FF2B5EF4-FFF2-40B4-BE49-F238E27FC236}">
                  <a16:creationId xmlns:a16="http://schemas.microsoft.com/office/drawing/2014/main" id="{44395333-D06F-3A71-F5D3-B42922314F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76610" y="5731265"/>
              <a:ext cx="158797" cy="254075"/>
            </a:xfrm>
            <a:prstGeom prst="rect">
              <a:avLst/>
            </a:prstGeom>
          </p:spPr>
        </p:pic>
        <p:pic>
          <p:nvPicPr>
            <p:cNvPr id="20" name="Graphic 19">
              <a:hlinkClick r:id="rId8"/>
              <a:extLst>
                <a:ext uri="{FF2B5EF4-FFF2-40B4-BE49-F238E27FC236}">
                  <a16:creationId xmlns:a16="http://schemas.microsoft.com/office/drawing/2014/main" id="{A9B1947F-EBFE-4B1C-51CF-8454028C67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05102" y="5755541"/>
              <a:ext cx="222315" cy="254075"/>
            </a:xfrm>
            <a:prstGeom prst="rect">
              <a:avLst/>
            </a:prstGeom>
          </p:spPr>
        </p:pic>
        <p:pic>
          <p:nvPicPr>
            <p:cNvPr id="21" name="Graphic 20">
              <a:hlinkClick r:id="rId11"/>
              <a:extLst>
                <a:ext uri="{FF2B5EF4-FFF2-40B4-BE49-F238E27FC236}">
                  <a16:creationId xmlns:a16="http://schemas.microsoft.com/office/drawing/2014/main" id="{E8AB5662-74E7-7EC6-5FB3-D0E8AC76B7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15103" y="5747449"/>
              <a:ext cx="254075" cy="254075"/>
            </a:xfrm>
            <a:prstGeom prst="rect">
              <a:avLst/>
            </a:prstGeom>
          </p:spPr>
        </p:pic>
        <p:pic>
          <p:nvPicPr>
            <p:cNvPr id="22" name="Graphic 21">
              <a:hlinkClick r:id="rId14"/>
              <a:extLst>
                <a:ext uri="{FF2B5EF4-FFF2-40B4-BE49-F238E27FC236}">
                  <a16:creationId xmlns:a16="http://schemas.microsoft.com/office/drawing/2014/main" id="{2E0EC9E6-6F6F-328C-21DB-43C4D47E3E7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02232" y="5755541"/>
              <a:ext cx="285834" cy="254075"/>
            </a:xfrm>
            <a:prstGeom prst="rect">
              <a:avLst/>
            </a:prstGeom>
          </p:spPr>
        </p:pic>
      </p:grpSp>
      <p:sp>
        <p:nvSpPr>
          <p:cNvPr id="23" name="TextBox 22">
            <a:extLst>
              <a:ext uri="{FF2B5EF4-FFF2-40B4-BE49-F238E27FC236}">
                <a16:creationId xmlns:a16="http://schemas.microsoft.com/office/drawing/2014/main" id="{F4912F8A-0ECA-1663-F255-977C4237B81E}"/>
              </a:ext>
            </a:extLst>
          </p:cNvPr>
          <p:cNvSpPr txBox="1"/>
          <p:nvPr/>
        </p:nvSpPr>
        <p:spPr>
          <a:xfrm>
            <a:off x="3048000" y="4975752"/>
            <a:ext cx="6096000" cy="369332"/>
          </a:xfrm>
          <a:prstGeom prst="rect">
            <a:avLst/>
          </a:prstGeom>
          <a:noFill/>
        </p:spPr>
        <p:txBody>
          <a:bodyPr wrap="square">
            <a:spAutoFit/>
          </a:bodyPr>
          <a:lstStyle/>
          <a:p>
            <a:pPr algn="ctr"/>
            <a:r>
              <a:rPr lang="en-AU" b="1">
                <a:solidFill>
                  <a:schemeClr val="bg1"/>
                </a:solidFill>
                <a:latin typeface="Montserrat" panose="00000500000000000000" pitchFamily="2" charset="0"/>
              </a:rPr>
              <a:t>For more information, visit edresearch.edu.au</a:t>
            </a:r>
          </a:p>
        </p:txBody>
      </p:sp>
      <p:sp>
        <p:nvSpPr>
          <p:cNvPr id="24" name="TextBox 23">
            <a:extLst>
              <a:ext uri="{FF2B5EF4-FFF2-40B4-BE49-F238E27FC236}">
                <a16:creationId xmlns:a16="http://schemas.microsoft.com/office/drawing/2014/main" id="{A14C2472-72A6-4663-2828-0B0C5C530EBB}"/>
              </a:ext>
            </a:extLst>
          </p:cNvPr>
          <p:cNvSpPr txBox="1"/>
          <p:nvPr/>
        </p:nvSpPr>
        <p:spPr>
          <a:xfrm>
            <a:off x="849349" y="2927477"/>
            <a:ext cx="10493298" cy="461665"/>
          </a:xfrm>
          <a:prstGeom prst="rect">
            <a:avLst/>
          </a:prstGeom>
          <a:noFill/>
        </p:spPr>
        <p:txBody>
          <a:bodyPr wrap="square">
            <a:spAutoFit/>
          </a:bodyPr>
          <a:lstStyle/>
          <a:p>
            <a:pPr algn="ctr"/>
            <a:r>
              <a:rPr lang="en-AU" sz="2400" b="0">
                <a:solidFill>
                  <a:schemeClr val="bg1"/>
                </a:solidFill>
                <a:latin typeface="Montserrat" panose="00000500000000000000" pitchFamily="2" charset="0"/>
              </a:rPr>
              <a:t>Evidence and resources educators can trust</a:t>
            </a:r>
          </a:p>
        </p:txBody>
      </p:sp>
    </p:spTree>
    <p:extLst>
      <p:ext uri="{BB962C8B-B14F-4D97-AF65-F5344CB8AC3E}">
        <p14:creationId xmlns:p14="http://schemas.microsoft.com/office/powerpoint/2010/main" val="3623044936"/>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D4BAEBB0-6CCC-DFBC-CE80-B69E6469B1C9}"/>
              </a:ext>
            </a:extLst>
          </p:cNvPr>
          <p:cNvPicPr>
            <a:picLocks noChangeAspect="1"/>
          </p:cNvPicPr>
          <p:nvPr/>
        </p:nvPicPr>
        <p:blipFill>
          <a:blip r:embed="rId2"/>
          <a:stretch>
            <a:fillRect/>
          </a:stretch>
        </p:blipFill>
        <p:spPr>
          <a:xfrm>
            <a:off x="762" y="428"/>
            <a:ext cx="12190476" cy="6857143"/>
          </a:xfrm>
          <a:prstGeom prst="rect">
            <a:avLst/>
          </a:prstGeom>
        </p:spPr>
      </p:pic>
      <p:pic>
        <p:nvPicPr>
          <p:cNvPr id="8" name="Graphic 7">
            <a:extLst>
              <a:ext uri="{FF2B5EF4-FFF2-40B4-BE49-F238E27FC236}">
                <a16:creationId xmlns:a16="http://schemas.microsoft.com/office/drawing/2014/main" id="{9913F646-853A-89C8-4CCF-627F0A905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801" y="1012940"/>
            <a:ext cx="2020399" cy="847846"/>
          </a:xfrm>
          <a:prstGeom prst="rect">
            <a:avLst/>
          </a:prstGeom>
        </p:spPr>
      </p:pic>
      <p:sp>
        <p:nvSpPr>
          <p:cNvPr id="9" name="TextBox 8">
            <a:extLst>
              <a:ext uri="{FF2B5EF4-FFF2-40B4-BE49-F238E27FC236}">
                <a16:creationId xmlns:a16="http://schemas.microsoft.com/office/drawing/2014/main" id="{ABA2E6D5-BB56-847A-476D-B40FF5FA8174}"/>
              </a:ext>
            </a:extLst>
          </p:cNvPr>
          <p:cNvSpPr txBox="1"/>
          <p:nvPr/>
        </p:nvSpPr>
        <p:spPr>
          <a:xfrm>
            <a:off x="3048000" y="4542507"/>
            <a:ext cx="6096000" cy="986680"/>
          </a:xfrm>
          <a:prstGeom prst="rect">
            <a:avLst/>
          </a:prstGeom>
          <a:noFill/>
        </p:spPr>
        <p:txBody>
          <a:bodyPr wrap="square">
            <a:spAutoFit/>
          </a:bodyPr>
          <a:lstStyle/>
          <a:p>
            <a:pPr algn="ctr">
              <a:lnSpc>
                <a:spcPct val="150000"/>
              </a:lnSpc>
            </a:pPr>
            <a:r>
              <a:rPr lang="en-AU" sz="2100" b="0">
                <a:solidFill>
                  <a:schemeClr val="bg1"/>
                </a:solidFill>
                <a:latin typeface="Montserrat Light" panose="00000400000000000000" pitchFamily="2" charset="0"/>
              </a:rPr>
              <a:t>For more information, please visit: </a:t>
            </a:r>
            <a:r>
              <a:rPr lang="en-AU" sz="2000" b="1">
                <a:solidFill>
                  <a:schemeClr val="bg1"/>
                </a:solidFill>
                <a:latin typeface="Montserrat" panose="00000500000000000000" pitchFamily="2" charset="0"/>
              </a:rPr>
              <a:t>edresearch.edu.au</a:t>
            </a:r>
            <a:endParaRPr lang="en-AU" b="1">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1BAE5DD5-B418-1A28-3605-52FDEFD64BEE}"/>
              </a:ext>
            </a:extLst>
          </p:cNvPr>
          <p:cNvSpPr txBox="1"/>
          <p:nvPr/>
        </p:nvSpPr>
        <p:spPr>
          <a:xfrm>
            <a:off x="849351" y="2682150"/>
            <a:ext cx="10493298" cy="1231106"/>
          </a:xfrm>
          <a:prstGeom prst="rect">
            <a:avLst/>
          </a:prstGeom>
          <a:noFill/>
        </p:spPr>
        <p:txBody>
          <a:bodyPr wrap="square">
            <a:spAutoFit/>
          </a:bodyPr>
          <a:lstStyle/>
          <a:p>
            <a:pPr algn="ctr"/>
            <a:r>
              <a:rPr lang="en-AU" sz="3700" b="0">
                <a:solidFill>
                  <a:schemeClr val="bg1"/>
                </a:solidFill>
                <a:latin typeface="Montserrat SemiBold" panose="00000700000000000000" pitchFamily="2" charset="0"/>
              </a:rPr>
              <a:t>Evidence and resources</a:t>
            </a:r>
            <a:br>
              <a:rPr lang="en-AU" sz="3700" b="0">
                <a:solidFill>
                  <a:schemeClr val="bg1"/>
                </a:solidFill>
                <a:latin typeface="Montserrat SemiBold" panose="00000700000000000000" pitchFamily="2" charset="0"/>
              </a:rPr>
            </a:br>
            <a:r>
              <a:rPr lang="en-AU" sz="3700" b="0">
                <a:solidFill>
                  <a:schemeClr val="bg1"/>
                </a:solidFill>
                <a:latin typeface="Montserrat SemiBold" panose="00000700000000000000" pitchFamily="2" charset="0"/>
              </a:rPr>
              <a:t>educators can trust</a:t>
            </a:r>
          </a:p>
        </p:txBody>
      </p:sp>
    </p:spTree>
    <p:extLst>
      <p:ext uri="{BB962C8B-B14F-4D97-AF65-F5344CB8AC3E}">
        <p14:creationId xmlns:p14="http://schemas.microsoft.com/office/powerpoint/2010/main" val="26481623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7_Exit Ticket_3 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p:nvSpPr>
        <p:spPr>
          <a:xfrm>
            <a:off x="0" y="2"/>
            <a:ext cx="43815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8">
            <a:extLst>
              <a:ext uri="{FF2B5EF4-FFF2-40B4-BE49-F238E27FC236}">
                <a16:creationId xmlns:a16="http://schemas.microsoft.com/office/drawing/2014/main" id="{66DB3767-53EA-E229-11C8-BE86125E0EEC}"/>
              </a:ext>
            </a:extLst>
          </p:cNvPr>
          <p:cNvSpPr txBox="1">
            <a:spLocks/>
          </p:cNvSpPr>
          <p:nvPr/>
        </p:nvSpPr>
        <p:spPr>
          <a:xfrm>
            <a:off x="766763" y="534248"/>
            <a:ext cx="3171391" cy="154824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ontserrat" panose="00000500000000000000" pitchFamily="2" charset="0"/>
                <a:ea typeface="+mj-ea"/>
                <a:cs typeface="+mj-cs"/>
              </a:defRPr>
            </a:lvl1pPr>
          </a:lstStyle>
          <a:p>
            <a:r>
              <a:rPr lang="en-AU" sz="4000">
                <a:solidFill>
                  <a:schemeClr val="bg1"/>
                </a:solidFill>
              </a:rPr>
              <a:t>Learning</a:t>
            </a:r>
            <a:br>
              <a:rPr lang="en-AU" sz="4000">
                <a:solidFill>
                  <a:schemeClr val="bg1"/>
                </a:solidFill>
              </a:rPr>
            </a:br>
            <a:r>
              <a:rPr lang="en-AU" sz="4000">
                <a:solidFill>
                  <a:schemeClr val="bg1"/>
                </a:solidFill>
              </a:rPr>
              <a:t>reflection</a:t>
            </a:r>
            <a:endParaRPr lang="en-US" sz="4000">
              <a:solidFill>
                <a:schemeClr val="bg1"/>
              </a:solidFill>
            </a:endParaRPr>
          </a:p>
        </p:txBody>
      </p:sp>
      <p:pic>
        <p:nvPicPr>
          <p:cNvPr id="4" name="Content Placeholder 31">
            <a:extLst>
              <a:ext uri="{FF2B5EF4-FFF2-40B4-BE49-F238E27FC236}">
                <a16:creationId xmlns:a16="http://schemas.microsoft.com/office/drawing/2014/main" id="{82AF0747-6951-759B-0A8D-6E6DFE89F1C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384"/>
          <a:stretch/>
        </p:blipFill>
        <p:spPr>
          <a:xfrm>
            <a:off x="467589" y="3524036"/>
            <a:ext cx="3415396" cy="3333964"/>
          </a:xfrm>
          <a:prstGeom prst="rect">
            <a:avLst/>
          </a:prstGeom>
        </p:spPr>
      </p:pic>
      <p:sp>
        <p:nvSpPr>
          <p:cNvPr id="5" name="Text Placeholder 29">
            <a:extLst>
              <a:ext uri="{FF2B5EF4-FFF2-40B4-BE49-F238E27FC236}">
                <a16:creationId xmlns:a16="http://schemas.microsoft.com/office/drawing/2014/main" id="{9880D5A8-A1F1-506B-1664-35F57F95E0B1}"/>
              </a:ext>
            </a:extLst>
          </p:cNvPr>
          <p:cNvSpPr>
            <a:spLocks noGrp="1"/>
          </p:cNvSpPr>
          <p:nvPr>
            <p:ph type="body" sz="quarter" idx="20" hasCustomPrompt="1"/>
          </p:nvPr>
        </p:nvSpPr>
        <p:spPr>
          <a:xfrm>
            <a:off x="5395865" y="100041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6" name="Text Placeholder 29">
            <a:extLst>
              <a:ext uri="{FF2B5EF4-FFF2-40B4-BE49-F238E27FC236}">
                <a16:creationId xmlns:a16="http://schemas.microsoft.com/office/drawing/2014/main" id="{C2183919-5947-2CBC-F4AD-CCF54BB36E31}"/>
              </a:ext>
            </a:extLst>
          </p:cNvPr>
          <p:cNvSpPr>
            <a:spLocks noGrp="1"/>
          </p:cNvSpPr>
          <p:nvPr>
            <p:ph type="body" sz="quarter" idx="21" hasCustomPrompt="1"/>
          </p:nvPr>
        </p:nvSpPr>
        <p:spPr>
          <a:xfrm>
            <a:off x="5395865" y="279752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7" name="Text Placeholder 29">
            <a:extLst>
              <a:ext uri="{FF2B5EF4-FFF2-40B4-BE49-F238E27FC236}">
                <a16:creationId xmlns:a16="http://schemas.microsoft.com/office/drawing/2014/main" id="{FABE19A9-2E20-6F0D-B6A2-365680BEFBC6}"/>
              </a:ext>
            </a:extLst>
          </p:cNvPr>
          <p:cNvSpPr>
            <a:spLocks noGrp="1"/>
          </p:cNvSpPr>
          <p:nvPr>
            <p:ph type="body" sz="quarter" idx="22" hasCustomPrompt="1"/>
          </p:nvPr>
        </p:nvSpPr>
        <p:spPr>
          <a:xfrm>
            <a:off x="5395865" y="459463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Tree>
    <p:extLst>
      <p:ext uri="{BB962C8B-B14F-4D97-AF65-F5344CB8AC3E}">
        <p14:creationId xmlns:p14="http://schemas.microsoft.com/office/powerpoint/2010/main" val="1369675736"/>
      </p:ext>
    </p:extLst>
  </p:cSld>
  <p:clrMapOvr>
    <a:masterClrMapping/>
  </p:clrMapOvr>
  <p:hf hdr="0" ftr="0" dt="0"/>
  <p:extLst>
    <p:ext uri="{DCECCB84-F9BA-43D5-87BE-67443E8EF086}">
      <p15:sldGuideLst xmlns:p15="http://schemas.microsoft.com/office/powerpoint/2012/main">
        <p15:guide id="1" pos="3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7_Back cov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8F7294-1CF1-F6A6-A558-5A70A8FD1529}"/>
              </a:ext>
              <a:ext uri="{C183D7F6-B498-43B3-948B-1728B52AA6E4}">
                <adec:decorative xmlns:adec="http://schemas.microsoft.com/office/drawing/2017/decorative" val="1"/>
              </a:ext>
            </a:extLst>
          </p:cNvPr>
          <p:cNvPicPr/>
          <p:nvPr/>
        </p:nvPicPr>
        <p:blipFill>
          <a:blip r:embed="rId2"/>
          <a:stretch>
            <a:fillRect/>
          </a:stretch>
        </p:blipFill>
        <p:spPr>
          <a:xfrm>
            <a:off x="-1" y="0"/>
            <a:ext cx="12192000" cy="6858000"/>
          </a:xfrm>
          <a:prstGeom prst="rect">
            <a:avLst/>
          </a:prstGeom>
        </p:spPr>
      </p:pic>
      <p:pic>
        <p:nvPicPr>
          <p:cNvPr id="17" name="Graphic 16">
            <a:extLst>
              <a:ext uri="{FF2B5EF4-FFF2-40B4-BE49-F238E27FC236}">
                <a16:creationId xmlns:a16="http://schemas.microsoft.com/office/drawing/2014/main" id="{B35292FB-14C0-75C4-C8FC-BBAE815A2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801" y="990638"/>
            <a:ext cx="2020399" cy="847846"/>
          </a:xfrm>
          <a:prstGeom prst="rect">
            <a:avLst/>
          </a:prstGeom>
        </p:spPr>
      </p:pic>
      <p:grpSp>
        <p:nvGrpSpPr>
          <p:cNvPr id="18" name="Group 17">
            <a:extLst>
              <a:ext uri="{FF2B5EF4-FFF2-40B4-BE49-F238E27FC236}">
                <a16:creationId xmlns:a16="http://schemas.microsoft.com/office/drawing/2014/main" id="{E9EC65B0-773C-7C8F-FFBA-F093AA9AEE83}"/>
              </a:ext>
            </a:extLst>
          </p:cNvPr>
          <p:cNvGrpSpPr/>
          <p:nvPr/>
        </p:nvGrpSpPr>
        <p:grpSpPr>
          <a:xfrm>
            <a:off x="5083471" y="5685971"/>
            <a:ext cx="2025057" cy="215848"/>
            <a:chOff x="8776610" y="5731265"/>
            <a:chExt cx="2611456" cy="278351"/>
          </a:xfrm>
        </p:grpSpPr>
        <p:pic>
          <p:nvPicPr>
            <p:cNvPr id="19" name="Graphic 18">
              <a:hlinkClick r:id="rId5"/>
              <a:extLst>
                <a:ext uri="{FF2B5EF4-FFF2-40B4-BE49-F238E27FC236}">
                  <a16:creationId xmlns:a16="http://schemas.microsoft.com/office/drawing/2014/main" id="{44395333-D06F-3A71-F5D3-B42922314F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76610" y="5731265"/>
              <a:ext cx="158797" cy="254075"/>
            </a:xfrm>
            <a:prstGeom prst="rect">
              <a:avLst/>
            </a:prstGeom>
          </p:spPr>
        </p:pic>
        <p:pic>
          <p:nvPicPr>
            <p:cNvPr id="20" name="Graphic 19">
              <a:hlinkClick r:id="rId8"/>
              <a:extLst>
                <a:ext uri="{FF2B5EF4-FFF2-40B4-BE49-F238E27FC236}">
                  <a16:creationId xmlns:a16="http://schemas.microsoft.com/office/drawing/2014/main" id="{A9B1947F-EBFE-4B1C-51CF-8454028C67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05102" y="5755541"/>
              <a:ext cx="222315" cy="254075"/>
            </a:xfrm>
            <a:prstGeom prst="rect">
              <a:avLst/>
            </a:prstGeom>
          </p:spPr>
        </p:pic>
        <p:pic>
          <p:nvPicPr>
            <p:cNvPr id="21" name="Graphic 20">
              <a:hlinkClick r:id="rId11"/>
              <a:extLst>
                <a:ext uri="{FF2B5EF4-FFF2-40B4-BE49-F238E27FC236}">
                  <a16:creationId xmlns:a16="http://schemas.microsoft.com/office/drawing/2014/main" id="{E8AB5662-74E7-7EC6-5FB3-D0E8AC76B7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15103" y="5747449"/>
              <a:ext cx="254075" cy="254075"/>
            </a:xfrm>
            <a:prstGeom prst="rect">
              <a:avLst/>
            </a:prstGeom>
          </p:spPr>
        </p:pic>
        <p:pic>
          <p:nvPicPr>
            <p:cNvPr id="22" name="Graphic 21">
              <a:hlinkClick r:id="rId14"/>
              <a:extLst>
                <a:ext uri="{FF2B5EF4-FFF2-40B4-BE49-F238E27FC236}">
                  <a16:creationId xmlns:a16="http://schemas.microsoft.com/office/drawing/2014/main" id="{2E0EC9E6-6F6F-328C-21DB-43C4D47E3E7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02232" y="5755541"/>
              <a:ext cx="285834" cy="254075"/>
            </a:xfrm>
            <a:prstGeom prst="rect">
              <a:avLst/>
            </a:prstGeom>
          </p:spPr>
        </p:pic>
      </p:grpSp>
      <p:sp>
        <p:nvSpPr>
          <p:cNvPr id="23" name="TextBox 22">
            <a:extLst>
              <a:ext uri="{FF2B5EF4-FFF2-40B4-BE49-F238E27FC236}">
                <a16:creationId xmlns:a16="http://schemas.microsoft.com/office/drawing/2014/main" id="{F4912F8A-0ECA-1663-F255-977C4237B81E}"/>
              </a:ext>
            </a:extLst>
          </p:cNvPr>
          <p:cNvSpPr txBox="1"/>
          <p:nvPr/>
        </p:nvSpPr>
        <p:spPr>
          <a:xfrm>
            <a:off x="3048000" y="4975752"/>
            <a:ext cx="6096000" cy="369332"/>
          </a:xfrm>
          <a:prstGeom prst="rect">
            <a:avLst/>
          </a:prstGeom>
          <a:noFill/>
        </p:spPr>
        <p:txBody>
          <a:bodyPr wrap="square">
            <a:spAutoFit/>
          </a:bodyPr>
          <a:lstStyle/>
          <a:p>
            <a:pPr algn="ctr"/>
            <a:r>
              <a:rPr lang="en-AU" b="1">
                <a:solidFill>
                  <a:schemeClr val="bg1"/>
                </a:solidFill>
                <a:latin typeface="Montserrat" panose="00000500000000000000" pitchFamily="2" charset="0"/>
              </a:rPr>
              <a:t>For more information, visit edresearch.edu.au</a:t>
            </a:r>
          </a:p>
        </p:txBody>
      </p:sp>
      <p:sp>
        <p:nvSpPr>
          <p:cNvPr id="24" name="TextBox 23">
            <a:extLst>
              <a:ext uri="{FF2B5EF4-FFF2-40B4-BE49-F238E27FC236}">
                <a16:creationId xmlns:a16="http://schemas.microsoft.com/office/drawing/2014/main" id="{A14C2472-72A6-4663-2828-0B0C5C530EBB}"/>
              </a:ext>
            </a:extLst>
          </p:cNvPr>
          <p:cNvSpPr txBox="1"/>
          <p:nvPr/>
        </p:nvSpPr>
        <p:spPr>
          <a:xfrm>
            <a:off x="849349" y="2927477"/>
            <a:ext cx="10493298" cy="461665"/>
          </a:xfrm>
          <a:prstGeom prst="rect">
            <a:avLst/>
          </a:prstGeom>
          <a:noFill/>
        </p:spPr>
        <p:txBody>
          <a:bodyPr wrap="square">
            <a:spAutoFit/>
          </a:bodyPr>
          <a:lstStyle/>
          <a:p>
            <a:pPr algn="ctr"/>
            <a:r>
              <a:rPr lang="en-AU" sz="2400" b="0">
                <a:solidFill>
                  <a:schemeClr val="bg1"/>
                </a:solidFill>
                <a:latin typeface="Montserrat" panose="00000500000000000000" pitchFamily="2" charset="0"/>
              </a:rPr>
              <a:t>Evidence and resources educators can trust</a:t>
            </a:r>
          </a:p>
        </p:txBody>
      </p:sp>
    </p:spTree>
    <p:extLst>
      <p:ext uri="{BB962C8B-B14F-4D97-AF65-F5344CB8AC3E}">
        <p14:creationId xmlns:p14="http://schemas.microsoft.com/office/powerpoint/2010/main" val="2644906214"/>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D4BAEBB0-6CCC-DFBC-CE80-B69E6469B1C9}"/>
              </a:ext>
            </a:extLst>
          </p:cNvPr>
          <p:cNvPicPr>
            <a:picLocks noChangeAspect="1"/>
          </p:cNvPicPr>
          <p:nvPr/>
        </p:nvPicPr>
        <p:blipFill>
          <a:blip r:embed="rId2"/>
          <a:stretch>
            <a:fillRect/>
          </a:stretch>
        </p:blipFill>
        <p:spPr>
          <a:xfrm>
            <a:off x="762" y="428"/>
            <a:ext cx="12190476" cy="6857143"/>
          </a:xfrm>
          <a:prstGeom prst="rect">
            <a:avLst/>
          </a:prstGeom>
        </p:spPr>
      </p:pic>
      <p:pic>
        <p:nvPicPr>
          <p:cNvPr id="8" name="Graphic 7">
            <a:extLst>
              <a:ext uri="{FF2B5EF4-FFF2-40B4-BE49-F238E27FC236}">
                <a16:creationId xmlns:a16="http://schemas.microsoft.com/office/drawing/2014/main" id="{9913F646-853A-89C8-4CCF-627F0A905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801" y="1012940"/>
            <a:ext cx="2020399" cy="847846"/>
          </a:xfrm>
          <a:prstGeom prst="rect">
            <a:avLst/>
          </a:prstGeom>
        </p:spPr>
      </p:pic>
      <p:sp>
        <p:nvSpPr>
          <p:cNvPr id="9" name="TextBox 8">
            <a:extLst>
              <a:ext uri="{FF2B5EF4-FFF2-40B4-BE49-F238E27FC236}">
                <a16:creationId xmlns:a16="http://schemas.microsoft.com/office/drawing/2014/main" id="{ABA2E6D5-BB56-847A-476D-B40FF5FA8174}"/>
              </a:ext>
            </a:extLst>
          </p:cNvPr>
          <p:cNvSpPr txBox="1"/>
          <p:nvPr/>
        </p:nvSpPr>
        <p:spPr>
          <a:xfrm>
            <a:off x="3048000" y="4542507"/>
            <a:ext cx="6096000" cy="986680"/>
          </a:xfrm>
          <a:prstGeom prst="rect">
            <a:avLst/>
          </a:prstGeom>
          <a:noFill/>
        </p:spPr>
        <p:txBody>
          <a:bodyPr wrap="square">
            <a:spAutoFit/>
          </a:bodyPr>
          <a:lstStyle/>
          <a:p>
            <a:pPr algn="ctr">
              <a:lnSpc>
                <a:spcPct val="150000"/>
              </a:lnSpc>
            </a:pPr>
            <a:r>
              <a:rPr lang="en-AU" sz="2100" b="0">
                <a:solidFill>
                  <a:schemeClr val="bg1"/>
                </a:solidFill>
                <a:latin typeface="Montserrat Light" panose="00000400000000000000" pitchFamily="2" charset="0"/>
              </a:rPr>
              <a:t>For more information, please visit: </a:t>
            </a:r>
            <a:r>
              <a:rPr lang="en-AU" sz="2000" b="1">
                <a:solidFill>
                  <a:schemeClr val="bg1"/>
                </a:solidFill>
                <a:latin typeface="Montserrat" panose="00000500000000000000" pitchFamily="2" charset="0"/>
              </a:rPr>
              <a:t>edresearch.edu.au</a:t>
            </a:r>
            <a:endParaRPr lang="en-AU" b="1">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1BAE5DD5-B418-1A28-3605-52FDEFD64BEE}"/>
              </a:ext>
            </a:extLst>
          </p:cNvPr>
          <p:cNvSpPr txBox="1"/>
          <p:nvPr/>
        </p:nvSpPr>
        <p:spPr>
          <a:xfrm>
            <a:off x="849351" y="2682150"/>
            <a:ext cx="10493298" cy="1231106"/>
          </a:xfrm>
          <a:prstGeom prst="rect">
            <a:avLst/>
          </a:prstGeom>
          <a:noFill/>
        </p:spPr>
        <p:txBody>
          <a:bodyPr wrap="square">
            <a:spAutoFit/>
          </a:bodyPr>
          <a:lstStyle/>
          <a:p>
            <a:pPr algn="ctr"/>
            <a:r>
              <a:rPr lang="en-AU" sz="3700" b="0">
                <a:solidFill>
                  <a:schemeClr val="bg1"/>
                </a:solidFill>
                <a:latin typeface="Montserrat SemiBold" panose="00000700000000000000" pitchFamily="2" charset="0"/>
              </a:rPr>
              <a:t>Evidence and resources</a:t>
            </a:r>
            <a:br>
              <a:rPr lang="en-AU" sz="3700" b="0">
                <a:solidFill>
                  <a:schemeClr val="bg1"/>
                </a:solidFill>
                <a:latin typeface="Montserrat SemiBold" panose="00000700000000000000" pitchFamily="2" charset="0"/>
              </a:rPr>
            </a:br>
            <a:r>
              <a:rPr lang="en-AU" sz="3700" b="0">
                <a:solidFill>
                  <a:schemeClr val="bg1"/>
                </a:solidFill>
                <a:latin typeface="Montserrat SemiBold" panose="00000700000000000000" pitchFamily="2" charset="0"/>
              </a:rPr>
              <a:t>educators can trust</a:t>
            </a:r>
          </a:p>
        </p:txBody>
      </p:sp>
    </p:spTree>
    <p:extLst>
      <p:ext uri="{BB962C8B-B14F-4D97-AF65-F5344CB8AC3E}">
        <p14:creationId xmlns:p14="http://schemas.microsoft.com/office/powerpoint/2010/main" val="13180520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3_Full Image without Header &amp;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C720F6-AB94-4194-AFCD-5DA01D79C051}"/>
              </a:ext>
            </a:extLst>
          </p:cNvPr>
          <p:cNvSpPr>
            <a:spLocks noGrp="1"/>
          </p:cNvSpPr>
          <p:nvPr>
            <p:ph type="pic" sz="quarter" idx="11"/>
          </p:nvPr>
        </p:nvSpPr>
        <p:spPr>
          <a:xfrm>
            <a:off x="1812925" y="619125"/>
            <a:ext cx="8566150" cy="2809875"/>
          </a:xfrm>
          <a:custGeom>
            <a:avLst/>
            <a:gdLst>
              <a:gd name="connsiteX0" fmla="*/ 0 w 8566150"/>
              <a:gd name="connsiteY0" fmla="*/ 0 h 3025775"/>
              <a:gd name="connsiteX1" fmla="*/ 8566150 w 8566150"/>
              <a:gd name="connsiteY1" fmla="*/ 0 h 3025775"/>
              <a:gd name="connsiteX2" fmla="*/ 8566150 w 8566150"/>
              <a:gd name="connsiteY2" fmla="*/ 3025775 h 3025775"/>
              <a:gd name="connsiteX3" fmla="*/ 0 w 8566150"/>
              <a:gd name="connsiteY3" fmla="*/ 3025775 h 3025775"/>
            </a:gdLst>
            <a:ahLst/>
            <a:cxnLst>
              <a:cxn ang="0">
                <a:pos x="connsiteX0" y="connsiteY0"/>
              </a:cxn>
              <a:cxn ang="0">
                <a:pos x="connsiteX1" y="connsiteY1"/>
              </a:cxn>
              <a:cxn ang="0">
                <a:pos x="connsiteX2" y="connsiteY2"/>
              </a:cxn>
              <a:cxn ang="0">
                <a:pos x="connsiteX3" y="connsiteY3"/>
              </a:cxn>
            </a:cxnLst>
            <a:rect l="l" t="t" r="r" b="b"/>
            <a:pathLst>
              <a:path w="8566150" h="3025775">
                <a:moveTo>
                  <a:pt x="0" y="0"/>
                </a:moveTo>
                <a:lnTo>
                  <a:pt x="8566150" y="0"/>
                </a:lnTo>
                <a:lnTo>
                  <a:pt x="8566150" y="3025775"/>
                </a:lnTo>
                <a:lnTo>
                  <a:pt x="0" y="3025775"/>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1555247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D72F17-0731-8501-1794-5CD60D9AA9AB}"/>
              </a:ext>
            </a:extLst>
          </p:cNvPr>
          <p:cNvSpPr>
            <a:spLocks noGrp="1"/>
          </p:cNvSpPr>
          <p:nvPr>
            <p:ph type="dt" sz="half" idx="10"/>
          </p:nvPr>
        </p:nvSpPr>
        <p:spPr/>
        <p:txBody>
          <a:bodyPr/>
          <a:lstStyle/>
          <a:p>
            <a:fld id="{A7A2F296-9CA2-4A86-8499-EA26140231A8}" type="datetimeFigureOut">
              <a:rPr lang="en-US" smtClean="0"/>
              <a:t>7/4/2025</a:t>
            </a:fld>
            <a:endParaRPr lang="en-US"/>
          </a:p>
        </p:txBody>
      </p:sp>
      <p:sp>
        <p:nvSpPr>
          <p:cNvPr id="4" name="Footer Placeholder 3">
            <a:extLst>
              <a:ext uri="{FF2B5EF4-FFF2-40B4-BE49-F238E27FC236}">
                <a16:creationId xmlns:a16="http://schemas.microsoft.com/office/drawing/2014/main" id="{D93BBA9D-C412-F354-8494-A87A5270E8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B2F9E4-7BE9-937F-6E0E-565F47F743B1}"/>
              </a:ext>
            </a:extLst>
          </p:cNvPr>
          <p:cNvSpPr>
            <a:spLocks noGrp="1"/>
          </p:cNvSpPr>
          <p:nvPr>
            <p:ph type="sldNum" sz="quarter" idx="12"/>
          </p:nvPr>
        </p:nvSpPr>
        <p:spPr/>
        <p:txBody>
          <a:bodyPr/>
          <a:lstStyle/>
          <a:p>
            <a:fld id="{912A9220-AD7D-4FDF-9C3C-F5E0D64B4449}" type="slidenum">
              <a:rPr lang="en-US" smtClean="0"/>
              <a:t>‹#›</a:t>
            </a:fld>
            <a:endParaRPr lang="en-US"/>
          </a:p>
        </p:txBody>
      </p:sp>
      <p:sp>
        <p:nvSpPr>
          <p:cNvPr id="6" name="Title 1">
            <a:extLst>
              <a:ext uri="{FF2B5EF4-FFF2-40B4-BE49-F238E27FC236}">
                <a16:creationId xmlns:a16="http://schemas.microsoft.com/office/drawing/2014/main" id="{AAE903FD-CAA0-47AE-9989-811B01386D9F}"/>
              </a:ext>
            </a:extLst>
          </p:cNvPr>
          <p:cNvSpPr>
            <a:spLocks noGrp="1"/>
          </p:cNvSpPr>
          <p:nvPr>
            <p:ph type="title" hasCustomPrompt="1"/>
          </p:nvPr>
        </p:nvSpPr>
        <p:spPr>
          <a:xfrm>
            <a:off x="609600" y="780288"/>
            <a:ext cx="10972800" cy="910400"/>
          </a:xfrm>
        </p:spPr>
        <p:txBody>
          <a:bodyPr/>
          <a:lstStyle>
            <a:lvl1pPr>
              <a:defRPr/>
            </a:lvl1pPr>
          </a:lstStyle>
          <a:p>
            <a:r>
              <a:rPr lang="en-US"/>
              <a:t>Click to edit Heading level 1</a:t>
            </a:r>
          </a:p>
        </p:txBody>
      </p:sp>
    </p:spTree>
    <p:extLst>
      <p:ext uri="{BB962C8B-B14F-4D97-AF65-F5344CB8AC3E}">
        <p14:creationId xmlns:p14="http://schemas.microsoft.com/office/powerpoint/2010/main" val="7649054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How to use this templat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1868DD-F121-B874-39D0-345328CA5EEE}"/>
              </a:ext>
            </a:extLst>
          </p:cNvPr>
          <p:cNvSpPr txBox="1"/>
          <p:nvPr/>
        </p:nvSpPr>
        <p:spPr>
          <a:xfrm>
            <a:off x="0" y="1"/>
            <a:ext cx="12192000" cy="1306286"/>
          </a:xfrm>
          <a:prstGeom prst="round2SameRect">
            <a:avLst>
              <a:gd name="adj1" fmla="val 0"/>
              <a:gd name="adj2" fmla="val 20769"/>
            </a:avLst>
          </a:prstGeom>
          <a:solidFill>
            <a:schemeClr val="accent4"/>
          </a:solidFill>
        </p:spPr>
        <p:txBody>
          <a:bodyPr wrap="square" lIns="684000" rtlCol="0" anchor="ctr" anchorCtr="0">
            <a:noAutofit/>
          </a:bodyPr>
          <a:lstStyle/>
          <a:p>
            <a:pPr algn="l">
              <a:lnSpc>
                <a:spcPct val="140000"/>
              </a:lnSpc>
              <a:spcAft>
                <a:spcPts val="1200"/>
              </a:spcAft>
            </a:pPr>
            <a:r>
              <a:rPr lang="en-AU" sz="3200" b="0" noProof="0">
                <a:solidFill>
                  <a:schemeClr val="bg2"/>
                </a:solidFill>
                <a:latin typeface="Montserrat SemiBold" panose="00000700000000000000" pitchFamily="2" charset="0"/>
              </a:rPr>
              <a:t>How to use this template</a:t>
            </a:r>
          </a:p>
        </p:txBody>
      </p:sp>
      <p:sp>
        <p:nvSpPr>
          <p:cNvPr id="11" name="TextBox 10">
            <a:extLst>
              <a:ext uri="{FF2B5EF4-FFF2-40B4-BE49-F238E27FC236}">
                <a16:creationId xmlns:a16="http://schemas.microsoft.com/office/drawing/2014/main" id="{5CF13AA3-B682-3992-DBF3-A715F52118C9}"/>
              </a:ext>
            </a:extLst>
          </p:cNvPr>
          <p:cNvSpPr txBox="1"/>
          <p:nvPr/>
        </p:nvSpPr>
        <p:spPr>
          <a:xfrm>
            <a:off x="609600" y="1517512"/>
            <a:ext cx="4714876" cy="2206812"/>
          </a:xfrm>
          <a:prstGeom prst="rect">
            <a:avLst/>
          </a:prstGeom>
          <a:noFill/>
        </p:spPr>
        <p:txBody>
          <a:bodyPr wrap="square" rtlCol="0">
            <a:noAutofit/>
          </a:bodyPr>
          <a:lstStyle/>
          <a:p>
            <a:pPr lvl="0" algn="l">
              <a:lnSpc>
                <a:spcPct val="120000"/>
              </a:lnSpc>
              <a:spcAft>
                <a:spcPts val="1200"/>
              </a:spcAft>
            </a:pPr>
            <a:r>
              <a:rPr lang="en-AU" sz="1200" noProof="0"/>
              <a:t>There are only 10 text styles that can be embedded in a PowerPoint. This includes a Title/Heading 1 style, which appears at the top of most slides, and 9 customisable styles using indent levels. To use the 9 preset text styles in this PPT template*:</a:t>
            </a:r>
          </a:p>
          <a:p>
            <a:pPr marL="342900" lvl="0" indent="-342900" algn="l">
              <a:lnSpc>
                <a:spcPct val="120000"/>
              </a:lnSpc>
              <a:spcAft>
                <a:spcPts val="1200"/>
              </a:spcAft>
              <a:buAutoNum type="arabicPeriod"/>
            </a:pPr>
            <a:r>
              <a:rPr lang="en-AU" sz="1200" noProof="0"/>
              <a:t>Select the paragraph you’d like to apply the style to.</a:t>
            </a:r>
          </a:p>
          <a:p>
            <a:pPr marL="342900" lvl="0" indent="-342900" algn="l">
              <a:lnSpc>
                <a:spcPct val="120000"/>
              </a:lnSpc>
              <a:spcAft>
                <a:spcPts val="1200"/>
              </a:spcAft>
              <a:buAutoNum type="arabicPeriod"/>
            </a:pPr>
            <a:r>
              <a:rPr lang="en-AU" sz="1200" noProof="0"/>
              <a:t>Use the increase and decrease list level icons to swap between styles.</a:t>
            </a:r>
          </a:p>
        </p:txBody>
      </p:sp>
      <p:grpSp>
        <p:nvGrpSpPr>
          <p:cNvPr id="19" name="Group 18">
            <a:extLst>
              <a:ext uri="{FF2B5EF4-FFF2-40B4-BE49-F238E27FC236}">
                <a16:creationId xmlns:a16="http://schemas.microsoft.com/office/drawing/2014/main" id="{C9AF0089-2E7B-12CF-4D89-1566D741A961}"/>
              </a:ext>
            </a:extLst>
          </p:cNvPr>
          <p:cNvGrpSpPr/>
          <p:nvPr/>
        </p:nvGrpSpPr>
        <p:grpSpPr>
          <a:xfrm>
            <a:off x="609600" y="3724324"/>
            <a:ext cx="4886325" cy="1040465"/>
            <a:chOff x="707467" y="4934501"/>
            <a:chExt cx="4886325" cy="1040465"/>
          </a:xfrm>
        </p:grpSpPr>
        <p:pic>
          <p:nvPicPr>
            <p:cNvPr id="14" name="Picture 13">
              <a:extLst>
                <a:ext uri="{FF2B5EF4-FFF2-40B4-BE49-F238E27FC236}">
                  <a16:creationId xmlns:a16="http://schemas.microsoft.com/office/drawing/2014/main" id="{A03F80CF-3CCC-BFBD-40E9-8137CCA0061F}"/>
                </a:ext>
              </a:extLst>
            </p:cNvPr>
            <p:cNvPicPr>
              <a:picLocks noChangeAspect="1"/>
            </p:cNvPicPr>
            <p:nvPr/>
          </p:nvPicPr>
          <p:blipFill>
            <a:blip r:embed="rId2"/>
            <a:stretch>
              <a:fillRect/>
            </a:stretch>
          </p:blipFill>
          <p:spPr>
            <a:xfrm>
              <a:off x="707467" y="5197263"/>
              <a:ext cx="4886325" cy="777703"/>
            </a:xfrm>
            <a:prstGeom prst="rect">
              <a:avLst/>
            </a:prstGeom>
          </p:spPr>
        </p:pic>
        <p:sp>
          <p:nvSpPr>
            <p:cNvPr id="15" name="Rectangle 14">
              <a:extLst>
                <a:ext uri="{FF2B5EF4-FFF2-40B4-BE49-F238E27FC236}">
                  <a16:creationId xmlns:a16="http://schemas.microsoft.com/office/drawing/2014/main" id="{E9E44A83-7E10-9F9B-79A7-D7CD3E2E1463}"/>
                </a:ext>
              </a:extLst>
            </p:cNvPr>
            <p:cNvSpPr/>
            <p:nvPr/>
          </p:nvSpPr>
          <p:spPr>
            <a:xfrm>
              <a:off x="3672158" y="5245534"/>
              <a:ext cx="441588" cy="28101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cxnSp>
          <p:nvCxnSpPr>
            <p:cNvPr id="17" name="Straight Arrow Connector 16">
              <a:extLst>
                <a:ext uri="{FF2B5EF4-FFF2-40B4-BE49-F238E27FC236}">
                  <a16:creationId xmlns:a16="http://schemas.microsoft.com/office/drawing/2014/main" id="{4F0AAE28-E1E1-90D0-272D-E9508BAE143E}"/>
                </a:ext>
              </a:extLst>
            </p:cNvPr>
            <p:cNvCxnSpPr>
              <a:cxnSpLocks/>
            </p:cNvCxnSpPr>
            <p:nvPr/>
          </p:nvCxnSpPr>
          <p:spPr>
            <a:xfrm>
              <a:off x="3885034" y="4934501"/>
              <a:ext cx="0" cy="26276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99DB001B-A8C0-A7FD-2163-B33ACED54CDC}"/>
              </a:ext>
            </a:extLst>
          </p:cNvPr>
          <p:cNvSpPr txBox="1"/>
          <p:nvPr/>
        </p:nvSpPr>
        <p:spPr>
          <a:xfrm>
            <a:off x="609600" y="5027550"/>
            <a:ext cx="4714876" cy="1544071"/>
          </a:xfrm>
          <a:prstGeom prst="rect">
            <a:avLst/>
          </a:prstGeom>
          <a:noFill/>
        </p:spPr>
        <p:txBody>
          <a:bodyPr wrap="square" rtlCol="0">
            <a:noAutofit/>
          </a:bodyPr>
          <a:lstStyle/>
          <a:p>
            <a:pPr algn="l">
              <a:lnSpc>
                <a:spcPct val="120000"/>
              </a:lnSpc>
              <a:spcAft>
                <a:spcPts val="1200"/>
              </a:spcAft>
            </a:pPr>
            <a:r>
              <a:rPr lang="en-AU" sz="1200" noProof="0"/>
              <a:t>*Preset styles will only work in the placeholder text frames available on each preset slide layout. Text boxes that are inserted manually (by selecting Insert &gt; Text Box) will default to Normal body text style only.</a:t>
            </a:r>
          </a:p>
          <a:p>
            <a:pPr algn="l">
              <a:lnSpc>
                <a:spcPct val="120000"/>
              </a:lnSpc>
              <a:spcAft>
                <a:spcPts val="1200"/>
              </a:spcAft>
            </a:pPr>
            <a:r>
              <a:rPr lang="en-AU" sz="1200" noProof="0"/>
              <a:t>This only applies to content slides and excludes title slide and section headers.</a:t>
            </a:r>
          </a:p>
        </p:txBody>
      </p:sp>
      <p:sp>
        <p:nvSpPr>
          <p:cNvPr id="21" name="TextBox 20">
            <a:extLst>
              <a:ext uri="{FF2B5EF4-FFF2-40B4-BE49-F238E27FC236}">
                <a16:creationId xmlns:a16="http://schemas.microsoft.com/office/drawing/2014/main" id="{78286E26-8B18-3AAD-60AF-19C0B9E62108}"/>
              </a:ext>
            </a:extLst>
          </p:cNvPr>
          <p:cNvSpPr txBox="1"/>
          <p:nvPr/>
        </p:nvSpPr>
        <p:spPr>
          <a:xfrm>
            <a:off x="6541479" y="1517512"/>
            <a:ext cx="5040923" cy="914190"/>
          </a:xfrm>
          <a:prstGeom prst="rect">
            <a:avLst/>
          </a:prstGeom>
          <a:noFill/>
        </p:spPr>
        <p:txBody>
          <a:bodyPr wrap="square" rtlCol="0">
            <a:noAutofit/>
          </a:bodyPr>
          <a:lstStyle/>
          <a:p>
            <a:pPr lvl="0" algn="l">
              <a:lnSpc>
                <a:spcPct val="120000"/>
              </a:lnSpc>
              <a:spcAft>
                <a:spcPts val="1200"/>
              </a:spcAft>
            </a:pPr>
            <a:r>
              <a:rPr lang="en-AU" sz="1200" noProof="0"/>
              <a:t>The 9 text styles embedded in this template are set in the following specific order. Increase or decrease indent level to swap between the styles:</a:t>
            </a:r>
          </a:p>
        </p:txBody>
      </p:sp>
      <p:sp>
        <p:nvSpPr>
          <p:cNvPr id="22" name="TextBox 21">
            <a:extLst>
              <a:ext uri="{FF2B5EF4-FFF2-40B4-BE49-F238E27FC236}">
                <a16:creationId xmlns:a16="http://schemas.microsoft.com/office/drawing/2014/main" id="{31A3C2C8-027E-4C15-CDB6-1E09AF9A2BFE}"/>
              </a:ext>
            </a:extLst>
          </p:cNvPr>
          <p:cNvSpPr txBox="1"/>
          <p:nvPr/>
        </p:nvSpPr>
        <p:spPr>
          <a:xfrm>
            <a:off x="6405824" y="2431702"/>
            <a:ext cx="5312231" cy="4264624"/>
          </a:xfrm>
          <a:prstGeom prst="rect">
            <a:avLst/>
          </a:prstGeom>
          <a:solidFill>
            <a:schemeClr val="bg2">
              <a:lumMod val="95000"/>
            </a:schemeClr>
          </a:solidFill>
        </p:spPr>
        <p:txBody>
          <a:bodyPr wrap="square" lIns="252000" tIns="144000" rIns="252000" bIns="144000" rtlCol="0">
            <a:noAutofit/>
          </a:bodyPr>
          <a:lstStyle/>
          <a:p>
            <a:pPr lvl="0" algn="l">
              <a:lnSpc>
                <a:spcPct val="120000"/>
              </a:lnSpc>
              <a:spcAft>
                <a:spcPts val="600"/>
              </a:spcAft>
            </a:pPr>
            <a:r>
              <a:rPr lang="en-AU" sz="1600" noProof="0"/>
              <a:t>Normal body text (no indent – default first line of a new placeholder text frames)</a:t>
            </a:r>
          </a:p>
          <a:p>
            <a:pPr lvl="0" algn="l">
              <a:lnSpc>
                <a:spcPct val="120000"/>
              </a:lnSpc>
              <a:spcBef>
                <a:spcPts val="1200"/>
              </a:spcBef>
              <a:spcAft>
                <a:spcPts val="600"/>
              </a:spcAft>
            </a:pPr>
            <a:r>
              <a:rPr lang="en-AU" sz="2000" b="1" noProof="0">
                <a:solidFill>
                  <a:schemeClr val="accent1"/>
                </a:solidFill>
              </a:rPr>
              <a:t>Heading level 2 (click indent once)</a:t>
            </a:r>
          </a:p>
          <a:p>
            <a:pPr lvl="0" algn="l">
              <a:lnSpc>
                <a:spcPct val="120000"/>
              </a:lnSpc>
              <a:spcBef>
                <a:spcPts val="1200"/>
              </a:spcBef>
              <a:spcAft>
                <a:spcPts val="600"/>
              </a:spcAft>
            </a:pPr>
            <a:r>
              <a:rPr lang="en-AU" sz="1800" b="1" noProof="0">
                <a:solidFill>
                  <a:schemeClr val="accent2"/>
                </a:solidFill>
              </a:rPr>
              <a:t>Heading level 3 (click indent twice)</a:t>
            </a:r>
          </a:p>
          <a:p>
            <a:pPr marL="252000" marR="0" lvl="3" indent="-216000" algn="l" defTabSz="914400" rtl="0" eaLnBrk="1" fontAlgn="auto" latinLnBrk="0" hangingPunct="1">
              <a:lnSpc>
                <a:spcPct val="120000"/>
              </a:lnSpc>
              <a:spcBef>
                <a:spcPts val="0"/>
              </a:spcBef>
              <a:spcAft>
                <a:spcPts val="600"/>
              </a:spcAft>
              <a:buClr>
                <a:srgbClr val="01838F"/>
              </a:buClr>
              <a:buSzPct val="100000"/>
              <a:buFont typeface="Arial" panose="020B0604020202020204" pitchFamily="34" charset="0"/>
              <a:buChar char="•"/>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Bullet L1 (indent 3 times)</a:t>
            </a:r>
          </a:p>
          <a:p>
            <a:pPr marL="576000" marR="0" lvl="4" indent="-252000" algn="l" defTabSz="914400" rtl="0" eaLnBrk="1" fontAlgn="auto" latinLnBrk="0" hangingPunct="1">
              <a:lnSpc>
                <a:spcPct val="120000"/>
              </a:lnSpc>
              <a:spcBef>
                <a:spcPts val="0"/>
              </a:spcBef>
              <a:spcAft>
                <a:spcPts val="600"/>
              </a:spcAft>
              <a:buClr>
                <a:srgbClr val="01838F"/>
              </a:buClr>
              <a:buSzTx/>
              <a:buFont typeface="Montserrat" panose="00000500000000000000" pitchFamily="2" charset="0"/>
              <a:buChar char="–"/>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Bullet L2 (indent 4 times)</a:t>
            </a:r>
          </a:p>
          <a:p>
            <a:pPr marL="864000" marR="0" lvl="5" indent="-216000" algn="l" defTabSz="914400" rtl="0" eaLnBrk="1" fontAlgn="auto" latinLnBrk="0" hangingPunct="1">
              <a:lnSpc>
                <a:spcPct val="120000"/>
              </a:lnSpc>
              <a:spcBef>
                <a:spcPts val="0"/>
              </a:spcBef>
              <a:spcAft>
                <a:spcPts val="600"/>
              </a:spcAft>
              <a:buClr>
                <a:srgbClr val="01838F"/>
              </a:buClr>
              <a:buSzTx/>
              <a:buFont typeface="Montserrat" panose="00000500000000000000" pitchFamily="2" charset="0"/>
              <a:buChar char="›"/>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Bullet L3 (indent 5 times)</a:t>
            </a:r>
          </a:p>
          <a:p>
            <a:pPr marL="252000" marR="0" lvl="6" indent="-252000" algn="l" defTabSz="914400" rtl="0" eaLnBrk="1" fontAlgn="auto" latinLnBrk="0" hangingPunct="1">
              <a:lnSpc>
                <a:spcPct val="120000"/>
              </a:lnSpc>
              <a:spcBef>
                <a:spcPts val="0"/>
              </a:spcBef>
              <a:spcAft>
                <a:spcPts val="600"/>
              </a:spcAft>
              <a:buClrTx/>
              <a:buSzTx/>
              <a:buFont typeface="+mj-lt"/>
              <a:buAutoNum type="arabicPeriod"/>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List L1 (indent 6 times)</a:t>
            </a:r>
          </a:p>
          <a:p>
            <a:pPr marL="612000" marR="0" lvl="7" indent="-288000" algn="l" defTabSz="914400" rtl="0" eaLnBrk="1" fontAlgn="auto" latinLnBrk="0" hangingPunct="1">
              <a:lnSpc>
                <a:spcPct val="120000"/>
              </a:lnSpc>
              <a:spcBef>
                <a:spcPts val="0"/>
              </a:spcBef>
              <a:spcAft>
                <a:spcPts val="600"/>
              </a:spcAft>
              <a:buClrTx/>
              <a:buSzTx/>
              <a:buFont typeface="+mj-lt"/>
              <a:buAutoNum type="alphaLcParenR"/>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List L2 (indent 7 times)</a:t>
            </a:r>
          </a:p>
          <a:p>
            <a:pPr marL="936000" marR="0" lvl="8" indent="-288000" algn="l" defTabSz="914400" rtl="0" eaLnBrk="1" fontAlgn="auto" latinLnBrk="0" hangingPunct="1">
              <a:lnSpc>
                <a:spcPct val="120000"/>
              </a:lnSpc>
              <a:spcBef>
                <a:spcPts val="0"/>
              </a:spcBef>
              <a:spcAft>
                <a:spcPts val="600"/>
              </a:spcAft>
              <a:buClrTx/>
              <a:buSzTx/>
              <a:buFont typeface="+mj-lt"/>
              <a:buAutoNum type="romanLcPeriod"/>
              <a:tabLst/>
              <a:defRPr/>
            </a:pPr>
            <a:r>
              <a:rPr kumimoji="0" lang="en-AU" sz="1600" b="0" i="0" u="none" strike="noStrike" kern="1200" cap="none" spc="0" normalizeH="0" baseline="0" noProof="0">
                <a:ln>
                  <a:noFill/>
                </a:ln>
                <a:solidFill>
                  <a:srgbClr val="000000"/>
                </a:solidFill>
                <a:effectLst/>
                <a:uLnTx/>
                <a:uFillTx/>
                <a:latin typeface="Montserrat"/>
                <a:ea typeface="+mn-ea"/>
                <a:cs typeface="+mn-cs"/>
              </a:rPr>
              <a:t>List L3 (indent 8 times)</a:t>
            </a:r>
            <a:endParaRPr kumimoji="0" lang="en-AU" sz="1800" b="0" i="0" u="none" strike="noStrike" kern="1200" cap="none" spc="0" normalizeH="0" baseline="0" noProof="0">
              <a:ln>
                <a:noFill/>
              </a:ln>
              <a:solidFill>
                <a:srgbClr val="000000"/>
              </a:solidFill>
              <a:effectLst/>
              <a:uLnTx/>
              <a:uFillTx/>
              <a:latin typeface="Montserrat"/>
              <a:ea typeface="+mn-ea"/>
              <a:cs typeface="+mn-cs"/>
            </a:endParaRPr>
          </a:p>
        </p:txBody>
      </p:sp>
    </p:spTree>
    <p:extLst>
      <p:ext uri="{BB962C8B-B14F-4D97-AF65-F5344CB8AC3E}">
        <p14:creationId xmlns:p14="http://schemas.microsoft.com/office/powerpoint/2010/main" val="137564321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E854-4698-C026-8580-F38E18C80878}"/>
              </a:ext>
            </a:extLst>
          </p:cNvPr>
          <p:cNvSpPr>
            <a:spLocks noGrp="1"/>
          </p:cNvSpPr>
          <p:nvPr>
            <p:ph type="ctrTitle" hasCustomPrompt="1"/>
          </p:nvPr>
        </p:nvSpPr>
        <p:spPr>
          <a:xfrm>
            <a:off x="838201" y="1450847"/>
            <a:ext cx="9144000" cy="1640685"/>
          </a:xfrm>
        </p:spPr>
        <p:txBody>
          <a:bodyPr anchor="ctr" anchorCtr="0">
            <a:spAutoFit/>
          </a:bodyPr>
          <a:lstStyle>
            <a:lvl1pPr algn="l">
              <a:defRPr sz="5400" b="0">
                <a:latin typeface="Montserrat SemiBold" panose="00000700000000000000" pitchFamily="2" charset="0"/>
              </a:defRPr>
            </a:lvl1pPr>
          </a:lstStyle>
          <a:p>
            <a:r>
              <a:rPr lang="en-AU" noProof="0"/>
              <a:t>Click to edit</a:t>
            </a:r>
            <a:br>
              <a:rPr lang="en-AU" noProof="0"/>
            </a:br>
            <a:r>
              <a:rPr lang="en-AU" noProof="0"/>
              <a:t>presentation title</a:t>
            </a:r>
          </a:p>
        </p:txBody>
      </p:sp>
      <p:sp>
        <p:nvSpPr>
          <p:cNvPr id="3" name="Subtitle 2">
            <a:extLst>
              <a:ext uri="{FF2B5EF4-FFF2-40B4-BE49-F238E27FC236}">
                <a16:creationId xmlns:a16="http://schemas.microsoft.com/office/drawing/2014/main" id="{BFC59838-8050-6CF5-BE58-365DE1763C0E}"/>
              </a:ext>
            </a:extLst>
          </p:cNvPr>
          <p:cNvSpPr>
            <a:spLocks noGrp="1"/>
          </p:cNvSpPr>
          <p:nvPr>
            <p:ph type="subTitle" idx="1" hasCustomPrompt="1"/>
          </p:nvPr>
        </p:nvSpPr>
        <p:spPr>
          <a:xfrm>
            <a:off x="838201" y="3348039"/>
            <a:ext cx="9144000" cy="1784793"/>
          </a:xfrm>
          <a:prstGeom prst="rect">
            <a:avLst/>
          </a:prstGeom>
        </p:spPr>
        <p:txBody>
          <a:bodyPr anchor="t" anchorCtr="0">
            <a:noAutofit/>
          </a:bodyPr>
          <a:lstStyle>
            <a:lvl1pPr marL="0" indent="0" algn="l">
              <a:buNone/>
              <a:defRPr sz="32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AU" noProof="0"/>
              <a:t>Click to edit presentation subtitle</a:t>
            </a:r>
          </a:p>
        </p:txBody>
      </p:sp>
      <p:pic>
        <p:nvPicPr>
          <p:cNvPr id="7" name="AERO logo" descr="AERO logo">
            <a:extLst>
              <a:ext uri="{FF2B5EF4-FFF2-40B4-BE49-F238E27FC236}">
                <a16:creationId xmlns:a16="http://schemas.microsoft.com/office/drawing/2014/main" id="{96B42238-D5CA-AD50-9D64-15929F9C0D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1" y="5631260"/>
            <a:ext cx="1633396" cy="685443"/>
          </a:xfrm>
          <a:prstGeom prst="rect">
            <a:avLst/>
          </a:prstGeom>
        </p:spPr>
      </p:pic>
      <p:pic>
        <p:nvPicPr>
          <p:cNvPr id="8" name="AERO logo stylised">
            <a:extLst>
              <a:ext uri="{FF2B5EF4-FFF2-40B4-BE49-F238E27FC236}">
                <a16:creationId xmlns:a16="http://schemas.microsoft.com/office/drawing/2014/main" id="{A215040A-6DE8-2CCD-51E3-6B20D8DC2E7E}"/>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8057" b="51580"/>
          <a:stretch/>
        </p:blipFill>
        <p:spPr>
          <a:xfrm>
            <a:off x="5392290" y="563124"/>
            <a:ext cx="6809649" cy="6304815"/>
          </a:xfrm>
          <a:prstGeom prst="rect">
            <a:avLst/>
          </a:prstGeom>
        </p:spPr>
      </p:pic>
      <p:sp>
        <p:nvSpPr>
          <p:cNvPr id="9" name="Date Placeholder 8">
            <a:extLst>
              <a:ext uri="{FF2B5EF4-FFF2-40B4-BE49-F238E27FC236}">
                <a16:creationId xmlns:a16="http://schemas.microsoft.com/office/drawing/2014/main" id="{E2434BDB-E2D0-D92F-6140-F0AF50180129}"/>
              </a:ext>
              <a:ext uri="{C183D7F6-B498-43B3-948B-1728B52AA6E4}">
                <adec:decorative xmlns:adec="http://schemas.microsoft.com/office/drawing/2017/decorative" val="1"/>
              </a:ext>
            </a:extLst>
          </p:cNvPr>
          <p:cNvSpPr>
            <a:spLocks noGrp="1"/>
          </p:cNvSpPr>
          <p:nvPr>
            <p:ph type="dt" sz="half" idx="10"/>
          </p:nvPr>
        </p:nvSpPr>
        <p:spPr/>
        <p:txBody>
          <a:bodyPr/>
          <a:lstStyle/>
          <a:p>
            <a:fld id="{49A3854F-575E-4589-A316-9BA2703E3A04}" type="datetime1">
              <a:rPr lang="en-AU" smtClean="0"/>
              <a:t>4/07/2025</a:t>
            </a:fld>
            <a:endParaRPr lang="en-AU"/>
          </a:p>
        </p:txBody>
      </p:sp>
      <p:sp>
        <p:nvSpPr>
          <p:cNvPr id="10" name="Footer Placeholder 9">
            <a:extLst>
              <a:ext uri="{FF2B5EF4-FFF2-40B4-BE49-F238E27FC236}">
                <a16:creationId xmlns:a16="http://schemas.microsoft.com/office/drawing/2014/main" id="{5F8CA245-B2A0-A017-FE42-17866E9DBAC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a:p>
        </p:txBody>
      </p:sp>
      <p:sp>
        <p:nvSpPr>
          <p:cNvPr id="11" name="Slide Number Placeholder 10">
            <a:extLst>
              <a:ext uri="{FF2B5EF4-FFF2-40B4-BE49-F238E27FC236}">
                <a16:creationId xmlns:a16="http://schemas.microsoft.com/office/drawing/2014/main" id="{8395FD03-FC0D-C0D3-A8CE-93EDC9E2C038}"/>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7019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_2">
    <p:bg>
      <p:bgPr>
        <a:gradFill flip="none" rotWithShape="1">
          <a:gsLst>
            <a:gs pos="0">
              <a:schemeClr val="tx2"/>
            </a:gs>
            <a:gs pos="100000">
              <a:schemeClr val="accent1"/>
            </a:gs>
          </a:gsLst>
          <a:lin ang="2700000" scaled="1"/>
          <a:tileRect/>
        </a:gradFill>
        <a:effectLst/>
      </p:bgPr>
    </p:bg>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284AC166-1F9D-87DA-2B57-0F9250E1E8F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sp>
        <p:nvSpPr>
          <p:cNvPr id="2" name="Title 1">
            <a:extLst>
              <a:ext uri="{FF2B5EF4-FFF2-40B4-BE49-F238E27FC236}">
                <a16:creationId xmlns:a16="http://schemas.microsoft.com/office/drawing/2014/main" id="{9C78E854-4698-C026-8580-F38E18C80878}"/>
              </a:ext>
            </a:extLst>
          </p:cNvPr>
          <p:cNvSpPr>
            <a:spLocks noGrp="1"/>
          </p:cNvSpPr>
          <p:nvPr>
            <p:ph type="ctrTitle" hasCustomPrompt="1"/>
          </p:nvPr>
        </p:nvSpPr>
        <p:spPr>
          <a:xfrm>
            <a:off x="838200" y="3128211"/>
            <a:ext cx="10544907" cy="1640685"/>
          </a:xfrm>
        </p:spPr>
        <p:txBody>
          <a:bodyPr anchor="ctr" anchorCtr="0">
            <a:spAutoFit/>
          </a:bodyPr>
          <a:lstStyle>
            <a:lvl1pPr algn="l">
              <a:defRPr sz="5400" b="0">
                <a:solidFill>
                  <a:schemeClr val="bg2"/>
                </a:solidFill>
                <a:latin typeface="Montserrat SemiBold" panose="00000700000000000000" pitchFamily="2" charset="0"/>
              </a:defRPr>
            </a:lvl1pPr>
          </a:lstStyle>
          <a:p>
            <a:r>
              <a:rPr lang="en-AU" noProof="0"/>
              <a:t>Click to edit</a:t>
            </a:r>
            <a:br>
              <a:rPr lang="en-AU" noProof="0"/>
            </a:br>
            <a:r>
              <a:rPr lang="en-AU" noProof="0"/>
              <a:t>presentation title</a:t>
            </a:r>
          </a:p>
        </p:txBody>
      </p:sp>
      <p:sp>
        <p:nvSpPr>
          <p:cNvPr id="3" name="Subtitle 2">
            <a:extLst>
              <a:ext uri="{FF2B5EF4-FFF2-40B4-BE49-F238E27FC236}">
                <a16:creationId xmlns:a16="http://schemas.microsoft.com/office/drawing/2014/main" id="{BFC59838-8050-6CF5-BE58-365DE1763C0E}"/>
              </a:ext>
            </a:extLst>
          </p:cNvPr>
          <p:cNvSpPr>
            <a:spLocks noGrp="1"/>
          </p:cNvSpPr>
          <p:nvPr>
            <p:ph type="subTitle" idx="1" hasCustomPrompt="1"/>
          </p:nvPr>
        </p:nvSpPr>
        <p:spPr>
          <a:xfrm>
            <a:off x="838200" y="5025403"/>
            <a:ext cx="10544907" cy="1382223"/>
          </a:xfrm>
          <a:prstGeom prst="rect">
            <a:avLst/>
          </a:prstGeom>
        </p:spPr>
        <p:txBody>
          <a:bodyPr anchor="t" anchorCtr="0">
            <a:noAutofit/>
          </a:bodyPr>
          <a:lstStyle>
            <a:lvl1pPr marL="0" indent="0" algn="l">
              <a:buNone/>
              <a:defRPr sz="3200">
                <a:solidFill>
                  <a:schemeClr val="bg2"/>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AU" noProof="0"/>
              <a:t>Click to edit presentation subtitle</a:t>
            </a:r>
          </a:p>
        </p:txBody>
      </p:sp>
      <p:grpSp>
        <p:nvGrpSpPr>
          <p:cNvPr id="9" name="AERO logo" descr="AERO logo">
            <a:extLst>
              <a:ext uri="{FF2B5EF4-FFF2-40B4-BE49-F238E27FC236}">
                <a16:creationId xmlns:a16="http://schemas.microsoft.com/office/drawing/2014/main" id="{2C84B03E-C08E-49B3-DD6A-DD7554EFE578}"/>
              </a:ext>
            </a:extLst>
          </p:cNvPr>
          <p:cNvGrpSpPr/>
          <p:nvPr/>
        </p:nvGrpSpPr>
        <p:grpSpPr>
          <a:xfrm>
            <a:off x="9747159" y="840986"/>
            <a:ext cx="1635948" cy="686829"/>
            <a:chOff x="838262" y="5631287"/>
            <a:chExt cx="1635948" cy="686829"/>
          </a:xfrm>
          <a:solidFill>
            <a:schemeClr val="bg2"/>
          </a:solidFill>
        </p:grpSpPr>
        <p:sp>
          <p:nvSpPr>
            <p:cNvPr id="10" name="Freeform: Shape 9">
              <a:extLst>
                <a:ext uri="{FF2B5EF4-FFF2-40B4-BE49-F238E27FC236}">
                  <a16:creationId xmlns:a16="http://schemas.microsoft.com/office/drawing/2014/main" id="{EB3A195B-6813-56EB-2DA7-A726AF5D503B}"/>
                </a:ext>
              </a:extLst>
            </p:cNvPr>
            <p:cNvSpPr/>
            <p:nvPr/>
          </p:nvSpPr>
          <p:spPr>
            <a:xfrm>
              <a:off x="838262" y="5631287"/>
              <a:ext cx="626849" cy="615257"/>
            </a:xfrm>
            <a:custGeom>
              <a:avLst/>
              <a:gdLst>
                <a:gd name="connsiteX0" fmla="*/ 577290 w 626849"/>
                <a:gd name="connsiteY0" fmla="*/ 16945 h 615257"/>
                <a:gd name="connsiteX1" fmla="*/ 479722 w 626849"/>
                <a:gd name="connsiteY1" fmla="*/ 7915 h 615257"/>
                <a:gd name="connsiteX2" fmla="*/ 256600 w 626849"/>
                <a:gd name="connsiteY2" fmla="*/ 169157 h 615257"/>
                <a:gd name="connsiteX3" fmla="*/ 22371 w 626849"/>
                <a:gd name="connsiteY3" fmla="*/ 102462 h 615257"/>
                <a:gd name="connsiteX4" fmla="*/ 58088 w 626849"/>
                <a:gd name="connsiteY4" fmla="*/ 373267 h 615257"/>
                <a:gd name="connsiteX5" fmla="*/ 90320 w 626849"/>
                <a:gd name="connsiteY5" fmla="*/ 381753 h 615257"/>
                <a:gd name="connsiteX6" fmla="*/ 230792 w 626849"/>
                <a:gd name="connsiteY6" fmla="*/ 245644 h 615257"/>
                <a:gd name="connsiteX7" fmla="*/ 252462 w 626849"/>
                <a:gd name="connsiteY7" fmla="*/ 215833 h 615257"/>
                <a:gd name="connsiteX8" fmla="*/ 461101 w 626849"/>
                <a:gd name="connsiteY8" fmla="*/ 479891 h 615257"/>
                <a:gd name="connsiteX9" fmla="*/ 424186 w 626849"/>
                <a:gd name="connsiteY9" fmla="*/ 520692 h 615257"/>
                <a:gd name="connsiteX10" fmla="*/ 401754 w 626849"/>
                <a:gd name="connsiteY10" fmla="*/ 594132 h 615257"/>
                <a:gd name="connsiteX11" fmla="*/ 442807 w 626849"/>
                <a:gd name="connsiteY11" fmla="*/ 615239 h 615257"/>
                <a:gd name="connsiteX12" fmla="*/ 473624 w 626849"/>
                <a:gd name="connsiteY12" fmla="*/ 609908 h 615257"/>
                <a:gd name="connsiteX13" fmla="*/ 521210 w 626849"/>
                <a:gd name="connsiteY13" fmla="*/ 489792 h 615257"/>
                <a:gd name="connsiteX14" fmla="*/ 626618 w 626849"/>
                <a:gd name="connsiteY14" fmla="*/ 158168 h 615257"/>
                <a:gd name="connsiteX15" fmla="*/ 577290 w 626849"/>
                <a:gd name="connsiteY15" fmla="*/ 16945 h 615257"/>
                <a:gd name="connsiteX16" fmla="*/ 583932 w 626849"/>
                <a:gd name="connsiteY16" fmla="*/ 195922 h 615257"/>
                <a:gd name="connsiteX17" fmla="*/ 495076 w 626849"/>
                <a:gd name="connsiteY17" fmla="*/ 437459 h 615257"/>
                <a:gd name="connsiteX18" fmla="*/ 280121 w 626849"/>
                <a:gd name="connsiteY18" fmla="*/ 185042 h 615257"/>
                <a:gd name="connsiteX19" fmla="*/ 539722 w 626849"/>
                <a:gd name="connsiteY19" fmla="*/ 37835 h 615257"/>
                <a:gd name="connsiteX20" fmla="*/ 583823 w 626849"/>
                <a:gd name="connsiteY20" fmla="*/ 195922 h 615257"/>
                <a:gd name="connsiteX21" fmla="*/ 474713 w 626849"/>
                <a:gd name="connsiteY21" fmla="*/ 540928 h 615257"/>
                <a:gd name="connsiteX22" fmla="*/ 485166 w 626849"/>
                <a:gd name="connsiteY22" fmla="*/ 529178 h 615257"/>
                <a:gd name="connsiteX23" fmla="*/ 485711 w 626849"/>
                <a:gd name="connsiteY23" fmla="*/ 572045 h 615257"/>
                <a:gd name="connsiteX24" fmla="*/ 440629 w 626849"/>
                <a:gd name="connsiteY24" fmla="*/ 578682 h 615257"/>
                <a:gd name="connsiteX25" fmla="*/ 474821 w 626849"/>
                <a:gd name="connsiteY25" fmla="*/ 540928 h 615257"/>
                <a:gd name="connsiteX26" fmla="*/ 231663 w 626849"/>
                <a:gd name="connsiteY26" fmla="*/ 199839 h 615257"/>
                <a:gd name="connsiteX27" fmla="*/ 216963 w 626849"/>
                <a:gd name="connsiteY27" fmla="*/ 220837 h 615257"/>
                <a:gd name="connsiteX28" fmla="*/ 88796 w 626849"/>
                <a:gd name="connsiteY28" fmla="*/ 364998 h 615257"/>
                <a:gd name="connsiteX29" fmla="*/ 43060 w 626849"/>
                <a:gd name="connsiteY29" fmla="*/ 321804 h 615257"/>
                <a:gd name="connsiteX30" fmla="*/ 16164 w 626849"/>
                <a:gd name="connsiteY30" fmla="*/ 201362 h 615257"/>
                <a:gd name="connsiteX31" fmla="*/ 46001 w 626849"/>
                <a:gd name="connsiteY31" fmla="*/ 107576 h 615257"/>
                <a:gd name="connsiteX32" fmla="*/ 74204 w 626849"/>
                <a:gd name="connsiteY32" fmla="*/ 99634 h 615257"/>
                <a:gd name="connsiteX33" fmla="*/ 231772 w 626849"/>
                <a:gd name="connsiteY33" fmla="*/ 199948 h 61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9" h="615257">
                  <a:moveTo>
                    <a:pt x="577290" y="16945"/>
                  </a:moveTo>
                  <a:cubicBezTo>
                    <a:pt x="551809" y="-1986"/>
                    <a:pt x="518052" y="-5141"/>
                    <a:pt x="479722" y="7915"/>
                  </a:cubicBezTo>
                  <a:cubicBezTo>
                    <a:pt x="406219" y="32939"/>
                    <a:pt x="323025" y="93106"/>
                    <a:pt x="256600" y="169157"/>
                  </a:cubicBezTo>
                  <a:cubicBezTo>
                    <a:pt x="176128" y="106488"/>
                    <a:pt x="69521" y="45016"/>
                    <a:pt x="22371" y="102462"/>
                  </a:cubicBezTo>
                  <a:cubicBezTo>
                    <a:pt x="-30442" y="166764"/>
                    <a:pt x="22153" y="342368"/>
                    <a:pt x="58088" y="373267"/>
                  </a:cubicBezTo>
                  <a:cubicBezTo>
                    <a:pt x="67561" y="380665"/>
                    <a:pt x="78451" y="383494"/>
                    <a:pt x="90320" y="381753"/>
                  </a:cubicBezTo>
                  <a:cubicBezTo>
                    <a:pt x="137906" y="374790"/>
                    <a:pt x="194531" y="296998"/>
                    <a:pt x="230792" y="245644"/>
                  </a:cubicBezTo>
                  <a:cubicBezTo>
                    <a:pt x="239395" y="233458"/>
                    <a:pt x="247017" y="222687"/>
                    <a:pt x="252462" y="215833"/>
                  </a:cubicBezTo>
                  <a:cubicBezTo>
                    <a:pt x="328469" y="291449"/>
                    <a:pt x="414059" y="377075"/>
                    <a:pt x="461101" y="479891"/>
                  </a:cubicBezTo>
                  <a:cubicBezTo>
                    <a:pt x="446400" y="497408"/>
                    <a:pt x="434095" y="510247"/>
                    <a:pt x="424186" y="520692"/>
                  </a:cubicBezTo>
                  <a:cubicBezTo>
                    <a:pt x="395547" y="550829"/>
                    <a:pt x="386836" y="559969"/>
                    <a:pt x="401754" y="594132"/>
                  </a:cubicBezTo>
                  <a:cubicBezTo>
                    <a:pt x="407526" y="607406"/>
                    <a:pt x="423642" y="614913"/>
                    <a:pt x="442807" y="615239"/>
                  </a:cubicBezTo>
                  <a:cubicBezTo>
                    <a:pt x="452607" y="615457"/>
                    <a:pt x="463170" y="613716"/>
                    <a:pt x="473624" y="609908"/>
                  </a:cubicBezTo>
                  <a:cubicBezTo>
                    <a:pt x="509667" y="596852"/>
                    <a:pt x="540920" y="558336"/>
                    <a:pt x="521210" y="489792"/>
                  </a:cubicBezTo>
                  <a:cubicBezTo>
                    <a:pt x="586328" y="395136"/>
                    <a:pt x="623678" y="277414"/>
                    <a:pt x="626618" y="158168"/>
                  </a:cubicBezTo>
                  <a:cubicBezTo>
                    <a:pt x="629123" y="93541"/>
                    <a:pt x="611156" y="42078"/>
                    <a:pt x="577290" y="16945"/>
                  </a:cubicBezTo>
                  <a:close/>
                  <a:moveTo>
                    <a:pt x="583932" y="195922"/>
                  </a:moveTo>
                  <a:cubicBezTo>
                    <a:pt x="574568" y="278175"/>
                    <a:pt x="543097" y="363692"/>
                    <a:pt x="495076" y="437459"/>
                  </a:cubicBezTo>
                  <a:cubicBezTo>
                    <a:pt x="444223" y="348352"/>
                    <a:pt x="368215" y="258918"/>
                    <a:pt x="280121" y="185042"/>
                  </a:cubicBezTo>
                  <a:cubicBezTo>
                    <a:pt x="342734" y="106053"/>
                    <a:pt x="469703" y="9329"/>
                    <a:pt x="539722" y="37835"/>
                  </a:cubicBezTo>
                  <a:cubicBezTo>
                    <a:pt x="579032" y="53829"/>
                    <a:pt x="593950" y="107032"/>
                    <a:pt x="583823" y="195922"/>
                  </a:cubicBezTo>
                  <a:close/>
                  <a:moveTo>
                    <a:pt x="474713" y="540928"/>
                  </a:moveTo>
                  <a:cubicBezTo>
                    <a:pt x="478197" y="536903"/>
                    <a:pt x="481573" y="533095"/>
                    <a:pt x="485166" y="529178"/>
                  </a:cubicBezTo>
                  <a:cubicBezTo>
                    <a:pt x="494422" y="545172"/>
                    <a:pt x="495620" y="562144"/>
                    <a:pt x="485711" y="572045"/>
                  </a:cubicBezTo>
                  <a:cubicBezTo>
                    <a:pt x="474495" y="583252"/>
                    <a:pt x="459359" y="585537"/>
                    <a:pt x="440629" y="578682"/>
                  </a:cubicBezTo>
                  <a:cubicBezTo>
                    <a:pt x="455765" y="562471"/>
                    <a:pt x="465783" y="551047"/>
                    <a:pt x="474821" y="540928"/>
                  </a:cubicBezTo>
                  <a:close/>
                  <a:moveTo>
                    <a:pt x="231663" y="199839"/>
                  </a:moveTo>
                  <a:cubicBezTo>
                    <a:pt x="228505" y="204082"/>
                    <a:pt x="223496" y="211372"/>
                    <a:pt x="216963" y="220837"/>
                  </a:cubicBezTo>
                  <a:cubicBezTo>
                    <a:pt x="186582" y="264793"/>
                    <a:pt x="121572" y="356294"/>
                    <a:pt x="88796" y="364998"/>
                  </a:cubicBezTo>
                  <a:cubicBezTo>
                    <a:pt x="74204" y="368806"/>
                    <a:pt x="57543" y="353030"/>
                    <a:pt x="43060" y="321804"/>
                  </a:cubicBezTo>
                  <a:cubicBezTo>
                    <a:pt x="27489" y="288076"/>
                    <a:pt x="17144" y="241945"/>
                    <a:pt x="16164" y="201362"/>
                  </a:cubicBezTo>
                  <a:cubicBezTo>
                    <a:pt x="14966" y="155013"/>
                    <a:pt x="25529" y="121720"/>
                    <a:pt x="46001" y="107576"/>
                  </a:cubicBezTo>
                  <a:cubicBezTo>
                    <a:pt x="52970" y="102680"/>
                    <a:pt x="62226" y="99416"/>
                    <a:pt x="74204" y="99634"/>
                  </a:cubicBezTo>
                  <a:cubicBezTo>
                    <a:pt x="104585" y="100178"/>
                    <a:pt x="154894" y="123135"/>
                    <a:pt x="231772" y="199948"/>
                  </a:cubicBezTo>
                  <a:close/>
                </a:path>
              </a:pathLst>
            </a:custGeom>
            <a:grpFill/>
            <a:ln w="10859" cap="flat">
              <a:noFill/>
              <a:prstDash val="solid"/>
              <a:miter/>
            </a:ln>
          </p:spPr>
          <p:txBody>
            <a:bodyPr rtlCol="0" anchor="ctr"/>
            <a:lstStyle/>
            <a:p>
              <a:endParaRPr lang="en-AU" noProof="0"/>
            </a:p>
          </p:txBody>
        </p:sp>
        <p:grpSp>
          <p:nvGrpSpPr>
            <p:cNvPr id="11" name="AERO logo">
              <a:extLst>
                <a:ext uri="{FF2B5EF4-FFF2-40B4-BE49-F238E27FC236}">
                  <a16:creationId xmlns:a16="http://schemas.microsoft.com/office/drawing/2014/main" id="{9463EED8-DACD-4E96-1C18-78E650A1C586}"/>
                </a:ext>
              </a:extLst>
            </p:cNvPr>
            <p:cNvGrpSpPr/>
            <p:nvPr/>
          </p:nvGrpSpPr>
          <p:grpSpPr>
            <a:xfrm>
              <a:off x="1518020" y="5706441"/>
              <a:ext cx="956190" cy="611676"/>
              <a:chOff x="1518020" y="5706441"/>
              <a:chExt cx="956190" cy="611676"/>
            </a:xfrm>
            <a:grpFill/>
          </p:grpSpPr>
          <p:sp>
            <p:nvSpPr>
              <p:cNvPr id="12" name="Freeform: Shape 11">
                <a:extLst>
                  <a:ext uri="{FF2B5EF4-FFF2-40B4-BE49-F238E27FC236}">
                    <a16:creationId xmlns:a16="http://schemas.microsoft.com/office/drawing/2014/main" id="{9430ED39-C64A-AB63-F540-D1C22743FF42}"/>
                  </a:ext>
                </a:extLst>
              </p:cNvPr>
              <p:cNvSpPr/>
              <p:nvPr/>
            </p:nvSpPr>
            <p:spPr>
              <a:xfrm>
                <a:off x="1518020" y="5713077"/>
                <a:ext cx="116515" cy="112064"/>
              </a:xfrm>
              <a:custGeom>
                <a:avLst/>
                <a:gdLst>
                  <a:gd name="connsiteX0" fmla="*/ 83412 w 116515"/>
                  <a:gd name="connsiteY0" fmla="*/ 92698 h 112064"/>
                  <a:gd name="connsiteX1" fmla="*/ 33321 w 116515"/>
                  <a:gd name="connsiteY1" fmla="*/ 92698 h 112064"/>
                  <a:gd name="connsiteX2" fmla="*/ 26243 w 116515"/>
                  <a:gd name="connsiteY2" fmla="*/ 112064 h 112064"/>
                  <a:gd name="connsiteX3" fmla="*/ 0 w 116515"/>
                  <a:gd name="connsiteY3" fmla="*/ 112064 h 112064"/>
                  <a:gd name="connsiteX4" fmla="*/ 43339 w 116515"/>
                  <a:gd name="connsiteY4" fmla="*/ 0 h 112064"/>
                  <a:gd name="connsiteX5" fmla="*/ 73285 w 116515"/>
                  <a:gd name="connsiteY5" fmla="*/ 0 h 112064"/>
                  <a:gd name="connsiteX6" fmla="*/ 116516 w 116515"/>
                  <a:gd name="connsiteY6" fmla="*/ 112064 h 112064"/>
                  <a:gd name="connsiteX7" fmla="*/ 90490 w 116515"/>
                  <a:gd name="connsiteY7" fmla="*/ 112064 h 112064"/>
                  <a:gd name="connsiteX8" fmla="*/ 83412 w 116515"/>
                  <a:gd name="connsiteY8" fmla="*/ 92698 h 112064"/>
                  <a:gd name="connsiteX9" fmla="*/ 39746 w 116515"/>
                  <a:gd name="connsiteY9" fmla="*/ 72026 h 112064"/>
                  <a:gd name="connsiteX10" fmla="*/ 76878 w 116515"/>
                  <a:gd name="connsiteY10" fmla="*/ 72026 h 112064"/>
                  <a:gd name="connsiteX11" fmla="*/ 58367 w 116515"/>
                  <a:gd name="connsiteY11" fmla="*/ 20672 h 112064"/>
                  <a:gd name="connsiteX12" fmla="*/ 39746 w 116515"/>
                  <a:gd name="connsiteY12" fmla="*/ 72026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515" h="112064">
                    <a:moveTo>
                      <a:pt x="83412" y="92698"/>
                    </a:moveTo>
                    <a:lnTo>
                      <a:pt x="33321" y="92698"/>
                    </a:lnTo>
                    <a:lnTo>
                      <a:pt x="26243" y="112064"/>
                    </a:lnTo>
                    <a:lnTo>
                      <a:pt x="0" y="112064"/>
                    </a:lnTo>
                    <a:lnTo>
                      <a:pt x="43339" y="0"/>
                    </a:lnTo>
                    <a:lnTo>
                      <a:pt x="73285" y="0"/>
                    </a:lnTo>
                    <a:lnTo>
                      <a:pt x="116516" y="112064"/>
                    </a:lnTo>
                    <a:lnTo>
                      <a:pt x="90490" y="112064"/>
                    </a:lnTo>
                    <a:lnTo>
                      <a:pt x="83412" y="92698"/>
                    </a:lnTo>
                    <a:close/>
                    <a:moveTo>
                      <a:pt x="39746" y="72026"/>
                    </a:moveTo>
                    <a:lnTo>
                      <a:pt x="76878" y="72026"/>
                    </a:lnTo>
                    <a:lnTo>
                      <a:pt x="58367" y="20672"/>
                    </a:lnTo>
                    <a:lnTo>
                      <a:pt x="39746" y="72026"/>
                    </a:lnTo>
                    <a:close/>
                  </a:path>
                </a:pathLst>
              </a:custGeom>
              <a:grpFill/>
              <a:ln w="10859" cap="flat">
                <a:noFill/>
                <a:prstDash val="solid"/>
                <a:miter/>
              </a:ln>
            </p:spPr>
            <p:txBody>
              <a:bodyPr rtlCol="0" anchor="ctr"/>
              <a:lstStyle/>
              <a:p>
                <a:endParaRPr lang="en-AU" noProof="0"/>
              </a:p>
            </p:txBody>
          </p:sp>
          <p:sp>
            <p:nvSpPr>
              <p:cNvPr id="13" name="Freeform: Shape 12">
                <a:extLst>
                  <a:ext uri="{FF2B5EF4-FFF2-40B4-BE49-F238E27FC236}">
                    <a16:creationId xmlns:a16="http://schemas.microsoft.com/office/drawing/2014/main" id="{9F4F6097-9DE8-9020-ABDC-D30A6A05EF05}"/>
                  </a:ext>
                </a:extLst>
              </p:cNvPr>
              <p:cNvSpPr/>
              <p:nvPr/>
            </p:nvSpPr>
            <p:spPr>
              <a:xfrm>
                <a:off x="1643138" y="5743759"/>
                <a:ext cx="76116" cy="83341"/>
              </a:xfrm>
              <a:custGeom>
                <a:avLst/>
                <a:gdLst>
                  <a:gd name="connsiteX0" fmla="*/ 54773 w 76116"/>
                  <a:gd name="connsiteY0" fmla="*/ 71047 h 83341"/>
                  <a:gd name="connsiteX1" fmla="*/ 26243 w 76116"/>
                  <a:gd name="connsiteY1" fmla="*/ 83341 h 83341"/>
                  <a:gd name="connsiteX2" fmla="*/ 0 w 76116"/>
                  <a:gd name="connsiteY2" fmla="*/ 57773 h 83341"/>
                  <a:gd name="connsiteX3" fmla="*/ 0 w 76116"/>
                  <a:gd name="connsiteY3" fmla="*/ 109 h 83341"/>
                  <a:gd name="connsiteX4" fmla="*/ 21343 w 76116"/>
                  <a:gd name="connsiteY4" fmla="*/ 109 h 83341"/>
                  <a:gd name="connsiteX5" fmla="*/ 21343 w 76116"/>
                  <a:gd name="connsiteY5" fmla="*/ 49287 h 83341"/>
                  <a:gd name="connsiteX6" fmla="*/ 36261 w 76116"/>
                  <a:gd name="connsiteY6" fmla="*/ 64192 h 83341"/>
                  <a:gd name="connsiteX7" fmla="*/ 54773 w 76116"/>
                  <a:gd name="connsiteY7" fmla="*/ 54944 h 83341"/>
                  <a:gd name="connsiteX8" fmla="*/ 54773 w 76116"/>
                  <a:gd name="connsiteY8" fmla="*/ 0 h 83341"/>
                  <a:gd name="connsiteX9" fmla="*/ 76116 w 76116"/>
                  <a:gd name="connsiteY9" fmla="*/ 0 h 83341"/>
                  <a:gd name="connsiteX10" fmla="*/ 76116 w 76116"/>
                  <a:gd name="connsiteY10" fmla="*/ 81165 h 83341"/>
                  <a:gd name="connsiteX11" fmla="*/ 54773 w 76116"/>
                  <a:gd name="connsiteY11" fmla="*/ 81165 h 83341"/>
                  <a:gd name="connsiteX12" fmla="*/ 54773 w 76116"/>
                  <a:gd name="connsiteY12" fmla="*/ 70938 h 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341">
                    <a:moveTo>
                      <a:pt x="54773" y="71047"/>
                    </a:moveTo>
                    <a:cubicBezTo>
                      <a:pt x="49220" y="77248"/>
                      <a:pt x="39528" y="83341"/>
                      <a:pt x="26243" y="83341"/>
                    </a:cubicBezTo>
                    <a:cubicBezTo>
                      <a:pt x="8385" y="83341"/>
                      <a:pt x="0" y="73549"/>
                      <a:pt x="0" y="57773"/>
                    </a:cubicBezTo>
                    <a:lnTo>
                      <a:pt x="0" y="109"/>
                    </a:lnTo>
                    <a:lnTo>
                      <a:pt x="21343" y="109"/>
                    </a:lnTo>
                    <a:lnTo>
                      <a:pt x="21343" y="49287"/>
                    </a:lnTo>
                    <a:cubicBezTo>
                      <a:pt x="21343" y="60493"/>
                      <a:pt x="27223" y="64192"/>
                      <a:pt x="36261" y="64192"/>
                    </a:cubicBezTo>
                    <a:cubicBezTo>
                      <a:pt x="44537" y="64192"/>
                      <a:pt x="51071" y="59623"/>
                      <a:pt x="54773" y="54944"/>
                    </a:cubicBezTo>
                    <a:lnTo>
                      <a:pt x="54773" y="0"/>
                    </a:lnTo>
                    <a:lnTo>
                      <a:pt x="76116" y="0"/>
                    </a:lnTo>
                    <a:lnTo>
                      <a:pt x="76116" y="81165"/>
                    </a:lnTo>
                    <a:lnTo>
                      <a:pt x="54773" y="81165"/>
                    </a:lnTo>
                    <a:lnTo>
                      <a:pt x="54773" y="70938"/>
                    </a:lnTo>
                    <a:close/>
                  </a:path>
                </a:pathLst>
              </a:custGeom>
              <a:grpFill/>
              <a:ln w="10859" cap="flat">
                <a:noFill/>
                <a:prstDash val="solid"/>
                <a:miter/>
              </a:ln>
            </p:spPr>
            <p:txBody>
              <a:bodyPr rtlCol="0" anchor="ctr"/>
              <a:lstStyle/>
              <a:p>
                <a:endParaRPr lang="en-AU" noProof="0"/>
              </a:p>
            </p:txBody>
          </p:sp>
          <p:sp>
            <p:nvSpPr>
              <p:cNvPr id="14" name="Freeform: Shape 13">
                <a:extLst>
                  <a:ext uri="{FF2B5EF4-FFF2-40B4-BE49-F238E27FC236}">
                    <a16:creationId xmlns:a16="http://schemas.microsoft.com/office/drawing/2014/main" id="{64652225-9D33-F719-B1A8-6876E153ABCE}"/>
                  </a:ext>
                </a:extLst>
              </p:cNvPr>
              <p:cNvSpPr/>
              <p:nvPr/>
            </p:nvSpPr>
            <p:spPr>
              <a:xfrm>
                <a:off x="1731341" y="5741801"/>
                <a:ext cx="71433" cy="85190"/>
              </a:xfrm>
              <a:custGeom>
                <a:avLst/>
                <a:gdLst>
                  <a:gd name="connsiteX0" fmla="*/ 9147 w 71433"/>
                  <a:gd name="connsiteY0" fmla="*/ 57664 h 85190"/>
                  <a:gd name="connsiteX1" fmla="*/ 37241 w 71433"/>
                  <a:gd name="connsiteY1" fmla="*/ 68762 h 85190"/>
                  <a:gd name="connsiteX2" fmla="*/ 50853 w 71433"/>
                  <a:gd name="connsiteY2" fmla="*/ 60493 h 85190"/>
                  <a:gd name="connsiteX3" fmla="*/ 34519 w 71433"/>
                  <a:gd name="connsiteY3" fmla="*/ 50919 h 85190"/>
                  <a:gd name="connsiteX4" fmla="*/ 2613 w 71433"/>
                  <a:gd name="connsiteY4" fmla="*/ 25568 h 85190"/>
                  <a:gd name="connsiteX5" fmla="*/ 35935 w 71433"/>
                  <a:gd name="connsiteY5" fmla="*/ 0 h 85190"/>
                  <a:gd name="connsiteX6" fmla="*/ 68712 w 71433"/>
                  <a:gd name="connsiteY6" fmla="*/ 11098 h 85190"/>
                  <a:gd name="connsiteX7" fmla="*/ 60109 w 71433"/>
                  <a:gd name="connsiteY7" fmla="*/ 25677 h 85190"/>
                  <a:gd name="connsiteX8" fmla="*/ 36044 w 71433"/>
                  <a:gd name="connsiteY8" fmla="*/ 16320 h 85190"/>
                  <a:gd name="connsiteX9" fmla="*/ 23303 w 71433"/>
                  <a:gd name="connsiteY9" fmla="*/ 23936 h 85190"/>
                  <a:gd name="connsiteX10" fmla="*/ 38766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147" y="57664"/>
                    </a:moveTo>
                    <a:cubicBezTo>
                      <a:pt x="15027" y="63213"/>
                      <a:pt x="27114" y="68762"/>
                      <a:pt x="37241" y="68762"/>
                    </a:cubicBezTo>
                    <a:cubicBezTo>
                      <a:pt x="46497" y="68762"/>
                      <a:pt x="50853" y="65607"/>
                      <a:pt x="50853" y="60493"/>
                    </a:cubicBezTo>
                    <a:cubicBezTo>
                      <a:pt x="50853" y="54727"/>
                      <a:pt x="43775" y="52768"/>
                      <a:pt x="34519" y="50919"/>
                    </a:cubicBezTo>
                    <a:cubicBezTo>
                      <a:pt x="20581" y="48199"/>
                      <a:pt x="2613" y="44826"/>
                      <a:pt x="2613" y="25568"/>
                    </a:cubicBezTo>
                    <a:cubicBezTo>
                      <a:pt x="2613" y="11968"/>
                      <a:pt x="14592" y="0"/>
                      <a:pt x="35935" y="0"/>
                    </a:cubicBezTo>
                    <a:cubicBezTo>
                      <a:pt x="49764" y="0"/>
                      <a:pt x="60653" y="4678"/>
                      <a:pt x="68712" y="11098"/>
                    </a:cubicBezTo>
                    <a:lnTo>
                      <a:pt x="60109" y="25677"/>
                    </a:lnTo>
                    <a:cubicBezTo>
                      <a:pt x="55209" y="20454"/>
                      <a:pt x="45953" y="16320"/>
                      <a:pt x="36044" y="16320"/>
                    </a:cubicBezTo>
                    <a:cubicBezTo>
                      <a:pt x="28312" y="16320"/>
                      <a:pt x="23303" y="19149"/>
                      <a:pt x="23303" y="23936"/>
                    </a:cubicBezTo>
                    <a:cubicBezTo>
                      <a:pt x="23303" y="28941"/>
                      <a:pt x="29728" y="30791"/>
                      <a:pt x="38766" y="32640"/>
                    </a:cubicBezTo>
                    <a:cubicBezTo>
                      <a:pt x="52704"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a:p>
            </p:txBody>
          </p:sp>
          <p:sp>
            <p:nvSpPr>
              <p:cNvPr id="15" name="Freeform: Shape 14">
                <a:extLst>
                  <a:ext uri="{FF2B5EF4-FFF2-40B4-BE49-F238E27FC236}">
                    <a16:creationId xmlns:a16="http://schemas.microsoft.com/office/drawing/2014/main" id="{3A10B165-B07A-93E1-6375-75FB6D055D75}"/>
                  </a:ext>
                </a:extLst>
              </p:cNvPr>
              <p:cNvSpPr/>
              <p:nvPr/>
            </p:nvSpPr>
            <p:spPr>
              <a:xfrm>
                <a:off x="1811269" y="5721781"/>
                <a:ext cx="54337" cy="105318"/>
              </a:xfrm>
              <a:custGeom>
                <a:avLst/>
                <a:gdLst>
                  <a:gd name="connsiteX0" fmla="*/ 13394 w 54337"/>
                  <a:gd name="connsiteY0" fmla="*/ 83124 h 105318"/>
                  <a:gd name="connsiteX1" fmla="*/ 13394 w 54337"/>
                  <a:gd name="connsiteY1" fmla="*/ 40800 h 105318"/>
                  <a:gd name="connsiteX2" fmla="*/ 0 w 54337"/>
                  <a:gd name="connsiteY2" fmla="*/ 40800 h 105318"/>
                  <a:gd name="connsiteX3" fmla="*/ 0 w 54337"/>
                  <a:gd name="connsiteY3" fmla="*/ 22195 h 105318"/>
                  <a:gd name="connsiteX4" fmla="*/ 13394 w 54337"/>
                  <a:gd name="connsiteY4" fmla="*/ 22195 h 105318"/>
                  <a:gd name="connsiteX5" fmla="*/ 13394 w 54337"/>
                  <a:gd name="connsiteY5" fmla="*/ 0 h 105318"/>
                  <a:gd name="connsiteX6" fmla="*/ 34955 w 54337"/>
                  <a:gd name="connsiteY6" fmla="*/ 0 h 105318"/>
                  <a:gd name="connsiteX7" fmla="*/ 34955 w 54337"/>
                  <a:gd name="connsiteY7" fmla="*/ 22195 h 105318"/>
                  <a:gd name="connsiteX8" fmla="*/ 51398 w 54337"/>
                  <a:gd name="connsiteY8" fmla="*/ 22195 h 105318"/>
                  <a:gd name="connsiteX9" fmla="*/ 51398 w 54337"/>
                  <a:gd name="connsiteY9" fmla="*/ 40800 h 105318"/>
                  <a:gd name="connsiteX10" fmla="*/ 34955 w 54337"/>
                  <a:gd name="connsiteY10" fmla="*/ 40800 h 105318"/>
                  <a:gd name="connsiteX11" fmla="*/ 34955 w 54337"/>
                  <a:gd name="connsiteY11" fmla="*/ 77466 h 105318"/>
                  <a:gd name="connsiteX12" fmla="*/ 42359 w 54337"/>
                  <a:gd name="connsiteY12" fmla="*/ 86388 h 105318"/>
                  <a:gd name="connsiteX13" fmla="*/ 49764 w 54337"/>
                  <a:gd name="connsiteY13" fmla="*/ 83994 h 105318"/>
                  <a:gd name="connsiteX14" fmla="*/ 54338 w 54337"/>
                  <a:gd name="connsiteY14" fmla="*/ 100096 h 105318"/>
                  <a:gd name="connsiteX15" fmla="*/ 36479 w 54337"/>
                  <a:gd name="connsiteY15" fmla="*/ 105319 h 105318"/>
                  <a:gd name="connsiteX16" fmla="*/ 13394 w 54337"/>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7" h="105318">
                    <a:moveTo>
                      <a:pt x="13394" y="83124"/>
                    </a:moveTo>
                    <a:lnTo>
                      <a:pt x="13394" y="40800"/>
                    </a:lnTo>
                    <a:lnTo>
                      <a:pt x="0" y="40800"/>
                    </a:lnTo>
                    <a:lnTo>
                      <a:pt x="0" y="22195"/>
                    </a:lnTo>
                    <a:lnTo>
                      <a:pt x="13394" y="22195"/>
                    </a:lnTo>
                    <a:lnTo>
                      <a:pt x="13394" y="0"/>
                    </a:lnTo>
                    <a:lnTo>
                      <a:pt x="34955" y="0"/>
                    </a:lnTo>
                    <a:lnTo>
                      <a:pt x="34955" y="22195"/>
                    </a:lnTo>
                    <a:lnTo>
                      <a:pt x="51398" y="22195"/>
                    </a:lnTo>
                    <a:lnTo>
                      <a:pt x="51398" y="40800"/>
                    </a:lnTo>
                    <a:lnTo>
                      <a:pt x="34955" y="40800"/>
                    </a:lnTo>
                    <a:lnTo>
                      <a:pt x="34955" y="77466"/>
                    </a:lnTo>
                    <a:cubicBezTo>
                      <a:pt x="34955" y="82471"/>
                      <a:pt x="37677" y="86388"/>
                      <a:pt x="42359" y="86388"/>
                    </a:cubicBezTo>
                    <a:cubicBezTo>
                      <a:pt x="45517" y="86388"/>
                      <a:pt x="48566" y="85191"/>
                      <a:pt x="49764" y="83994"/>
                    </a:cubicBezTo>
                    <a:lnTo>
                      <a:pt x="54338" y="100096"/>
                    </a:lnTo>
                    <a:cubicBezTo>
                      <a:pt x="51180" y="102925"/>
                      <a:pt x="45408" y="105319"/>
                      <a:pt x="36479" y="105319"/>
                    </a:cubicBezTo>
                    <a:cubicBezTo>
                      <a:pt x="21561" y="105319"/>
                      <a:pt x="13394" y="97594"/>
                      <a:pt x="13394" y="83124"/>
                    </a:cubicBezTo>
                    <a:close/>
                  </a:path>
                </a:pathLst>
              </a:custGeom>
              <a:grpFill/>
              <a:ln w="10859" cap="flat">
                <a:noFill/>
                <a:prstDash val="solid"/>
                <a:miter/>
              </a:ln>
            </p:spPr>
            <p:txBody>
              <a:bodyPr rtlCol="0" anchor="ctr"/>
              <a:lstStyle/>
              <a:p>
                <a:endParaRPr lang="en-AU" noProof="0"/>
              </a:p>
            </p:txBody>
          </p:sp>
          <p:sp>
            <p:nvSpPr>
              <p:cNvPr id="16" name="Freeform: Shape 15">
                <a:extLst>
                  <a:ext uri="{FF2B5EF4-FFF2-40B4-BE49-F238E27FC236}">
                    <a16:creationId xmlns:a16="http://schemas.microsoft.com/office/drawing/2014/main" id="{C3E0341E-5021-3EDD-B7B9-C4FE956F3FB4}"/>
                  </a:ext>
                </a:extLst>
              </p:cNvPr>
              <p:cNvSpPr/>
              <p:nvPr/>
            </p:nvSpPr>
            <p:spPr>
              <a:xfrm>
                <a:off x="1877585" y="5742018"/>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6" y="5766"/>
                      <a:pt x="37133" y="0"/>
                      <a:pt x="47260" y="0"/>
                    </a:cubicBezTo>
                    <a:lnTo>
                      <a:pt x="47260" y="20781"/>
                    </a:lnTo>
                    <a:cubicBezTo>
                      <a:pt x="45735" y="20454"/>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a:p>
            </p:txBody>
          </p:sp>
          <p:sp>
            <p:nvSpPr>
              <p:cNvPr id="17" name="Freeform: Shape 16">
                <a:extLst>
                  <a:ext uri="{FF2B5EF4-FFF2-40B4-BE49-F238E27FC236}">
                    <a16:creationId xmlns:a16="http://schemas.microsoft.com/office/drawing/2014/main" id="{1662AA14-4F7C-085F-4FDC-E8238E37892B}"/>
                  </a:ext>
                </a:extLst>
              </p:cNvPr>
              <p:cNvSpPr/>
              <p:nvPr/>
            </p:nvSpPr>
            <p:spPr>
              <a:xfrm>
                <a:off x="1931596" y="5742018"/>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8"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2"/>
                      <a:pt x="36806" y="70612"/>
                    </a:cubicBezTo>
                    <a:cubicBezTo>
                      <a:pt x="43666" y="70612"/>
                      <a:pt x="50417"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18" name="Freeform: Shape 17">
                <a:extLst>
                  <a:ext uri="{FF2B5EF4-FFF2-40B4-BE49-F238E27FC236}">
                    <a16:creationId xmlns:a16="http://schemas.microsoft.com/office/drawing/2014/main" id="{009B8053-5567-7BBC-B615-170BB7CF653E}"/>
                  </a:ext>
                </a:extLst>
              </p:cNvPr>
              <p:cNvSpPr/>
              <p:nvPr/>
            </p:nvSpPr>
            <p:spPr>
              <a:xfrm>
                <a:off x="2021650" y="5712969"/>
                <a:ext cx="21343" cy="112064"/>
              </a:xfrm>
              <a:custGeom>
                <a:avLst/>
                <a:gdLst>
                  <a:gd name="connsiteX0" fmla="*/ 0 w 21343"/>
                  <a:gd name="connsiteY0" fmla="*/ 0 h 112064"/>
                  <a:gd name="connsiteX1" fmla="*/ 21343 w 21343"/>
                  <a:gd name="connsiteY1" fmla="*/ 0 h 112064"/>
                  <a:gd name="connsiteX2" fmla="*/ 21343 w 21343"/>
                  <a:gd name="connsiteY2" fmla="*/ 112064 h 112064"/>
                  <a:gd name="connsiteX3" fmla="*/ 0 w 21343"/>
                  <a:gd name="connsiteY3" fmla="*/ 112064 h 112064"/>
                  <a:gd name="connsiteX4" fmla="*/ 0 w 21343"/>
                  <a:gd name="connsiteY4" fmla="*/ 0 h 1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3" h="112064">
                    <a:moveTo>
                      <a:pt x="0" y="0"/>
                    </a:moveTo>
                    <a:lnTo>
                      <a:pt x="21343" y="0"/>
                    </a:lnTo>
                    <a:lnTo>
                      <a:pt x="21343" y="112064"/>
                    </a:lnTo>
                    <a:lnTo>
                      <a:pt x="0" y="112064"/>
                    </a:lnTo>
                    <a:lnTo>
                      <a:pt x="0" y="0"/>
                    </a:lnTo>
                    <a:close/>
                  </a:path>
                </a:pathLst>
              </a:custGeom>
              <a:grpFill/>
              <a:ln w="10859" cap="flat">
                <a:noFill/>
                <a:prstDash val="solid"/>
                <a:miter/>
              </a:ln>
            </p:spPr>
            <p:txBody>
              <a:bodyPr rtlCol="0" anchor="ctr"/>
              <a:lstStyle/>
              <a:p>
                <a:endParaRPr lang="en-AU" noProof="0"/>
              </a:p>
            </p:txBody>
          </p:sp>
          <p:sp>
            <p:nvSpPr>
              <p:cNvPr id="19" name="Freeform: Shape 18">
                <a:extLst>
                  <a:ext uri="{FF2B5EF4-FFF2-40B4-BE49-F238E27FC236}">
                    <a16:creationId xmlns:a16="http://schemas.microsoft.com/office/drawing/2014/main" id="{306C1E35-47AA-4F80-C9DD-1FDD677B6F98}"/>
                  </a:ext>
                </a:extLst>
              </p:cNvPr>
              <p:cNvSpPr/>
              <p:nvPr/>
            </p:nvSpPr>
            <p:spPr>
              <a:xfrm>
                <a:off x="2057258" y="5706441"/>
                <a:ext cx="25481" cy="118592"/>
              </a:xfrm>
              <a:custGeom>
                <a:avLst/>
                <a:gdLst>
                  <a:gd name="connsiteX0" fmla="*/ 0 w 25481"/>
                  <a:gd name="connsiteY0" fmla="*/ 12730 h 118592"/>
                  <a:gd name="connsiteX1" fmla="*/ 12741 w 25481"/>
                  <a:gd name="connsiteY1" fmla="*/ 0 h 118592"/>
                  <a:gd name="connsiteX2" fmla="*/ 25481 w 25481"/>
                  <a:gd name="connsiteY2" fmla="*/ 12730 h 118592"/>
                  <a:gd name="connsiteX3" fmla="*/ 12741 w 25481"/>
                  <a:gd name="connsiteY3" fmla="*/ 25459 h 118592"/>
                  <a:gd name="connsiteX4" fmla="*/ 0 w 25481"/>
                  <a:gd name="connsiteY4" fmla="*/ 12730 h 118592"/>
                  <a:gd name="connsiteX5" fmla="*/ 2178 w 25481"/>
                  <a:gd name="connsiteY5" fmla="*/ 37427 h 118592"/>
                  <a:gd name="connsiteX6" fmla="*/ 23521 w 25481"/>
                  <a:gd name="connsiteY6" fmla="*/ 37427 h 118592"/>
                  <a:gd name="connsiteX7" fmla="*/ 23521 w 25481"/>
                  <a:gd name="connsiteY7" fmla="*/ 118593 h 118592"/>
                  <a:gd name="connsiteX8" fmla="*/ 2178 w 25481"/>
                  <a:gd name="connsiteY8" fmla="*/ 118593 h 118592"/>
                  <a:gd name="connsiteX9" fmla="*/ 2178 w 25481"/>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1" h="118592">
                    <a:moveTo>
                      <a:pt x="0" y="12730"/>
                    </a:moveTo>
                    <a:cubicBezTo>
                      <a:pt x="0" y="5658"/>
                      <a:pt x="5880" y="0"/>
                      <a:pt x="12741" y="0"/>
                    </a:cubicBezTo>
                    <a:cubicBezTo>
                      <a:pt x="19601" y="0"/>
                      <a:pt x="25481" y="5658"/>
                      <a:pt x="25481" y="12730"/>
                    </a:cubicBezTo>
                    <a:cubicBezTo>
                      <a:pt x="25481" y="19802"/>
                      <a:pt x="19710" y="25459"/>
                      <a:pt x="12741"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a:p>
            </p:txBody>
          </p:sp>
          <p:sp>
            <p:nvSpPr>
              <p:cNvPr id="20" name="Freeform: Shape 19">
                <a:extLst>
                  <a:ext uri="{FF2B5EF4-FFF2-40B4-BE49-F238E27FC236}">
                    <a16:creationId xmlns:a16="http://schemas.microsoft.com/office/drawing/2014/main" id="{1EE78B80-5A7B-586C-DB74-185DAE719462}"/>
                  </a:ext>
                </a:extLst>
              </p:cNvPr>
              <p:cNvSpPr/>
              <p:nvPr/>
            </p:nvSpPr>
            <p:spPr>
              <a:xfrm>
                <a:off x="2094718" y="5742018"/>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697 w 75245"/>
                  <a:gd name="connsiteY15" fmla="*/ 46349 h 85081"/>
                  <a:gd name="connsiteX16" fmla="*/ 21452 w 75245"/>
                  <a:gd name="connsiteY16" fmla="*/ 58643 h 85081"/>
                  <a:gd name="connsiteX17" fmla="*/ 36697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697" y="46349"/>
                    </a:cubicBezTo>
                    <a:cubicBezTo>
                      <a:pt x="28312" y="46349"/>
                      <a:pt x="21452" y="50701"/>
                      <a:pt x="21452" y="58643"/>
                    </a:cubicBezTo>
                    <a:cubicBezTo>
                      <a:pt x="21452" y="66586"/>
                      <a:pt x="28312" y="70612"/>
                      <a:pt x="36697" y="70612"/>
                    </a:cubicBezTo>
                    <a:cubicBezTo>
                      <a:pt x="43557" y="70612"/>
                      <a:pt x="50309"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21" name="Freeform: Shape 20">
                <a:extLst>
                  <a:ext uri="{FF2B5EF4-FFF2-40B4-BE49-F238E27FC236}">
                    <a16:creationId xmlns:a16="http://schemas.microsoft.com/office/drawing/2014/main" id="{B513AE69-1605-75DD-5479-78B547F7A75C}"/>
                  </a:ext>
                </a:extLst>
              </p:cNvPr>
              <p:cNvSpPr/>
              <p:nvPr/>
            </p:nvSpPr>
            <p:spPr>
              <a:xfrm>
                <a:off x="2185099" y="5741801"/>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7"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a:p>
            </p:txBody>
          </p:sp>
          <p:sp>
            <p:nvSpPr>
              <p:cNvPr id="22" name="Freeform: Shape 21">
                <a:extLst>
                  <a:ext uri="{FF2B5EF4-FFF2-40B4-BE49-F238E27FC236}">
                    <a16:creationId xmlns:a16="http://schemas.microsoft.com/office/drawing/2014/main" id="{9B869BEB-8D8E-3C22-CC88-69DDAD82AAED}"/>
                  </a:ext>
                </a:extLst>
              </p:cNvPr>
              <p:cNvSpPr/>
              <p:nvPr/>
            </p:nvSpPr>
            <p:spPr>
              <a:xfrm>
                <a:off x="1529998" y="5866269"/>
                <a:ext cx="79383" cy="112064"/>
              </a:xfrm>
              <a:custGeom>
                <a:avLst/>
                <a:gdLst>
                  <a:gd name="connsiteX0" fmla="*/ 0 w 79383"/>
                  <a:gd name="connsiteY0" fmla="*/ 109 h 112064"/>
                  <a:gd name="connsiteX1" fmla="*/ 79383 w 79383"/>
                  <a:gd name="connsiteY1" fmla="*/ 109 h 112064"/>
                  <a:gd name="connsiteX2" fmla="*/ 79383 w 79383"/>
                  <a:gd name="connsiteY2" fmla="*/ 20563 h 112064"/>
                  <a:gd name="connsiteX3" fmla="*/ 23957 w 79383"/>
                  <a:gd name="connsiteY3" fmla="*/ 20563 h 112064"/>
                  <a:gd name="connsiteX4" fmla="*/ 23957 w 79383"/>
                  <a:gd name="connsiteY4" fmla="*/ 44935 h 112064"/>
                  <a:gd name="connsiteX5" fmla="*/ 78294 w 79383"/>
                  <a:gd name="connsiteY5" fmla="*/ 44935 h 112064"/>
                  <a:gd name="connsiteX6" fmla="*/ 78294 w 79383"/>
                  <a:gd name="connsiteY6" fmla="*/ 65389 h 112064"/>
                  <a:gd name="connsiteX7" fmla="*/ 23957 w 79383"/>
                  <a:gd name="connsiteY7" fmla="*/ 65389 h 112064"/>
                  <a:gd name="connsiteX8" fmla="*/ 23957 w 79383"/>
                  <a:gd name="connsiteY8" fmla="*/ 91392 h 112064"/>
                  <a:gd name="connsiteX9" fmla="*/ 79383 w 79383"/>
                  <a:gd name="connsiteY9" fmla="*/ 91392 h 112064"/>
                  <a:gd name="connsiteX10" fmla="*/ 79383 w 79383"/>
                  <a:gd name="connsiteY10" fmla="*/ 112064 h 112064"/>
                  <a:gd name="connsiteX11" fmla="*/ 0 w 79383"/>
                  <a:gd name="connsiteY11" fmla="*/ 112064 h 112064"/>
                  <a:gd name="connsiteX12" fmla="*/ 0 w 79383"/>
                  <a:gd name="connsiteY12" fmla="*/ 0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83" h="112064">
                    <a:moveTo>
                      <a:pt x="0" y="109"/>
                    </a:moveTo>
                    <a:lnTo>
                      <a:pt x="79383" y="109"/>
                    </a:lnTo>
                    <a:lnTo>
                      <a:pt x="79383" y="20563"/>
                    </a:lnTo>
                    <a:lnTo>
                      <a:pt x="23957" y="20563"/>
                    </a:lnTo>
                    <a:lnTo>
                      <a:pt x="23957" y="44935"/>
                    </a:lnTo>
                    <a:lnTo>
                      <a:pt x="78294" y="44935"/>
                    </a:lnTo>
                    <a:lnTo>
                      <a:pt x="78294" y="65389"/>
                    </a:lnTo>
                    <a:lnTo>
                      <a:pt x="23957" y="65389"/>
                    </a:lnTo>
                    <a:lnTo>
                      <a:pt x="23957" y="91392"/>
                    </a:lnTo>
                    <a:lnTo>
                      <a:pt x="79383" y="91392"/>
                    </a:lnTo>
                    <a:lnTo>
                      <a:pt x="79383" y="112064"/>
                    </a:lnTo>
                    <a:lnTo>
                      <a:pt x="0" y="112064"/>
                    </a:lnTo>
                    <a:lnTo>
                      <a:pt x="0" y="0"/>
                    </a:lnTo>
                    <a:close/>
                  </a:path>
                </a:pathLst>
              </a:custGeom>
              <a:grpFill/>
              <a:ln w="10859" cap="flat">
                <a:noFill/>
                <a:prstDash val="solid"/>
                <a:miter/>
              </a:ln>
            </p:spPr>
            <p:txBody>
              <a:bodyPr rtlCol="0" anchor="ctr"/>
              <a:lstStyle/>
              <a:p>
                <a:endParaRPr lang="en-AU" noProof="0"/>
              </a:p>
            </p:txBody>
          </p:sp>
          <p:sp>
            <p:nvSpPr>
              <p:cNvPr id="23" name="Freeform: Shape 22">
                <a:extLst>
                  <a:ext uri="{FF2B5EF4-FFF2-40B4-BE49-F238E27FC236}">
                    <a16:creationId xmlns:a16="http://schemas.microsoft.com/office/drawing/2014/main" id="{B4A9084D-D71A-8612-C6AC-8C1376170430}"/>
                  </a:ext>
                </a:extLst>
              </p:cNvPr>
              <p:cNvSpPr/>
              <p:nvPr/>
            </p:nvSpPr>
            <p:spPr>
              <a:xfrm>
                <a:off x="1622666" y="5866269"/>
                <a:ext cx="82540" cy="114131"/>
              </a:xfrm>
              <a:custGeom>
                <a:avLst/>
                <a:gdLst>
                  <a:gd name="connsiteX0" fmla="*/ 60980 w 82540"/>
                  <a:gd name="connsiteY0" fmla="*/ 101728 h 114131"/>
                  <a:gd name="connsiteX1" fmla="*/ 35935 w 82540"/>
                  <a:gd name="connsiteY1" fmla="*/ 114132 h 114131"/>
                  <a:gd name="connsiteX2" fmla="*/ 0 w 82540"/>
                  <a:gd name="connsiteY2" fmla="*/ 71591 h 114131"/>
                  <a:gd name="connsiteX3" fmla="*/ 35935 w 82540"/>
                  <a:gd name="connsiteY3" fmla="*/ 28941 h 114131"/>
                  <a:gd name="connsiteX4" fmla="*/ 60980 w 82540"/>
                  <a:gd name="connsiteY4" fmla="*/ 41344 h 114131"/>
                  <a:gd name="connsiteX5" fmla="*/ 60980 w 82540"/>
                  <a:gd name="connsiteY5" fmla="*/ 0 h 114131"/>
                  <a:gd name="connsiteX6" fmla="*/ 82541 w 82540"/>
                  <a:gd name="connsiteY6" fmla="*/ 0 h 114131"/>
                  <a:gd name="connsiteX7" fmla="*/ 82541 w 82540"/>
                  <a:gd name="connsiteY7" fmla="*/ 112064 h 114131"/>
                  <a:gd name="connsiteX8" fmla="*/ 60980 w 82540"/>
                  <a:gd name="connsiteY8" fmla="*/ 112064 h 114131"/>
                  <a:gd name="connsiteX9" fmla="*/ 60980 w 82540"/>
                  <a:gd name="connsiteY9" fmla="*/ 101620 h 114131"/>
                  <a:gd name="connsiteX10" fmla="*/ 60980 w 82540"/>
                  <a:gd name="connsiteY10" fmla="*/ 57229 h 114131"/>
                  <a:gd name="connsiteX11" fmla="*/ 42468 w 82540"/>
                  <a:gd name="connsiteY11" fmla="*/ 47981 h 114131"/>
                  <a:gd name="connsiteX12" fmla="*/ 21996 w 82540"/>
                  <a:gd name="connsiteY12" fmla="*/ 71700 h 114131"/>
                  <a:gd name="connsiteX13" fmla="*/ 42468 w 82540"/>
                  <a:gd name="connsiteY13" fmla="*/ 95200 h 114131"/>
                  <a:gd name="connsiteX14" fmla="*/ 60980 w 82540"/>
                  <a:gd name="connsiteY14" fmla="*/ 85952 h 114131"/>
                  <a:gd name="connsiteX15" fmla="*/ 60980 w 82540"/>
                  <a:gd name="connsiteY15" fmla="*/ 57229 h 1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540" h="114131">
                    <a:moveTo>
                      <a:pt x="60980" y="101728"/>
                    </a:moveTo>
                    <a:cubicBezTo>
                      <a:pt x="54555" y="109780"/>
                      <a:pt x="45735" y="114132"/>
                      <a:pt x="35935" y="114132"/>
                    </a:cubicBezTo>
                    <a:cubicBezTo>
                      <a:pt x="15463" y="114132"/>
                      <a:pt x="0" y="98682"/>
                      <a:pt x="0" y="71591"/>
                    </a:cubicBezTo>
                    <a:cubicBezTo>
                      <a:pt x="0" y="44499"/>
                      <a:pt x="15245" y="28941"/>
                      <a:pt x="35935" y="28941"/>
                    </a:cubicBezTo>
                    <a:cubicBezTo>
                      <a:pt x="45517" y="28941"/>
                      <a:pt x="54555" y="33184"/>
                      <a:pt x="60980" y="41344"/>
                    </a:cubicBezTo>
                    <a:lnTo>
                      <a:pt x="60980" y="0"/>
                    </a:lnTo>
                    <a:lnTo>
                      <a:pt x="82541" y="0"/>
                    </a:lnTo>
                    <a:lnTo>
                      <a:pt x="82541" y="112064"/>
                    </a:lnTo>
                    <a:lnTo>
                      <a:pt x="60980" y="112064"/>
                    </a:lnTo>
                    <a:lnTo>
                      <a:pt x="60980" y="101620"/>
                    </a:lnTo>
                    <a:close/>
                    <a:moveTo>
                      <a:pt x="60980" y="57229"/>
                    </a:moveTo>
                    <a:cubicBezTo>
                      <a:pt x="57496" y="51898"/>
                      <a:pt x="49764" y="47981"/>
                      <a:pt x="42468" y="47981"/>
                    </a:cubicBezTo>
                    <a:cubicBezTo>
                      <a:pt x="30381" y="47981"/>
                      <a:pt x="21996" y="57555"/>
                      <a:pt x="21996" y="71700"/>
                    </a:cubicBezTo>
                    <a:cubicBezTo>
                      <a:pt x="21996" y="85844"/>
                      <a:pt x="30381" y="95200"/>
                      <a:pt x="42468" y="95200"/>
                    </a:cubicBezTo>
                    <a:cubicBezTo>
                      <a:pt x="49655" y="95200"/>
                      <a:pt x="57387" y="91392"/>
                      <a:pt x="60980" y="85952"/>
                    </a:cubicBezTo>
                    <a:lnTo>
                      <a:pt x="60980" y="57229"/>
                    </a:lnTo>
                    <a:close/>
                  </a:path>
                </a:pathLst>
              </a:custGeom>
              <a:grpFill/>
              <a:ln w="10859" cap="flat">
                <a:noFill/>
                <a:prstDash val="solid"/>
                <a:miter/>
              </a:ln>
            </p:spPr>
            <p:txBody>
              <a:bodyPr rtlCol="0" anchor="ctr"/>
              <a:lstStyle/>
              <a:p>
                <a:endParaRPr lang="en-AU" noProof="0"/>
              </a:p>
            </p:txBody>
          </p:sp>
          <p:sp>
            <p:nvSpPr>
              <p:cNvPr id="24" name="Freeform: Shape 23">
                <a:extLst>
                  <a:ext uri="{FF2B5EF4-FFF2-40B4-BE49-F238E27FC236}">
                    <a16:creationId xmlns:a16="http://schemas.microsoft.com/office/drawing/2014/main" id="{57368D71-113D-C899-9B0B-D10B8D005F8E}"/>
                  </a:ext>
                </a:extLst>
              </p:cNvPr>
              <p:cNvSpPr/>
              <p:nvPr/>
            </p:nvSpPr>
            <p:spPr>
              <a:xfrm>
                <a:off x="1720017" y="5897168"/>
                <a:ext cx="76116" cy="83341"/>
              </a:xfrm>
              <a:custGeom>
                <a:avLst/>
                <a:gdLst>
                  <a:gd name="connsiteX0" fmla="*/ 54773 w 76116"/>
                  <a:gd name="connsiteY0" fmla="*/ 71047 h 83341"/>
                  <a:gd name="connsiteX1" fmla="*/ 26243 w 76116"/>
                  <a:gd name="connsiteY1" fmla="*/ 83341 h 83341"/>
                  <a:gd name="connsiteX2" fmla="*/ 0 w 76116"/>
                  <a:gd name="connsiteY2" fmla="*/ 57773 h 83341"/>
                  <a:gd name="connsiteX3" fmla="*/ 0 w 76116"/>
                  <a:gd name="connsiteY3" fmla="*/ 109 h 83341"/>
                  <a:gd name="connsiteX4" fmla="*/ 21343 w 76116"/>
                  <a:gd name="connsiteY4" fmla="*/ 109 h 83341"/>
                  <a:gd name="connsiteX5" fmla="*/ 21343 w 76116"/>
                  <a:gd name="connsiteY5" fmla="*/ 49287 h 83341"/>
                  <a:gd name="connsiteX6" fmla="*/ 36261 w 76116"/>
                  <a:gd name="connsiteY6" fmla="*/ 64192 h 83341"/>
                  <a:gd name="connsiteX7" fmla="*/ 54773 w 76116"/>
                  <a:gd name="connsiteY7" fmla="*/ 54944 h 83341"/>
                  <a:gd name="connsiteX8" fmla="*/ 54773 w 76116"/>
                  <a:gd name="connsiteY8" fmla="*/ 0 h 83341"/>
                  <a:gd name="connsiteX9" fmla="*/ 76116 w 76116"/>
                  <a:gd name="connsiteY9" fmla="*/ 0 h 83341"/>
                  <a:gd name="connsiteX10" fmla="*/ 76116 w 76116"/>
                  <a:gd name="connsiteY10" fmla="*/ 81165 h 83341"/>
                  <a:gd name="connsiteX11" fmla="*/ 54773 w 76116"/>
                  <a:gd name="connsiteY11" fmla="*/ 81165 h 83341"/>
                  <a:gd name="connsiteX12" fmla="*/ 54773 w 76116"/>
                  <a:gd name="connsiteY12" fmla="*/ 70938 h 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341">
                    <a:moveTo>
                      <a:pt x="54773" y="71047"/>
                    </a:moveTo>
                    <a:cubicBezTo>
                      <a:pt x="49220" y="77248"/>
                      <a:pt x="39528" y="83341"/>
                      <a:pt x="26243" y="83341"/>
                    </a:cubicBezTo>
                    <a:cubicBezTo>
                      <a:pt x="8385" y="83341"/>
                      <a:pt x="0" y="73549"/>
                      <a:pt x="0" y="57773"/>
                    </a:cubicBezTo>
                    <a:lnTo>
                      <a:pt x="0" y="109"/>
                    </a:lnTo>
                    <a:lnTo>
                      <a:pt x="21343" y="109"/>
                    </a:lnTo>
                    <a:lnTo>
                      <a:pt x="21343" y="49287"/>
                    </a:lnTo>
                    <a:cubicBezTo>
                      <a:pt x="21343" y="60493"/>
                      <a:pt x="27223" y="64192"/>
                      <a:pt x="36261" y="64192"/>
                    </a:cubicBezTo>
                    <a:cubicBezTo>
                      <a:pt x="44537" y="64192"/>
                      <a:pt x="51071" y="59623"/>
                      <a:pt x="54773" y="54944"/>
                    </a:cubicBezTo>
                    <a:lnTo>
                      <a:pt x="54773" y="0"/>
                    </a:lnTo>
                    <a:lnTo>
                      <a:pt x="76116" y="0"/>
                    </a:lnTo>
                    <a:lnTo>
                      <a:pt x="76116" y="81165"/>
                    </a:lnTo>
                    <a:lnTo>
                      <a:pt x="54773" y="81165"/>
                    </a:lnTo>
                    <a:lnTo>
                      <a:pt x="54773" y="70938"/>
                    </a:lnTo>
                    <a:close/>
                  </a:path>
                </a:pathLst>
              </a:custGeom>
              <a:grpFill/>
              <a:ln w="10859" cap="flat">
                <a:noFill/>
                <a:prstDash val="solid"/>
                <a:miter/>
              </a:ln>
            </p:spPr>
            <p:txBody>
              <a:bodyPr rtlCol="0" anchor="ctr"/>
              <a:lstStyle/>
              <a:p>
                <a:endParaRPr lang="en-AU" noProof="0"/>
              </a:p>
            </p:txBody>
          </p:sp>
          <p:sp>
            <p:nvSpPr>
              <p:cNvPr id="25" name="Freeform: Shape 24">
                <a:extLst>
                  <a:ext uri="{FF2B5EF4-FFF2-40B4-BE49-F238E27FC236}">
                    <a16:creationId xmlns:a16="http://schemas.microsoft.com/office/drawing/2014/main" id="{349B7CCB-AA2B-4205-29B3-2346ED3D0066}"/>
                  </a:ext>
                </a:extLst>
              </p:cNvPr>
              <p:cNvSpPr/>
              <p:nvPr/>
            </p:nvSpPr>
            <p:spPr>
              <a:xfrm>
                <a:off x="1809091" y="5895318"/>
                <a:ext cx="75136" cy="85190"/>
              </a:xfrm>
              <a:custGeom>
                <a:avLst/>
                <a:gdLst>
                  <a:gd name="connsiteX0" fmla="*/ 43013 w 75136"/>
                  <a:gd name="connsiteY0" fmla="*/ 0 h 85190"/>
                  <a:gd name="connsiteX1" fmla="*/ 75136 w 75136"/>
                  <a:gd name="connsiteY1" fmla="*/ 14579 h 85190"/>
                  <a:gd name="connsiteX2" fmla="*/ 61198 w 75136"/>
                  <a:gd name="connsiteY2" fmla="*/ 27635 h 85190"/>
                  <a:gd name="connsiteX3" fmla="*/ 44102 w 75136"/>
                  <a:gd name="connsiteY3" fmla="*/ 18931 h 85190"/>
                  <a:gd name="connsiteX4" fmla="*/ 22105 w 75136"/>
                  <a:gd name="connsiteY4" fmla="*/ 42432 h 85190"/>
                  <a:gd name="connsiteX5" fmla="*/ 44102 w 75136"/>
                  <a:gd name="connsiteY5" fmla="*/ 66151 h 85190"/>
                  <a:gd name="connsiteX6" fmla="*/ 61198 w 75136"/>
                  <a:gd name="connsiteY6" fmla="*/ 57447 h 85190"/>
                  <a:gd name="connsiteX7" fmla="*/ 75136 w 75136"/>
                  <a:gd name="connsiteY7" fmla="*/ 70394 h 85190"/>
                  <a:gd name="connsiteX8" fmla="*/ 43013 w 75136"/>
                  <a:gd name="connsiteY8" fmla="*/ 85191 h 85190"/>
                  <a:gd name="connsiteX9" fmla="*/ 0 w 75136"/>
                  <a:gd name="connsiteY9" fmla="*/ 42541 h 85190"/>
                  <a:gd name="connsiteX10" fmla="*/ 43013 w 75136"/>
                  <a:gd name="connsiteY10" fmla="*/ 0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36" h="85190">
                    <a:moveTo>
                      <a:pt x="43013" y="0"/>
                    </a:moveTo>
                    <a:cubicBezTo>
                      <a:pt x="59673" y="0"/>
                      <a:pt x="69692" y="7181"/>
                      <a:pt x="75136" y="14579"/>
                    </a:cubicBezTo>
                    <a:lnTo>
                      <a:pt x="61198" y="27635"/>
                    </a:lnTo>
                    <a:cubicBezTo>
                      <a:pt x="57387" y="21978"/>
                      <a:pt x="51397" y="18931"/>
                      <a:pt x="44102" y="18931"/>
                    </a:cubicBezTo>
                    <a:cubicBezTo>
                      <a:pt x="31143" y="18931"/>
                      <a:pt x="22105" y="28288"/>
                      <a:pt x="22105" y="42432"/>
                    </a:cubicBezTo>
                    <a:cubicBezTo>
                      <a:pt x="22105" y="56576"/>
                      <a:pt x="31143" y="66151"/>
                      <a:pt x="44102" y="66151"/>
                    </a:cubicBezTo>
                    <a:cubicBezTo>
                      <a:pt x="51506" y="66151"/>
                      <a:pt x="57387" y="62778"/>
                      <a:pt x="61198" y="57447"/>
                    </a:cubicBezTo>
                    <a:lnTo>
                      <a:pt x="75136" y="70394"/>
                    </a:lnTo>
                    <a:cubicBezTo>
                      <a:pt x="69800" y="77901"/>
                      <a:pt x="59673" y="85191"/>
                      <a:pt x="43013" y="85191"/>
                    </a:cubicBezTo>
                    <a:cubicBezTo>
                      <a:pt x="17967" y="85191"/>
                      <a:pt x="0" y="67565"/>
                      <a:pt x="0" y="42541"/>
                    </a:cubicBezTo>
                    <a:cubicBezTo>
                      <a:pt x="0" y="17517"/>
                      <a:pt x="17967" y="0"/>
                      <a:pt x="43013" y="0"/>
                    </a:cubicBezTo>
                    <a:close/>
                  </a:path>
                </a:pathLst>
              </a:custGeom>
              <a:grpFill/>
              <a:ln w="10859" cap="flat">
                <a:noFill/>
                <a:prstDash val="solid"/>
                <a:miter/>
              </a:ln>
            </p:spPr>
            <p:txBody>
              <a:bodyPr rtlCol="0" anchor="ctr"/>
              <a:lstStyle/>
              <a:p>
                <a:endParaRPr lang="en-AU" noProof="0"/>
              </a:p>
            </p:txBody>
          </p:sp>
          <p:sp>
            <p:nvSpPr>
              <p:cNvPr id="26" name="Freeform: Shape 25">
                <a:extLst>
                  <a:ext uri="{FF2B5EF4-FFF2-40B4-BE49-F238E27FC236}">
                    <a16:creationId xmlns:a16="http://schemas.microsoft.com/office/drawing/2014/main" id="{5A659994-533F-2857-4DC1-40F5A6CB6506}"/>
                  </a:ext>
                </a:extLst>
              </p:cNvPr>
              <p:cNvSpPr/>
              <p:nvPr/>
            </p:nvSpPr>
            <p:spPr>
              <a:xfrm>
                <a:off x="1892503" y="5895427"/>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2"/>
                      <a:pt x="36806" y="70612"/>
                    </a:cubicBezTo>
                    <a:cubicBezTo>
                      <a:pt x="43666" y="70612"/>
                      <a:pt x="50417"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27" name="Freeform: Shape 26">
                <a:extLst>
                  <a:ext uri="{FF2B5EF4-FFF2-40B4-BE49-F238E27FC236}">
                    <a16:creationId xmlns:a16="http://schemas.microsoft.com/office/drawing/2014/main" id="{156FF010-39D5-A70C-DF95-6439FC009D9E}"/>
                  </a:ext>
                </a:extLst>
              </p:cNvPr>
              <p:cNvSpPr/>
              <p:nvPr/>
            </p:nvSpPr>
            <p:spPr>
              <a:xfrm>
                <a:off x="1978202" y="5875190"/>
                <a:ext cx="54446" cy="105318"/>
              </a:xfrm>
              <a:custGeom>
                <a:avLst/>
                <a:gdLst>
                  <a:gd name="connsiteX0" fmla="*/ 13503 w 54446"/>
                  <a:gd name="connsiteY0" fmla="*/ 83124 h 105318"/>
                  <a:gd name="connsiteX1" fmla="*/ 13503 w 54446"/>
                  <a:gd name="connsiteY1" fmla="*/ 40800 h 105318"/>
                  <a:gd name="connsiteX2" fmla="*/ 0 w 54446"/>
                  <a:gd name="connsiteY2" fmla="*/ 40800 h 105318"/>
                  <a:gd name="connsiteX3" fmla="*/ 0 w 54446"/>
                  <a:gd name="connsiteY3" fmla="*/ 22195 h 105318"/>
                  <a:gd name="connsiteX4" fmla="*/ 13503 w 54446"/>
                  <a:gd name="connsiteY4" fmla="*/ 22195 h 105318"/>
                  <a:gd name="connsiteX5" fmla="*/ 13503 w 54446"/>
                  <a:gd name="connsiteY5" fmla="*/ 0 h 105318"/>
                  <a:gd name="connsiteX6" fmla="*/ 35064 w 54446"/>
                  <a:gd name="connsiteY6" fmla="*/ 0 h 105318"/>
                  <a:gd name="connsiteX7" fmla="*/ 35064 w 54446"/>
                  <a:gd name="connsiteY7" fmla="*/ 22195 h 105318"/>
                  <a:gd name="connsiteX8" fmla="*/ 51506 w 54446"/>
                  <a:gd name="connsiteY8" fmla="*/ 22195 h 105318"/>
                  <a:gd name="connsiteX9" fmla="*/ 51506 w 54446"/>
                  <a:gd name="connsiteY9" fmla="*/ 40800 h 105318"/>
                  <a:gd name="connsiteX10" fmla="*/ 35064 w 54446"/>
                  <a:gd name="connsiteY10" fmla="*/ 40800 h 105318"/>
                  <a:gd name="connsiteX11" fmla="*/ 35064 w 54446"/>
                  <a:gd name="connsiteY11" fmla="*/ 77466 h 105318"/>
                  <a:gd name="connsiteX12" fmla="*/ 42468 w 54446"/>
                  <a:gd name="connsiteY12" fmla="*/ 86388 h 105318"/>
                  <a:gd name="connsiteX13" fmla="*/ 49873 w 54446"/>
                  <a:gd name="connsiteY13" fmla="*/ 83994 h 105318"/>
                  <a:gd name="connsiteX14" fmla="*/ 54447 w 54446"/>
                  <a:gd name="connsiteY14" fmla="*/ 100096 h 105318"/>
                  <a:gd name="connsiteX15" fmla="*/ 36588 w 54446"/>
                  <a:gd name="connsiteY15" fmla="*/ 105319 h 105318"/>
                  <a:gd name="connsiteX16" fmla="*/ 13612 w 54446"/>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46" h="105318">
                    <a:moveTo>
                      <a:pt x="13503" y="83124"/>
                    </a:moveTo>
                    <a:lnTo>
                      <a:pt x="13503" y="40800"/>
                    </a:lnTo>
                    <a:lnTo>
                      <a:pt x="0" y="40800"/>
                    </a:lnTo>
                    <a:lnTo>
                      <a:pt x="0" y="22195"/>
                    </a:lnTo>
                    <a:lnTo>
                      <a:pt x="13503" y="22195"/>
                    </a:lnTo>
                    <a:lnTo>
                      <a:pt x="13503" y="0"/>
                    </a:lnTo>
                    <a:lnTo>
                      <a:pt x="35064" y="0"/>
                    </a:lnTo>
                    <a:lnTo>
                      <a:pt x="35064" y="22195"/>
                    </a:lnTo>
                    <a:lnTo>
                      <a:pt x="51506" y="22195"/>
                    </a:lnTo>
                    <a:lnTo>
                      <a:pt x="51506" y="40800"/>
                    </a:lnTo>
                    <a:lnTo>
                      <a:pt x="35064" y="40800"/>
                    </a:lnTo>
                    <a:lnTo>
                      <a:pt x="35064" y="77466"/>
                    </a:lnTo>
                    <a:cubicBezTo>
                      <a:pt x="35064" y="82471"/>
                      <a:pt x="37786" y="86388"/>
                      <a:pt x="42468" y="86388"/>
                    </a:cubicBezTo>
                    <a:cubicBezTo>
                      <a:pt x="45626" y="86388"/>
                      <a:pt x="48675" y="85191"/>
                      <a:pt x="49873" y="83994"/>
                    </a:cubicBezTo>
                    <a:lnTo>
                      <a:pt x="54447" y="100096"/>
                    </a:lnTo>
                    <a:cubicBezTo>
                      <a:pt x="51289" y="102925"/>
                      <a:pt x="45517" y="105319"/>
                      <a:pt x="36588" y="105319"/>
                    </a:cubicBezTo>
                    <a:cubicBezTo>
                      <a:pt x="21670" y="105319"/>
                      <a:pt x="13612" y="97594"/>
                      <a:pt x="13612" y="83124"/>
                    </a:cubicBezTo>
                    <a:close/>
                  </a:path>
                </a:pathLst>
              </a:custGeom>
              <a:grpFill/>
              <a:ln w="10859" cap="flat">
                <a:noFill/>
                <a:prstDash val="solid"/>
                <a:miter/>
              </a:ln>
            </p:spPr>
            <p:txBody>
              <a:bodyPr rtlCol="0" anchor="ctr"/>
              <a:lstStyle/>
              <a:p>
                <a:endParaRPr lang="en-AU" noProof="0"/>
              </a:p>
            </p:txBody>
          </p:sp>
          <p:sp>
            <p:nvSpPr>
              <p:cNvPr id="28" name="Freeform: Shape 27">
                <a:extLst>
                  <a:ext uri="{FF2B5EF4-FFF2-40B4-BE49-F238E27FC236}">
                    <a16:creationId xmlns:a16="http://schemas.microsoft.com/office/drawing/2014/main" id="{7E08A9AF-FF3D-A7B4-E35E-37F1B59D34A5}"/>
                  </a:ext>
                </a:extLst>
              </p:cNvPr>
              <p:cNvSpPr/>
              <p:nvPr/>
            </p:nvSpPr>
            <p:spPr>
              <a:xfrm>
                <a:off x="2044191" y="5859849"/>
                <a:ext cx="25480" cy="118592"/>
              </a:xfrm>
              <a:custGeom>
                <a:avLst/>
                <a:gdLst>
                  <a:gd name="connsiteX0" fmla="*/ 0 w 25480"/>
                  <a:gd name="connsiteY0" fmla="*/ 12730 h 118592"/>
                  <a:gd name="connsiteX1" fmla="*/ 12740 w 25480"/>
                  <a:gd name="connsiteY1" fmla="*/ 0 h 118592"/>
                  <a:gd name="connsiteX2" fmla="*/ 25481 w 25480"/>
                  <a:gd name="connsiteY2" fmla="*/ 12730 h 118592"/>
                  <a:gd name="connsiteX3" fmla="*/ 12740 w 25480"/>
                  <a:gd name="connsiteY3" fmla="*/ 25459 h 118592"/>
                  <a:gd name="connsiteX4" fmla="*/ 0 w 25480"/>
                  <a:gd name="connsiteY4" fmla="*/ 12730 h 118592"/>
                  <a:gd name="connsiteX5" fmla="*/ 2178 w 25480"/>
                  <a:gd name="connsiteY5" fmla="*/ 37427 h 118592"/>
                  <a:gd name="connsiteX6" fmla="*/ 23521 w 25480"/>
                  <a:gd name="connsiteY6" fmla="*/ 37427 h 118592"/>
                  <a:gd name="connsiteX7" fmla="*/ 23521 w 25480"/>
                  <a:gd name="connsiteY7" fmla="*/ 118593 h 118592"/>
                  <a:gd name="connsiteX8" fmla="*/ 2178 w 25480"/>
                  <a:gd name="connsiteY8" fmla="*/ 118593 h 118592"/>
                  <a:gd name="connsiteX9" fmla="*/ 2178 w 25480"/>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0" h="118592">
                    <a:moveTo>
                      <a:pt x="0" y="12730"/>
                    </a:moveTo>
                    <a:cubicBezTo>
                      <a:pt x="0" y="5658"/>
                      <a:pt x="5880" y="0"/>
                      <a:pt x="12740" y="0"/>
                    </a:cubicBezTo>
                    <a:cubicBezTo>
                      <a:pt x="19601" y="0"/>
                      <a:pt x="25481" y="5658"/>
                      <a:pt x="25481" y="12730"/>
                    </a:cubicBezTo>
                    <a:cubicBezTo>
                      <a:pt x="25481" y="19802"/>
                      <a:pt x="19710" y="25459"/>
                      <a:pt x="12740"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a:p>
            </p:txBody>
          </p:sp>
          <p:sp>
            <p:nvSpPr>
              <p:cNvPr id="29" name="Freeform: Shape 28">
                <a:extLst>
                  <a:ext uri="{FF2B5EF4-FFF2-40B4-BE49-F238E27FC236}">
                    <a16:creationId xmlns:a16="http://schemas.microsoft.com/office/drawing/2014/main" id="{4DA2DE92-FBB3-1D2C-BB8E-A273709EF046}"/>
                  </a:ext>
                </a:extLst>
              </p:cNvPr>
              <p:cNvSpPr/>
              <p:nvPr/>
            </p:nvSpPr>
            <p:spPr>
              <a:xfrm>
                <a:off x="2081542" y="5895209"/>
                <a:ext cx="85916" cy="85190"/>
              </a:xfrm>
              <a:custGeom>
                <a:avLst/>
                <a:gdLst>
                  <a:gd name="connsiteX0" fmla="*/ 0 w 85916"/>
                  <a:gd name="connsiteY0" fmla="*/ 42541 h 85190"/>
                  <a:gd name="connsiteX1" fmla="*/ 42904 w 85916"/>
                  <a:gd name="connsiteY1" fmla="*/ 0 h 85190"/>
                  <a:gd name="connsiteX2" fmla="*/ 85917 w 85916"/>
                  <a:gd name="connsiteY2" fmla="*/ 42541 h 85190"/>
                  <a:gd name="connsiteX3" fmla="*/ 42904 w 85916"/>
                  <a:gd name="connsiteY3" fmla="*/ 85191 h 85190"/>
                  <a:gd name="connsiteX4" fmla="*/ 0 w 85916"/>
                  <a:gd name="connsiteY4" fmla="*/ 42541 h 85190"/>
                  <a:gd name="connsiteX5" fmla="*/ 63702 w 85916"/>
                  <a:gd name="connsiteY5" fmla="*/ 42541 h 85190"/>
                  <a:gd name="connsiteX6" fmla="*/ 42904 w 85916"/>
                  <a:gd name="connsiteY6" fmla="*/ 19040 h 85190"/>
                  <a:gd name="connsiteX7" fmla="*/ 22214 w 85916"/>
                  <a:gd name="connsiteY7" fmla="*/ 42541 h 85190"/>
                  <a:gd name="connsiteX8" fmla="*/ 42904 w 85916"/>
                  <a:gd name="connsiteY8" fmla="*/ 66259 h 85190"/>
                  <a:gd name="connsiteX9" fmla="*/ 63702 w 85916"/>
                  <a:gd name="connsiteY9" fmla="*/ 42541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16" h="85190">
                    <a:moveTo>
                      <a:pt x="0" y="42541"/>
                    </a:moveTo>
                    <a:cubicBezTo>
                      <a:pt x="0" y="19475"/>
                      <a:pt x="16116" y="0"/>
                      <a:pt x="42904" y="0"/>
                    </a:cubicBezTo>
                    <a:cubicBezTo>
                      <a:pt x="69692" y="0"/>
                      <a:pt x="85917" y="19475"/>
                      <a:pt x="85917" y="42541"/>
                    </a:cubicBezTo>
                    <a:cubicBezTo>
                      <a:pt x="85917" y="65607"/>
                      <a:pt x="69800" y="85191"/>
                      <a:pt x="42904" y="85191"/>
                    </a:cubicBezTo>
                    <a:cubicBezTo>
                      <a:pt x="16007" y="85191"/>
                      <a:pt x="0" y="65715"/>
                      <a:pt x="0" y="42541"/>
                    </a:cubicBezTo>
                    <a:close/>
                    <a:moveTo>
                      <a:pt x="63702" y="42541"/>
                    </a:moveTo>
                    <a:cubicBezTo>
                      <a:pt x="63702" y="29920"/>
                      <a:pt x="56080" y="19040"/>
                      <a:pt x="42904" y="19040"/>
                    </a:cubicBezTo>
                    <a:cubicBezTo>
                      <a:pt x="29728" y="19040"/>
                      <a:pt x="22214" y="29920"/>
                      <a:pt x="22214" y="42541"/>
                    </a:cubicBezTo>
                    <a:cubicBezTo>
                      <a:pt x="22214" y="55162"/>
                      <a:pt x="29619" y="66259"/>
                      <a:pt x="42904" y="66259"/>
                    </a:cubicBezTo>
                    <a:cubicBezTo>
                      <a:pt x="56189" y="66259"/>
                      <a:pt x="63702" y="55379"/>
                      <a:pt x="63702" y="42541"/>
                    </a:cubicBezTo>
                    <a:close/>
                  </a:path>
                </a:pathLst>
              </a:custGeom>
              <a:grpFill/>
              <a:ln w="10859" cap="flat">
                <a:noFill/>
                <a:prstDash val="solid"/>
                <a:miter/>
              </a:ln>
            </p:spPr>
            <p:txBody>
              <a:bodyPr rtlCol="0" anchor="ctr"/>
              <a:lstStyle/>
              <a:p>
                <a:endParaRPr lang="en-AU" noProof="0"/>
              </a:p>
            </p:txBody>
          </p:sp>
          <p:sp>
            <p:nvSpPr>
              <p:cNvPr id="30" name="Freeform: Shape 29">
                <a:extLst>
                  <a:ext uri="{FF2B5EF4-FFF2-40B4-BE49-F238E27FC236}">
                    <a16:creationId xmlns:a16="http://schemas.microsoft.com/office/drawing/2014/main" id="{D7C9D55B-2AEC-5101-5C35-171259EA6E12}"/>
                  </a:ext>
                </a:extLst>
              </p:cNvPr>
              <p:cNvSpPr/>
              <p:nvPr/>
            </p:nvSpPr>
            <p:spPr>
              <a:xfrm>
                <a:off x="2179763" y="5895209"/>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7"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a:p>
            </p:txBody>
          </p:sp>
          <p:sp>
            <p:nvSpPr>
              <p:cNvPr id="31" name="Freeform: Shape 30">
                <a:extLst>
                  <a:ext uri="{FF2B5EF4-FFF2-40B4-BE49-F238E27FC236}">
                    <a16:creationId xmlns:a16="http://schemas.microsoft.com/office/drawing/2014/main" id="{4642311B-4325-133C-DE81-94756414FF13}"/>
                  </a:ext>
                </a:extLst>
              </p:cNvPr>
              <p:cNvSpPr/>
              <p:nvPr/>
            </p:nvSpPr>
            <p:spPr>
              <a:xfrm>
                <a:off x="1529998" y="6019786"/>
                <a:ext cx="90925" cy="112064"/>
              </a:xfrm>
              <a:custGeom>
                <a:avLst/>
                <a:gdLst>
                  <a:gd name="connsiteX0" fmla="*/ 41379 w 90925"/>
                  <a:gd name="connsiteY0" fmla="*/ 71917 h 112064"/>
                  <a:gd name="connsiteX1" fmla="*/ 23848 w 90925"/>
                  <a:gd name="connsiteY1" fmla="*/ 71917 h 112064"/>
                  <a:gd name="connsiteX2" fmla="*/ 23848 w 90925"/>
                  <a:gd name="connsiteY2" fmla="*/ 112064 h 112064"/>
                  <a:gd name="connsiteX3" fmla="*/ 0 w 90925"/>
                  <a:gd name="connsiteY3" fmla="*/ 112064 h 112064"/>
                  <a:gd name="connsiteX4" fmla="*/ 0 w 90925"/>
                  <a:gd name="connsiteY4" fmla="*/ 0 h 112064"/>
                  <a:gd name="connsiteX5" fmla="*/ 52486 w 90925"/>
                  <a:gd name="connsiteY5" fmla="*/ 0 h 112064"/>
                  <a:gd name="connsiteX6" fmla="*/ 90163 w 90925"/>
                  <a:gd name="connsiteY6" fmla="*/ 36122 h 112064"/>
                  <a:gd name="connsiteX7" fmla="*/ 65663 w 90925"/>
                  <a:gd name="connsiteY7" fmla="*/ 69415 h 112064"/>
                  <a:gd name="connsiteX8" fmla="*/ 90926 w 90925"/>
                  <a:gd name="connsiteY8" fmla="*/ 112064 h 112064"/>
                  <a:gd name="connsiteX9" fmla="*/ 63485 w 90925"/>
                  <a:gd name="connsiteY9" fmla="*/ 112064 h 112064"/>
                  <a:gd name="connsiteX10" fmla="*/ 41488 w 90925"/>
                  <a:gd name="connsiteY10" fmla="*/ 71917 h 112064"/>
                  <a:gd name="connsiteX11" fmla="*/ 48893 w 90925"/>
                  <a:gd name="connsiteY11" fmla="*/ 20563 h 112064"/>
                  <a:gd name="connsiteX12" fmla="*/ 23848 w 90925"/>
                  <a:gd name="connsiteY12" fmla="*/ 20563 h 112064"/>
                  <a:gd name="connsiteX13" fmla="*/ 23848 w 90925"/>
                  <a:gd name="connsiteY13" fmla="*/ 51463 h 112064"/>
                  <a:gd name="connsiteX14" fmla="*/ 48893 w 90925"/>
                  <a:gd name="connsiteY14" fmla="*/ 51463 h 112064"/>
                  <a:gd name="connsiteX15" fmla="*/ 65663 w 90925"/>
                  <a:gd name="connsiteY15" fmla="*/ 36013 h 112064"/>
                  <a:gd name="connsiteX16" fmla="*/ 48893 w 90925"/>
                  <a:gd name="connsiteY16" fmla="*/ 20563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25" h="112064">
                    <a:moveTo>
                      <a:pt x="41379" y="71917"/>
                    </a:moveTo>
                    <a:lnTo>
                      <a:pt x="23848" y="71917"/>
                    </a:lnTo>
                    <a:lnTo>
                      <a:pt x="23848" y="112064"/>
                    </a:lnTo>
                    <a:lnTo>
                      <a:pt x="0" y="112064"/>
                    </a:lnTo>
                    <a:lnTo>
                      <a:pt x="0" y="0"/>
                    </a:lnTo>
                    <a:lnTo>
                      <a:pt x="52486" y="0"/>
                    </a:lnTo>
                    <a:cubicBezTo>
                      <a:pt x="75898" y="0"/>
                      <a:pt x="90163" y="15232"/>
                      <a:pt x="90163" y="36122"/>
                    </a:cubicBezTo>
                    <a:cubicBezTo>
                      <a:pt x="90163" y="57011"/>
                      <a:pt x="77750" y="66477"/>
                      <a:pt x="65663" y="69415"/>
                    </a:cubicBezTo>
                    <a:lnTo>
                      <a:pt x="90926" y="112064"/>
                    </a:lnTo>
                    <a:lnTo>
                      <a:pt x="63485" y="112064"/>
                    </a:lnTo>
                    <a:lnTo>
                      <a:pt x="41488" y="71917"/>
                    </a:lnTo>
                    <a:close/>
                    <a:moveTo>
                      <a:pt x="48893" y="20563"/>
                    </a:moveTo>
                    <a:lnTo>
                      <a:pt x="23848" y="20563"/>
                    </a:lnTo>
                    <a:lnTo>
                      <a:pt x="23848" y="51463"/>
                    </a:lnTo>
                    <a:lnTo>
                      <a:pt x="48893" y="51463"/>
                    </a:lnTo>
                    <a:cubicBezTo>
                      <a:pt x="58476" y="51463"/>
                      <a:pt x="65663" y="45370"/>
                      <a:pt x="65663" y="36013"/>
                    </a:cubicBezTo>
                    <a:cubicBezTo>
                      <a:pt x="65663" y="26656"/>
                      <a:pt x="58476" y="20563"/>
                      <a:pt x="48893" y="20563"/>
                    </a:cubicBezTo>
                    <a:close/>
                  </a:path>
                </a:pathLst>
              </a:custGeom>
              <a:grpFill/>
              <a:ln w="10859" cap="flat">
                <a:noFill/>
                <a:prstDash val="solid"/>
                <a:miter/>
              </a:ln>
            </p:spPr>
            <p:txBody>
              <a:bodyPr rtlCol="0" anchor="ctr"/>
              <a:lstStyle/>
              <a:p>
                <a:endParaRPr lang="en-AU" noProof="0"/>
              </a:p>
            </p:txBody>
          </p:sp>
          <p:sp>
            <p:nvSpPr>
              <p:cNvPr id="32" name="Freeform: Shape 31">
                <a:extLst>
                  <a:ext uri="{FF2B5EF4-FFF2-40B4-BE49-F238E27FC236}">
                    <a16:creationId xmlns:a16="http://schemas.microsoft.com/office/drawing/2014/main" id="{FCCA5116-4B6E-FA3A-4D7E-F1B1DEC39F6C}"/>
                  </a:ext>
                </a:extLst>
              </p:cNvPr>
              <p:cNvSpPr/>
              <p:nvPr/>
            </p:nvSpPr>
            <p:spPr>
              <a:xfrm>
                <a:off x="1628220" y="6048727"/>
                <a:ext cx="82649" cy="85190"/>
              </a:xfrm>
              <a:custGeom>
                <a:avLst/>
                <a:gdLst>
                  <a:gd name="connsiteX0" fmla="*/ 41924 w 82649"/>
                  <a:gd name="connsiteY0" fmla="*/ 0 h 85190"/>
                  <a:gd name="connsiteX1" fmla="*/ 82650 w 82649"/>
                  <a:gd name="connsiteY1" fmla="*/ 44717 h 85190"/>
                  <a:gd name="connsiteX2" fmla="*/ 82650 w 82649"/>
                  <a:gd name="connsiteY2" fmla="*/ 49395 h 85190"/>
                  <a:gd name="connsiteX3" fmla="*/ 22323 w 82649"/>
                  <a:gd name="connsiteY3" fmla="*/ 49395 h 85190"/>
                  <a:gd name="connsiteX4" fmla="*/ 45735 w 82649"/>
                  <a:gd name="connsiteY4" fmla="*/ 68218 h 85190"/>
                  <a:gd name="connsiteX5" fmla="*/ 67405 w 82649"/>
                  <a:gd name="connsiteY5" fmla="*/ 60167 h 85190"/>
                  <a:gd name="connsiteX6" fmla="*/ 76770 w 82649"/>
                  <a:gd name="connsiteY6" fmla="*/ 73984 h 85190"/>
                  <a:gd name="connsiteX7" fmla="*/ 43339 w 82649"/>
                  <a:gd name="connsiteY7" fmla="*/ 85191 h 85190"/>
                  <a:gd name="connsiteX8" fmla="*/ 0 w 82649"/>
                  <a:gd name="connsiteY8" fmla="*/ 42541 h 85190"/>
                  <a:gd name="connsiteX9" fmla="*/ 42033 w 82649"/>
                  <a:gd name="connsiteY9" fmla="*/ 0 h 85190"/>
                  <a:gd name="connsiteX10" fmla="*/ 21887 w 82649"/>
                  <a:gd name="connsiteY10" fmla="*/ 34925 h 85190"/>
                  <a:gd name="connsiteX11" fmla="*/ 61851 w 82649"/>
                  <a:gd name="connsiteY11" fmla="*/ 34925 h 85190"/>
                  <a:gd name="connsiteX12" fmla="*/ 41815 w 82649"/>
                  <a:gd name="connsiteY12" fmla="*/ 16973 h 85190"/>
                  <a:gd name="connsiteX13" fmla="*/ 21779 w 82649"/>
                  <a:gd name="connsiteY13" fmla="*/ 34925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49" h="85190">
                    <a:moveTo>
                      <a:pt x="41924" y="0"/>
                    </a:moveTo>
                    <a:cubicBezTo>
                      <a:pt x="66098" y="0"/>
                      <a:pt x="82650" y="18170"/>
                      <a:pt x="82650" y="44717"/>
                    </a:cubicBezTo>
                    <a:lnTo>
                      <a:pt x="82650" y="49395"/>
                    </a:lnTo>
                    <a:lnTo>
                      <a:pt x="22323" y="49395"/>
                    </a:lnTo>
                    <a:cubicBezTo>
                      <a:pt x="23630" y="59623"/>
                      <a:pt x="31906" y="68218"/>
                      <a:pt x="45735" y="68218"/>
                    </a:cubicBezTo>
                    <a:cubicBezTo>
                      <a:pt x="53249" y="68218"/>
                      <a:pt x="62178" y="65172"/>
                      <a:pt x="67405" y="60167"/>
                    </a:cubicBezTo>
                    <a:lnTo>
                      <a:pt x="76770" y="73984"/>
                    </a:lnTo>
                    <a:cubicBezTo>
                      <a:pt x="68712" y="81383"/>
                      <a:pt x="55971" y="85191"/>
                      <a:pt x="43339" y="85191"/>
                    </a:cubicBezTo>
                    <a:cubicBezTo>
                      <a:pt x="18621" y="85191"/>
                      <a:pt x="0" y="68544"/>
                      <a:pt x="0" y="42541"/>
                    </a:cubicBezTo>
                    <a:cubicBezTo>
                      <a:pt x="0" y="19040"/>
                      <a:pt x="17314" y="0"/>
                      <a:pt x="42033" y="0"/>
                    </a:cubicBezTo>
                    <a:close/>
                    <a:moveTo>
                      <a:pt x="21887" y="34925"/>
                    </a:moveTo>
                    <a:lnTo>
                      <a:pt x="61851" y="34925"/>
                    </a:lnTo>
                    <a:cubicBezTo>
                      <a:pt x="61307" y="27200"/>
                      <a:pt x="55971" y="16973"/>
                      <a:pt x="41815" y="16973"/>
                    </a:cubicBezTo>
                    <a:cubicBezTo>
                      <a:pt x="28530" y="16973"/>
                      <a:pt x="22868" y="26874"/>
                      <a:pt x="21779" y="34925"/>
                    </a:cubicBezTo>
                    <a:close/>
                  </a:path>
                </a:pathLst>
              </a:custGeom>
              <a:grpFill/>
              <a:ln w="10859" cap="flat">
                <a:noFill/>
                <a:prstDash val="solid"/>
                <a:miter/>
              </a:ln>
            </p:spPr>
            <p:txBody>
              <a:bodyPr rtlCol="0" anchor="ctr"/>
              <a:lstStyle/>
              <a:p>
                <a:endParaRPr lang="en-AU" noProof="0"/>
              </a:p>
            </p:txBody>
          </p:sp>
          <p:sp>
            <p:nvSpPr>
              <p:cNvPr id="33" name="Freeform: Shape 32">
                <a:extLst>
                  <a:ext uri="{FF2B5EF4-FFF2-40B4-BE49-F238E27FC236}">
                    <a16:creationId xmlns:a16="http://schemas.microsoft.com/office/drawing/2014/main" id="{85F944AD-A155-520B-20D0-E4FE97C1F594}"/>
                  </a:ext>
                </a:extLst>
              </p:cNvPr>
              <p:cNvSpPr/>
              <p:nvPr/>
            </p:nvSpPr>
            <p:spPr>
              <a:xfrm>
                <a:off x="1720125" y="6048618"/>
                <a:ext cx="71433" cy="85190"/>
              </a:xfrm>
              <a:custGeom>
                <a:avLst/>
                <a:gdLst>
                  <a:gd name="connsiteX0" fmla="*/ 9147 w 71433"/>
                  <a:gd name="connsiteY0" fmla="*/ 57664 h 85190"/>
                  <a:gd name="connsiteX1" fmla="*/ 37241 w 71433"/>
                  <a:gd name="connsiteY1" fmla="*/ 68762 h 85190"/>
                  <a:gd name="connsiteX2" fmla="*/ 50853 w 71433"/>
                  <a:gd name="connsiteY2" fmla="*/ 60493 h 85190"/>
                  <a:gd name="connsiteX3" fmla="*/ 34519 w 71433"/>
                  <a:gd name="connsiteY3" fmla="*/ 50919 h 85190"/>
                  <a:gd name="connsiteX4" fmla="*/ 2613 w 71433"/>
                  <a:gd name="connsiteY4" fmla="*/ 25568 h 85190"/>
                  <a:gd name="connsiteX5" fmla="*/ 35935 w 71433"/>
                  <a:gd name="connsiteY5" fmla="*/ 0 h 85190"/>
                  <a:gd name="connsiteX6" fmla="*/ 68712 w 71433"/>
                  <a:gd name="connsiteY6" fmla="*/ 11098 h 85190"/>
                  <a:gd name="connsiteX7" fmla="*/ 60109 w 71433"/>
                  <a:gd name="connsiteY7" fmla="*/ 25677 h 85190"/>
                  <a:gd name="connsiteX8" fmla="*/ 36044 w 71433"/>
                  <a:gd name="connsiteY8" fmla="*/ 16320 h 85190"/>
                  <a:gd name="connsiteX9" fmla="*/ 23303 w 71433"/>
                  <a:gd name="connsiteY9" fmla="*/ 23936 h 85190"/>
                  <a:gd name="connsiteX10" fmla="*/ 38766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147" y="57664"/>
                    </a:moveTo>
                    <a:cubicBezTo>
                      <a:pt x="15027" y="63213"/>
                      <a:pt x="27114" y="68762"/>
                      <a:pt x="37241" y="68762"/>
                    </a:cubicBezTo>
                    <a:cubicBezTo>
                      <a:pt x="46497" y="68762"/>
                      <a:pt x="50853" y="65607"/>
                      <a:pt x="50853" y="60493"/>
                    </a:cubicBezTo>
                    <a:cubicBezTo>
                      <a:pt x="50853" y="54727"/>
                      <a:pt x="43775" y="52768"/>
                      <a:pt x="34519" y="50919"/>
                    </a:cubicBezTo>
                    <a:cubicBezTo>
                      <a:pt x="20581" y="48199"/>
                      <a:pt x="2613" y="44826"/>
                      <a:pt x="2613" y="25568"/>
                    </a:cubicBezTo>
                    <a:cubicBezTo>
                      <a:pt x="2613" y="11968"/>
                      <a:pt x="14592" y="0"/>
                      <a:pt x="35935" y="0"/>
                    </a:cubicBezTo>
                    <a:cubicBezTo>
                      <a:pt x="49764" y="0"/>
                      <a:pt x="60653" y="4678"/>
                      <a:pt x="68712" y="11098"/>
                    </a:cubicBezTo>
                    <a:lnTo>
                      <a:pt x="60109" y="25677"/>
                    </a:lnTo>
                    <a:cubicBezTo>
                      <a:pt x="55209" y="20455"/>
                      <a:pt x="45953" y="16320"/>
                      <a:pt x="36044" y="16320"/>
                    </a:cubicBezTo>
                    <a:cubicBezTo>
                      <a:pt x="28312" y="16320"/>
                      <a:pt x="23303" y="19149"/>
                      <a:pt x="23303" y="23936"/>
                    </a:cubicBezTo>
                    <a:cubicBezTo>
                      <a:pt x="23303" y="28941"/>
                      <a:pt x="29728" y="30791"/>
                      <a:pt x="38766" y="32640"/>
                    </a:cubicBezTo>
                    <a:cubicBezTo>
                      <a:pt x="52704"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a:p>
            </p:txBody>
          </p:sp>
          <p:sp>
            <p:nvSpPr>
              <p:cNvPr id="34" name="Freeform: Shape 33">
                <a:extLst>
                  <a:ext uri="{FF2B5EF4-FFF2-40B4-BE49-F238E27FC236}">
                    <a16:creationId xmlns:a16="http://schemas.microsoft.com/office/drawing/2014/main" id="{EA52C5EB-38DF-74BB-E00B-288722C4CDA1}"/>
                  </a:ext>
                </a:extLst>
              </p:cNvPr>
              <p:cNvSpPr/>
              <p:nvPr/>
            </p:nvSpPr>
            <p:spPr>
              <a:xfrm>
                <a:off x="1800815" y="6048727"/>
                <a:ext cx="82649" cy="85190"/>
              </a:xfrm>
              <a:custGeom>
                <a:avLst/>
                <a:gdLst>
                  <a:gd name="connsiteX0" fmla="*/ 41924 w 82649"/>
                  <a:gd name="connsiteY0" fmla="*/ 0 h 85190"/>
                  <a:gd name="connsiteX1" fmla="*/ 82650 w 82649"/>
                  <a:gd name="connsiteY1" fmla="*/ 44717 h 85190"/>
                  <a:gd name="connsiteX2" fmla="*/ 82650 w 82649"/>
                  <a:gd name="connsiteY2" fmla="*/ 49395 h 85190"/>
                  <a:gd name="connsiteX3" fmla="*/ 22323 w 82649"/>
                  <a:gd name="connsiteY3" fmla="*/ 49395 h 85190"/>
                  <a:gd name="connsiteX4" fmla="*/ 45735 w 82649"/>
                  <a:gd name="connsiteY4" fmla="*/ 68218 h 85190"/>
                  <a:gd name="connsiteX5" fmla="*/ 67405 w 82649"/>
                  <a:gd name="connsiteY5" fmla="*/ 60167 h 85190"/>
                  <a:gd name="connsiteX6" fmla="*/ 76770 w 82649"/>
                  <a:gd name="connsiteY6" fmla="*/ 73984 h 85190"/>
                  <a:gd name="connsiteX7" fmla="*/ 43339 w 82649"/>
                  <a:gd name="connsiteY7" fmla="*/ 85191 h 85190"/>
                  <a:gd name="connsiteX8" fmla="*/ 0 w 82649"/>
                  <a:gd name="connsiteY8" fmla="*/ 42541 h 85190"/>
                  <a:gd name="connsiteX9" fmla="*/ 42033 w 82649"/>
                  <a:gd name="connsiteY9" fmla="*/ 0 h 85190"/>
                  <a:gd name="connsiteX10" fmla="*/ 21888 w 82649"/>
                  <a:gd name="connsiteY10" fmla="*/ 34925 h 85190"/>
                  <a:gd name="connsiteX11" fmla="*/ 61851 w 82649"/>
                  <a:gd name="connsiteY11" fmla="*/ 34925 h 85190"/>
                  <a:gd name="connsiteX12" fmla="*/ 41815 w 82649"/>
                  <a:gd name="connsiteY12" fmla="*/ 16973 h 85190"/>
                  <a:gd name="connsiteX13" fmla="*/ 21779 w 82649"/>
                  <a:gd name="connsiteY13" fmla="*/ 34925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49" h="85190">
                    <a:moveTo>
                      <a:pt x="41924" y="0"/>
                    </a:moveTo>
                    <a:cubicBezTo>
                      <a:pt x="66098" y="0"/>
                      <a:pt x="82650" y="18170"/>
                      <a:pt x="82650" y="44717"/>
                    </a:cubicBezTo>
                    <a:lnTo>
                      <a:pt x="82650" y="49395"/>
                    </a:lnTo>
                    <a:lnTo>
                      <a:pt x="22323" y="49395"/>
                    </a:lnTo>
                    <a:cubicBezTo>
                      <a:pt x="23630" y="59623"/>
                      <a:pt x="31906" y="68218"/>
                      <a:pt x="45735" y="68218"/>
                    </a:cubicBezTo>
                    <a:cubicBezTo>
                      <a:pt x="53249" y="68218"/>
                      <a:pt x="62178" y="65172"/>
                      <a:pt x="67405" y="60167"/>
                    </a:cubicBezTo>
                    <a:lnTo>
                      <a:pt x="76770" y="73984"/>
                    </a:lnTo>
                    <a:cubicBezTo>
                      <a:pt x="68712" y="81383"/>
                      <a:pt x="55971" y="85191"/>
                      <a:pt x="43339" y="85191"/>
                    </a:cubicBezTo>
                    <a:cubicBezTo>
                      <a:pt x="18621" y="85191"/>
                      <a:pt x="0" y="68544"/>
                      <a:pt x="0" y="42541"/>
                    </a:cubicBezTo>
                    <a:cubicBezTo>
                      <a:pt x="0" y="19040"/>
                      <a:pt x="17314" y="0"/>
                      <a:pt x="42033" y="0"/>
                    </a:cubicBezTo>
                    <a:close/>
                    <a:moveTo>
                      <a:pt x="21888" y="34925"/>
                    </a:moveTo>
                    <a:lnTo>
                      <a:pt x="61851" y="34925"/>
                    </a:lnTo>
                    <a:cubicBezTo>
                      <a:pt x="61307" y="27200"/>
                      <a:pt x="55971" y="16973"/>
                      <a:pt x="41815" y="16973"/>
                    </a:cubicBezTo>
                    <a:cubicBezTo>
                      <a:pt x="28530" y="16973"/>
                      <a:pt x="22868" y="26874"/>
                      <a:pt x="21779" y="34925"/>
                    </a:cubicBezTo>
                    <a:close/>
                  </a:path>
                </a:pathLst>
              </a:custGeom>
              <a:grpFill/>
              <a:ln w="10859" cap="flat">
                <a:noFill/>
                <a:prstDash val="solid"/>
                <a:miter/>
              </a:ln>
            </p:spPr>
            <p:txBody>
              <a:bodyPr rtlCol="0" anchor="ctr"/>
              <a:lstStyle/>
              <a:p>
                <a:endParaRPr lang="en-AU" noProof="0"/>
              </a:p>
            </p:txBody>
          </p:sp>
          <p:sp>
            <p:nvSpPr>
              <p:cNvPr id="35" name="Freeform: Shape 34">
                <a:extLst>
                  <a:ext uri="{FF2B5EF4-FFF2-40B4-BE49-F238E27FC236}">
                    <a16:creationId xmlns:a16="http://schemas.microsoft.com/office/drawing/2014/main" id="{A2151B5F-2213-76B2-1D75-6F9541D873D5}"/>
                  </a:ext>
                </a:extLst>
              </p:cNvPr>
              <p:cNvSpPr/>
              <p:nvPr/>
            </p:nvSpPr>
            <p:spPr>
              <a:xfrm>
                <a:off x="1893592" y="60488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697 w 75245"/>
                  <a:gd name="connsiteY15" fmla="*/ 46349 h 85081"/>
                  <a:gd name="connsiteX16" fmla="*/ 21452 w 75245"/>
                  <a:gd name="connsiteY16" fmla="*/ 58643 h 85081"/>
                  <a:gd name="connsiteX17" fmla="*/ 36697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8" y="48743"/>
                      <a:pt x="43666" y="46349"/>
                      <a:pt x="36697" y="46349"/>
                    </a:cubicBezTo>
                    <a:cubicBezTo>
                      <a:pt x="28312" y="46349"/>
                      <a:pt x="21452" y="50701"/>
                      <a:pt x="21452" y="58643"/>
                    </a:cubicBezTo>
                    <a:cubicBezTo>
                      <a:pt x="21452" y="66586"/>
                      <a:pt x="28312" y="70611"/>
                      <a:pt x="36697" y="70611"/>
                    </a:cubicBezTo>
                    <a:cubicBezTo>
                      <a:pt x="43557" y="70611"/>
                      <a:pt x="50309"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36" name="Freeform: Shape 35">
                <a:extLst>
                  <a:ext uri="{FF2B5EF4-FFF2-40B4-BE49-F238E27FC236}">
                    <a16:creationId xmlns:a16="http://schemas.microsoft.com/office/drawing/2014/main" id="{3416776B-BB75-E280-2334-4ABD256C30BD}"/>
                  </a:ext>
                </a:extLst>
              </p:cNvPr>
              <p:cNvSpPr/>
              <p:nvPr/>
            </p:nvSpPr>
            <p:spPr>
              <a:xfrm>
                <a:off x="1983647" y="6048836"/>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5" y="5766"/>
                      <a:pt x="37132" y="0"/>
                      <a:pt x="47260" y="0"/>
                    </a:cubicBezTo>
                    <a:lnTo>
                      <a:pt x="47260" y="20781"/>
                    </a:lnTo>
                    <a:cubicBezTo>
                      <a:pt x="45735" y="20454"/>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a:p>
            </p:txBody>
          </p:sp>
          <p:sp>
            <p:nvSpPr>
              <p:cNvPr id="37" name="Freeform: Shape 36">
                <a:extLst>
                  <a:ext uri="{FF2B5EF4-FFF2-40B4-BE49-F238E27FC236}">
                    <a16:creationId xmlns:a16="http://schemas.microsoft.com/office/drawing/2014/main" id="{72A25AE7-576F-2B05-5752-559CF698BA8B}"/>
                  </a:ext>
                </a:extLst>
              </p:cNvPr>
              <p:cNvSpPr/>
              <p:nvPr/>
            </p:nvSpPr>
            <p:spPr>
              <a:xfrm>
                <a:off x="2037658" y="6048727"/>
                <a:ext cx="75136" cy="85190"/>
              </a:xfrm>
              <a:custGeom>
                <a:avLst/>
                <a:gdLst>
                  <a:gd name="connsiteX0" fmla="*/ 43013 w 75136"/>
                  <a:gd name="connsiteY0" fmla="*/ 0 h 85190"/>
                  <a:gd name="connsiteX1" fmla="*/ 75136 w 75136"/>
                  <a:gd name="connsiteY1" fmla="*/ 14579 h 85190"/>
                  <a:gd name="connsiteX2" fmla="*/ 61198 w 75136"/>
                  <a:gd name="connsiteY2" fmla="*/ 27635 h 85190"/>
                  <a:gd name="connsiteX3" fmla="*/ 44102 w 75136"/>
                  <a:gd name="connsiteY3" fmla="*/ 18931 h 85190"/>
                  <a:gd name="connsiteX4" fmla="*/ 22105 w 75136"/>
                  <a:gd name="connsiteY4" fmla="*/ 42432 h 85190"/>
                  <a:gd name="connsiteX5" fmla="*/ 44102 w 75136"/>
                  <a:gd name="connsiteY5" fmla="*/ 66151 h 85190"/>
                  <a:gd name="connsiteX6" fmla="*/ 61198 w 75136"/>
                  <a:gd name="connsiteY6" fmla="*/ 57447 h 85190"/>
                  <a:gd name="connsiteX7" fmla="*/ 75136 w 75136"/>
                  <a:gd name="connsiteY7" fmla="*/ 70394 h 85190"/>
                  <a:gd name="connsiteX8" fmla="*/ 43013 w 75136"/>
                  <a:gd name="connsiteY8" fmla="*/ 85191 h 85190"/>
                  <a:gd name="connsiteX9" fmla="*/ 0 w 75136"/>
                  <a:gd name="connsiteY9" fmla="*/ 42541 h 85190"/>
                  <a:gd name="connsiteX10" fmla="*/ 43013 w 75136"/>
                  <a:gd name="connsiteY10" fmla="*/ 0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36" h="85190">
                    <a:moveTo>
                      <a:pt x="43013" y="0"/>
                    </a:moveTo>
                    <a:cubicBezTo>
                      <a:pt x="59673" y="0"/>
                      <a:pt x="69800" y="7181"/>
                      <a:pt x="75136" y="14579"/>
                    </a:cubicBezTo>
                    <a:lnTo>
                      <a:pt x="61198" y="27635"/>
                    </a:lnTo>
                    <a:cubicBezTo>
                      <a:pt x="57387" y="21978"/>
                      <a:pt x="51506" y="18931"/>
                      <a:pt x="44102" y="18931"/>
                    </a:cubicBezTo>
                    <a:cubicBezTo>
                      <a:pt x="31143" y="18931"/>
                      <a:pt x="22105" y="28288"/>
                      <a:pt x="22105" y="42432"/>
                    </a:cubicBezTo>
                    <a:cubicBezTo>
                      <a:pt x="22105" y="56576"/>
                      <a:pt x="31143" y="66151"/>
                      <a:pt x="44102" y="66151"/>
                    </a:cubicBezTo>
                    <a:cubicBezTo>
                      <a:pt x="51506" y="66151"/>
                      <a:pt x="57387" y="62778"/>
                      <a:pt x="61198" y="57447"/>
                    </a:cubicBezTo>
                    <a:lnTo>
                      <a:pt x="75136" y="70394"/>
                    </a:lnTo>
                    <a:cubicBezTo>
                      <a:pt x="69800" y="77901"/>
                      <a:pt x="59673" y="85191"/>
                      <a:pt x="43013" y="85191"/>
                    </a:cubicBezTo>
                    <a:cubicBezTo>
                      <a:pt x="17967" y="85191"/>
                      <a:pt x="0" y="67565"/>
                      <a:pt x="0" y="42541"/>
                    </a:cubicBezTo>
                    <a:cubicBezTo>
                      <a:pt x="0" y="17517"/>
                      <a:pt x="17967" y="0"/>
                      <a:pt x="43013" y="0"/>
                    </a:cubicBezTo>
                    <a:close/>
                  </a:path>
                </a:pathLst>
              </a:custGeom>
              <a:grpFill/>
              <a:ln w="10859" cap="flat">
                <a:noFill/>
                <a:prstDash val="solid"/>
                <a:miter/>
              </a:ln>
            </p:spPr>
            <p:txBody>
              <a:bodyPr rtlCol="0" anchor="ctr"/>
              <a:lstStyle/>
              <a:p>
                <a:endParaRPr lang="en-AU" noProof="0"/>
              </a:p>
            </p:txBody>
          </p:sp>
          <p:sp>
            <p:nvSpPr>
              <p:cNvPr id="38" name="Freeform: Shape 37">
                <a:extLst>
                  <a:ext uri="{FF2B5EF4-FFF2-40B4-BE49-F238E27FC236}">
                    <a16:creationId xmlns:a16="http://schemas.microsoft.com/office/drawing/2014/main" id="{A152F4CF-78EF-972E-2A24-DA73B278B4D4}"/>
                  </a:ext>
                </a:extLst>
              </p:cNvPr>
              <p:cNvSpPr/>
              <p:nvPr/>
            </p:nvSpPr>
            <p:spPr>
              <a:xfrm>
                <a:off x="2124337" y="6019786"/>
                <a:ext cx="76225" cy="112064"/>
              </a:xfrm>
              <a:custGeom>
                <a:avLst/>
                <a:gdLst>
                  <a:gd name="connsiteX0" fmla="*/ 54991 w 76225"/>
                  <a:gd name="connsiteY0" fmla="*/ 62669 h 112064"/>
                  <a:gd name="connsiteX1" fmla="*/ 39855 w 76225"/>
                  <a:gd name="connsiteY1" fmla="*/ 47872 h 112064"/>
                  <a:gd name="connsiteX2" fmla="*/ 21343 w 76225"/>
                  <a:gd name="connsiteY2" fmla="*/ 57447 h 112064"/>
                  <a:gd name="connsiteX3" fmla="*/ 21343 w 76225"/>
                  <a:gd name="connsiteY3" fmla="*/ 112064 h 112064"/>
                  <a:gd name="connsiteX4" fmla="*/ 0 w 76225"/>
                  <a:gd name="connsiteY4" fmla="*/ 112064 h 112064"/>
                  <a:gd name="connsiteX5" fmla="*/ 0 w 76225"/>
                  <a:gd name="connsiteY5" fmla="*/ 0 h 112064"/>
                  <a:gd name="connsiteX6" fmla="*/ 21343 w 76225"/>
                  <a:gd name="connsiteY6" fmla="*/ 0 h 112064"/>
                  <a:gd name="connsiteX7" fmla="*/ 21343 w 76225"/>
                  <a:gd name="connsiteY7" fmla="*/ 41453 h 112064"/>
                  <a:gd name="connsiteX8" fmla="*/ 49873 w 76225"/>
                  <a:gd name="connsiteY8" fmla="*/ 28832 h 112064"/>
                  <a:gd name="connsiteX9" fmla="*/ 76225 w 76225"/>
                  <a:gd name="connsiteY9" fmla="*/ 54400 h 112064"/>
                  <a:gd name="connsiteX10" fmla="*/ 76225 w 76225"/>
                  <a:gd name="connsiteY10" fmla="*/ 112064 h 112064"/>
                  <a:gd name="connsiteX11" fmla="*/ 54882 w 76225"/>
                  <a:gd name="connsiteY11" fmla="*/ 112064 h 112064"/>
                  <a:gd name="connsiteX12" fmla="*/ 54882 w 76225"/>
                  <a:gd name="connsiteY12" fmla="*/ 62669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 h="112064">
                    <a:moveTo>
                      <a:pt x="54991" y="62669"/>
                    </a:moveTo>
                    <a:cubicBezTo>
                      <a:pt x="54991" y="51463"/>
                      <a:pt x="49111" y="47872"/>
                      <a:pt x="39855" y="47872"/>
                    </a:cubicBezTo>
                    <a:cubicBezTo>
                      <a:pt x="31579" y="47872"/>
                      <a:pt x="25045" y="52551"/>
                      <a:pt x="21343" y="57447"/>
                    </a:cubicBezTo>
                    <a:lnTo>
                      <a:pt x="21343" y="112064"/>
                    </a:lnTo>
                    <a:lnTo>
                      <a:pt x="0" y="112064"/>
                    </a:lnTo>
                    <a:lnTo>
                      <a:pt x="0" y="0"/>
                    </a:lnTo>
                    <a:lnTo>
                      <a:pt x="21343" y="0"/>
                    </a:lnTo>
                    <a:lnTo>
                      <a:pt x="21343" y="41453"/>
                    </a:lnTo>
                    <a:cubicBezTo>
                      <a:pt x="26570" y="35251"/>
                      <a:pt x="36588" y="28832"/>
                      <a:pt x="49873" y="28832"/>
                    </a:cubicBezTo>
                    <a:cubicBezTo>
                      <a:pt x="67732" y="28832"/>
                      <a:pt x="76225" y="38624"/>
                      <a:pt x="76225" y="54400"/>
                    </a:cubicBezTo>
                    <a:lnTo>
                      <a:pt x="76225" y="112064"/>
                    </a:lnTo>
                    <a:lnTo>
                      <a:pt x="54882" y="112064"/>
                    </a:lnTo>
                    <a:lnTo>
                      <a:pt x="54882" y="62669"/>
                    </a:lnTo>
                    <a:close/>
                  </a:path>
                </a:pathLst>
              </a:custGeom>
              <a:grpFill/>
              <a:ln w="10859" cap="flat">
                <a:noFill/>
                <a:prstDash val="solid"/>
                <a:miter/>
              </a:ln>
            </p:spPr>
            <p:txBody>
              <a:bodyPr rtlCol="0" anchor="ctr"/>
              <a:lstStyle/>
              <a:p>
                <a:endParaRPr lang="en-AU" noProof="0"/>
              </a:p>
            </p:txBody>
          </p:sp>
          <p:sp>
            <p:nvSpPr>
              <p:cNvPr id="39" name="Freeform: Shape 38">
                <a:extLst>
                  <a:ext uri="{FF2B5EF4-FFF2-40B4-BE49-F238E27FC236}">
                    <a16:creationId xmlns:a16="http://schemas.microsoft.com/office/drawing/2014/main" id="{5818A079-E45C-BD89-4E52-4E62D3196EE3}"/>
                  </a:ext>
                </a:extLst>
              </p:cNvPr>
              <p:cNvSpPr/>
              <p:nvPr/>
            </p:nvSpPr>
            <p:spPr>
              <a:xfrm>
                <a:off x="1524662" y="6171345"/>
                <a:ext cx="117168" cy="115981"/>
              </a:xfrm>
              <a:custGeom>
                <a:avLst/>
                <a:gdLst>
                  <a:gd name="connsiteX0" fmla="*/ 58476 w 117168"/>
                  <a:gd name="connsiteY0" fmla="*/ 0 h 115981"/>
                  <a:gd name="connsiteX1" fmla="*/ 117169 w 117168"/>
                  <a:gd name="connsiteY1" fmla="*/ 57991 h 115981"/>
                  <a:gd name="connsiteX2" fmla="*/ 58476 w 117168"/>
                  <a:gd name="connsiteY2" fmla="*/ 115981 h 115981"/>
                  <a:gd name="connsiteX3" fmla="*/ 0 w 117168"/>
                  <a:gd name="connsiteY3" fmla="*/ 57991 h 115981"/>
                  <a:gd name="connsiteX4" fmla="*/ 58476 w 117168"/>
                  <a:gd name="connsiteY4" fmla="*/ 0 h 115981"/>
                  <a:gd name="connsiteX5" fmla="*/ 58476 w 117168"/>
                  <a:gd name="connsiteY5" fmla="*/ 21107 h 115981"/>
                  <a:gd name="connsiteX6" fmla="*/ 24501 w 117168"/>
                  <a:gd name="connsiteY6" fmla="*/ 57882 h 115981"/>
                  <a:gd name="connsiteX7" fmla="*/ 58476 w 117168"/>
                  <a:gd name="connsiteY7" fmla="*/ 94656 h 115981"/>
                  <a:gd name="connsiteX8" fmla="*/ 92559 w 117168"/>
                  <a:gd name="connsiteY8" fmla="*/ 57882 h 115981"/>
                  <a:gd name="connsiteX9" fmla="*/ 58476 w 117168"/>
                  <a:gd name="connsiteY9" fmla="*/ 21107 h 1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168" h="115981">
                    <a:moveTo>
                      <a:pt x="58476" y="0"/>
                    </a:moveTo>
                    <a:cubicBezTo>
                      <a:pt x="92450" y="0"/>
                      <a:pt x="117169" y="24154"/>
                      <a:pt x="117169" y="57991"/>
                    </a:cubicBezTo>
                    <a:cubicBezTo>
                      <a:pt x="117169" y="91828"/>
                      <a:pt x="92450" y="115981"/>
                      <a:pt x="58476" y="115981"/>
                    </a:cubicBezTo>
                    <a:cubicBezTo>
                      <a:pt x="24501" y="115981"/>
                      <a:pt x="0" y="91828"/>
                      <a:pt x="0" y="57991"/>
                    </a:cubicBezTo>
                    <a:cubicBezTo>
                      <a:pt x="0" y="24154"/>
                      <a:pt x="24719" y="0"/>
                      <a:pt x="58476" y="0"/>
                    </a:cubicBezTo>
                    <a:close/>
                    <a:moveTo>
                      <a:pt x="58476" y="21107"/>
                    </a:moveTo>
                    <a:cubicBezTo>
                      <a:pt x="37786" y="21107"/>
                      <a:pt x="24501" y="36883"/>
                      <a:pt x="24501" y="57882"/>
                    </a:cubicBezTo>
                    <a:cubicBezTo>
                      <a:pt x="24501" y="78880"/>
                      <a:pt x="37786" y="94656"/>
                      <a:pt x="58476" y="94656"/>
                    </a:cubicBezTo>
                    <a:cubicBezTo>
                      <a:pt x="79165" y="94656"/>
                      <a:pt x="92559" y="78663"/>
                      <a:pt x="92559" y="57882"/>
                    </a:cubicBezTo>
                    <a:cubicBezTo>
                      <a:pt x="92559" y="37101"/>
                      <a:pt x="79056" y="21107"/>
                      <a:pt x="58476" y="21107"/>
                    </a:cubicBezTo>
                    <a:close/>
                  </a:path>
                </a:pathLst>
              </a:custGeom>
              <a:grpFill/>
              <a:ln w="10859" cap="flat">
                <a:noFill/>
                <a:prstDash val="solid"/>
                <a:miter/>
              </a:ln>
            </p:spPr>
            <p:txBody>
              <a:bodyPr rtlCol="0" anchor="ctr"/>
              <a:lstStyle/>
              <a:p>
                <a:endParaRPr lang="en-AU" noProof="0"/>
              </a:p>
            </p:txBody>
          </p:sp>
          <p:sp>
            <p:nvSpPr>
              <p:cNvPr id="40" name="Freeform: Shape 39">
                <a:extLst>
                  <a:ext uri="{FF2B5EF4-FFF2-40B4-BE49-F238E27FC236}">
                    <a16:creationId xmlns:a16="http://schemas.microsoft.com/office/drawing/2014/main" id="{6A45F704-838C-4DFA-9087-C464741E0017}"/>
                  </a:ext>
                </a:extLst>
              </p:cNvPr>
              <p:cNvSpPr/>
              <p:nvPr/>
            </p:nvSpPr>
            <p:spPr>
              <a:xfrm>
                <a:off x="1655552" y="6202244"/>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6" y="5766"/>
                      <a:pt x="37133" y="0"/>
                      <a:pt x="47260" y="0"/>
                    </a:cubicBezTo>
                    <a:lnTo>
                      <a:pt x="47260" y="20781"/>
                    </a:lnTo>
                    <a:cubicBezTo>
                      <a:pt x="45735" y="20455"/>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a:p>
            </p:txBody>
          </p:sp>
          <p:sp>
            <p:nvSpPr>
              <p:cNvPr id="41" name="Freeform: Shape 40">
                <a:extLst>
                  <a:ext uri="{FF2B5EF4-FFF2-40B4-BE49-F238E27FC236}">
                    <a16:creationId xmlns:a16="http://schemas.microsoft.com/office/drawing/2014/main" id="{1CE83782-2870-C2A2-C796-DF9722FEBCA6}"/>
                  </a:ext>
                </a:extLst>
              </p:cNvPr>
              <p:cNvSpPr/>
              <p:nvPr/>
            </p:nvSpPr>
            <p:spPr>
              <a:xfrm>
                <a:off x="1711523" y="6202027"/>
                <a:ext cx="82432" cy="116090"/>
              </a:xfrm>
              <a:custGeom>
                <a:avLst/>
                <a:gdLst>
                  <a:gd name="connsiteX0" fmla="*/ 13176 w 82432"/>
                  <a:gd name="connsiteY0" fmla="*/ 88564 h 116090"/>
                  <a:gd name="connsiteX1" fmla="*/ 38548 w 82432"/>
                  <a:gd name="connsiteY1" fmla="*/ 98682 h 116090"/>
                  <a:gd name="connsiteX2" fmla="*/ 60871 w 82432"/>
                  <a:gd name="connsiteY2" fmla="*/ 78228 h 116090"/>
                  <a:gd name="connsiteX3" fmla="*/ 60871 w 82432"/>
                  <a:gd name="connsiteY3" fmla="*/ 69959 h 116090"/>
                  <a:gd name="connsiteX4" fmla="*/ 35826 w 82432"/>
                  <a:gd name="connsiteY4" fmla="*/ 82688 h 116090"/>
                  <a:gd name="connsiteX5" fmla="*/ 0 w 82432"/>
                  <a:gd name="connsiteY5" fmla="*/ 41344 h 116090"/>
                  <a:gd name="connsiteX6" fmla="*/ 35826 w 82432"/>
                  <a:gd name="connsiteY6" fmla="*/ 0 h 116090"/>
                  <a:gd name="connsiteX7" fmla="*/ 60871 w 82432"/>
                  <a:gd name="connsiteY7" fmla="*/ 12403 h 116090"/>
                  <a:gd name="connsiteX8" fmla="*/ 60871 w 82432"/>
                  <a:gd name="connsiteY8" fmla="*/ 1958 h 116090"/>
                  <a:gd name="connsiteX9" fmla="*/ 82432 w 82432"/>
                  <a:gd name="connsiteY9" fmla="*/ 1958 h 116090"/>
                  <a:gd name="connsiteX10" fmla="*/ 82432 w 82432"/>
                  <a:gd name="connsiteY10" fmla="*/ 77575 h 116090"/>
                  <a:gd name="connsiteX11" fmla="*/ 38548 w 82432"/>
                  <a:gd name="connsiteY11" fmla="*/ 116090 h 116090"/>
                  <a:gd name="connsiteX12" fmla="*/ 3593 w 82432"/>
                  <a:gd name="connsiteY12" fmla="*/ 104013 h 116090"/>
                  <a:gd name="connsiteX13" fmla="*/ 13176 w 82432"/>
                  <a:gd name="connsiteY13" fmla="*/ 88564 h 116090"/>
                  <a:gd name="connsiteX14" fmla="*/ 60871 w 82432"/>
                  <a:gd name="connsiteY14" fmla="*/ 28288 h 116090"/>
                  <a:gd name="connsiteX15" fmla="*/ 42577 w 82432"/>
                  <a:gd name="connsiteY15" fmla="*/ 19040 h 116090"/>
                  <a:gd name="connsiteX16" fmla="*/ 22105 w 82432"/>
                  <a:gd name="connsiteY16" fmla="*/ 41344 h 116090"/>
                  <a:gd name="connsiteX17" fmla="*/ 42577 w 82432"/>
                  <a:gd name="connsiteY17" fmla="*/ 63648 h 116090"/>
                  <a:gd name="connsiteX18" fmla="*/ 60871 w 82432"/>
                  <a:gd name="connsiteY18" fmla="*/ 54400 h 116090"/>
                  <a:gd name="connsiteX19" fmla="*/ 60871 w 82432"/>
                  <a:gd name="connsiteY19" fmla="*/ 28179 h 1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32" h="116090">
                    <a:moveTo>
                      <a:pt x="13176" y="88564"/>
                    </a:moveTo>
                    <a:cubicBezTo>
                      <a:pt x="19710" y="95744"/>
                      <a:pt x="28312" y="98682"/>
                      <a:pt x="38548" y="98682"/>
                    </a:cubicBezTo>
                    <a:cubicBezTo>
                      <a:pt x="48784" y="98682"/>
                      <a:pt x="60871" y="94112"/>
                      <a:pt x="60871" y="78228"/>
                    </a:cubicBezTo>
                    <a:lnTo>
                      <a:pt x="60871" y="69959"/>
                    </a:lnTo>
                    <a:cubicBezTo>
                      <a:pt x="54447" y="78010"/>
                      <a:pt x="45735" y="82688"/>
                      <a:pt x="35826" y="82688"/>
                    </a:cubicBezTo>
                    <a:cubicBezTo>
                      <a:pt x="15463" y="82688"/>
                      <a:pt x="0" y="68436"/>
                      <a:pt x="0" y="41344"/>
                    </a:cubicBezTo>
                    <a:cubicBezTo>
                      <a:pt x="0" y="14253"/>
                      <a:pt x="15245" y="0"/>
                      <a:pt x="35826" y="0"/>
                    </a:cubicBezTo>
                    <a:cubicBezTo>
                      <a:pt x="45626" y="0"/>
                      <a:pt x="54338" y="4243"/>
                      <a:pt x="60871" y="12403"/>
                    </a:cubicBezTo>
                    <a:lnTo>
                      <a:pt x="60871" y="1958"/>
                    </a:lnTo>
                    <a:lnTo>
                      <a:pt x="82432" y="1958"/>
                    </a:lnTo>
                    <a:lnTo>
                      <a:pt x="82432" y="77575"/>
                    </a:lnTo>
                    <a:cubicBezTo>
                      <a:pt x="82432" y="108474"/>
                      <a:pt x="58585" y="116090"/>
                      <a:pt x="38548" y="116090"/>
                    </a:cubicBezTo>
                    <a:cubicBezTo>
                      <a:pt x="24610" y="116090"/>
                      <a:pt x="13829" y="112935"/>
                      <a:pt x="3593" y="104013"/>
                    </a:cubicBezTo>
                    <a:lnTo>
                      <a:pt x="13176" y="88564"/>
                    </a:lnTo>
                    <a:close/>
                    <a:moveTo>
                      <a:pt x="60871" y="28288"/>
                    </a:moveTo>
                    <a:cubicBezTo>
                      <a:pt x="57387" y="22957"/>
                      <a:pt x="49655" y="19040"/>
                      <a:pt x="42577" y="19040"/>
                    </a:cubicBezTo>
                    <a:cubicBezTo>
                      <a:pt x="30490" y="19040"/>
                      <a:pt x="22105" y="27418"/>
                      <a:pt x="22105" y="41344"/>
                    </a:cubicBezTo>
                    <a:cubicBezTo>
                      <a:pt x="22105" y="55271"/>
                      <a:pt x="30490" y="63648"/>
                      <a:pt x="42577" y="63648"/>
                    </a:cubicBezTo>
                    <a:cubicBezTo>
                      <a:pt x="49655" y="63648"/>
                      <a:pt x="57387" y="59623"/>
                      <a:pt x="60871" y="54400"/>
                    </a:cubicBezTo>
                    <a:lnTo>
                      <a:pt x="60871" y="28179"/>
                    </a:lnTo>
                    <a:close/>
                  </a:path>
                </a:pathLst>
              </a:custGeom>
              <a:grpFill/>
              <a:ln w="10859" cap="flat">
                <a:noFill/>
                <a:prstDash val="solid"/>
                <a:miter/>
              </a:ln>
            </p:spPr>
            <p:txBody>
              <a:bodyPr rtlCol="0" anchor="ctr"/>
              <a:lstStyle/>
              <a:p>
                <a:endParaRPr lang="en-AU" noProof="0"/>
              </a:p>
            </p:txBody>
          </p:sp>
          <p:sp>
            <p:nvSpPr>
              <p:cNvPr id="42" name="Freeform: Shape 41">
                <a:extLst>
                  <a:ext uri="{FF2B5EF4-FFF2-40B4-BE49-F238E27FC236}">
                    <a16:creationId xmlns:a16="http://schemas.microsoft.com/office/drawing/2014/main" id="{DE6908F2-490A-5351-3931-9A5C7678482F}"/>
                  </a:ext>
                </a:extLst>
              </p:cNvPr>
              <p:cNvSpPr/>
              <p:nvPr/>
            </p:nvSpPr>
            <p:spPr>
              <a:xfrm>
                <a:off x="1806913" y="62021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1"/>
                      <a:pt x="36806" y="70611"/>
                    </a:cubicBezTo>
                    <a:cubicBezTo>
                      <a:pt x="43666" y="70611"/>
                      <a:pt x="50417"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43" name="Freeform: Shape 42">
                <a:extLst>
                  <a:ext uri="{FF2B5EF4-FFF2-40B4-BE49-F238E27FC236}">
                    <a16:creationId xmlns:a16="http://schemas.microsoft.com/office/drawing/2014/main" id="{7EBBBCEE-680A-FE1E-D518-60893CAF0AF4}"/>
                  </a:ext>
                </a:extLst>
              </p:cNvPr>
              <p:cNvSpPr/>
              <p:nvPr/>
            </p:nvSpPr>
            <p:spPr>
              <a:xfrm>
                <a:off x="1896968" y="6202027"/>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6"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a:p>
            </p:txBody>
          </p:sp>
          <p:sp>
            <p:nvSpPr>
              <p:cNvPr id="44" name="Freeform: Shape 43">
                <a:extLst>
                  <a:ext uri="{FF2B5EF4-FFF2-40B4-BE49-F238E27FC236}">
                    <a16:creationId xmlns:a16="http://schemas.microsoft.com/office/drawing/2014/main" id="{72883A4B-795B-517F-4A79-DB4014D7A9F3}"/>
                  </a:ext>
                </a:extLst>
              </p:cNvPr>
              <p:cNvSpPr/>
              <p:nvPr/>
            </p:nvSpPr>
            <p:spPr>
              <a:xfrm>
                <a:off x="1988220" y="6166667"/>
                <a:ext cx="25480" cy="118592"/>
              </a:xfrm>
              <a:custGeom>
                <a:avLst/>
                <a:gdLst>
                  <a:gd name="connsiteX0" fmla="*/ 0 w 25480"/>
                  <a:gd name="connsiteY0" fmla="*/ 12730 h 118592"/>
                  <a:gd name="connsiteX1" fmla="*/ 12740 w 25480"/>
                  <a:gd name="connsiteY1" fmla="*/ 0 h 118592"/>
                  <a:gd name="connsiteX2" fmla="*/ 25481 w 25480"/>
                  <a:gd name="connsiteY2" fmla="*/ 12730 h 118592"/>
                  <a:gd name="connsiteX3" fmla="*/ 12740 w 25480"/>
                  <a:gd name="connsiteY3" fmla="*/ 25459 h 118592"/>
                  <a:gd name="connsiteX4" fmla="*/ 0 w 25480"/>
                  <a:gd name="connsiteY4" fmla="*/ 12730 h 118592"/>
                  <a:gd name="connsiteX5" fmla="*/ 2178 w 25480"/>
                  <a:gd name="connsiteY5" fmla="*/ 37427 h 118592"/>
                  <a:gd name="connsiteX6" fmla="*/ 23521 w 25480"/>
                  <a:gd name="connsiteY6" fmla="*/ 37427 h 118592"/>
                  <a:gd name="connsiteX7" fmla="*/ 23521 w 25480"/>
                  <a:gd name="connsiteY7" fmla="*/ 118593 h 118592"/>
                  <a:gd name="connsiteX8" fmla="*/ 2178 w 25480"/>
                  <a:gd name="connsiteY8" fmla="*/ 118593 h 118592"/>
                  <a:gd name="connsiteX9" fmla="*/ 2178 w 25480"/>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0" h="118592">
                    <a:moveTo>
                      <a:pt x="0" y="12730"/>
                    </a:moveTo>
                    <a:cubicBezTo>
                      <a:pt x="0" y="5658"/>
                      <a:pt x="5880" y="0"/>
                      <a:pt x="12740" y="0"/>
                    </a:cubicBezTo>
                    <a:cubicBezTo>
                      <a:pt x="19601" y="0"/>
                      <a:pt x="25481" y="5658"/>
                      <a:pt x="25481" y="12730"/>
                    </a:cubicBezTo>
                    <a:cubicBezTo>
                      <a:pt x="25481" y="19802"/>
                      <a:pt x="19710" y="25459"/>
                      <a:pt x="12740"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a:p>
            </p:txBody>
          </p:sp>
          <p:sp>
            <p:nvSpPr>
              <p:cNvPr id="45" name="Freeform: Shape 44">
                <a:extLst>
                  <a:ext uri="{FF2B5EF4-FFF2-40B4-BE49-F238E27FC236}">
                    <a16:creationId xmlns:a16="http://schemas.microsoft.com/office/drawing/2014/main" id="{310F0705-67BD-2273-7880-5B9D1D53D8D9}"/>
                  </a:ext>
                </a:extLst>
              </p:cNvPr>
              <p:cNvSpPr/>
              <p:nvPr/>
            </p:nvSpPr>
            <p:spPr>
              <a:xfrm>
                <a:off x="2026986" y="6202027"/>
                <a:ext cx="71433" cy="85190"/>
              </a:xfrm>
              <a:custGeom>
                <a:avLst/>
                <a:gdLst>
                  <a:gd name="connsiteX0" fmla="*/ 9256 w 71433"/>
                  <a:gd name="connsiteY0" fmla="*/ 57664 h 85190"/>
                  <a:gd name="connsiteX1" fmla="*/ 37350 w 71433"/>
                  <a:gd name="connsiteY1" fmla="*/ 68762 h 85190"/>
                  <a:gd name="connsiteX2" fmla="*/ 50962 w 71433"/>
                  <a:gd name="connsiteY2" fmla="*/ 60493 h 85190"/>
                  <a:gd name="connsiteX3" fmla="*/ 34628 w 71433"/>
                  <a:gd name="connsiteY3" fmla="*/ 50919 h 85190"/>
                  <a:gd name="connsiteX4" fmla="*/ 2722 w 71433"/>
                  <a:gd name="connsiteY4" fmla="*/ 25568 h 85190"/>
                  <a:gd name="connsiteX5" fmla="*/ 36044 w 71433"/>
                  <a:gd name="connsiteY5" fmla="*/ 0 h 85190"/>
                  <a:gd name="connsiteX6" fmla="*/ 68820 w 71433"/>
                  <a:gd name="connsiteY6" fmla="*/ 11098 h 85190"/>
                  <a:gd name="connsiteX7" fmla="*/ 60218 w 71433"/>
                  <a:gd name="connsiteY7" fmla="*/ 25677 h 85190"/>
                  <a:gd name="connsiteX8" fmla="*/ 36152 w 71433"/>
                  <a:gd name="connsiteY8" fmla="*/ 16320 h 85190"/>
                  <a:gd name="connsiteX9" fmla="*/ 23412 w 71433"/>
                  <a:gd name="connsiteY9" fmla="*/ 23936 h 85190"/>
                  <a:gd name="connsiteX10" fmla="*/ 38875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256" y="57664"/>
                    </a:moveTo>
                    <a:cubicBezTo>
                      <a:pt x="15136" y="63213"/>
                      <a:pt x="27223" y="68762"/>
                      <a:pt x="37350" y="68762"/>
                    </a:cubicBezTo>
                    <a:cubicBezTo>
                      <a:pt x="46606" y="68762"/>
                      <a:pt x="50962" y="65607"/>
                      <a:pt x="50962" y="60493"/>
                    </a:cubicBezTo>
                    <a:cubicBezTo>
                      <a:pt x="50962" y="54727"/>
                      <a:pt x="43884" y="52768"/>
                      <a:pt x="34628" y="50919"/>
                    </a:cubicBezTo>
                    <a:cubicBezTo>
                      <a:pt x="20690" y="48199"/>
                      <a:pt x="2722" y="44826"/>
                      <a:pt x="2722" y="25568"/>
                    </a:cubicBezTo>
                    <a:cubicBezTo>
                      <a:pt x="2722" y="11968"/>
                      <a:pt x="14701" y="0"/>
                      <a:pt x="36044" y="0"/>
                    </a:cubicBezTo>
                    <a:cubicBezTo>
                      <a:pt x="49873" y="0"/>
                      <a:pt x="60762" y="4678"/>
                      <a:pt x="68820" y="11098"/>
                    </a:cubicBezTo>
                    <a:lnTo>
                      <a:pt x="60218" y="25677"/>
                    </a:lnTo>
                    <a:cubicBezTo>
                      <a:pt x="55318" y="20455"/>
                      <a:pt x="46062" y="16320"/>
                      <a:pt x="36152" y="16320"/>
                    </a:cubicBezTo>
                    <a:cubicBezTo>
                      <a:pt x="28421" y="16320"/>
                      <a:pt x="23412" y="19149"/>
                      <a:pt x="23412" y="23936"/>
                    </a:cubicBezTo>
                    <a:cubicBezTo>
                      <a:pt x="23412" y="28941"/>
                      <a:pt x="29837" y="30791"/>
                      <a:pt x="38875" y="32640"/>
                    </a:cubicBezTo>
                    <a:cubicBezTo>
                      <a:pt x="52813"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a:p>
            </p:txBody>
          </p:sp>
          <p:sp>
            <p:nvSpPr>
              <p:cNvPr id="46" name="Freeform: Shape 45">
                <a:extLst>
                  <a:ext uri="{FF2B5EF4-FFF2-40B4-BE49-F238E27FC236}">
                    <a16:creationId xmlns:a16="http://schemas.microsoft.com/office/drawing/2014/main" id="{A37B0EF5-62DB-6042-6447-73E6AE3E0DF3}"/>
                  </a:ext>
                </a:extLst>
              </p:cNvPr>
              <p:cNvSpPr/>
              <p:nvPr/>
            </p:nvSpPr>
            <p:spPr>
              <a:xfrm>
                <a:off x="2108656" y="62021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8" y="48743"/>
                      <a:pt x="43666" y="46349"/>
                      <a:pt x="36806" y="46349"/>
                    </a:cubicBezTo>
                    <a:cubicBezTo>
                      <a:pt x="28421" y="46349"/>
                      <a:pt x="21561" y="50701"/>
                      <a:pt x="21561" y="58643"/>
                    </a:cubicBezTo>
                    <a:cubicBezTo>
                      <a:pt x="21561" y="66586"/>
                      <a:pt x="28421" y="70611"/>
                      <a:pt x="36806" y="70611"/>
                    </a:cubicBezTo>
                    <a:cubicBezTo>
                      <a:pt x="43666" y="70611"/>
                      <a:pt x="50418" y="68218"/>
                      <a:pt x="53902" y="63539"/>
                    </a:cubicBezTo>
                    <a:lnTo>
                      <a:pt x="53902" y="53421"/>
                    </a:lnTo>
                    <a:close/>
                  </a:path>
                </a:pathLst>
              </a:custGeom>
              <a:grpFill/>
              <a:ln w="10859" cap="flat">
                <a:noFill/>
                <a:prstDash val="solid"/>
                <a:miter/>
              </a:ln>
            </p:spPr>
            <p:txBody>
              <a:bodyPr rtlCol="0" anchor="ctr"/>
              <a:lstStyle/>
              <a:p>
                <a:endParaRPr lang="en-AU" noProof="0"/>
              </a:p>
            </p:txBody>
          </p:sp>
          <p:sp>
            <p:nvSpPr>
              <p:cNvPr id="47" name="Freeform: Shape 46">
                <a:extLst>
                  <a:ext uri="{FF2B5EF4-FFF2-40B4-BE49-F238E27FC236}">
                    <a16:creationId xmlns:a16="http://schemas.microsoft.com/office/drawing/2014/main" id="{65B4EE8C-3750-67CF-D0EE-E31CE7D31E12}"/>
                  </a:ext>
                </a:extLst>
              </p:cNvPr>
              <p:cNvSpPr/>
              <p:nvPr/>
            </p:nvSpPr>
            <p:spPr>
              <a:xfrm>
                <a:off x="2194464" y="6181899"/>
                <a:ext cx="54337" cy="105318"/>
              </a:xfrm>
              <a:custGeom>
                <a:avLst/>
                <a:gdLst>
                  <a:gd name="connsiteX0" fmla="*/ 13394 w 54337"/>
                  <a:gd name="connsiteY0" fmla="*/ 83124 h 105318"/>
                  <a:gd name="connsiteX1" fmla="*/ 13394 w 54337"/>
                  <a:gd name="connsiteY1" fmla="*/ 40800 h 105318"/>
                  <a:gd name="connsiteX2" fmla="*/ 0 w 54337"/>
                  <a:gd name="connsiteY2" fmla="*/ 40800 h 105318"/>
                  <a:gd name="connsiteX3" fmla="*/ 0 w 54337"/>
                  <a:gd name="connsiteY3" fmla="*/ 22195 h 105318"/>
                  <a:gd name="connsiteX4" fmla="*/ 13394 w 54337"/>
                  <a:gd name="connsiteY4" fmla="*/ 22195 h 105318"/>
                  <a:gd name="connsiteX5" fmla="*/ 13394 w 54337"/>
                  <a:gd name="connsiteY5" fmla="*/ 0 h 105318"/>
                  <a:gd name="connsiteX6" fmla="*/ 34955 w 54337"/>
                  <a:gd name="connsiteY6" fmla="*/ 0 h 105318"/>
                  <a:gd name="connsiteX7" fmla="*/ 34955 w 54337"/>
                  <a:gd name="connsiteY7" fmla="*/ 22195 h 105318"/>
                  <a:gd name="connsiteX8" fmla="*/ 51398 w 54337"/>
                  <a:gd name="connsiteY8" fmla="*/ 22195 h 105318"/>
                  <a:gd name="connsiteX9" fmla="*/ 51398 w 54337"/>
                  <a:gd name="connsiteY9" fmla="*/ 40800 h 105318"/>
                  <a:gd name="connsiteX10" fmla="*/ 34955 w 54337"/>
                  <a:gd name="connsiteY10" fmla="*/ 40800 h 105318"/>
                  <a:gd name="connsiteX11" fmla="*/ 34955 w 54337"/>
                  <a:gd name="connsiteY11" fmla="*/ 77466 h 105318"/>
                  <a:gd name="connsiteX12" fmla="*/ 42359 w 54337"/>
                  <a:gd name="connsiteY12" fmla="*/ 86388 h 105318"/>
                  <a:gd name="connsiteX13" fmla="*/ 49764 w 54337"/>
                  <a:gd name="connsiteY13" fmla="*/ 83994 h 105318"/>
                  <a:gd name="connsiteX14" fmla="*/ 54338 w 54337"/>
                  <a:gd name="connsiteY14" fmla="*/ 100096 h 105318"/>
                  <a:gd name="connsiteX15" fmla="*/ 36479 w 54337"/>
                  <a:gd name="connsiteY15" fmla="*/ 105319 h 105318"/>
                  <a:gd name="connsiteX16" fmla="*/ 13394 w 54337"/>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7" h="105318">
                    <a:moveTo>
                      <a:pt x="13394" y="83124"/>
                    </a:moveTo>
                    <a:lnTo>
                      <a:pt x="13394" y="40800"/>
                    </a:lnTo>
                    <a:lnTo>
                      <a:pt x="0" y="40800"/>
                    </a:lnTo>
                    <a:lnTo>
                      <a:pt x="0" y="22195"/>
                    </a:lnTo>
                    <a:lnTo>
                      <a:pt x="13394" y="22195"/>
                    </a:lnTo>
                    <a:lnTo>
                      <a:pt x="13394" y="0"/>
                    </a:lnTo>
                    <a:lnTo>
                      <a:pt x="34955" y="0"/>
                    </a:lnTo>
                    <a:lnTo>
                      <a:pt x="34955" y="22195"/>
                    </a:lnTo>
                    <a:lnTo>
                      <a:pt x="51398" y="22195"/>
                    </a:lnTo>
                    <a:lnTo>
                      <a:pt x="51398" y="40800"/>
                    </a:lnTo>
                    <a:lnTo>
                      <a:pt x="34955" y="40800"/>
                    </a:lnTo>
                    <a:lnTo>
                      <a:pt x="34955" y="77466"/>
                    </a:lnTo>
                    <a:cubicBezTo>
                      <a:pt x="34955" y="82471"/>
                      <a:pt x="37677" y="86388"/>
                      <a:pt x="42359" y="86388"/>
                    </a:cubicBezTo>
                    <a:cubicBezTo>
                      <a:pt x="45517" y="86388"/>
                      <a:pt x="48566" y="85191"/>
                      <a:pt x="49764" y="83994"/>
                    </a:cubicBezTo>
                    <a:lnTo>
                      <a:pt x="54338" y="100096"/>
                    </a:lnTo>
                    <a:cubicBezTo>
                      <a:pt x="51180" y="102925"/>
                      <a:pt x="45408" y="105319"/>
                      <a:pt x="36479" y="105319"/>
                    </a:cubicBezTo>
                    <a:cubicBezTo>
                      <a:pt x="21561" y="105319"/>
                      <a:pt x="13394" y="97594"/>
                      <a:pt x="13394" y="83124"/>
                    </a:cubicBezTo>
                    <a:close/>
                  </a:path>
                </a:pathLst>
              </a:custGeom>
              <a:grpFill/>
              <a:ln w="10859" cap="flat">
                <a:noFill/>
                <a:prstDash val="solid"/>
                <a:miter/>
              </a:ln>
            </p:spPr>
            <p:txBody>
              <a:bodyPr rtlCol="0" anchor="ctr"/>
              <a:lstStyle/>
              <a:p>
                <a:endParaRPr lang="en-AU" noProof="0"/>
              </a:p>
            </p:txBody>
          </p:sp>
          <p:sp>
            <p:nvSpPr>
              <p:cNvPr id="48" name="Freeform: Shape 47">
                <a:extLst>
                  <a:ext uri="{FF2B5EF4-FFF2-40B4-BE49-F238E27FC236}">
                    <a16:creationId xmlns:a16="http://schemas.microsoft.com/office/drawing/2014/main" id="{24A9FA61-E811-0D08-DDE2-708E769C8B9E}"/>
                  </a:ext>
                </a:extLst>
              </p:cNvPr>
              <p:cNvSpPr/>
              <p:nvPr/>
            </p:nvSpPr>
            <p:spPr>
              <a:xfrm>
                <a:off x="2262413" y="6166667"/>
                <a:ext cx="25481" cy="118592"/>
              </a:xfrm>
              <a:custGeom>
                <a:avLst/>
                <a:gdLst>
                  <a:gd name="connsiteX0" fmla="*/ 0 w 25481"/>
                  <a:gd name="connsiteY0" fmla="*/ 12730 h 118592"/>
                  <a:gd name="connsiteX1" fmla="*/ 12741 w 25481"/>
                  <a:gd name="connsiteY1" fmla="*/ 0 h 118592"/>
                  <a:gd name="connsiteX2" fmla="*/ 25481 w 25481"/>
                  <a:gd name="connsiteY2" fmla="*/ 12730 h 118592"/>
                  <a:gd name="connsiteX3" fmla="*/ 12741 w 25481"/>
                  <a:gd name="connsiteY3" fmla="*/ 25459 h 118592"/>
                  <a:gd name="connsiteX4" fmla="*/ 0 w 25481"/>
                  <a:gd name="connsiteY4" fmla="*/ 12730 h 118592"/>
                  <a:gd name="connsiteX5" fmla="*/ 2178 w 25481"/>
                  <a:gd name="connsiteY5" fmla="*/ 37427 h 118592"/>
                  <a:gd name="connsiteX6" fmla="*/ 23521 w 25481"/>
                  <a:gd name="connsiteY6" fmla="*/ 37427 h 118592"/>
                  <a:gd name="connsiteX7" fmla="*/ 23521 w 25481"/>
                  <a:gd name="connsiteY7" fmla="*/ 118593 h 118592"/>
                  <a:gd name="connsiteX8" fmla="*/ 2178 w 25481"/>
                  <a:gd name="connsiteY8" fmla="*/ 118593 h 118592"/>
                  <a:gd name="connsiteX9" fmla="*/ 2178 w 25481"/>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1" h="118592">
                    <a:moveTo>
                      <a:pt x="0" y="12730"/>
                    </a:moveTo>
                    <a:cubicBezTo>
                      <a:pt x="0" y="5658"/>
                      <a:pt x="5880" y="0"/>
                      <a:pt x="12741" y="0"/>
                    </a:cubicBezTo>
                    <a:cubicBezTo>
                      <a:pt x="19601" y="0"/>
                      <a:pt x="25481" y="5658"/>
                      <a:pt x="25481" y="12730"/>
                    </a:cubicBezTo>
                    <a:cubicBezTo>
                      <a:pt x="25481" y="19802"/>
                      <a:pt x="19710" y="25459"/>
                      <a:pt x="12741"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a:p>
            </p:txBody>
          </p:sp>
          <p:sp>
            <p:nvSpPr>
              <p:cNvPr id="49" name="Freeform: Shape 48">
                <a:extLst>
                  <a:ext uri="{FF2B5EF4-FFF2-40B4-BE49-F238E27FC236}">
                    <a16:creationId xmlns:a16="http://schemas.microsoft.com/office/drawing/2014/main" id="{3E25ADC8-EFD3-9A0A-9430-4F396CFB8BDE}"/>
                  </a:ext>
                </a:extLst>
              </p:cNvPr>
              <p:cNvSpPr/>
              <p:nvPr/>
            </p:nvSpPr>
            <p:spPr>
              <a:xfrm>
                <a:off x="2299763" y="6202027"/>
                <a:ext cx="85916" cy="85190"/>
              </a:xfrm>
              <a:custGeom>
                <a:avLst/>
                <a:gdLst>
                  <a:gd name="connsiteX0" fmla="*/ 0 w 85916"/>
                  <a:gd name="connsiteY0" fmla="*/ 42541 h 85190"/>
                  <a:gd name="connsiteX1" fmla="*/ 42904 w 85916"/>
                  <a:gd name="connsiteY1" fmla="*/ 0 h 85190"/>
                  <a:gd name="connsiteX2" fmla="*/ 85917 w 85916"/>
                  <a:gd name="connsiteY2" fmla="*/ 42541 h 85190"/>
                  <a:gd name="connsiteX3" fmla="*/ 42904 w 85916"/>
                  <a:gd name="connsiteY3" fmla="*/ 85191 h 85190"/>
                  <a:gd name="connsiteX4" fmla="*/ 0 w 85916"/>
                  <a:gd name="connsiteY4" fmla="*/ 42541 h 85190"/>
                  <a:gd name="connsiteX5" fmla="*/ 63703 w 85916"/>
                  <a:gd name="connsiteY5" fmla="*/ 42541 h 85190"/>
                  <a:gd name="connsiteX6" fmla="*/ 42904 w 85916"/>
                  <a:gd name="connsiteY6" fmla="*/ 19040 h 85190"/>
                  <a:gd name="connsiteX7" fmla="*/ 22214 w 85916"/>
                  <a:gd name="connsiteY7" fmla="*/ 42541 h 85190"/>
                  <a:gd name="connsiteX8" fmla="*/ 42904 w 85916"/>
                  <a:gd name="connsiteY8" fmla="*/ 66259 h 85190"/>
                  <a:gd name="connsiteX9" fmla="*/ 63703 w 85916"/>
                  <a:gd name="connsiteY9" fmla="*/ 42541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16" h="85190">
                    <a:moveTo>
                      <a:pt x="0" y="42541"/>
                    </a:moveTo>
                    <a:cubicBezTo>
                      <a:pt x="0" y="19475"/>
                      <a:pt x="16116" y="0"/>
                      <a:pt x="42904" y="0"/>
                    </a:cubicBezTo>
                    <a:cubicBezTo>
                      <a:pt x="69692" y="0"/>
                      <a:pt x="85917" y="19475"/>
                      <a:pt x="85917" y="42541"/>
                    </a:cubicBezTo>
                    <a:cubicBezTo>
                      <a:pt x="85917" y="65607"/>
                      <a:pt x="69800" y="85191"/>
                      <a:pt x="42904" y="85191"/>
                    </a:cubicBezTo>
                    <a:cubicBezTo>
                      <a:pt x="16007" y="85191"/>
                      <a:pt x="0" y="65716"/>
                      <a:pt x="0" y="42541"/>
                    </a:cubicBezTo>
                    <a:close/>
                    <a:moveTo>
                      <a:pt x="63703" y="42541"/>
                    </a:moveTo>
                    <a:cubicBezTo>
                      <a:pt x="63703" y="29920"/>
                      <a:pt x="56080" y="19040"/>
                      <a:pt x="42904" y="19040"/>
                    </a:cubicBezTo>
                    <a:cubicBezTo>
                      <a:pt x="29728" y="19040"/>
                      <a:pt x="22214" y="29920"/>
                      <a:pt x="22214" y="42541"/>
                    </a:cubicBezTo>
                    <a:cubicBezTo>
                      <a:pt x="22214" y="55162"/>
                      <a:pt x="29619" y="66259"/>
                      <a:pt x="42904" y="66259"/>
                    </a:cubicBezTo>
                    <a:cubicBezTo>
                      <a:pt x="56189" y="66259"/>
                      <a:pt x="63703" y="55379"/>
                      <a:pt x="63703" y="42541"/>
                    </a:cubicBezTo>
                    <a:close/>
                  </a:path>
                </a:pathLst>
              </a:custGeom>
              <a:grpFill/>
              <a:ln w="10859" cap="flat">
                <a:noFill/>
                <a:prstDash val="solid"/>
                <a:miter/>
              </a:ln>
            </p:spPr>
            <p:txBody>
              <a:bodyPr rtlCol="0" anchor="ctr"/>
              <a:lstStyle/>
              <a:p>
                <a:endParaRPr lang="en-AU" noProof="0"/>
              </a:p>
            </p:txBody>
          </p:sp>
          <p:sp>
            <p:nvSpPr>
              <p:cNvPr id="50" name="Freeform: Shape 49">
                <a:extLst>
                  <a:ext uri="{FF2B5EF4-FFF2-40B4-BE49-F238E27FC236}">
                    <a16:creationId xmlns:a16="http://schemas.microsoft.com/office/drawing/2014/main" id="{C19DDBB6-E7FC-F15C-17B7-4B5B9E99B44C}"/>
                  </a:ext>
                </a:extLst>
              </p:cNvPr>
              <p:cNvSpPr/>
              <p:nvPr/>
            </p:nvSpPr>
            <p:spPr>
              <a:xfrm>
                <a:off x="2398094" y="6202027"/>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6"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a:p>
            </p:txBody>
          </p:sp>
        </p:grpSp>
      </p:grpSp>
      <p:sp>
        <p:nvSpPr>
          <p:cNvPr id="7" name="Date Placeholder 6">
            <a:extLst>
              <a:ext uri="{FF2B5EF4-FFF2-40B4-BE49-F238E27FC236}">
                <a16:creationId xmlns:a16="http://schemas.microsoft.com/office/drawing/2014/main" id="{907CD8F9-9766-D358-6ACB-86AE7D74A106}"/>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lstStyle>
            <a:lvl1pPr>
              <a:defRPr>
                <a:solidFill>
                  <a:schemeClr val="bg2"/>
                </a:solidFill>
              </a:defRPr>
            </a:lvl1pPr>
          </a:lstStyle>
          <a:p>
            <a:fld id="{B8D48A78-B77C-4A24-A27E-C390D5615BB5}" type="datetime1">
              <a:rPr lang="en-AU" noProof="0" smtClean="0"/>
              <a:t>4/07/2025</a:t>
            </a:fld>
            <a:endParaRPr lang="en-AU" noProof="0"/>
          </a:p>
        </p:txBody>
      </p:sp>
      <p:sp>
        <p:nvSpPr>
          <p:cNvPr id="8" name="Footer Placeholder 7">
            <a:extLst>
              <a:ext uri="{FF2B5EF4-FFF2-40B4-BE49-F238E27FC236}">
                <a16:creationId xmlns:a16="http://schemas.microsoft.com/office/drawing/2014/main" id="{5AE7A97A-684D-26DE-DE21-A6AE2395BD7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52" name="Slide Number Placeholder 51">
            <a:extLst>
              <a:ext uri="{FF2B5EF4-FFF2-40B4-BE49-F238E27FC236}">
                <a16:creationId xmlns:a16="http://schemas.microsoft.com/office/drawing/2014/main" id="{D16E42F3-E6BF-0719-ECB6-5D3A126073AF}"/>
              </a:ext>
              <a:ext uri="{C183D7F6-B498-43B3-948B-1728B52AA6E4}">
                <adec:decorative xmlns:adec="http://schemas.microsoft.com/office/drawing/2017/decorative" val="1"/>
              </a:ext>
            </a:extLst>
          </p:cNvPr>
          <p:cNvSpPr>
            <a:spLocks noGrp="1"/>
          </p:cNvSpPr>
          <p:nvPr>
            <p:ph type="sldNum" sz="quarter" idx="12"/>
          </p:nvPr>
        </p:nvSpPr>
        <p:spPr>
          <a:xfrm>
            <a:off x="8646459" y="6356350"/>
            <a:ext cx="2743200" cy="365125"/>
          </a:xfrm>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2141854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sty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0378F-FEFA-B948-BC52-AB7894E892E5}"/>
              </a:ext>
            </a:extLst>
          </p:cNvPr>
          <p:cNvPicPr>
            <a:picLocks noChangeAspect="1"/>
          </p:cNvPicPr>
          <p:nvPr/>
        </p:nvPicPr>
        <p:blipFill>
          <a:blip r:embed="rId2"/>
          <a:srcRect/>
          <a:stretch/>
        </p:blipFill>
        <p:spPr>
          <a:xfrm>
            <a:off x="3175" y="0"/>
            <a:ext cx="12185650" cy="6858000"/>
          </a:xfrm>
          <a:prstGeom prst="rect">
            <a:avLst/>
          </a:prstGeom>
        </p:spPr>
      </p:pic>
      <p:sp>
        <p:nvSpPr>
          <p:cNvPr id="7" name="Title Placeholder 1">
            <a:extLst>
              <a:ext uri="{FF2B5EF4-FFF2-40B4-BE49-F238E27FC236}">
                <a16:creationId xmlns:a16="http://schemas.microsoft.com/office/drawing/2014/main" id="{100A60C0-8459-6E44-A0C0-61F674686588}"/>
              </a:ext>
            </a:extLst>
          </p:cNvPr>
          <p:cNvSpPr>
            <a:spLocks noGrp="1"/>
          </p:cNvSpPr>
          <p:nvPr>
            <p:ph type="title" hasCustomPrompt="1"/>
          </p:nvPr>
        </p:nvSpPr>
        <p:spPr>
          <a:xfrm>
            <a:off x="766763" y="1988840"/>
            <a:ext cx="8065541" cy="1512168"/>
          </a:xfrm>
          <a:prstGeom prst="rect">
            <a:avLst/>
          </a:prstGeom>
        </p:spPr>
        <p:txBody>
          <a:bodyPr vert="horz" lIns="0" tIns="0" rIns="0" bIns="0" rtlCol="0" anchor="t" anchorCtr="0">
            <a:noAutofit/>
          </a:bodyPr>
          <a:lstStyle>
            <a:lvl1pPr>
              <a:defRPr sz="5400">
                <a:solidFill>
                  <a:schemeClr val="bg1"/>
                </a:solidFill>
                <a:latin typeface="Montserrat" panose="00000500000000000000" pitchFamily="2" charset="0"/>
              </a:defRPr>
            </a:lvl1pPr>
          </a:lstStyle>
          <a:p>
            <a:r>
              <a:rPr lang="en-GB"/>
              <a:t>Section 1 </a:t>
            </a:r>
            <a:br>
              <a:rPr lang="en-GB"/>
            </a:br>
            <a:r>
              <a:rPr lang="en-GB"/>
              <a:t>page break</a:t>
            </a:r>
            <a:endParaRPr lang="en-US"/>
          </a:p>
        </p:txBody>
      </p:sp>
      <p:sp>
        <p:nvSpPr>
          <p:cNvPr id="8" name="Text Placeholder 2">
            <a:extLst>
              <a:ext uri="{FF2B5EF4-FFF2-40B4-BE49-F238E27FC236}">
                <a16:creationId xmlns:a16="http://schemas.microsoft.com/office/drawing/2014/main" id="{C7777D3E-50C3-3C4C-9805-E9014EE3FE52}"/>
              </a:ext>
            </a:extLst>
          </p:cNvPr>
          <p:cNvSpPr>
            <a:spLocks noGrp="1"/>
          </p:cNvSpPr>
          <p:nvPr>
            <p:ph idx="1" hasCustomPrompt="1"/>
          </p:nvPr>
        </p:nvSpPr>
        <p:spPr>
          <a:xfrm>
            <a:off x="764922" y="3971968"/>
            <a:ext cx="10660315" cy="432048"/>
          </a:xfrm>
          <a:prstGeom prst="rect">
            <a:avLst/>
          </a:prstGeom>
        </p:spPr>
        <p:txBody>
          <a:bodyPr vert="horz" lIns="0" tIns="0" rIns="0" bIns="0" rtlCol="0">
            <a:noAutofit/>
          </a:bodyPr>
          <a:lstStyle>
            <a:lvl1pPr>
              <a:defRPr b="0">
                <a:latin typeface="Montserrat Medium" panose="00000600000000000000" pitchFamily="2" charset="0"/>
              </a:defRPr>
            </a:lvl1pPr>
          </a:lstStyle>
          <a:p>
            <a:pPr lvl="0"/>
            <a:r>
              <a:rPr lang="en-GB"/>
              <a:t>Click to add text</a:t>
            </a:r>
            <a:endParaRPr lang="en-US"/>
          </a:p>
        </p:txBody>
      </p:sp>
    </p:spTree>
    <p:extLst>
      <p:ext uri="{BB962C8B-B14F-4D97-AF65-F5344CB8AC3E}">
        <p14:creationId xmlns:p14="http://schemas.microsoft.com/office/powerpoint/2010/main" val="626703300"/>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Acknowledgement of Countr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BEEE-0230-C7B6-008C-A3AE25B5A9F3}"/>
              </a:ext>
            </a:extLst>
          </p:cNvPr>
          <p:cNvSpPr>
            <a:spLocks noGrp="1"/>
          </p:cNvSpPr>
          <p:nvPr>
            <p:ph type="title" hasCustomPrompt="1"/>
          </p:nvPr>
        </p:nvSpPr>
        <p:spPr>
          <a:xfrm>
            <a:off x="5581370" y="1225765"/>
            <a:ext cx="5848630" cy="438912"/>
          </a:xfrm>
        </p:spPr>
        <p:txBody>
          <a:bodyPr>
            <a:noAutofit/>
          </a:bodyPr>
          <a:lstStyle>
            <a:lvl1pPr>
              <a:defRPr sz="2800">
                <a:solidFill>
                  <a:schemeClr val="accent2"/>
                </a:solidFill>
              </a:defRPr>
            </a:lvl1pPr>
          </a:lstStyle>
          <a:p>
            <a:r>
              <a:rPr lang="en-AU" noProof="0"/>
              <a:t>Acknowledgement of Country</a:t>
            </a:r>
          </a:p>
        </p:txBody>
      </p:sp>
      <p:pic>
        <p:nvPicPr>
          <p:cNvPr id="6" name="Picture 5" descr="Artwork title: Pungar Path Cherrech (Dry Season)&#10;Artist: Shaun Edwards, Wildbarra Co.">
            <a:extLst>
              <a:ext uri="{FF2B5EF4-FFF2-40B4-BE49-F238E27FC236}">
                <a16:creationId xmlns:a16="http://schemas.microsoft.com/office/drawing/2014/main" id="{5789675B-FE07-6C6F-5D25-96A2340BC5D0}"/>
              </a:ext>
            </a:extLst>
          </p:cNvPr>
          <p:cNvPicPr>
            <a:picLocks noChangeAspect="1"/>
          </p:cNvPicPr>
          <p:nvPr/>
        </p:nvPicPr>
        <p:blipFill>
          <a:blip r:embed="rId2"/>
          <a:stretch>
            <a:fillRect/>
          </a:stretch>
        </p:blipFill>
        <p:spPr>
          <a:xfrm>
            <a:off x="0" y="0"/>
            <a:ext cx="4850376" cy="6858000"/>
          </a:xfrm>
          <a:prstGeom prst="rect">
            <a:avLst/>
          </a:prstGeom>
          <a:ln>
            <a:noFill/>
          </a:ln>
          <a:effectLst/>
        </p:spPr>
      </p:pic>
      <p:sp>
        <p:nvSpPr>
          <p:cNvPr id="7" name="TextBox 6">
            <a:extLst>
              <a:ext uri="{FF2B5EF4-FFF2-40B4-BE49-F238E27FC236}">
                <a16:creationId xmlns:a16="http://schemas.microsoft.com/office/drawing/2014/main" id="{BCD0A67B-DDFF-29E8-2207-39190CA8255C}"/>
              </a:ext>
            </a:extLst>
          </p:cNvPr>
          <p:cNvSpPr txBox="1"/>
          <p:nvPr/>
        </p:nvSpPr>
        <p:spPr>
          <a:xfrm>
            <a:off x="5581370" y="1999050"/>
            <a:ext cx="5848630" cy="2448050"/>
          </a:xfrm>
          <a:prstGeom prst="rect">
            <a:avLst/>
          </a:prstGeom>
          <a:noFill/>
        </p:spPr>
        <p:txBody>
          <a:bodyPr wrap="square" rtlCol="0">
            <a:noAutofit/>
          </a:bodyPr>
          <a:lstStyle/>
          <a:p>
            <a:pPr algn="l">
              <a:lnSpc>
                <a:spcPct val="140000"/>
              </a:lnSpc>
              <a:spcAft>
                <a:spcPts val="1200"/>
              </a:spcAft>
            </a:pPr>
            <a:r>
              <a:rPr lang="en-AU" sz="1600" noProof="0"/>
              <a:t>AERO acknowledges the Traditional Owners and Custodians of the lands, waterways, skies, islands</a:t>
            </a:r>
            <a:br>
              <a:rPr lang="en-AU" sz="1600" noProof="0"/>
            </a:br>
            <a:r>
              <a:rPr lang="en-AU" sz="1600" noProof="0"/>
              <a:t>and sea Country across Australia. We pay our deepest respects to First Nations cultures and Elders past</a:t>
            </a:r>
            <a:br>
              <a:rPr lang="en-AU" sz="1600" noProof="0"/>
            </a:br>
            <a:r>
              <a:rPr lang="en-AU" sz="1600" noProof="0"/>
              <a:t>and present. We endeavour to continually value</a:t>
            </a:r>
            <a:br>
              <a:rPr lang="en-AU" sz="1600" noProof="0"/>
            </a:br>
            <a:r>
              <a:rPr lang="en-AU" sz="1600" noProof="0"/>
              <a:t>and learn from First Nations knowledges and educational practices.</a:t>
            </a:r>
          </a:p>
        </p:txBody>
      </p:sp>
      <p:sp>
        <p:nvSpPr>
          <p:cNvPr id="9" name="TextBox 8">
            <a:extLst>
              <a:ext uri="{FF2B5EF4-FFF2-40B4-BE49-F238E27FC236}">
                <a16:creationId xmlns:a16="http://schemas.microsoft.com/office/drawing/2014/main" id="{290DB690-E0FC-9756-6FFD-ACB49B6144D0}"/>
              </a:ext>
            </a:extLst>
          </p:cNvPr>
          <p:cNvSpPr txBox="1"/>
          <p:nvPr/>
        </p:nvSpPr>
        <p:spPr>
          <a:xfrm>
            <a:off x="5581370" y="5421086"/>
            <a:ext cx="5848630" cy="600891"/>
          </a:xfrm>
          <a:prstGeom prst="rect">
            <a:avLst/>
          </a:prstGeom>
          <a:noFill/>
        </p:spPr>
        <p:txBody>
          <a:bodyPr wrap="square" rtlCol="0">
            <a:noAutofit/>
          </a:bodyPr>
          <a:lstStyle/>
          <a:p>
            <a:pPr algn="l">
              <a:lnSpc>
                <a:spcPct val="140000"/>
              </a:lnSpc>
              <a:spcAft>
                <a:spcPts val="1200"/>
              </a:spcAft>
            </a:pPr>
            <a:r>
              <a:rPr lang="en-AU" sz="1200" noProof="0"/>
              <a:t>Artwork: Shaun Edwards, Wildbarra Co.</a:t>
            </a:r>
            <a:br>
              <a:rPr lang="en-AU" sz="1200" noProof="0"/>
            </a:br>
            <a:r>
              <a:rPr lang="en-AU" sz="1200" noProof="0"/>
              <a:t>www.wildbarra.com.au | Twitter @wildbarraco | Instagram @wildbarra</a:t>
            </a:r>
          </a:p>
        </p:txBody>
      </p:sp>
      <p:sp>
        <p:nvSpPr>
          <p:cNvPr id="3" name="Date Placeholder 2">
            <a:extLst>
              <a:ext uri="{FF2B5EF4-FFF2-40B4-BE49-F238E27FC236}">
                <a16:creationId xmlns:a16="http://schemas.microsoft.com/office/drawing/2014/main" id="{CDE1DD17-D428-A353-BCE6-7F800B85D4B9}"/>
              </a:ext>
              <a:ext uri="{C183D7F6-B498-43B3-948B-1728B52AA6E4}">
                <adec:decorative xmlns:adec="http://schemas.microsoft.com/office/drawing/2017/decorative" val="1"/>
              </a:ext>
            </a:extLst>
          </p:cNvPr>
          <p:cNvSpPr>
            <a:spLocks noGrp="1"/>
          </p:cNvSpPr>
          <p:nvPr>
            <p:ph type="dt" sz="half" idx="10"/>
          </p:nvPr>
        </p:nvSpPr>
        <p:spPr/>
        <p:txBody>
          <a:bodyPr/>
          <a:lstStyle/>
          <a:p>
            <a:fld id="{51B08F16-A7CF-4FC6-8C27-FD6A8ED29B48}" type="datetime1">
              <a:rPr lang="en-AU" noProof="0" smtClean="0"/>
              <a:t>4/07/2025</a:t>
            </a:fld>
            <a:endParaRPr lang="en-AU" noProof="0"/>
          </a:p>
        </p:txBody>
      </p:sp>
      <p:sp>
        <p:nvSpPr>
          <p:cNvPr id="4" name="Footer Placeholder 3">
            <a:extLst>
              <a:ext uri="{FF2B5EF4-FFF2-40B4-BE49-F238E27FC236}">
                <a16:creationId xmlns:a16="http://schemas.microsoft.com/office/drawing/2014/main" id="{F9B71096-D68E-026D-0726-C9D95495DA3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A7320597-FABA-CAC5-004D-69DAE70952C6}"/>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22826769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ERO's visio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F28C-BDD6-71D1-ECC5-2CFBE1F9F220}"/>
              </a:ext>
            </a:extLst>
          </p:cNvPr>
          <p:cNvSpPr>
            <a:spLocks noGrp="1"/>
          </p:cNvSpPr>
          <p:nvPr>
            <p:ph type="title" hasCustomPrompt="1"/>
          </p:nvPr>
        </p:nvSpPr>
        <p:spPr>
          <a:xfrm>
            <a:off x="609600" y="780288"/>
            <a:ext cx="10972800" cy="459788"/>
          </a:xfrm>
        </p:spPr>
        <p:txBody>
          <a:bodyPr>
            <a:noAutofit/>
          </a:bodyPr>
          <a:lstStyle>
            <a:lvl1pPr>
              <a:defRPr>
                <a:solidFill>
                  <a:schemeClr val="tx2"/>
                </a:solidFill>
              </a:defRPr>
            </a:lvl1pPr>
          </a:lstStyle>
          <a:p>
            <a:r>
              <a:rPr lang="en-AU" noProof="0"/>
              <a:t>Our vision</a:t>
            </a:r>
          </a:p>
        </p:txBody>
      </p:sp>
      <p:sp>
        <p:nvSpPr>
          <p:cNvPr id="9" name="Rectangle: Diagonal Corners Rounded 8">
            <a:extLst>
              <a:ext uri="{FF2B5EF4-FFF2-40B4-BE49-F238E27FC236}">
                <a16:creationId xmlns:a16="http://schemas.microsoft.com/office/drawing/2014/main" id="{234A8423-DDDA-5D59-4F98-CE71EE78348E}"/>
              </a:ext>
              <a:ext uri="{C183D7F6-B498-43B3-948B-1728B52AA6E4}">
                <adec:decorative xmlns:adec="http://schemas.microsoft.com/office/drawing/2017/decorative" val="1"/>
              </a:ext>
            </a:extLst>
          </p:cNvPr>
          <p:cNvSpPr/>
          <p:nvPr/>
        </p:nvSpPr>
        <p:spPr>
          <a:xfrm>
            <a:off x="669400" y="3959731"/>
            <a:ext cx="10853200" cy="2117981"/>
          </a:xfrm>
          <a:prstGeom prst="round2DiagRect">
            <a:avLst>
              <a:gd name="adj1" fmla="val 11416"/>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8" name="TextBox 7">
            <a:extLst>
              <a:ext uri="{FF2B5EF4-FFF2-40B4-BE49-F238E27FC236}">
                <a16:creationId xmlns:a16="http://schemas.microsoft.com/office/drawing/2014/main" id="{16787A6C-FE6B-4FC9-80FD-1CBBE42B7E73}"/>
              </a:ext>
            </a:extLst>
          </p:cNvPr>
          <p:cNvSpPr txBox="1"/>
          <p:nvPr/>
        </p:nvSpPr>
        <p:spPr>
          <a:xfrm>
            <a:off x="609600" y="1633707"/>
            <a:ext cx="10972800" cy="830997"/>
          </a:xfrm>
          <a:prstGeom prst="rect">
            <a:avLst/>
          </a:prstGeom>
          <a:noFill/>
        </p:spPr>
        <p:txBody>
          <a:bodyPr wrap="square">
            <a:noAutofit/>
          </a:bodyPr>
          <a:lstStyle/>
          <a:p>
            <a:pPr marL="0" indent="0" algn="ctr">
              <a:buNone/>
            </a:pPr>
            <a:r>
              <a:rPr lang="en-AU" sz="2400" b="0" noProof="0">
                <a:solidFill>
                  <a:schemeClr val="accent1"/>
                </a:solidFill>
                <a:latin typeface="Montserrat SemiBold" panose="00000700000000000000" pitchFamily="2" charset="0"/>
              </a:rPr>
              <a:t>AERO’s vision is for excellence and equity in educational outcomes for all children and young people through effective use of evidence.</a:t>
            </a:r>
          </a:p>
        </p:txBody>
      </p:sp>
      <p:sp>
        <p:nvSpPr>
          <p:cNvPr id="11" name="TextBox 10">
            <a:extLst>
              <a:ext uri="{FF2B5EF4-FFF2-40B4-BE49-F238E27FC236}">
                <a16:creationId xmlns:a16="http://schemas.microsoft.com/office/drawing/2014/main" id="{1F05662E-FA3B-E8DB-0E99-D4205169B247}"/>
              </a:ext>
            </a:extLst>
          </p:cNvPr>
          <p:cNvSpPr txBox="1"/>
          <p:nvPr/>
        </p:nvSpPr>
        <p:spPr>
          <a:xfrm>
            <a:off x="1442580" y="2626528"/>
            <a:ext cx="9306838" cy="495388"/>
          </a:xfrm>
          <a:prstGeom prst="rect">
            <a:avLst/>
          </a:prstGeom>
          <a:noFill/>
        </p:spPr>
        <p:txBody>
          <a:bodyPr wrap="square" rtlCol="0">
            <a:noAutofit/>
          </a:bodyPr>
          <a:lstStyle/>
          <a:p>
            <a:pPr algn="ctr">
              <a:lnSpc>
                <a:spcPct val="140000"/>
              </a:lnSpc>
              <a:spcAft>
                <a:spcPts val="1200"/>
              </a:spcAft>
            </a:pPr>
            <a:r>
              <a:rPr lang="en-AU" sz="1800" noProof="0"/>
              <a:t>In support of this vision, we:</a:t>
            </a:r>
          </a:p>
        </p:txBody>
      </p:sp>
      <p:sp>
        <p:nvSpPr>
          <p:cNvPr id="12" name="TextBox 11">
            <a:extLst>
              <a:ext uri="{FF2B5EF4-FFF2-40B4-BE49-F238E27FC236}">
                <a16:creationId xmlns:a16="http://schemas.microsoft.com/office/drawing/2014/main" id="{2FC40DED-C1D6-7CE1-EDB7-FD28173B8663}"/>
              </a:ext>
            </a:extLst>
          </p:cNvPr>
          <p:cNvSpPr txBox="1"/>
          <p:nvPr/>
        </p:nvSpPr>
        <p:spPr>
          <a:xfrm>
            <a:off x="1539961" y="4561675"/>
            <a:ext cx="1812839" cy="1063496"/>
          </a:xfrm>
          <a:prstGeom prst="rect">
            <a:avLst/>
          </a:prstGeom>
          <a:noFill/>
        </p:spPr>
        <p:txBody>
          <a:bodyPr wrap="square">
            <a:noAutofit/>
          </a:bodyPr>
          <a:lstStyle/>
          <a:p>
            <a:pPr algn="ctr">
              <a:lnSpc>
                <a:spcPct val="120000"/>
              </a:lnSpc>
            </a:pPr>
            <a:r>
              <a:rPr lang="en-AU" sz="1800" b="0" noProof="0">
                <a:latin typeface="Montserrat" pitchFamily="2" charset="77"/>
              </a:rPr>
              <a:t>Generate</a:t>
            </a:r>
            <a:br>
              <a:rPr lang="en-AU" sz="1800" b="0" noProof="0">
                <a:latin typeface="Montserrat" pitchFamily="2" charset="77"/>
              </a:rPr>
            </a:br>
            <a:r>
              <a:rPr lang="en-AU" sz="1800" b="0" noProof="0">
                <a:latin typeface="Montserrat" pitchFamily="2" charset="77"/>
              </a:rPr>
              <a:t>high-quality evidence</a:t>
            </a:r>
          </a:p>
        </p:txBody>
      </p:sp>
      <p:sp>
        <p:nvSpPr>
          <p:cNvPr id="13" name="TextBox 12">
            <a:extLst>
              <a:ext uri="{FF2B5EF4-FFF2-40B4-BE49-F238E27FC236}">
                <a16:creationId xmlns:a16="http://schemas.microsoft.com/office/drawing/2014/main" id="{948F587B-A968-92E2-2D4B-F027CD05EDA0}"/>
              </a:ext>
            </a:extLst>
          </p:cNvPr>
          <p:cNvSpPr txBox="1"/>
          <p:nvPr/>
        </p:nvSpPr>
        <p:spPr>
          <a:xfrm>
            <a:off x="4365810" y="4561675"/>
            <a:ext cx="3061856" cy="1063496"/>
          </a:xfrm>
          <a:prstGeom prst="rect">
            <a:avLst/>
          </a:prstGeom>
          <a:noFill/>
        </p:spPr>
        <p:txBody>
          <a:bodyPr wrap="square">
            <a:noAutofit/>
          </a:bodyPr>
          <a:lstStyle/>
          <a:p>
            <a:pPr algn="ctr">
              <a:lnSpc>
                <a:spcPct val="120000"/>
              </a:lnSpc>
            </a:pPr>
            <a:r>
              <a:rPr lang="en-AU" sz="1800" b="0" noProof="0">
                <a:latin typeface="Montserrat" pitchFamily="2" charset="77"/>
              </a:rPr>
              <a:t>Present high-quality evidence that is relevant and accessible</a:t>
            </a:r>
          </a:p>
        </p:txBody>
      </p:sp>
      <p:sp>
        <p:nvSpPr>
          <p:cNvPr id="14" name="TextBox 13">
            <a:extLst>
              <a:ext uri="{FF2B5EF4-FFF2-40B4-BE49-F238E27FC236}">
                <a16:creationId xmlns:a16="http://schemas.microsoft.com/office/drawing/2014/main" id="{6957BF83-5FF8-A8FB-E124-9BB19004499D}"/>
              </a:ext>
            </a:extLst>
          </p:cNvPr>
          <p:cNvSpPr txBox="1"/>
          <p:nvPr/>
        </p:nvSpPr>
        <p:spPr>
          <a:xfrm>
            <a:off x="7891702" y="4561675"/>
            <a:ext cx="3241589" cy="1395895"/>
          </a:xfrm>
          <a:prstGeom prst="rect">
            <a:avLst/>
          </a:prstGeom>
          <a:noFill/>
        </p:spPr>
        <p:txBody>
          <a:bodyPr wrap="square">
            <a:noAutofit/>
          </a:bodyPr>
          <a:lstStyle/>
          <a:p>
            <a:pPr algn="ctr">
              <a:lnSpc>
                <a:spcPct val="120000"/>
              </a:lnSpc>
            </a:pPr>
            <a:r>
              <a:rPr lang="en-AU" sz="1800" b="0" noProof="0">
                <a:latin typeface="Montserrat" pitchFamily="2" charset="77"/>
              </a:rPr>
              <a:t>Encourage adoption and effective implementation of evidence in practice and policy</a:t>
            </a:r>
          </a:p>
        </p:txBody>
      </p:sp>
      <p:sp>
        <p:nvSpPr>
          <p:cNvPr id="24" name="Oval 23">
            <a:extLst>
              <a:ext uri="{FF2B5EF4-FFF2-40B4-BE49-F238E27FC236}">
                <a16:creationId xmlns:a16="http://schemas.microsoft.com/office/drawing/2014/main" id="{10D59D01-32F1-056F-7B8D-7C198670D680}"/>
              </a:ext>
              <a:ext uri="{C183D7F6-B498-43B3-948B-1728B52AA6E4}">
                <adec:decorative xmlns:adec="http://schemas.microsoft.com/office/drawing/2017/decorative" val="1"/>
              </a:ext>
            </a:extLst>
          </p:cNvPr>
          <p:cNvSpPr/>
          <p:nvPr/>
        </p:nvSpPr>
        <p:spPr>
          <a:xfrm>
            <a:off x="5503002" y="3497469"/>
            <a:ext cx="941373" cy="941373"/>
          </a:xfrm>
          <a:prstGeom prst="ellipse">
            <a:avLst/>
          </a:prstGeom>
          <a:solidFill>
            <a:srgbClr val="3667B2"/>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5" name="Oval 24">
            <a:extLst>
              <a:ext uri="{FF2B5EF4-FFF2-40B4-BE49-F238E27FC236}">
                <a16:creationId xmlns:a16="http://schemas.microsoft.com/office/drawing/2014/main" id="{BD7B9ABF-51B1-7D19-CDBE-42F3E49270A3}"/>
              </a:ext>
              <a:ext uri="{C183D7F6-B498-43B3-948B-1728B52AA6E4}">
                <adec:decorative xmlns:adec="http://schemas.microsoft.com/office/drawing/2017/decorative" val="1"/>
              </a:ext>
            </a:extLst>
          </p:cNvPr>
          <p:cNvSpPr/>
          <p:nvPr/>
        </p:nvSpPr>
        <p:spPr>
          <a:xfrm>
            <a:off x="9030795" y="3497469"/>
            <a:ext cx="941373" cy="941373"/>
          </a:xfrm>
          <a:prstGeom prst="ellipse">
            <a:avLst/>
          </a:prstGeom>
          <a:solidFill>
            <a:schemeClr val="accent3"/>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800" noProof="0"/>
          </a:p>
        </p:txBody>
      </p:sp>
      <p:sp>
        <p:nvSpPr>
          <p:cNvPr id="23" name="Oval 22">
            <a:extLst>
              <a:ext uri="{FF2B5EF4-FFF2-40B4-BE49-F238E27FC236}">
                <a16:creationId xmlns:a16="http://schemas.microsoft.com/office/drawing/2014/main" id="{86DCA602-873F-AA52-D687-8A8B8A45C8E2}"/>
              </a:ext>
              <a:ext uri="{C183D7F6-B498-43B3-948B-1728B52AA6E4}">
                <adec:decorative xmlns:adec="http://schemas.microsoft.com/office/drawing/2017/decorative" val="1"/>
              </a:ext>
            </a:extLst>
          </p:cNvPr>
          <p:cNvSpPr/>
          <p:nvPr/>
        </p:nvSpPr>
        <p:spPr>
          <a:xfrm>
            <a:off x="1975209" y="3497469"/>
            <a:ext cx="941373" cy="941373"/>
          </a:xfrm>
          <a:prstGeom prst="ellipse">
            <a:avLst/>
          </a:prstGeom>
          <a:solidFill>
            <a:schemeClr val="accent2"/>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grpSp>
        <p:nvGrpSpPr>
          <p:cNvPr id="27" name="Graphic 19">
            <a:extLst>
              <a:ext uri="{FF2B5EF4-FFF2-40B4-BE49-F238E27FC236}">
                <a16:creationId xmlns:a16="http://schemas.microsoft.com/office/drawing/2014/main" id="{93E93461-71E7-45E6-1951-83FF60DE445F}"/>
              </a:ext>
              <a:ext uri="{C183D7F6-B498-43B3-948B-1728B52AA6E4}">
                <adec:decorative xmlns:adec="http://schemas.microsoft.com/office/drawing/2017/decorative" val="1"/>
              </a:ext>
            </a:extLst>
          </p:cNvPr>
          <p:cNvGrpSpPr/>
          <p:nvPr/>
        </p:nvGrpSpPr>
        <p:grpSpPr>
          <a:xfrm>
            <a:off x="9261989" y="3720231"/>
            <a:ext cx="503957" cy="536836"/>
            <a:chOff x="9384301" y="3544936"/>
            <a:chExt cx="503957" cy="536836"/>
          </a:xfrm>
          <a:noFill/>
        </p:grpSpPr>
        <p:sp>
          <p:nvSpPr>
            <p:cNvPr id="28" name="Freeform: Shape 27">
              <a:extLst>
                <a:ext uri="{FF2B5EF4-FFF2-40B4-BE49-F238E27FC236}">
                  <a16:creationId xmlns:a16="http://schemas.microsoft.com/office/drawing/2014/main" id="{C15AD923-B8CB-E0F3-C870-2613BE97104F}"/>
                </a:ext>
              </a:extLst>
            </p:cNvPr>
            <p:cNvSpPr/>
            <p:nvPr/>
          </p:nvSpPr>
          <p:spPr>
            <a:xfrm>
              <a:off x="9384301" y="3770545"/>
              <a:ext cx="297544" cy="311226"/>
            </a:xfrm>
            <a:custGeom>
              <a:avLst/>
              <a:gdLst>
                <a:gd name="connsiteX0" fmla="*/ 158990 w 297544"/>
                <a:gd name="connsiteY0" fmla="*/ 3635 h 311226"/>
                <a:gd name="connsiteX1" fmla="*/ 177892 w 297544"/>
                <a:gd name="connsiteY1" fmla="*/ 18901 h 311226"/>
                <a:gd name="connsiteX2" fmla="*/ 205517 w 297544"/>
                <a:gd name="connsiteY2" fmla="*/ 27867 h 311226"/>
                <a:gd name="connsiteX3" fmla="*/ 229830 w 297544"/>
                <a:gd name="connsiteY3" fmla="*/ 26656 h 311226"/>
                <a:gd name="connsiteX4" fmla="*/ 246389 w 297544"/>
                <a:gd name="connsiteY4" fmla="*/ 38691 h 311226"/>
                <a:gd name="connsiteX5" fmla="*/ 252770 w 297544"/>
                <a:gd name="connsiteY5" fmla="*/ 62116 h 311226"/>
                <a:gd name="connsiteX6" fmla="*/ 269814 w 297544"/>
                <a:gd name="connsiteY6" fmla="*/ 85622 h 311226"/>
                <a:gd name="connsiteX7" fmla="*/ 290169 w 297544"/>
                <a:gd name="connsiteY7" fmla="*/ 98950 h 311226"/>
                <a:gd name="connsiteX8" fmla="*/ 296470 w 297544"/>
                <a:gd name="connsiteY8" fmla="*/ 118416 h 311226"/>
                <a:gd name="connsiteX9" fmla="*/ 287827 w 297544"/>
                <a:gd name="connsiteY9" fmla="*/ 141114 h 311226"/>
                <a:gd name="connsiteX10" fmla="*/ 287827 w 297544"/>
                <a:gd name="connsiteY10" fmla="*/ 170112 h 311226"/>
                <a:gd name="connsiteX11" fmla="*/ 296470 w 297544"/>
                <a:gd name="connsiteY11" fmla="*/ 192810 h 311226"/>
                <a:gd name="connsiteX12" fmla="*/ 290169 w 297544"/>
                <a:gd name="connsiteY12" fmla="*/ 212277 h 311226"/>
                <a:gd name="connsiteX13" fmla="*/ 269814 w 297544"/>
                <a:gd name="connsiteY13" fmla="*/ 225605 h 311226"/>
                <a:gd name="connsiteX14" fmla="*/ 252770 w 297544"/>
                <a:gd name="connsiteY14" fmla="*/ 249111 h 311226"/>
                <a:gd name="connsiteX15" fmla="*/ 246389 w 297544"/>
                <a:gd name="connsiteY15" fmla="*/ 272535 h 311226"/>
                <a:gd name="connsiteX16" fmla="*/ 229830 w 297544"/>
                <a:gd name="connsiteY16" fmla="*/ 284571 h 311226"/>
                <a:gd name="connsiteX17" fmla="*/ 205517 w 297544"/>
                <a:gd name="connsiteY17" fmla="*/ 283359 h 311226"/>
                <a:gd name="connsiteX18" fmla="*/ 177892 w 297544"/>
                <a:gd name="connsiteY18" fmla="*/ 292325 h 311226"/>
                <a:gd name="connsiteX19" fmla="*/ 158990 w 297544"/>
                <a:gd name="connsiteY19" fmla="*/ 307592 h 311226"/>
                <a:gd name="connsiteX20" fmla="*/ 138554 w 297544"/>
                <a:gd name="connsiteY20" fmla="*/ 307592 h 311226"/>
                <a:gd name="connsiteX21" fmla="*/ 119653 w 297544"/>
                <a:gd name="connsiteY21" fmla="*/ 292325 h 311226"/>
                <a:gd name="connsiteX22" fmla="*/ 92028 w 297544"/>
                <a:gd name="connsiteY22" fmla="*/ 283359 h 311226"/>
                <a:gd name="connsiteX23" fmla="*/ 67714 w 297544"/>
                <a:gd name="connsiteY23" fmla="*/ 284571 h 311226"/>
                <a:gd name="connsiteX24" fmla="*/ 51155 w 297544"/>
                <a:gd name="connsiteY24" fmla="*/ 272535 h 311226"/>
                <a:gd name="connsiteX25" fmla="*/ 44774 w 297544"/>
                <a:gd name="connsiteY25" fmla="*/ 249111 h 311226"/>
                <a:gd name="connsiteX26" fmla="*/ 27731 w 297544"/>
                <a:gd name="connsiteY26" fmla="*/ 225605 h 311226"/>
                <a:gd name="connsiteX27" fmla="*/ 7375 w 297544"/>
                <a:gd name="connsiteY27" fmla="*/ 212277 h 311226"/>
                <a:gd name="connsiteX28" fmla="*/ 1075 w 297544"/>
                <a:gd name="connsiteY28" fmla="*/ 192810 h 311226"/>
                <a:gd name="connsiteX29" fmla="*/ 9718 w 297544"/>
                <a:gd name="connsiteY29" fmla="*/ 170112 h 311226"/>
                <a:gd name="connsiteX30" fmla="*/ 9718 w 297544"/>
                <a:gd name="connsiteY30" fmla="*/ 141114 h 311226"/>
                <a:gd name="connsiteX31" fmla="*/ 1075 w 297544"/>
                <a:gd name="connsiteY31" fmla="*/ 118416 h 311226"/>
                <a:gd name="connsiteX32" fmla="*/ 7375 w 297544"/>
                <a:gd name="connsiteY32" fmla="*/ 98950 h 311226"/>
                <a:gd name="connsiteX33" fmla="*/ 27731 w 297544"/>
                <a:gd name="connsiteY33" fmla="*/ 85622 h 311226"/>
                <a:gd name="connsiteX34" fmla="*/ 44774 w 297544"/>
                <a:gd name="connsiteY34" fmla="*/ 62116 h 311226"/>
                <a:gd name="connsiteX35" fmla="*/ 51155 w 297544"/>
                <a:gd name="connsiteY35" fmla="*/ 38691 h 311226"/>
                <a:gd name="connsiteX36" fmla="*/ 67714 w 297544"/>
                <a:gd name="connsiteY36" fmla="*/ 26656 h 311226"/>
                <a:gd name="connsiteX37" fmla="*/ 92028 w 297544"/>
                <a:gd name="connsiteY37" fmla="*/ 27867 h 311226"/>
                <a:gd name="connsiteX38" fmla="*/ 119653 w 297544"/>
                <a:gd name="connsiteY38" fmla="*/ 18901 h 311226"/>
                <a:gd name="connsiteX39" fmla="*/ 138554 w 297544"/>
                <a:gd name="connsiteY39" fmla="*/ 3635 h 311226"/>
                <a:gd name="connsiteX40" fmla="*/ 158990 w 297544"/>
                <a:gd name="connsiteY40" fmla="*/ 3635 h 3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7544" h="311226">
                  <a:moveTo>
                    <a:pt x="158990" y="3635"/>
                  </a:moveTo>
                  <a:lnTo>
                    <a:pt x="177892" y="18901"/>
                  </a:lnTo>
                  <a:cubicBezTo>
                    <a:pt x="185646" y="25202"/>
                    <a:pt x="195501" y="28352"/>
                    <a:pt x="205517" y="27867"/>
                  </a:cubicBezTo>
                  <a:lnTo>
                    <a:pt x="229830" y="26656"/>
                  </a:lnTo>
                  <a:cubicBezTo>
                    <a:pt x="237504" y="26252"/>
                    <a:pt x="244370" y="31260"/>
                    <a:pt x="246389" y="38691"/>
                  </a:cubicBezTo>
                  <a:lnTo>
                    <a:pt x="252770" y="62116"/>
                  </a:lnTo>
                  <a:cubicBezTo>
                    <a:pt x="255355" y="71728"/>
                    <a:pt x="261413" y="80129"/>
                    <a:pt x="269814" y="85622"/>
                  </a:cubicBezTo>
                  <a:lnTo>
                    <a:pt x="290169" y="98950"/>
                  </a:lnTo>
                  <a:cubicBezTo>
                    <a:pt x="296550" y="103150"/>
                    <a:pt x="299216" y="111227"/>
                    <a:pt x="296470" y="118416"/>
                  </a:cubicBezTo>
                  <a:lnTo>
                    <a:pt x="287827" y="141114"/>
                  </a:lnTo>
                  <a:cubicBezTo>
                    <a:pt x="284272" y="150484"/>
                    <a:pt x="284272" y="160743"/>
                    <a:pt x="287827" y="170112"/>
                  </a:cubicBezTo>
                  <a:lnTo>
                    <a:pt x="296470" y="192810"/>
                  </a:lnTo>
                  <a:cubicBezTo>
                    <a:pt x="299216" y="199999"/>
                    <a:pt x="296550" y="208077"/>
                    <a:pt x="290169" y="212277"/>
                  </a:cubicBezTo>
                  <a:lnTo>
                    <a:pt x="269814" y="225605"/>
                  </a:lnTo>
                  <a:cubicBezTo>
                    <a:pt x="261413" y="231098"/>
                    <a:pt x="255355" y="239418"/>
                    <a:pt x="252770" y="249111"/>
                  </a:cubicBezTo>
                  <a:lnTo>
                    <a:pt x="246389" y="272535"/>
                  </a:lnTo>
                  <a:cubicBezTo>
                    <a:pt x="244370" y="279967"/>
                    <a:pt x="237504" y="284975"/>
                    <a:pt x="229830" y="284571"/>
                  </a:cubicBezTo>
                  <a:lnTo>
                    <a:pt x="205517" y="283359"/>
                  </a:lnTo>
                  <a:cubicBezTo>
                    <a:pt x="195501" y="282875"/>
                    <a:pt x="185727" y="286025"/>
                    <a:pt x="177892" y="292325"/>
                  </a:cubicBezTo>
                  <a:lnTo>
                    <a:pt x="158990" y="307592"/>
                  </a:lnTo>
                  <a:cubicBezTo>
                    <a:pt x="153013" y="312438"/>
                    <a:pt x="144531" y="312438"/>
                    <a:pt x="138554" y="307592"/>
                  </a:cubicBezTo>
                  <a:lnTo>
                    <a:pt x="119653" y="292325"/>
                  </a:lnTo>
                  <a:cubicBezTo>
                    <a:pt x="111898" y="286025"/>
                    <a:pt x="102044" y="282875"/>
                    <a:pt x="92028" y="283359"/>
                  </a:cubicBezTo>
                  <a:lnTo>
                    <a:pt x="67714" y="284571"/>
                  </a:lnTo>
                  <a:cubicBezTo>
                    <a:pt x="60041" y="284975"/>
                    <a:pt x="53175" y="279967"/>
                    <a:pt x="51155" y="272535"/>
                  </a:cubicBezTo>
                  <a:lnTo>
                    <a:pt x="44774" y="249111"/>
                  </a:lnTo>
                  <a:cubicBezTo>
                    <a:pt x="42189" y="239498"/>
                    <a:pt x="36131" y="231098"/>
                    <a:pt x="27731" y="225605"/>
                  </a:cubicBezTo>
                  <a:lnTo>
                    <a:pt x="7375" y="212277"/>
                  </a:lnTo>
                  <a:cubicBezTo>
                    <a:pt x="994" y="208077"/>
                    <a:pt x="-1672" y="199999"/>
                    <a:pt x="1075" y="192810"/>
                  </a:cubicBezTo>
                  <a:lnTo>
                    <a:pt x="9718" y="170112"/>
                  </a:lnTo>
                  <a:cubicBezTo>
                    <a:pt x="13272" y="160743"/>
                    <a:pt x="13272" y="150484"/>
                    <a:pt x="9718" y="141114"/>
                  </a:cubicBezTo>
                  <a:lnTo>
                    <a:pt x="1075" y="118416"/>
                  </a:lnTo>
                  <a:cubicBezTo>
                    <a:pt x="-1672" y="111227"/>
                    <a:pt x="994" y="103150"/>
                    <a:pt x="7375" y="98950"/>
                  </a:cubicBezTo>
                  <a:lnTo>
                    <a:pt x="27731" y="85622"/>
                  </a:lnTo>
                  <a:cubicBezTo>
                    <a:pt x="36131" y="80129"/>
                    <a:pt x="42189" y="71809"/>
                    <a:pt x="44774" y="62116"/>
                  </a:cubicBezTo>
                  <a:lnTo>
                    <a:pt x="51155" y="38691"/>
                  </a:lnTo>
                  <a:cubicBezTo>
                    <a:pt x="53175" y="31260"/>
                    <a:pt x="60041" y="26252"/>
                    <a:pt x="67714" y="26656"/>
                  </a:cubicBezTo>
                  <a:lnTo>
                    <a:pt x="92028" y="27867"/>
                  </a:lnTo>
                  <a:cubicBezTo>
                    <a:pt x="102044" y="28352"/>
                    <a:pt x="111818" y="25202"/>
                    <a:pt x="119653" y="18901"/>
                  </a:cubicBezTo>
                  <a:lnTo>
                    <a:pt x="138554" y="3635"/>
                  </a:lnTo>
                  <a:cubicBezTo>
                    <a:pt x="144531" y="-1212"/>
                    <a:pt x="153013" y="-1212"/>
                    <a:pt x="158990" y="3635"/>
                  </a:cubicBezTo>
                  <a:close/>
                </a:path>
              </a:pathLst>
            </a:custGeom>
            <a:noFill/>
            <a:ln w="16073" cap="rnd">
              <a:solidFill>
                <a:schemeClr val="bg2"/>
              </a:solidFill>
              <a:prstDash val="solid"/>
              <a:round/>
            </a:ln>
          </p:spPr>
          <p:txBody>
            <a:bodyPr rtlCol="0" anchor="ctr"/>
            <a:lstStyle/>
            <a:p>
              <a:endParaRPr lang="en-AU" noProof="0"/>
            </a:p>
          </p:txBody>
        </p:sp>
        <p:grpSp>
          <p:nvGrpSpPr>
            <p:cNvPr id="29" name="Graphic 19">
              <a:extLst>
                <a:ext uri="{FF2B5EF4-FFF2-40B4-BE49-F238E27FC236}">
                  <a16:creationId xmlns:a16="http://schemas.microsoft.com/office/drawing/2014/main" id="{A54D5FD0-3394-5782-C2D0-C64751E69909}"/>
                </a:ext>
              </a:extLst>
            </p:cNvPr>
            <p:cNvGrpSpPr/>
            <p:nvPr/>
          </p:nvGrpSpPr>
          <p:grpSpPr>
            <a:xfrm>
              <a:off x="9578624" y="3544936"/>
              <a:ext cx="309633" cy="309856"/>
              <a:chOff x="9578624" y="3544936"/>
              <a:chExt cx="309633" cy="309856"/>
            </a:xfrm>
            <a:noFill/>
          </p:grpSpPr>
          <p:sp>
            <p:nvSpPr>
              <p:cNvPr id="30" name="Freeform: Shape 29">
                <a:extLst>
                  <a:ext uri="{FF2B5EF4-FFF2-40B4-BE49-F238E27FC236}">
                    <a16:creationId xmlns:a16="http://schemas.microsoft.com/office/drawing/2014/main" id="{4875E3DF-9DC4-28F9-4665-0EC57E40C42B}"/>
                  </a:ext>
                </a:extLst>
              </p:cNvPr>
              <p:cNvSpPr/>
              <p:nvPr/>
            </p:nvSpPr>
            <p:spPr>
              <a:xfrm>
                <a:off x="9687636" y="3544936"/>
                <a:ext cx="200621" cy="200730"/>
              </a:xfrm>
              <a:custGeom>
                <a:avLst/>
                <a:gdLst>
                  <a:gd name="connsiteX0" fmla="*/ 183521 w 200621"/>
                  <a:gd name="connsiteY0" fmla="*/ 82314 h 200730"/>
                  <a:gd name="connsiteX1" fmla="*/ 123344 w 200621"/>
                  <a:gd name="connsiteY1" fmla="*/ 117290 h 200730"/>
                  <a:gd name="connsiteX2" fmla="*/ 78110 w 200621"/>
                  <a:gd name="connsiteY2" fmla="*/ 178195 h 200730"/>
                  <a:gd name="connsiteX3" fmla="*/ 72778 w 200621"/>
                  <a:gd name="connsiteY3" fmla="*/ 200731 h 200730"/>
                  <a:gd name="connsiteX4" fmla="*/ 0 w 200621"/>
                  <a:gd name="connsiteY4" fmla="*/ 127952 h 200730"/>
                  <a:gd name="connsiteX5" fmla="*/ 22536 w 200621"/>
                  <a:gd name="connsiteY5" fmla="*/ 122621 h 200730"/>
                  <a:gd name="connsiteX6" fmla="*/ 83441 w 200621"/>
                  <a:gd name="connsiteY6" fmla="*/ 77387 h 200730"/>
                  <a:gd name="connsiteX7" fmla="*/ 118416 w 200621"/>
                  <a:gd name="connsiteY7" fmla="*/ 17210 h 200730"/>
                  <a:gd name="connsiteX8" fmla="*/ 187075 w 200621"/>
                  <a:gd name="connsiteY8" fmla="*/ 13575 h 200730"/>
                  <a:gd name="connsiteX9" fmla="*/ 187075 w 200621"/>
                  <a:gd name="connsiteY9" fmla="*/ 13575 h 200730"/>
                  <a:gd name="connsiteX10" fmla="*/ 183440 w 200621"/>
                  <a:gd name="connsiteY10" fmla="*/ 82314 h 20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621" h="200730">
                    <a:moveTo>
                      <a:pt x="183521" y="82314"/>
                    </a:moveTo>
                    <a:lnTo>
                      <a:pt x="123344" y="117290"/>
                    </a:lnTo>
                    <a:cubicBezTo>
                      <a:pt x="100565" y="130537"/>
                      <a:pt x="84168" y="152589"/>
                      <a:pt x="78110" y="178195"/>
                    </a:cubicBezTo>
                    <a:lnTo>
                      <a:pt x="72778" y="200731"/>
                    </a:lnTo>
                    <a:lnTo>
                      <a:pt x="0" y="127952"/>
                    </a:lnTo>
                    <a:lnTo>
                      <a:pt x="22536" y="122621"/>
                    </a:lnTo>
                    <a:cubicBezTo>
                      <a:pt x="48223" y="116563"/>
                      <a:pt x="70194" y="100166"/>
                      <a:pt x="83441" y="77387"/>
                    </a:cubicBezTo>
                    <a:lnTo>
                      <a:pt x="118416" y="17210"/>
                    </a:lnTo>
                    <a:cubicBezTo>
                      <a:pt x="135702" y="-4196"/>
                      <a:pt x="167689" y="-5892"/>
                      <a:pt x="187075" y="13575"/>
                    </a:cubicBezTo>
                    <a:lnTo>
                      <a:pt x="187075" y="13575"/>
                    </a:lnTo>
                    <a:cubicBezTo>
                      <a:pt x="206542" y="33042"/>
                      <a:pt x="204765" y="65029"/>
                      <a:pt x="183440" y="82314"/>
                    </a:cubicBezTo>
                    <a:close/>
                  </a:path>
                </a:pathLst>
              </a:custGeom>
              <a:noFill/>
              <a:ln w="16073" cap="flat">
                <a:solidFill>
                  <a:schemeClr val="bg2"/>
                </a:solidFill>
                <a:prstDash val="solid"/>
                <a:miter/>
              </a:ln>
            </p:spPr>
            <p:txBody>
              <a:bodyPr rtlCol="0" anchor="ctr"/>
              <a:lstStyle/>
              <a:p>
                <a:endParaRPr lang="en-AU" noProof="0"/>
              </a:p>
            </p:txBody>
          </p:sp>
          <p:sp>
            <p:nvSpPr>
              <p:cNvPr id="31" name="Freeform: Shape 30">
                <a:extLst>
                  <a:ext uri="{FF2B5EF4-FFF2-40B4-BE49-F238E27FC236}">
                    <a16:creationId xmlns:a16="http://schemas.microsoft.com/office/drawing/2014/main" id="{ACFC6535-CE5E-C2AD-2307-CA4579EBF89B}"/>
                  </a:ext>
                </a:extLst>
              </p:cNvPr>
              <p:cNvSpPr/>
              <p:nvPr/>
            </p:nvSpPr>
            <p:spPr>
              <a:xfrm rot="-2700000">
                <a:off x="9667124" y="3597591"/>
                <a:ext cx="66720" cy="270596"/>
              </a:xfrm>
              <a:custGeom>
                <a:avLst/>
                <a:gdLst>
                  <a:gd name="connsiteX0" fmla="*/ 6866 w 66720"/>
                  <a:gd name="connsiteY0" fmla="*/ 0 h 270596"/>
                  <a:gd name="connsiteX1" fmla="*/ 48384 w 66720"/>
                  <a:gd name="connsiteY1" fmla="*/ 0 h 270596"/>
                  <a:gd name="connsiteX2" fmla="*/ 66720 w 66720"/>
                  <a:gd name="connsiteY2" fmla="*/ 18336 h 270596"/>
                  <a:gd name="connsiteX3" fmla="*/ 66720 w 66720"/>
                  <a:gd name="connsiteY3" fmla="*/ 252261 h 270596"/>
                  <a:gd name="connsiteX4" fmla="*/ 48384 w 66720"/>
                  <a:gd name="connsiteY4" fmla="*/ 270597 h 270596"/>
                  <a:gd name="connsiteX5" fmla="*/ 6866 w 66720"/>
                  <a:gd name="connsiteY5" fmla="*/ 270597 h 270596"/>
                  <a:gd name="connsiteX6" fmla="*/ 0 w 66720"/>
                  <a:gd name="connsiteY6" fmla="*/ 263731 h 270596"/>
                  <a:gd name="connsiteX7" fmla="*/ 0 w 66720"/>
                  <a:gd name="connsiteY7" fmla="*/ 6866 h 270596"/>
                  <a:gd name="connsiteX8" fmla="*/ 6866 w 66720"/>
                  <a:gd name="connsiteY8" fmla="*/ 0 h 2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0" h="270596">
                    <a:moveTo>
                      <a:pt x="6866" y="0"/>
                    </a:moveTo>
                    <a:lnTo>
                      <a:pt x="48384" y="0"/>
                    </a:lnTo>
                    <a:cubicBezTo>
                      <a:pt x="58481" y="0"/>
                      <a:pt x="66720" y="8239"/>
                      <a:pt x="66720" y="18336"/>
                    </a:cubicBezTo>
                    <a:lnTo>
                      <a:pt x="66720" y="252261"/>
                    </a:lnTo>
                    <a:cubicBezTo>
                      <a:pt x="66720" y="262358"/>
                      <a:pt x="58481" y="270597"/>
                      <a:pt x="48384" y="270597"/>
                    </a:cubicBezTo>
                    <a:lnTo>
                      <a:pt x="6866" y="270597"/>
                    </a:lnTo>
                    <a:cubicBezTo>
                      <a:pt x="3069" y="270597"/>
                      <a:pt x="0" y="267527"/>
                      <a:pt x="0" y="263731"/>
                    </a:cubicBezTo>
                    <a:lnTo>
                      <a:pt x="0" y="6866"/>
                    </a:lnTo>
                    <a:cubicBezTo>
                      <a:pt x="0" y="3069"/>
                      <a:pt x="3069" y="0"/>
                      <a:pt x="6866" y="0"/>
                    </a:cubicBezTo>
                    <a:close/>
                  </a:path>
                </a:pathLst>
              </a:custGeom>
              <a:noFill/>
              <a:ln w="16073" cap="flat">
                <a:solidFill>
                  <a:schemeClr val="bg2"/>
                </a:solidFill>
                <a:prstDash val="solid"/>
                <a:miter/>
              </a:ln>
            </p:spPr>
            <p:txBody>
              <a:bodyPr rtlCol="0" anchor="ctr"/>
              <a:lstStyle/>
              <a:p>
                <a:endParaRPr lang="en-AU" noProof="0"/>
              </a:p>
            </p:txBody>
          </p:sp>
          <p:sp>
            <p:nvSpPr>
              <p:cNvPr id="32" name="Freeform: Shape 31">
                <a:extLst>
                  <a:ext uri="{FF2B5EF4-FFF2-40B4-BE49-F238E27FC236}">
                    <a16:creationId xmlns:a16="http://schemas.microsoft.com/office/drawing/2014/main" id="{51E5B0E5-86BC-C5E0-D682-69013C9E4144}"/>
                  </a:ext>
                </a:extLst>
              </p:cNvPr>
              <p:cNvSpPr/>
              <p:nvPr/>
            </p:nvSpPr>
            <p:spPr>
              <a:xfrm rot="-2700000">
                <a:off x="9649757" y="3660558"/>
                <a:ext cx="31825" cy="214377"/>
              </a:xfrm>
              <a:custGeom>
                <a:avLst/>
                <a:gdLst>
                  <a:gd name="connsiteX0" fmla="*/ 6866 w 31825"/>
                  <a:gd name="connsiteY0" fmla="*/ 0 h 214377"/>
                  <a:gd name="connsiteX1" fmla="*/ 31825 w 31825"/>
                  <a:gd name="connsiteY1" fmla="*/ 0 h 214377"/>
                  <a:gd name="connsiteX2" fmla="*/ 31825 w 31825"/>
                  <a:gd name="connsiteY2" fmla="*/ 214377 h 214377"/>
                  <a:gd name="connsiteX3" fmla="*/ 6866 w 31825"/>
                  <a:gd name="connsiteY3" fmla="*/ 214377 h 214377"/>
                  <a:gd name="connsiteX4" fmla="*/ 0 w 31825"/>
                  <a:gd name="connsiteY4" fmla="*/ 207511 h 214377"/>
                  <a:gd name="connsiteX5" fmla="*/ 0 w 31825"/>
                  <a:gd name="connsiteY5" fmla="*/ 6866 h 214377"/>
                  <a:gd name="connsiteX6" fmla="*/ 6866 w 31825"/>
                  <a:gd name="connsiteY6" fmla="*/ 0 h 2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5" h="214377">
                    <a:moveTo>
                      <a:pt x="6866" y="0"/>
                    </a:moveTo>
                    <a:lnTo>
                      <a:pt x="31825" y="0"/>
                    </a:lnTo>
                    <a:lnTo>
                      <a:pt x="31825" y="214377"/>
                    </a:lnTo>
                    <a:lnTo>
                      <a:pt x="6866" y="214377"/>
                    </a:lnTo>
                    <a:cubicBezTo>
                      <a:pt x="3069" y="214377"/>
                      <a:pt x="0" y="211308"/>
                      <a:pt x="0" y="207511"/>
                    </a:cubicBezTo>
                    <a:lnTo>
                      <a:pt x="0" y="6866"/>
                    </a:lnTo>
                    <a:cubicBezTo>
                      <a:pt x="0" y="3069"/>
                      <a:pt x="3069" y="0"/>
                      <a:pt x="6866" y="0"/>
                    </a:cubicBezTo>
                    <a:close/>
                  </a:path>
                </a:pathLst>
              </a:custGeom>
              <a:noFill/>
              <a:ln w="16073" cap="flat">
                <a:solidFill>
                  <a:schemeClr val="bg2"/>
                </a:solidFill>
                <a:prstDash val="solid"/>
                <a:miter/>
              </a:ln>
            </p:spPr>
            <p:txBody>
              <a:bodyPr rtlCol="0" anchor="ctr"/>
              <a:lstStyle/>
              <a:p>
                <a:endParaRPr lang="en-AU" noProof="0"/>
              </a:p>
            </p:txBody>
          </p:sp>
        </p:grpSp>
        <p:sp>
          <p:nvSpPr>
            <p:cNvPr id="33" name="Freeform: Shape 32">
              <a:extLst>
                <a:ext uri="{FF2B5EF4-FFF2-40B4-BE49-F238E27FC236}">
                  <a16:creationId xmlns:a16="http://schemas.microsoft.com/office/drawing/2014/main" id="{5655251B-9588-709B-4CA9-C04EBC3522F3}"/>
                </a:ext>
              </a:extLst>
            </p:cNvPr>
            <p:cNvSpPr/>
            <p:nvPr/>
          </p:nvSpPr>
          <p:spPr>
            <a:xfrm>
              <a:off x="9428994" y="3821999"/>
              <a:ext cx="208238" cy="208238"/>
            </a:xfrm>
            <a:custGeom>
              <a:avLst/>
              <a:gdLst>
                <a:gd name="connsiteX0" fmla="*/ 208238 w 208238"/>
                <a:gd name="connsiteY0" fmla="*/ 104119 h 208238"/>
                <a:gd name="connsiteX1" fmla="*/ 104119 w 208238"/>
                <a:gd name="connsiteY1" fmla="*/ 208238 h 208238"/>
                <a:gd name="connsiteX2" fmla="*/ 0 w 208238"/>
                <a:gd name="connsiteY2" fmla="*/ 104119 h 208238"/>
                <a:gd name="connsiteX3" fmla="*/ 104119 w 208238"/>
                <a:gd name="connsiteY3" fmla="*/ 0 h 208238"/>
                <a:gd name="connsiteX4" fmla="*/ 208238 w 208238"/>
                <a:gd name="connsiteY4" fmla="*/ 104119 h 20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38" h="208238">
                  <a:moveTo>
                    <a:pt x="208238" y="104119"/>
                  </a:moveTo>
                  <a:cubicBezTo>
                    <a:pt x="208238" y="161623"/>
                    <a:pt x="161623" y="208238"/>
                    <a:pt x="104119" y="208238"/>
                  </a:cubicBezTo>
                  <a:cubicBezTo>
                    <a:pt x="46616" y="208238"/>
                    <a:pt x="0" y="161623"/>
                    <a:pt x="0" y="104119"/>
                  </a:cubicBezTo>
                  <a:cubicBezTo>
                    <a:pt x="0" y="46616"/>
                    <a:pt x="46616" y="0"/>
                    <a:pt x="104119" y="0"/>
                  </a:cubicBezTo>
                  <a:cubicBezTo>
                    <a:pt x="161623" y="0"/>
                    <a:pt x="208238" y="46616"/>
                    <a:pt x="208238" y="104119"/>
                  </a:cubicBezTo>
                  <a:close/>
                </a:path>
              </a:pathLst>
            </a:custGeom>
            <a:noFill/>
            <a:ln w="16073" cap="flat">
              <a:solidFill>
                <a:schemeClr val="bg2"/>
              </a:solidFill>
              <a:prstDash val="solid"/>
              <a:miter/>
            </a:ln>
          </p:spPr>
          <p:txBody>
            <a:bodyPr rtlCol="0" anchor="ctr"/>
            <a:lstStyle/>
            <a:p>
              <a:endParaRPr lang="en-AU" noProof="0"/>
            </a:p>
          </p:txBody>
        </p:sp>
        <p:sp>
          <p:nvSpPr>
            <p:cNvPr id="34" name="Freeform: Shape 33">
              <a:extLst>
                <a:ext uri="{FF2B5EF4-FFF2-40B4-BE49-F238E27FC236}">
                  <a16:creationId xmlns:a16="http://schemas.microsoft.com/office/drawing/2014/main" id="{219444A1-B5E4-57B8-C237-F62D251E5D51}"/>
                </a:ext>
              </a:extLst>
            </p:cNvPr>
            <p:cNvSpPr/>
            <p:nvPr/>
          </p:nvSpPr>
          <p:spPr>
            <a:xfrm>
              <a:off x="9464050" y="3884196"/>
              <a:ext cx="127463" cy="83844"/>
            </a:xfrm>
            <a:custGeom>
              <a:avLst/>
              <a:gdLst>
                <a:gd name="connsiteX0" fmla="*/ 0 w 127463"/>
                <a:gd name="connsiteY0" fmla="*/ 40226 h 83844"/>
                <a:gd name="connsiteX1" fmla="*/ 43619 w 127463"/>
                <a:gd name="connsiteY1" fmla="*/ 83845 h 83844"/>
                <a:gd name="connsiteX2" fmla="*/ 127463 w 127463"/>
                <a:gd name="connsiteY2" fmla="*/ 0 h 83844"/>
              </a:gdLst>
              <a:ahLst/>
              <a:cxnLst>
                <a:cxn ang="0">
                  <a:pos x="connsiteX0" y="connsiteY0"/>
                </a:cxn>
                <a:cxn ang="0">
                  <a:pos x="connsiteX1" y="connsiteY1"/>
                </a:cxn>
                <a:cxn ang="0">
                  <a:pos x="connsiteX2" y="connsiteY2"/>
                </a:cxn>
              </a:cxnLst>
              <a:rect l="l" t="t" r="r" b="b"/>
              <a:pathLst>
                <a:path w="127463" h="83844">
                  <a:moveTo>
                    <a:pt x="0" y="40226"/>
                  </a:moveTo>
                  <a:lnTo>
                    <a:pt x="43619" y="83845"/>
                  </a:lnTo>
                  <a:lnTo>
                    <a:pt x="127463" y="0"/>
                  </a:lnTo>
                </a:path>
              </a:pathLst>
            </a:custGeom>
            <a:noFill/>
            <a:ln w="16073" cap="rnd">
              <a:solidFill>
                <a:schemeClr val="bg2"/>
              </a:solidFill>
              <a:prstDash val="solid"/>
              <a:round/>
            </a:ln>
          </p:spPr>
          <p:txBody>
            <a:bodyPr rtlCol="0" anchor="ctr"/>
            <a:lstStyle/>
            <a:p>
              <a:endParaRPr lang="en-AU" noProof="0"/>
            </a:p>
          </p:txBody>
        </p:sp>
      </p:grpSp>
      <p:grpSp>
        <p:nvGrpSpPr>
          <p:cNvPr id="35" name="Graphic 17">
            <a:extLst>
              <a:ext uri="{FF2B5EF4-FFF2-40B4-BE49-F238E27FC236}">
                <a16:creationId xmlns:a16="http://schemas.microsoft.com/office/drawing/2014/main" id="{B62AE025-DBE2-D947-B35B-20EF48C03967}"/>
              </a:ext>
              <a:ext uri="{C183D7F6-B498-43B3-948B-1728B52AA6E4}">
                <adec:decorative xmlns:adec="http://schemas.microsoft.com/office/drawing/2017/decorative" val="1"/>
              </a:ext>
            </a:extLst>
          </p:cNvPr>
          <p:cNvGrpSpPr/>
          <p:nvPr/>
        </p:nvGrpSpPr>
        <p:grpSpPr>
          <a:xfrm>
            <a:off x="5745130" y="3703686"/>
            <a:ext cx="480908" cy="565044"/>
            <a:chOff x="5867442" y="3528391"/>
            <a:chExt cx="480908" cy="565044"/>
          </a:xfrm>
          <a:noFill/>
        </p:grpSpPr>
        <p:grpSp>
          <p:nvGrpSpPr>
            <p:cNvPr id="36" name="Graphic 17">
              <a:extLst>
                <a:ext uri="{FF2B5EF4-FFF2-40B4-BE49-F238E27FC236}">
                  <a16:creationId xmlns:a16="http://schemas.microsoft.com/office/drawing/2014/main" id="{D83F19EE-8B74-030E-54C7-E2D68CF69F32}"/>
                </a:ext>
              </a:extLst>
            </p:cNvPr>
            <p:cNvGrpSpPr/>
            <p:nvPr/>
          </p:nvGrpSpPr>
          <p:grpSpPr>
            <a:xfrm>
              <a:off x="5977429" y="3528391"/>
              <a:ext cx="260997" cy="362543"/>
              <a:chOff x="5977429" y="3528391"/>
              <a:chExt cx="260997" cy="362543"/>
            </a:xfrm>
            <a:noFill/>
          </p:grpSpPr>
          <p:sp>
            <p:nvSpPr>
              <p:cNvPr id="37" name="Freeform: Shape 36">
                <a:extLst>
                  <a:ext uri="{FF2B5EF4-FFF2-40B4-BE49-F238E27FC236}">
                    <a16:creationId xmlns:a16="http://schemas.microsoft.com/office/drawing/2014/main" id="{0685E686-D874-B29F-1DBE-0D3349EEC10D}"/>
                  </a:ext>
                </a:extLst>
              </p:cNvPr>
              <p:cNvSpPr/>
              <p:nvPr/>
            </p:nvSpPr>
            <p:spPr>
              <a:xfrm>
                <a:off x="5977429" y="3528391"/>
                <a:ext cx="260997" cy="362543"/>
              </a:xfrm>
              <a:custGeom>
                <a:avLst/>
                <a:gdLst>
                  <a:gd name="connsiteX0" fmla="*/ 260998 w 260997"/>
                  <a:gd name="connsiteY0" fmla="*/ 55880 h 362543"/>
                  <a:gd name="connsiteX1" fmla="*/ 260998 w 260997"/>
                  <a:gd name="connsiteY1" fmla="*/ 362543 h 362543"/>
                  <a:gd name="connsiteX2" fmla="*/ 8863 w 260997"/>
                  <a:gd name="connsiteY2" fmla="*/ 362543 h 362543"/>
                  <a:gd name="connsiteX3" fmla="*/ 0 w 260997"/>
                  <a:gd name="connsiteY3" fmla="*/ 353680 h 362543"/>
                  <a:gd name="connsiteX4" fmla="*/ 0 w 260997"/>
                  <a:gd name="connsiteY4" fmla="*/ 8863 h 362543"/>
                  <a:gd name="connsiteX5" fmla="*/ 8863 w 260997"/>
                  <a:gd name="connsiteY5" fmla="*/ 0 h 362543"/>
                  <a:gd name="connsiteX6" fmla="*/ 205034 w 260997"/>
                  <a:gd name="connsiteY6" fmla="*/ 0 h 362543"/>
                  <a:gd name="connsiteX7" fmla="*/ 205034 w 260997"/>
                  <a:gd name="connsiteY7" fmla="*/ 47017 h 362543"/>
                  <a:gd name="connsiteX8" fmla="*/ 213897 w 260997"/>
                  <a:gd name="connsiteY8" fmla="*/ 55880 h 362543"/>
                  <a:gd name="connsiteX9" fmla="*/ 260998 w 260997"/>
                  <a:gd name="connsiteY9" fmla="*/ 55880 h 3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997" h="362543">
                    <a:moveTo>
                      <a:pt x="260998" y="55880"/>
                    </a:moveTo>
                    <a:lnTo>
                      <a:pt x="260998" y="362543"/>
                    </a:lnTo>
                    <a:lnTo>
                      <a:pt x="8863" y="362543"/>
                    </a:lnTo>
                    <a:cubicBezTo>
                      <a:pt x="3967" y="362543"/>
                      <a:pt x="0" y="358576"/>
                      <a:pt x="0" y="353680"/>
                    </a:cubicBezTo>
                    <a:lnTo>
                      <a:pt x="0" y="8863"/>
                    </a:lnTo>
                    <a:cubicBezTo>
                      <a:pt x="0" y="3967"/>
                      <a:pt x="3967" y="0"/>
                      <a:pt x="8863" y="0"/>
                    </a:cubicBezTo>
                    <a:lnTo>
                      <a:pt x="205034" y="0"/>
                    </a:lnTo>
                    <a:lnTo>
                      <a:pt x="205034" y="47017"/>
                    </a:lnTo>
                    <a:cubicBezTo>
                      <a:pt x="205034" y="51913"/>
                      <a:pt x="209001" y="55880"/>
                      <a:pt x="213897" y="55880"/>
                    </a:cubicBezTo>
                    <a:lnTo>
                      <a:pt x="260998" y="55880"/>
                    </a:lnTo>
                    <a:close/>
                  </a:path>
                </a:pathLst>
              </a:custGeom>
              <a:noFill/>
              <a:ln w="16790" cap="rnd">
                <a:solidFill>
                  <a:schemeClr val="bg2"/>
                </a:solidFill>
                <a:prstDash val="solid"/>
                <a:round/>
              </a:ln>
            </p:spPr>
            <p:txBody>
              <a:bodyPr rtlCol="0" anchor="ctr"/>
              <a:lstStyle/>
              <a:p>
                <a:endParaRPr lang="en-AU" noProof="0"/>
              </a:p>
            </p:txBody>
          </p:sp>
          <p:sp>
            <p:nvSpPr>
              <p:cNvPr id="38" name="Freeform: Shape 37">
                <a:extLst>
                  <a:ext uri="{FF2B5EF4-FFF2-40B4-BE49-F238E27FC236}">
                    <a16:creationId xmlns:a16="http://schemas.microsoft.com/office/drawing/2014/main" id="{064C7F96-75FC-8158-0622-489AD447468C}"/>
                  </a:ext>
                </a:extLst>
              </p:cNvPr>
              <p:cNvSpPr/>
              <p:nvPr/>
            </p:nvSpPr>
            <p:spPr>
              <a:xfrm>
                <a:off x="6182547" y="3528391"/>
                <a:ext cx="55879" cy="55879"/>
              </a:xfrm>
              <a:custGeom>
                <a:avLst/>
                <a:gdLst>
                  <a:gd name="connsiteX0" fmla="*/ 0 w 55879"/>
                  <a:gd name="connsiteY0" fmla="*/ 0 h 55879"/>
                  <a:gd name="connsiteX1" fmla="*/ 55880 w 55879"/>
                  <a:gd name="connsiteY1" fmla="*/ 55880 h 55879"/>
                </a:gdLst>
                <a:ahLst/>
                <a:cxnLst>
                  <a:cxn ang="0">
                    <a:pos x="connsiteX0" y="connsiteY0"/>
                  </a:cxn>
                  <a:cxn ang="0">
                    <a:pos x="connsiteX1" y="connsiteY1"/>
                  </a:cxn>
                </a:cxnLst>
                <a:rect l="l" t="t" r="r" b="b"/>
                <a:pathLst>
                  <a:path w="55879" h="55879">
                    <a:moveTo>
                      <a:pt x="0" y="0"/>
                    </a:moveTo>
                    <a:lnTo>
                      <a:pt x="55880" y="55880"/>
                    </a:lnTo>
                  </a:path>
                </a:pathLst>
              </a:custGeom>
              <a:ln w="16790" cap="rnd">
                <a:solidFill>
                  <a:schemeClr val="bg2"/>
                </a:solidFill>
                <a:prstDash val="solid"/>
                <a:round/>
              </a:ln>
            </p:spPr>
            <p:txBody>
              <a:bodyPr rtlCol="0" anchor="ctr"/>
              <a:lstStyle/>
              <a:p>
                <a:endParaRPr lang="en-AU" noProof="0"/>
              </a:p>
            </p:txBody>
          </p:sp>
          <p:sp>
            <p:nvSpPr>
              <p:cNvPr id="39" name="Freeform: Shape 38">
                <a:extLst>
                  <a:ext uri="{FF2B5EF4-FFF2-40B4-BE49-F238E27FC236}">
                    <a16:creationId xmlns:a16="http://schemas.microsoft.com/office/drawing/2014/main" id="{86ABDDC9-C356-BC6A-2165-7FEBB17B35F8}"/>
                  </a:ext>
                </a:extLst>
              </p:cNvPr>
              <p:cNvSpPr/>
              <p:nvPr/>
            </p:nvSpPr>
            <p:spPr>
              <a:xfrm>
                <a:off x="6032127" y="3584270"/>
                <a:ext cx="47016" cy="8441"/>
              </a:xfrm>
              <a:custGeom>
                <a:avLst/>
                <a:gdLst>
                  <a:gd name="connsiteX0" fmla="*/ 0 w 47016"/>
                  <a:gd name="connsiteY0" fmla="*/ 0 h 8441"/>
                  <a:gd name="connsiteX1" fmla="*/ 47017 w 47016"/>
                  <a:gd name="connsiteY1" fmla="*/ 0 h 8441"/>
                </a:gdLst>
                <a:ahLst/>
                <a:cxnLst>
                  <a:cxn ang="0">
                    <a:pos x="connsiteX0" y="connsiteY0"/>
                  </a:cxn>
                  <a:cxn ang="0">
                    <a:pos x="connsiteX1" y="connsiteY1"/>
                  </a:cxn>
                </a:cxnLst>
                <a:rect l="l" t="t" r="r" b="b"/>
                <a:pathLst>
                  <a:path w="47016" h="8441">
                    <a:moveTo>
                      <a:pt x="0" y="0"/>
                    </a:moveTo>
                    <a:lnTo>
                      <a:pt x="47017" y="0"/>
                    </a:lnTo>
                  </a:path>
                </a:pathLst>
              </a:custGeom>
              <a:ln w="16790" cap="rnd">
                <a:solidFill>
                  <a:schemeClr val="bg2"/>
                </a:solidFill>
                <a:prstDash val="solid"/>
                <a:round/>
              </a:ln>
            </p:spPr>
            <p:txBody>
              <a:bodyPr rtlCol="0" anchor="ctr"/>
              <a:lstStyle/>
              <a:p>
                <a:endParaRPr lang="en-AU" noProof="0"/>
              </a:p>
            </p:txBody>
          </p:sp>
          <p:sp>
            <p:nvSpPr>
              <p:cNvPr id="40" name="Freeform: Shape 39">
                <a:extLst>
                  <a:ext uri="{FF2B5EF4-FFF2-40B4-BE49-F238E27FC236}">
                    <a16:creationId xmlns:a16="http://schemas.microsoft.com/office/drawing/2014/main" id="{28DC1A9F-9E90-E7E6-DA7C-F972CAE312D6}"/>
                  </a:ext>
                </a:extLst>
              </p:cNvPr>
              <p:cNvSpPr/>
              <p:nvPr/>
            </p:nvSpPr>
            <p:spPr>
              <a:xfrm>
                <a:off x="6032127" y="3800024"/>
                <a:ext cx="47016" cy="8441"/>
              </a:xfrm>
              <a:custGeom>
                <a:avLst/>
                <a:gdLst>
                  <a:gd name="connsiteX0" fmla="*/ 0 w 47016"/>
                  <a:gd name="connsiteY0" fmla="*/ 0 h 8441"/>
                  <a:gd name="connsiteX1" fmla="*/ 47017 w 47016"/>
                  <a:gd name="connsiteY1" fmla="*/ 0 h 8441"/>
                </a:gdLst>
                <a:ahLst/>
                <a:cxnLst>
                  <a:cxn ang="0">
                    <a:pos x="connsiteX0" y="connsiteY0"/>
                  </a:cxn>
                  <a:cxn ang="0">
                    <a:pos x="connsiteX1" y="connsiteY1"/>
                  </a:cxn>
                </a:cxnLst>
                <a:rect l="l" t="t" r="r" b="b"/>
                <a:pathLst>
                  <a:path w="47016" h="8441">
                    <a:moveTo>
                      <a:pt x="0" y="0"/>
                    </a:moveTo>
                    <a:lnTo>
                      <a:pt x="47017" y="0"/>
                    </a:lnTo>
                  </a:path>
                </a:pathLst>
              </a:custGeom>
              <a:ln w="16790" cap="rnd">
                <a:solidFill>
                  <a:schemeClr val="bg2"/>
                </a:solidFill>
                <a:prstDash val="solid"/>
                <a:round/>
              </a:ln>
            </p:spPr>
            <p:txBody>
              <a:bodyPr rtlCol="0" anchor="ctr"/>
              <a:lstStyle/>
              <a:p>
                <a:endParaRPr lang="en-AU" noProof="0"/>
              </a:p>
            </p:txBody>
          </p:sp>
          <p:sp>
            <p:nvSpPr>
              <p:cNvPr id="41" name="Freeform: Shape 40">
                <a:extLst>
                  <a:ext uri="{FF2B5EF4-FFF2-40B4-BE49-F238E27FC236}">
                    <a16:creationId xmlns:a16="http://schemas.microsoft.com/office/drawing/2014/main" id="{BD8BD3BC-8E88-04A7-177B-724EAC6144BF}"/>
                  </a:ext>
                </a:extLst>
              </p:cNvPr>
              <p:cNvSpPr/>
              <p:nvPr/>
            </p:nvSpPr>
            <p:spPr>
              <a:xfrm>
                <a:off x="6032127" y="3627657"/>
                <a:ext cx="157932" cy="8441"/>
              </a:xfrm>
              <a:custGeom>
                <a:avLst/>
                <a:gdLst>
                  <a:gd name="connsiteX0" fmla="*/ 0 w 157932"/>
                  <a:gd name="connsiteY0" fmla="*/ 0 h 8441"/>
                  <a:gd name="connsiteX1" fmla="*/ 157932 w 157932"/>
                  <a:gd name="connsiteY1" fmla="*/ 0 h 8441"/>
                </a:gdLst>
                <a:ahLst/>
                <a:cxnLst>
                  <a:cxn ang="0">
                    <a:pos x="connsiteX0" y="connsiteY0"/>
                  </a:cxn>
                  <a:cxn ang="0">
                    <a:pos x="connsiteX1" y="connsiteY1"/>
                  </a:cxn>
                </a:cxnLst>
                <a:rect l="l" t="t" r="r" b="b"/>
                <a:pathLst>
                  <a:path w="157932" h="8441">
                    <a:moveTo>
                      <a:pt x="0" y="0"/>
                    </a:moveTo>
                    <a:lnTo>
                      <a:pt x="157932" y="0"/>
                    </a:lnTo>
                  </a:path>
                </a:pathLst>
              </a:custGeom>
              <a:ln w="16790" cap="rnd">
                <a:solidFill>
                  <a:schemeClr val="bg2"/>
                </a:solidFill>
                <a:prstDash val="solid"/>
                <a:round/>
              </a:ln>
            </p:spPr>
            <p:txBody>
              <a:bodyPr rtlCol="0" anchor="ctr"/>
              <a:lstStyle/>
              <a:p>
                <a:endParaRPr lang="en-AU" noProof="0"/>
              </a:p>
            </p:txBody>
          </p:sp>
          <p:sp>
            <p:nvSpPr>
              <p:cNvPr id="42" name="Freeform: Shape 41">
                <a:extLst>
                  <a:ext uri="{FF2B5EF4-FFF2-40B4-BE49-F238E27FC236}">
                    <a16:creationId xmlns:a16="http://schemas.microsoft.com/office/drawing/2014/main" id="{44869A47-FBC3-A30B-78F6-F64FF1AA447E}"/>
                  </a:ext>
                </a:extLst>
              </p:cNvPr>
              <p:cNvSpPr/>
              <p:nvPr/>
            </p:nvSpPr>
            <p:spPr>
              <a:xfrm>
                <a:off x="6032127" y="3714431"/>
                <a:ext cx="27855" cy="8441"/>
              </a:xfrm>
              <a:custGeom>
                <a:avLst/>
                <a:gdLst>
                  <a:gd name="connsiteX0" fmla="*/ 0 w 27855"/>
                  <a:gd name="connsiteY0" fmla="*/ 0 h 8441"/>
                  <a:gd name="connsiteX1" fmla="*/ 27856 w 27855"/>
                  <a:gd name="connsiteY1" fmla="*/ 0 h 8441"/>
                </a:gdLst>
                <a:ahLst/>
                <a:cxnLst>
                  <a:cxn ang="0">
                    <a:pos x="connsiteX0" y="connsiteY0"/>
                  </a:cxn>
                  <a:cxn ang="0">
                    <a:pos x="connsiteX1" y="connsiteY1"/>
                  </a:cxn>
                </a:cxnLst>
                <a:rect l="l" t="t" r="r" b="b"/>
                <a:pathLst>
                  <a:path w="27855" h="8441">
                    <a:moveTo>
                      <a:pt x="0" y="0"/>
                    </a:moveTo>
                    <a:lnTo>
                      <a:pt x="27856" y="0"/>
                    </a:lnTo>
                  </a:path>
                </a:pathLst>
              </a:custGeom>
              <a:ln w="16790" cap="rnd">
                <a:solidFill>
                  <a:schemeClr val="bg2"/>
                </a:solidFill>
                <a:prstDash val="solid"/>
                <a:round/>
              </a:ln>
            </p:spPr>
            <p:txBody>
              <a:bodyPr rtlCol="0" anchor="ctr"/>
              <a:lstStyle/>
              <a:p>
                <a:endParaRPr lang="en-AU" noProof="0"/>
              </a:p>
            </p:txBody>
          </p:sp>
          <p:sp>
            <p:nvSpPr>
              <p:cNvPr id="43" name="Freeform: Shape 42">
                <a:extLst>
                  <a:ext uri="{FF2B5EF4-FFF2-40B4-BE49-F238E27FC236}">
                    <a16:creationId xmlns:a16="http://schemas.microsoft.com/office/drawing/2014/main" id="{D799A058-9370-4B53-F9D3-C37833E73860}"/>
                  </a:ext>
                </a:extLst>
              </p:cNvPr>
              <p:cNvSpPr/>
              <p:nvPr/>
            </p:nvSpPr>
            <p:spPr>
              <a:xfrm>
                <a:off x="6088260" y="3714431"/>
                <a:ext cx="101799" cy="8441"/>
              </a:xfrm>
              <a:custGeom>
                <a:avLst/>
                <a:gdLst>
                  <a:gd name="connsiteX0" fmla="*/ 0 w 101799"/>
                  <a:gd name="connsiteY0" fmla="*/ 0 h 8441"/>
                  <a:gd name="connsiteX1" fmla="*/ 101799 w 101799"/>
                  <a:gd name="connsiteY1" fmla="*/ 0 h 8441"/>
                </a:gdLst>
                <a:ahLst/>
                <a:cxnLst>
                  <a:cxn ang="0">
                    <a:pos x="connsiteX0" y="connsiteY0"/>
                  </a:cxn>
                  <a:cxn ang="0">
                    <a:pos x="connsiteX1" y="connsiteY1"/>
                  </a:cxn>
                </a:cxnLst>
                <a:rect l="l" t="t" r="r" b="b"/>
                <a:pathLst>
                  <a:path w="101799" h="8441">
                    <a:moveTo>
                      <a:pt x="0" y="0"/>
                    </a:moveTo>
                    <a:lnTo>
                      <a:pt x="101799" y="0"/>
                    </a:lnTo>
                  </a:path>
                </a:pathLst>
              </a:custGeom>
              <a:ln w="16790" cap="rnd">
                <a:solidFill>
                  <a:schemeClr val="bg2"/>
                </a:solidFill>
                <a:prstDash val="solid"/>
                <a:round/>
              </a:ln>
            </p:spPr>
            <p:txBody>
              <a:bodyPr rtlCol="0" anchor="ctr"/>
              <a:lstStyle/>
              <a:p>
                <a:endParaRPr lang="en-AU" noProof="0"/>
              </a:p>
            </p:txBody>
          </p:sp>
          <p:sp>
            <p:nvSpPr>
              <p:cNvPr id="44" name="Freeform: Shape 43">
                <a:extLst>
                  <a:ext uri="{FF2B5EF4-FFF2-40B4-BE49-F238E27FC236}">
                    <a16:creationId xmlns:a16="http://schemas.microsoft.com/office/drawing/2014/main" id="{5CF2B12F-E26C-41BA-559A-7E3B15C3EF03}"/>
                  </a:ext>
                </a:extLst>
              </p:cNvPr>
              <p:cNvSpPr/>
              <p:nvPr/>
            </p:nvSpPr>
            <p:spPr>
              <a:xfrm>
                <a:off x="6032127" y="3671044"/>
                <a:ext cx="157932" cy="8441"/>
              </a:xfrm>
              <a:custGeom>
                <a:avLst/>
                <a:gdLst>
                  <a:gd name="connsiteX0" fmla="*/ 0 w 157932"/>
                  <a:gd name="connsiteY0" fmla="*/ 0 h 8441"/>
                  <a:gd name="connsiteX1" fmla="*/ 157932 w 157932"/>
                  <a:gd name="connsiteY1" fmla="*/ 0 h 8441"/>
                </a:gdLst>
                <a:ahLst/>
                <a:cxnLst>
                  <a:cxn ang="0">
                    <a:pos x="connsiteX0" y="connsiteY0"/>
                  </a:cxn>
                  <a:cxn ang="0">
                    <a:pos x="connsiteX1" y="connsiteY1"/>
                  </a:cxn>
                </a:cxnLst>
                <a:rect l="l" t="t" r="r" b="b"/>
                <a:pathLst>
                  <a:path w="157932" h="8441">
                    <a:moveTo>
                      <a:pt x="0" y="0"/>
                    </a:moveTo>
                    <a:lnTo>
                      <a:pt x="157932" y="0"/>
                    </a:lnTo>
                  </a:path>
                </a:pathLst>
              </a:custGeom>
              <a:ln w="16790" cap="rnd">
                <a:solidFill>
                  <a:schemeClr val="bg2"/>
                </a:solidFill>
                <a:prstDash val="solid"/>
                <a:round/>
              </a:ln>
            </p:spPr>
            <p:txBody>
              <a:bodyPr rtlCol="0" anchor="ctr"/>
              <a:lstStyle/>
              <a:p>
                <a:endParaRPr lang="en-AU" noProof="0"/>
              </a:p>
            </p:txBody>
          </p:sp>
          <p:sp>
            <p:nvSpPr>
              <p:cNvPr id="45" name="Freeform: Shape 44">
                <a:extLst>
                  <a:ext uri="{FF2B5EF4-FFF2-40B4-BE49-F238E27FC236}">
                    <a16:creationId xmlns:a16="http://schemas.microsoft.com/office/drawing/2014/main" id="{D4C45653-2229-C2A9-A5F3-FB559873D4CC}"/>
                  </a:ext>
                </a:extLst>
              </p:cNvPr>
              <p:cNvSpPr/>
              <p:nvPr/>
            </p:nvSpPr>
            <p:spPr>
              <a:xfrm>
                <a:off x="6032127" y="3843411"/>
                <a:ext cx="75800" cy="8441"/>
              </a:xfrm>
              <a:custGeom>
                <a:avLst/>
                <a:gdLst>
                  <a:gd name="connsiteX0" fmla="*/ 0 w 75800"/>
                  <a:gd name="connsiteY0" fmla="*/ 0 h 8441"/>
                  <a:gd name="connsiteX1" fmla="*/ 75801 w 75800"/>
                  <a:gd name="connsiteY1" fmla="*/ 0 h 8441"/>
                </a:gdLst>
                <a:ahLst/>
                <a:cxnLst>
                  <a:cxn ang="0">
                    <a:pos x="connsiteX0" y="connsiteY0"/>
                  </a:cxn>
                  <a:cxn ang="0">
                    <a:pos x="connsiteX1" y="connsiteY1"/>
                  </a:cxn>
                </a:cxnLst>
                <a:rect l="l" t="t" r="r" b="b"/>
                <a:pathLst>
                  <a:path w="75800" h="8441">
                    <a:moveTo>
                      <a:pt x="0" y="0"/>
                    </a:moveTo>
                    <a:lnTo>
                      <a:pt x="75801" y="0"/>
                    </a:lnTo>
                  </a:path>
                </a:pathLst>
              </a:custGeom>
              <a:ln w="16790" cap="rnd">
                <a:solidFill>
                  <a:schemeClr val="bg2"/>
                </a:solidFill>
                <a:prstDash val="solid"/>
                <a:round/>
              </a:ln>
            </p:spPr>
            <p:txBody>
              <a:bodyPr rtlCol="0" anchor="ctr"/>
              <a:lstStyle/>
              <a:p>
                <a:endParaRPr lang="en-AU" noProof="0"/>
              </a:p>
            </p:txBody>
          </p:sp>
        </p:grpSp>
        <p:sp>
          <p:nvSpPr>
            <p:cNvPr id="46" name="Freeform: Shape 45">
              <a:extLst>
                <a:ext uri="{FF2B5EF4-FFF2-40B4-BE49-F238E27FC236}">
                  <a16:creationId xmlns:a16="http://schemas.microsoft.com/office/drawing/2014/main" id="{21825B6C-CA15-56E9-251C-28D5E4B10C85}"/>
                </a:ext>
              </a:extLst>
            </p:cNvPr>
            <p:cNvSpPr/>
            <p:nvPr/>
          </p:nvSpPr>
          <p:spPr>
            <a:xfrm>
              <a:off x="5867442" y="3940061"/>
              <a:ext cx="313079" cy="72339"/>
            </a:xfrm>
            <a:custGeom>
              <a:avLst/>
              <a:gdLst>
                <a:gd name="connsiteX0" fmla="*/ 0 w 313079"/>
                <a:gd name="connsiteY0" fmla="*/ 43894 h 72339"/>
                <a:gd name="connsiteX1" fmla="*/ 99183 w 313079"/>
                <a:gd name="connsiteY1" fmla="*/ 43894 h 72339"/>
                <a:gd name="connsiteX2" fmla="*/ 144342 w 313079"/>
                <a:gd name="connsiteY2" fmla="*/ 15025 h 72339"/>
                <a:gd name="connsiteX3" fmla="*/ 195580 w 313079"/>
                <a:gd name="connsiteY3" fmla="*/ 0 h 72339"/>
                <a:gd name="connsiteX4" fmla="*/ 276951 w 313079"/>
                <a:gd name="connsiteY4" fmla="*/ 0 h 72339"/>
                <a:gd name="connsiteX5" fmla="*/ 313079 w 313079"/>
                <a:gd name="connsiteY5" fmla="*/ 36128 h 72339"/>
                <a:gd name="connsiteX6" fmla="*/ 313079 w 313079"/>
                <a:gd name="connsiteY6" fmla="*/ 36128 h 72339"/>
                <a:gd name="connsiteX7" fmla="*/ 276951 w 313079"/>
                <a:gd name="connsiteY7" fmla="*/ 72340 h 72339"/>
                <a:gd name="connsiteX8" fmla="*/ 268510 w 313079"/>
                <a:gd name="connsiteY8" fmla="*/ 72340 h 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79" h="72339">
                  <a:moveTo>
                    <a:pt x="0" y="43894"/>
                  </a:moveTo>
                  <a:lnTo>
                    <a:pt x="99183" y="43894"/>
                  </a:lnTo>
                  <a:lnTo>
                    <a:pt x="144342" y="15025"/>
                  </a:lnTo>
                  <a:cubicBezTo>
                    <a:pt x="159621" y="5233"/>
                    <a:pt x="177431" y="0"/>
                    <a:pt x="195580" y="0"/>
                  </a:cubicBezTo>
                  <a:lnTo>
                    <a:pt x="276951" y="0"/>
                  </a:lnTo>
                  <a:cubicBezTo>
                    <a:pt x="296872" y="0"/>
                    <a:pt x="313079" y="16207"/>
                    <a:pt x="313079" y="36128"/>
                  </a:cubicBezTo>
                  <a:lnTo>
                    <a:pt x="313079" y="36128"/>
                  </a:lnTo>
                  <a:cubicBezTo>
                    <a:pt x="313079" y="56133"/>
                    <a:pt x="296872" y="72340"/>
                    <a:pt x="276951" y="72340"/>
                  </a:cubicBezTo>
                  <a:lnTo>
                    <a:pt x="268510" y="72340"/>
                  </a:lnTo>
                </a:path>
              </a:pathLst>
            </a:custGeom>
            <a:noFill/>
            <a:ln w="16790" cap="rnd">
              <a:solidFill>
                <a:schemeClr val="bg2"/>
              </a:solidFill>
              <a:prstDash val="solid"/>
              <a:round/>
            </a:ln>
          </p:spPr>
          <p:txBody>
            <a:bodyPr rtlCol="0" anchor="ctr"/>
            <a:lstStyle/>
            <a:p>
              <a:endParaRPr lang="en-AU" noProof="0"/>
            </a:p>
          </p:txBody>
        </p:sp>
        <p:sp>
          <p:nvSpPr>
            <p:cNvPr id="47" name="Freeform: Shape 46">
              <a:extLst>
                <a:ext uri="{FF2B5EF4-FFF2-40B4-BE49-F238E27FC236}">
                  <a16:creationId xmlns:a16="http://schemas.microsoft.com/office/drawing/2014/main" id="{33492382-F738-DF4A-BF6F-15716937B6FF}"/>
                </a:ext>
              </a:extLst>
            </p:cNvPr>
            <p:cNvSpPr/>
            <p:nvPr/>
          </p:nvSpPr>
          <p:spPr>
            <a:xfrm>
              <a:off x="5867442" y="3947263"/>
              <a:ext cx="480908" cy="146172"/>
            </a:xfrm>
            <a:custGeom>
              <a:avLst/>
              <a:gdLst>
                <a:gd name="connsiteX0" fmla="*/ 220818 w 480908"/>
                <a:gd name="connsiteY0" fmla="*/ 65138 h 146172"/>
                <a:gd name="connsiteX1" fmla="*/ 342116 w 480908"/>
                <a:gd name="connsiteY1" fmla="*/ 65138 h 146172"/>
                <a:gd name="connsiteX2" fmla="*/ 371407 w 480908"/>
                <a:gd name="connsiteY2" fmla="*/ 55093 h 146172"/>
                <a:gd name="connsiteX3" fmla="*/ 426612 w 480908"/>
                <a:gd name="connsiteY3" fmla="*/ 7654 h 146172"/>
                <a:gd name="connsiteX4" fmla="*/ 473122 w 480908"/>
                <a:gd name="connsiteY4" fmla="*/ 11791 h 146172"/>
                <a:gd name="connsiteX5" fmla="*/ 473122 w 480908"/>
                <a:gd name="connsiteY5" fmla="*/ 11791 h 146172"/>
                <a:gd name="connsiteX6" fmla="*/ 469070 w 480908"/>
                <a:gd name="connsiteY6" fmla="*/ 58554 h 146172"/>
                <a:gd name="connsiteX7" fmla="*/ 401795 w 480908"/>
                <a:gd name="connsiteY7" fmla="*/ 120849 h 146172"/>
                <a:gd name="connsiteX8" fmla="*/ 337221 w 480908"/>
                <a:gd name="connsiteY8" fmla="*/ 146172 h 146172"/>
                <a:gd name="connsiteX9" fmla="*/ 0 w 480908"/>
                <a:gd name="connsiteY9" fmla="*/ 146172 h 1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08" h="146172">
                  <a:moveTo>
                    <a:pt x="220818" y="65138"/>
                  </a:moveTo>
                  <a:lnTo>
                    <a:pt x="342116" y="65138"/>
                  </a:lnTo>
                  <a:cubicBezTo>
                    <a:pt x="352752" y="65138"/>
                    <a:pt x="363050" y="61593"/>
                    <a:pt x="371407" y="55093"/>
                  </a:cubicBezTo>
                  <a:lnTo>
                    <a:pt x="426612" y="7654"/>
                  </a:lnTo>
                  <a:cubicBezTo>
                    <a:pt x="440624" y="-3994"/>
                    <a:pt x="461389" y="-2137"/>
                    <a:pt x="473122" y="11791"/>
                  </a:cubicBezTo>
                  <a:lnTo>
                    <a:pt x="473122" y="11791"/>
                  </a:lnTo>
                  <a:cubicBezTo>
                    <a:pt x="484939" y="25803"/>
                    <a:pt x="483082" y="46737"/>
                    <a:pt x="469070" y="58554"/>
                  </a:cubicBezTo>
                  <a:lnTo>
                    <a:pt x="401795" y="120849"/>
                  </a:lnTo>
                  <a:cubicBezTo>
                    <a:pt x="384237" y="137140"/>
                    <a:pt x="361109" y="146172"/>
                    <a:pt x="337221" y="146172"/>
                  </a:cubicBezTo>
                  <a:lnTo>
                    <a:pt x="0" y="146172"/>
                  </a:lnTo>
                </a:path>
              </a:pathLst>
            </a:custGeom>
            <a:noFill/>
            <a:ln w="16790" cap="rnd">
              <a:solidFill>
                <a:schemeClr val="bg2"/>
              </a:solidFill>
              <a:prstDash val="solid"/>
              <a:round/>
            </a:ln>
          </p:spPr>
          <p:txBody>
            <a:bodyPr rtlCol="0" anchor="ctr"/>
            <a:lstStyle/>
            <a:p>
              <a:endParaRPr lang="en-AU" noProof="0"/>
            </a:p>
          </p:txBody>
        </p:sp>
      </p:grpSp>
      <p:grpSp>
        <p:nvGrpSpPr>
          <p:cNvPr id="48" name="Graphic 15">
            <a:extLst>
              <a:ext uri="{FF2B5EF4-FFF2-40B4-BE49-F238E27FC236}">
                <a16:creationId xmlns:a16="http://schemas.microsoft.com/office/drawing/2014/main" id="{6706EB67-F52D-C395-892E-4EC158E57F28}"/>
              </a:ext>
              <a:ext uri="{C183D7F6-B498-43B3-948B-1728B52AA6E4}">
                <adec:decorative xmlns:adec="http://schemas.microsoft.com/office/drawing/2017/decorative" val="1"/>
              </a:ext>
            </a:extLst>
          </p:cNvPr>
          <p:cNvGrpSpPr/>
          <p:nvPr/>
        </p:nvGrpSpPr>
        <p:grpSpPr>
          <a:xfrm>
            <a:off x="2247637" y="3693988"/>
            <a:ext cx="488366" cy="600401"/>
            <a:chOff x="2369949" y="3518693"/>
            <a:chExt cx="488366" cy="600401"/>
          </a:xfrm>
          <a:noFill/>
        </p:grpSpPr>
        <p:grpSp>
          <p:nvGrpSpPr>
            <p:cNvPr id="49" name="Graphic 15">
              <a:extLst>
                <a:ext uri="{FF2B5EF4-FFF2-40B4-BE49-F238E27FC236}">
                  <a16:creationId xmlns:a16="http://schemas.microsoft.com/office/drawing/2014/main" id="{480A0AF1-1FE3-B410-A240-E61800719BD5}"/>
                </a:ext>
              </a:extLst>
            </p:cNvPr>
            <p:cNvGrpSpPr/>
            <p:nvPr/>
          </p:nvGrpSpPr>
          <p:grpSpPr>
            <a:xfrm>
              <a:off x="2369949" y="3518693"/>
              <a:ext cx="394586" cy="548059"/>
              <a:chOff x="2369949" y="3518693"/>
              <a:chExt cx="394586" cy="548059"/>
            </a:xfrm>
            <a:noFill/>
          </p:grpSpPr>
          <p:sp>
            <p:nvSpPr>
              <p:cNvPr id="50" name="Freeform: Shape 49">
                <a:extLst>
                  <a:ext uri="{FF2B5EF4-FFF2-40B4-BE49-F238E27FC236}">
                    <a16:creationId xmlns:a16="http://schemas.microsoft.com/office/drawing/2014/main" id="{63019C6A-6B5B-60BC-927C-F3ACD2DDF3C1}"/>
                  </a:ext>
                </a:extLst>
              </p:cNvPr>
              <p:cNvSpPr/>
              <p:nvPr/>
            </p:nvSpPr>
            <p:spPr>
              <a:xfrm>
                <a:off x="2369949" y="3518693"/>
                <a:ext cx="394586" cy="548059"/>
              </a:xfrm>
              <a:custGeom>
                <a:avLst/>
                <a:gdLst>
                  <a:gd name="connsiteX0" fmla="*/ 235621 w 394586"/>
                  <a:gd name="connsiteY0" fmla="*/ 548059 h 548059"/>
                  <a:gd name="connsiteX1" fmla="*/ 13409 w 394586"/>
                  <a:gd name="connsiteY1" fmla="*/ 548059 h 548059"/>
                  <a:gd name="connsiteX2" fmla="*/ 0 w 394586"/>
                  <a:gd name="connsiteY2" fmla="*/ 534651 h 548059"/>
                  <a:gd name="connsiteX3" fmla="*/ 0 w 394586"/>
                  <a:gd name="connsiteY3" fmla="*/ 13409 h 548059"/>
                  <a:gd name="connsiteX4" fmla="*/ 13409 w 394586"/>
                  <a:gd name="connsiteY4" fmla="*/ 0 h 548059"/>
                  <a:gd name="connsiteX5" fmla="*/ 310015 w 394586"/>
                  <a:gd name="connsiteY5" fmla="*/ 0 h 548059"/>
                  <a:gd name="connsiteX6" fmla="*/ 310015 w 394586"/>
                  <a:gd name="connsiteY6" fmla="*/ 71163 h 548059"/>
                  <a:gd name="connsiteX7" fmla="*/ 323424 w 394586"/>
                  <a:gd name="connsiteY7" fmla="*/ 84572 h 548059"/>
                  <a:gd name="connsiteX8" fmla="*/ 394587 w 394586"/>
                  <a:gd name="connsiteY8" fmla="*/ 84572 h 548059"/>
                  <a:gd name="connsiteX9" fmla="*/ 394587 w 394586"/>
                  <a:gd name="connsiteY9" fmla="*/ 265750 h 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586" h="548059">
                    <a:moveTo>
                      <a:pt x="235621" y="548059"/>
                    </a:moveTo>
                    <a:lnTo>
                      <a:pt x="13409" y="548059"/>
                    </a:lnTo>
                    <a:cubicBezTo>
                      <a:pt x="6058" y="548059"/>
                      <a:pt x="0" y="542082"/>
                      <a:pt x="0" y="534651"/>
                    </a:cubicBezTo>
                    <a:lnTo>
                      <a:pt x="0" y="13409"/>
                    </a:lnTo>
                    <a:cubicBezTo>
                      <a:pt x="0" y="6058"/>
                      <a:pt x="5977" y="0"/>
                      <a:pt x="13409" y="0"/>
                    </a:cubicBezTo>
                    <a:lnTo>
                      <a:pt x="310015" y="0"/>
                    </a:lnTo>
                    <a:lnTo>
                      <a:pt x="310015" y="71163"/>
                    </a:lnTo>
                    <a:cubicBezTo>
                      <a:pt x="310015" y="78513"/>
                      <a:pt x="315992" y="84572"/>
                      <a:pt x="323424" y="84572"/>
                    </a:cubicBezTo>
                    <a:lnTo>
                      <a:pt x="394587" y="84572"/>
                    </a:lnTo>
                    <a:lnTo>
                      <a:pt x="394587" y="265750"/>
                    </a:lnTo>
                  </a:path>
                </a:pathLst>
              </a:custGeom>
              <a:noFill/>
              <a:ln w="15977" cap="rnd">
                <a:solidFill>
                  <a:schemeClr val="bg2"/>
                </a:solidFill>
                <a:prstDash val="solid"/>
                <a:round/>
              </a:ln>
            </p:spPr>
            <p:txBody>
              <a:bodyPr rtlCol="0" anchor="ctr"/>
              <a:lstStyle/>
              <a:p>
                <a:endParaRPr lang="en-AU" noProof="0"/>
              </a:p>
            </p:txBody>
          </p:sp>
          <p:sp>
            <p:nvSpPr>
              <p:cNvPr id="51" name="Freeform: Shape 50">
                <a:extLst>
                  <a:ext uri="{FF2B5EF4-FFF2-40B4-BE49-F238E27FC236}">
                    <a16:creationId xmlns:a16="http://schemas.microsoft.com/office/drawing/2014/main" id="{99AF5B07-3219-FD54-7225-DF86E08B9CF2}"/>
                  </a:ext>
                </a:extLst>
              </p:cNvPr>
              <p:cNvSpPr/>
              <p:nvPr/>
            </p:nvSpPr>
            <p:spPr>
              <a:xfrm>
                <a:off x="2698865" y="4066752"/>
                <a:ext cx="60662" cy="8077"/>
              </a:xfrm>
              <a:custGeom>
                <a:avLst/>
                <a:gdLst>
                  <a:gd name="connsiteX0" fmla="*/ 60662 w 60662"/>
                  <a:gd name="connsiteY0" fmla="*/ 0 h 8077"/>
                  <a:gd name="connsiteX1" fmla="*/ 0 w 60662"/>
                  <a:gd name="connsiteY1" fmla="*/ 0 h 8077"/>
                </a:gdLst>
                <a:ahLst/>
                <a:cxnLst>
                  <a:cxn ang="0">
                    <a:pos x="connsiteX0" y="connsiteY0"/>
                  </a:cxn>
                  <a:cxn ang="0">
                    <a:pos x="connsiteX1" y="connsiteY1"/>
                  </a:cxn>
                </a:cxnLst>
                <a:rect l="l" t="t" r="r" b="b"/>
                <a:pathLst>
                  <a:path w="60662" h="8077">
                    <a:moveTo>
                      <a:pt x="60662" y="0"/>
                    </a:moveTo>
                    <a:lnTo>
                      <a:pt x="0" y="0"/>
                    </a:lnTo>
                  </a:path>
                </a:pathLst>
              </a:custGeom>
              <a:ln w="15977" cap="rnd">
                <a:solidFill>
                  <a:schemeClr val="bg2"/>
                </a:solidFill>
                <a:prstDash val="solid"/>
                <a:round/>
              </a:ln>
            </p:spPr>
            <p:txBody>
              <a:bodyPr rtlCol="0" anchor="ctr"/>
              <a:lstStyle/>
              <a:p>
                <a:endParaRPr lang="en-AU" noProof="0"/>
              </a:p>
            </p:txBody>
          </p:sp>
          <p:sp>
            <p:nvSpPr>
              <p:cNvPr id="52" name="Freeform: Shape 51">
                <a:extLst>
                  <a:ext uri="{FF2B5EF4-FFF2-40B4-BE49-F238E27FC236}">
                    <a16:creationId xmlns:a16="http://schemas.microsoft.com/office/drawing/2014/main" id="{F7DE4DB4-90D4-56D2-5659-D8ED10B88F94}"/>
                  </a:ext>
                </a:extLst>
              </p:cNvPr>
              <p:cNvSpPr/>
              <p:nvPr/>
            </p:nvSpPr>
            <p:spPr>
              <a:xfrm>
                <a:off x="2679883" y="3518693"/>
                <a:ext cx="84571" cy="84490"/>
              </a:xfrm>
              <a:custGeom>
                <a:avLst/>
                <a:gdLst>
                  <a:gd name="connsiteX0" fmla="*/ 0 w 84571"/>
                  <a:gd name="connsiteY0" fmla="*/ 0 h 84490"/>
                  <a:gd name="connsiteX1" fmla="*/ 84572 w 84571"/>
                  <a:gd name="connsiteY1" fmla="*/ 84491 h 84490"/>
                </a:gdLst>
                <a:ahLst/>
                <a:cxnLst>
                  <a:cxn ang="0">
                    <a:pos x="connsiteX0" y="connsiteY0"/>
                  </a:cxn>
                  <a:cxn ang="0">
                    <a:pos x="connsiteX1" y="connsiteY1"/>
                  </a:cxn>
                </a:cxnLst>
                <a:rect l="l" t="t" r="r" b="b"/>
                <a:pathLst>
                  <a:path w="84571" h="84490">
                    <a:moveTo>
                      <a:pt x="0" y="0"/>
                    </a:moveTo>
                    <a:lnTo>
                      <a:pt x="84572" y="84491"/>
                    </a:lnTo>
                  </a:path>
                </a:pathLst>
              </a:custGeom>
              <a:ln w="15977" cap="rnd">
                <a:solidFill>
                  <a:schemeClr val="bg2"/>
                </a:solidFill>
                <a:prstDash val="solid"/>
                <a:round/>
              </a:ln>
            </p:spPr>
            <p:txBody>
              <a:bodyPr rtlCol="0" anchor="ctr"/>
              <a:lstStyle/>
              <a:p>
                <a:endParaRPr lang="en-AU" noProof="0"/>
              </a:p>
            </p:txBody>
          </p:sp>
          <p:sp>
            <p:nvSpPr>
              <p:cNvPr id="53" name="Freeform: Shape 52">
                <a:extLst>
                  <a:ext uri="{FF2B5EF4-FFF2-40B4-BE49-F238E27FC236}">
                    <a16:creationId xmlns:a16="http://schemas.microsoft.com/office/drawing/2014/main" id="{B6811443-8015-39F6-64AF-9D2F689B2D96}"/>
                  </a:ext>
                </a:extLst>
              </p:cNvPr>
              <p:cNvSpPr/>
              <p:nvPr/>
            </p:nvSpPr>
            <p:spPr>
              <a:xfrm>
                <a:off x="2452582" y="3603184"/>
                <a:ext cx="71082" cy="8077"/>
              </a:xfrm>
              <a:custGeom>
                <a:avLst/>
                <a:gdLst>
                  <a:gd name="connsiteX0" fmla="*/ 0 w 71082"/>
                  <a:gd name="connsiteY0" fmla="*/ 0 h 8077"/>
                  <a:gd name="connsiteX1" fmla="*/ 71082 w 71082"/>
                  <a:gd name="connsiteY1" fmla="*/ 0 h 8077"/>
                </a:gdLst>
                <a:ahLst/>
                <a:cxnLst>
                  <a:cxn ang="0">
                    <a:pos x="connsiteX0" y="connsiteY0"/>
                  </a:cxn>
                  <a:cxn ang="0">
                    <a:pos x="connsiteX1" y="connsiteY1"/>
                  </a:cxn>
                </a:cxnLst>
                <a:rect l="l" t="t" r="r" b="b"/>
                <a:pathLst>
                  <a:path w="71082" h="8077">
                    <a:moveTo>
                      <a:pt x="0" y="0"/>
                    </a:moveTo>
                    <a:lnTo>
                      <a:pt x="71082" y="0"/>
                    </a:lnTo>
                  </a:path>
                </a:pathLst>
              </a:custGeom>
              <a:ln w="15977" cap="rnd">
                <a:solidFill>
                  <a:schemeClr val="bg2"/>
                </a:solidFill>
                <a:prstDash val="solid"/>
                <a:round/>
              </a:ln>
            </p:spPr>
            <p:txBody>
              <a:bodyPr rtlCol="0" anchor="ctr"/>
              <a:lstStyle/>
              <a:p>
                <a:endParaRPr lang="en-AU" noProof="0"/>
              </a:p>
            </p:txBody>
          </p:sp>
          <p:sp>
            <p:nvSpPr>
              <p:cNvPr id="54" name="Freeform: Shape 53">
                <a:extLst>
                  <a:ext uri="{FF2B5EF4-FFF2-40B4-BE49-F238E27FC236}">
                    <a16:creationId xmlns:a16="http://schemas.microsoft.com/office/drawing/2014/main" id="{08D038CC-0D40-49CC-A0C7-A1AA2A8D31E9}"/>
                  </a:ext>
                </a:extLst>
              </p:cNvPr>
              <p:cNvSpPr/>
              <p:nvPr/>
            </p:nvSpPr>
            <p:spPr>
              <a:xfrm>
                <a:off x="2452582" y="3938158"/>
                <a:ext cx="71082" cy="8077"/>
              </a:xfrm>
              <a:custGeom>
                <a:avLst/>
                <a:gdLst>
                  <a:gd name="connsiteX0" fmla="*/ 0 w 71082"/>
                  <a:gd name="connsiteY0" fmla="*/ 0 h 8077"/>
                  <a:gd name="connsiteX1" fmla="*/ 71082 w 71082"/>
                  <a:gd name="connsiteY1" fmla="*/ 0 h 8077"/>
                </a:gdLst>
                <a:ahLst/>
                <a:cxnLst>
                  <a:cxn ang="0">
                    <a:pos x="connsiteX0" y="connsiteY0"/>
                  </a:cxn>
                  <a:cxn ang="0">
                    <a:pos x="connsiteX1" y="connsiteY1"/>
                  </a:cxn>
                </a:cxnLst>
                <a:rect l="l" t="t" r="r" b="b"/>
                <a:pathLst>
                  <a:path w="71082" h="8077">
                    <a:moveTo>
                      <a:pt x="0" y="0"/>
                    </a:moveTo>
                    <a:lnTo>
                      <a:pt x="71082" y="0"/>
                    </a:lnTo>
                  </a:path>
                </a:pathLst>
              </a:custGeom>
              <a:ln w="15977" cap="rnd">
                <a:solidFill>
                  <a:schemeClr val="bg2"/>
                </a:solidFill>
                <a:prstDash val="solid"/>
                <a:round/>
              </a:ln>
            </p:spPr>
            <p:txBody>
              <a:bodyPr rtlCol="0" anchor="ctr"/>
              <a:lstStyle/>
              <a:p>
                <a:endParaRPr lang="en-AU" noProof="0"/>
              </a:p>
            </p:txBody>
          </p:sp>
          <p:sp>
            <p:nvSpPr>
              <p:cNvPr id="55" name="Freeform: Shape 54">
                <a:extLst>
                  <a:ext uri="{FF2B5EF4-FFF2-40B4-BE49-F238E27FC236}">
                    <a16:creationId xmlns:a16="http://schemas.microsoft.com/office/drawing/2014/main" id="{24EB4730-40E2-D8D5-B670-848424203121}"/>
                  </a:ext>
                </a:extLst>
              </p:cNvPr>
              <p:cNvSpPr/>
              <p:nvPr/>
            </p:nvSpPr>
            <p:spPr>
              <a:xfrm>
                <a:off x="2452582" y="3659969"/>
                <a:ext cx="238771" cy="8077"/>
              </a:xfrm>
              <a:custGeom>
                <a:avLst/>
                <a:gdLst>
                  <a:gd name="connsiteX0" fmla="*/ 0 w 238771"/>
                  <a:gd name="connsiteY0" fmla="*/ 0 h 8077"/>
                  <a:gd name="connsiteX1" fmla="*/ 238771 w 238771"/>
                  <a:gd name="connsiteY1" fmla="*/ 0 h 8077"/>
                </a:gdLst>
                <a:ahLst/>
                <a:cxnLst>
                  <a:cxn ang="0">
                    <a:pos x="connsiteX0" y="connsiteY0"/>
                  </a:cxn>
                  <a:cxn ang="0">
                    <a:pos x="connsiteX1" y="connsiteY1"/>
                  </a:cxn>
                </a:cxnLst>
                <a:rect l="l" t="t" r="r" b="b"/>
                <a:pathLst>
                  <a:path w="238771" h="8077">
                    <a:moveTo>
                      <a:pt x="0" y="0"/>
                    </a:moveTo>
                    <a:lnTo>
                      <a:pt x="238771" y="0"/>
                    </a:lnTo>
                  </a:path>
                </a:pathLst>
              </a:custGeom>
              <a:ln w="15977" cap="rnd">
                <a:solidFill>
                  <a:schemeClr val="bg2"/>
                </a:solidFill>
                <a:prstDash val="solid"/>
                <a:round/>
              </a:ln>
            </p:spPr>
            <p:txBody>
              <a:bodyPr rtlCol="0" anchor="ctr"/>
              <a:lstStyle/>
              <a:p>
                <a:endParaRPr lang="en-AU" noProof="0"/>
              </a:p>
            </p:txBody>
          </p:sp>
          <p:sp>
            <p:nvSpPr>
              <p:cNvPr id="56" name="Freeform: Shape 55">
                <a:extLst>
                  <a:ext uri="{FF2B5EF4-FFF2-40B4-BE49-F238E27FC236}">
                    <a16:creationId xmlns:a16="http://schemas.microsoft.com/office/drawing/2014/main" id="{BC79FE63-4A86-B234-36F5-0CD5A33D23CE}"/>
                  </a:ext>
                </a:extLst>
              </p:cNvPr>
              <p:cNvSpPr/>
              <p:nvPr/>
            </p:nvSpPr>
            <p:spPr>
              <a:xfrm>
                <a:off x="2452582" y="3773377"/>
                <a:ext cx="42083" cy="8077"/>
              </a:xfrm>
              <a:custGeom>
                <a:avLst/>
                <a:gdLst>
                  <a:gd name="connsiteX0" fmla="*/ 0 w 42083"/>
                  <a:gd name="connsiteY0" fmla="*/ 0 h 8077"/>
                  <a:gd name="connsiteX1" fmla="*/ 42084 w 42083"/>
                  <a:gd name="connsiteY1" fmla="*/ 0 h 8077"/>
                </a:gdLst>
                <a:ahLst/>
                <a:cxnLst>
                  <a:cxn ang="0">
                    <a:pos x="connsiteX0" y="connsiteY0"/>
                  </a:cxn>
                  <a:cxn ang="0">
                    <a:pos x="connsiteX1" y="connsiteY1"/>
                  </a:cxn>
                </a:cxnLst>
                <a:rect l="l" t="t" r="r" b="b"/>
                <a:pathLst>
                  <a:path w="42083" h="8077">
                    <a:moveTo>
                      <a:pt x="0" y="0"/>
                    </a:moveTo>
                    <a:lnTo>
                      <a:pt x="42084" y="0"/>
                    </a:lnTo>
                  </a:path>
                </a:pathLst>
              </a:custGeom>
              <a:ln w="15977" cap="rnd">
                <a:solidFill>
                  <a:schemeClr val="bg2"/>
                </a:solidFill>
                <a:prstDash val="solid"/>
                <a:round/>
              </a:ln>
            </p:spPr>
            <p:txBody>
              <a:bodyPr rtlCol="0" anchor="ctr"/>
              <a:lstStyle/>
              <a:p>
                <a:endParaRPr lang="en-AU" noProof="0"/>
              </a:p>
            </p:txBody>
          </p:sp>
          <p:sp>
            <p:nvSpPr>
              <p:cNvPr id="57" name="Freeform: Shape 56">
                <a:extLst>
                  <a:ext uri="{FF2B5EF4-FFF2-40B4-BE49-F238E27FC236}">
                    <a16:creationId xmlns:a16="http://schemas.microsoft.com/office/drawing/2014/main" id="{36446A63-A6B6-9362-FD47-881362C8B655}"/>
                  </a:ext>
                </a:extLst>
              </p:cNvPr>
              <p:cNvSpPr/>
              <p:nvPr/>
            </p:nvSpPr>
            <p:spPr>
              <a:xfrm>
                <a:off x="2537396" y="3773377"/>
                <a:ext cx="68174" cy="8077"/>
              </a:xfrm>
              <a:custGeom>
                <a:avLst/>
                <a:gdLst>
                  <a:gd name="connsiteX0" fmla="*/ 0 w 68174"/>
                  <a:gd name="connsiteY0" fmla="*/ 0 h 8077"/>
                  <a:gd name="connsiteX1" fmla="*/ 68174 w 68174"/>
                  <a:gd name="connsiteY1" fmla="*/ 0 h 8077"/>
                </a:gdLst>
                <a:ahLst/>
                <a:cxnLst>
                  <a:cxn ang="0">
                    <a:pos x="connsiteX0" y="connsiteY0"/>
                  </a:cxn>
                  <a:cxn ang="0">
                    <a:pos x="connsiteX1" y="connsiteY1"/>
                  </a:cxn>
                </a:cxnLst>
                <a:rect l="l" t="t" r="r" b="b"/>
                <a:pathLst>
                  <a:path w="68174" h="8077">
                    <a:moveTo>
                      <a:pt x="0" y="0"/>
                    </a:moveTo>
                    <a:lnTo>
                      <a:pt x="68174" y="0"/>
                    </a:lnTo>
                  </a:path>
                </a:pathLst>
              </a:custGeom>
              <a:ln w="15977" cap="rnd">
                <a:solidFill>
                  <a:schemeClr val="bg2"/>
                </a:solidFill>
                <a:prstDash val="solid"/>
                <a:round/>
              </a:ln>
            </p:spPr>
            <p:txBody>
              <a:bodyPr rtlCol="0" anchor="ctr"/>
              <a:lstStyle/>
              <a:p>
                <a:endParaRPr lang="en-AU" noProof="0"/>
              </a:p>
            </p:txBody>
          </p:sp>
          <p:sp>
            <p:nvSpPr>
              <p:cNvPr id="58" name="Freeform: Shape 57">
                <a:extLst>
                  <a:ext uri="{FF2B5EF4-FFF2-40B4-BE49-F238E27FC236}">
                    <a16:creationId xmlns:a16="http://schemas.microsoft.com/office/drawing/2014/main" id="{04445E63-9CAE-6EAA-9C13-04FF0B929D28}"/>
                  </a:ext>
                </a:extLst>
              </p:cNvPr>
              <p:cNvSpPr/>
              <p:nvPr/>
            </p:nvSpPr>
            <p:spPr>
              <a:xfrm>
                <a:off x="2452582" y="3716673"/>
                <a:ext cx="238771" cy="8077"/>
              </a:xfrm>
              <a:custGeom>
                <a:avLst/>
                <a:gdLst>
                  <a:gd name="connsiteX0" fmla="*/ 0 w 238771"/>
                  <a:gd name="connsiteY0" fmla="*/ 0 h 8077"/>
                  <a:gd name="connsiteX1" fmla="*/ 238771 w 238771"/>
                  <a:gd name="connsiteY1" fmla="*/ 0 h 8077"/>
                </a:gdLst>
                <a:ahLst/>
                <a:cxnLst>
                  <a:cxn ang="0">
                    <a:pos x="connsiteX0" y="connsiteY0"/>
                  </a:cxn>
                  <a:cxn ang="0">
                    <a:pos x="connsiteX1" y="connsiteY1"/>
                  </a:cxn>
                </a:cxnLst>
                <a:rect l="l" t="t" r="r" b="b"/>
                <a:pathLst>
                  <a:path w="238771" h="8077">
                    <a:moveTo>
                      <a:pt x="0" y="0"/>
                    </a:moveTo>
                    <a:lnTo>
                      <a:pt x="238771" y="0"/>
                    </a:lnTo>
                  </a:path>
                </a:pathLst>
              </a:custGeom>
              <a:ln w="15977" cap="rnd">
                <a:solidFill>
                  <a:schemeClr val="bg2"/>
                </a:solidFill>
                <a:prstDash val="solid"/>
                <a:round/>
              </a:ln>
            </p:spPr>
            <p:txBody>
              <a:bodyPr rtlCol="0" anchor="ctr"/>
              <a:lstStyle/>
              <a:p>
                <a:endParaRPr lang="en-AU" noProof="0"/>
              </a:p>
            </p:txBody>
          </p:sp>
          <p:sp>
            <p:nvSpPr>
              <p:cNvPr id="59" name="Freeform: Shape 58">
                <a:extLst>
                  <a:ext uri="{FF2B5EF4-FFF2-40B4-BE49-F238E27FC236}">
                    <a16:creationId xmlns:a16="http://schemas.microsoft.com/office/drawing/2014/main" id="{B0966969-D7C6-C4CE-91A4-50294F223190}"/>
                  </a:ext>
                </a:extLst>
              </p:cNvPr>
              <p:cNvSpPr/>
              <p:nvPr/>
            </p:nvSpPr>
            <p:spPr>
              <a:xfrm>
                <a:off x="2452582" y="3994862"/>
                <a:ext cx="114619" cy="8077"/>
              </a:xfrm>
              <a:custGeom>
                <a:avLst/>
                <a:gdLst>
                  <a:gd name="connsiteX0" fmla="*/ 0 w 114619"/>
                  <a:gd name="connsiteY0" fmla="*/ 0 h 8077"/>
                  <a:gd name="connsiteX1" fmla="*/ 114620 w 114619"/>
                  <a:gd name="connsiteY1" fmla="*/ 0 h 8077"/>
                </a:gdLst>
                <a:ahLst/>
                <a:cxnLst>
                  <a:cxn ang="0">
                    <a:pos x="connsiteX0" y="connsiteY0"/>
                  </a:cxn>
                  <a:cxn ang="0">
                    <a:pos x="connsiteX1" y="connsiteY1"/>
                  </a:cxn>
                </a:cxnLst>
                <a:rect l="l" t="t" r="r" b="b"/>
                <a:pathLst>
                  <a:path w="114619" h="8077">
                    <a:moveTo>
                      <a:pt x="0" y="0"/>
                    </a:moveTo>
                    <a:lnTo>
                      <a:pt x="114620" y="0"/>
                    </a:lnTo>
                  </a:path>
                </a:pathLst>
              </a:custGeom>
              <a:ln w="15977" cap="rnd">
                <a:solidFill>
                  <a:schemeClr val="bg2"/>
                </a:solidFill>
                <a:prstDash val="solid"/>
                <a:round/>
              </a:ln>
            </p:spPr>
            <p:txBody>
              <a:bodyPr rtlCol="0" anchor="ctr"/>
              <a:lstStyle/>
              <a:p>
                <a:endParaRPr lang="en-AU" noProof="0"/>
              </a:p>
            </p:txBody>
          </p:sp>
        </p:grpSp>
        <p:sp>
          <p:nvSpPr>
            <p:cNvPr id="60" name="Freeform: Shape 59">
              <a:extLst>
                <a:ext uri="{FF2B5EF4-FFF2-40B4-BE49-F238E27FC236}">
                  <a16:creationId xmlns:a16="http://schemas.microsoft.com/office/drawing/2014/main" id="{66294ADE-45BE-203C-037B-FB3AEFF47C17}"/>
                </a:ext>
              </a:extLst>
            </p:cNvPr>
            <p:cNvSpPr/>
            <p:nvPr/>
          </p:nvSpPr>
          <p:spPr>
            <a:xfrm>
              <a:off x="2621660" y="3764896"/>
              <a:ext cx="219758" cy="230209"/>
            </a:xfrm>
            <a:custGeom>
              <a:avLst/>
              <a:gdLst>
                <a:gd name="connsiteX0" fmla="*/ 117432 w 219758"/>
                <a:gd name="connsiteY0" fmla="*/ 2666 h 230209"/>
                <a:gd name="connsiteX1" fmla="*/ 131406 w 219758"/>
                <a:gd name="connsiteY1" fmla="*/ 13974 h 230209"/>
                <a:gd name="connsiteX2" fmla="*/ 151842 w 219758"/>
                <a:gd name="connsiteY2" fmla="*/ 20598 h 230209"/>
                <a:gd name="connsiteX3" fmla="*/ 169774 w 219758"/>
                <a:gd name="connsiteY3" fmla="*/ 19709 h 230209"/>
                <a:gd name="connsiteX4" fmla="*/ 181971 w 219758"/>
                <a:gd name="connsiteY4" fmla="*/ 28594 h 230209"/>
                <a:gd name="connsiteX5" fmla="*/ 186656 w 219758"/>
                <a:gd name="connsiteY5" fmla="*/ 45961 h 230209"/>
                <a:gd name="connsiteX6" fmla="*/ 199257 w 219758"/>
                <a:gd name="connsiteY6" fmla="*/ 63328 h 230209"/>
                <a:gd name="connsiteX7" fmla="*/ 214281 w 219758"/>
                <a:gd name="connsiteY7" fmla="*/ 73182 h 230209"/>
                <a:gd name="connsiteX8" fmla="*/ 218966 w 219758"/>
                <a:gd name="connsiteY8" fmla="*/ 87560 h 230209"/>
                <a:gd name="connsiteX9" fmla="*/ 212585 w 219758"/>
                <a:gd name="connsiteY9" fmla="*/ 104361 h 230209"/>
                <a:gd name="connsiteX10" fmla="*/ 212585 w 219758"/>
                <a:gd name="connsiteY10" fmla="*/ 125848 h 230209"/>
                <a:gd name="connsiteX11" fmla="*/ 218966 w 219758"/>
                <a:gd name="connsiteY11" fmla="*/ 142649 h 230209"/>
                <a:gd name="connsiteX12" fmla="*/ 214281 w 219758"/>
                <a:gd name="connsiteY12" fmla="*/ 157027 h 230209"/>
                <a:gd name="connsiteX13" fmla="*/ 199257 w 219758"/>
                <a:gd name="connsiteY13" fmla="*/ 166881 h 230209"/>
                <a:gd name="connsiteX14" fmla="*/ 186656 w 219758"/>
                <a:gd name="connsiteY14" fmla="*/ 184248 h 230209"/>
                <a:gd name="connsiteX15" fmla="*/ 181971 w 219758"/>
                <a:gd name="connsiteY15" fmla="*/ 201615 h 230209"/>
                <a:gd name="connsiteX16" fmla="*/ 169774 w 219758"/>
                <a:gd name="connsiteY16" fmla="*/ 210500 h 230209"/>
                <a:gd name="connsiteX17" fmla="*/ 151842 w 219758"/>
                <a:gd name="connsiteY17" fmla="*/ 209611 h 230209"/>
                <a:gd name="connsiteX18" fmla="*/ 131406 w 219758"/>
                <a:gd name="connsiteY18" fmla="*/ 216235 h 230209"/>
                <a:gd name="connsiteX19" fmla="*/ 117432 w 219758"/>
                <a:gd name="connsiteY19" fmla="*/ 227544 h 230209"/>
                <a:gd name="connsiteX20" fmla="*/ 102327 w 219758"/>
                <a:gd name="connsiteY20" fmla="*/ 227544 h 230209"/>
                <a:gd name="connsiteX21" fmla="*/ 88353 w 219758"/>
                <a:gd name="connsiteY21" fmla="*/ 216235 h 230209"/>
                <a:gd name="connsiteX22" fmla="*/ 67917 w 219758"/>
                <a:gd name="connsiteY22" fmla="*/ 209611 h 230209"/>
                <a:gd name="connsiteX23" fmla="*/ 49985 w 219758"/>
                <a:gd name="connsiteY23" fmla="*/ 210500 h 230209"/>
                <a:gd name="connsiteX24" fmla="*/ 37788 w 219758"/>
                <a:gd name="connsiteY24" fmla="*/ 201615 h 230209"/>
                <a:gd name="connsiteX25" fmla="*/ 33103 w 219758"/>
                <a:gd name="connsiteY25" fmla="*/ 184248 h 230209"/>
                <a:gd name="connsiteX26" fmla="*/ 20502 w 219758"/>
                <a:gd name="connsiteY26" fmla="*/ 166881 h 230209"/>
                <a:gd name="connsiteX27" fmla="*/ 5478 w 219758"/>
                <a:gd name="connsiteY27" fmla="*/ 157027 h 230209"/>
                <a:gd name="connsiteX28" fmla="*/ 793 w 219758"/>
                <a:gd name="connsiteY28" fmla="*/ 142649 h 230209"/>
                <a:gd name="connsiteX29" fmla="*/ 7174 w 219758"/>
                <a:gd name="connsiteY29" fmla="*/ 125848 h 230209"/>
                <a:gd name="connsiteX30" fmla="*/ 7174 w 219758"/>
                <a:gd name="connsiteY30" fmla="*/ 104361 h 230209"/>
                <a:gd name="connsiteX31" fmla="*/ 793 w 219758"/>
                <a:gd name="connsiteY31" fmla="*/ 87560 h 230209"/>
                <a:gd name="connsiteX32" fmla="*/ 5478 w 219758"/>
                <a:gd name="connsiteY32" fmla="*/ 73182 h 230209"/>
                <a:gd name="connsiteX33" fmla="*/ 20502 w 219758"/>
                <a:gd name="connsiteY33" fmla="*/ 63328 h 230209"/>
                <a:gd name="connsiteX34" fmla="*/ 33103 w 219758"/>
                <a:gd name="connsiteY34" fmla="*/ 45961 h 230209"/>
                <a:gd name="connsiteX35" fmla="*/ 37788 w 219758"/>
                <a:gd name="connsiteY35" fmla="*/ 28594 h 230209"/>
                <a:gd name="connsiteX36" fmla="*/ 49985 w 219758"/>
                <a:gd name="connsiteY36" fmla="*/ 19709 h 230209"/>
                <a:gd name="connsiteX37" fmla="*/ 67917 w 219758"/>
                <a:gd name="connsiteY37" fmla="*/ 20598 h 230209"/>
                <a:gd name="connsiteX38" fmla="*/ 88353 w 219758"/>
                <a:gd name="connsiteY38" fmla="*/ 13974 h 230209"/>
                <a:gd name="connsiteX39" fmla="*/ 102327 w 219758"/>
                <a:gd name="connsiteY39" fmla="*/ 2666 h 230209"/>
                <a:gd name="connsiteX40" fmla="*/ 117432 w 219758"/>
                <a:gd name="connsiteY40" fmla="*/ 2666 h 23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9758" h="230209">
                  <a:moveTo>
                    <a:pt x="117432" y="2666"/>
                  </a:moveTo>
                  <a:lnTo>
                    <a:pt x="131406" y="13974"/>
                  </a:lnTo>
                  <a:cubicBezTo>
                    <a:pt x="137141" y="18578"/>
                    <a:pt x="144411" y="21002"/>
                    <a:pt x="151842" y="20598"/>
                  </a:cubicBezTo>
                  <a:lnTo>
                    <a:pt x="169774" y="19709"/>
                  </a:lnTo>
                  <a:cubicBezTo>
                    <a:pt x="175429" y="19467"/>
                    <a:pt x="180517" y="23102"/>
                    <a:pt x="181971" y="28594"/>
                  </a:cubicBezTo>
                  <a:lnTo>
                    <a:pt x="186656" y="45961"/>
                  </a:lnTo>
                  <a:cubicBezTo>
                    <a:pt x="188595" y="53069"/>
                    <a:pt x="193038" y="59289"/>
                    <a:pt x="199257" y="63328"/>
                  </a:cubicBezTo>
                  <a:lnTo>
                    <a:pt x="214281" y="73182"/>
                  </a:lnTo>
                  <a:cubicBezTo>
                    <a:pt x="219047" y="76252"/>
                    <a:pt x="220986" y="82229"/>
                    <a:pt x="218966" y="87560"/>
                  </a:cubicBezTo>
                  <a:lnTo>
                    <a:pt x="212585" y="104361"/>
                  </a:lnTo>
                  <a:cubicBezTo>
                    <a:pt x="209920" y="111308"/>
                    <a:pt x="209920" y="118901"/>
                    <a:pt x="212585" y="125848"/>
                  </a:cubicBezTo>
                  <a:lnTo>
                    <a:pt x="218966" y="142649"/>
                  </a:lnTo>
                  <a:cubicBezTo>
                    <a:pt x="220986" y="147980"/>
                    <a:pt x="218966" y="153957"/>
                    <a:pt x="214281" y="157027"/>
                  </a:cubicBezTo>
                  <a:lnTo>
                    <a:pt x="199257" y="166881"/>
                  </a:lnTo>
                  <a:cubicBezTo>
                    <a:pt x="193038" y="170920"/>
                    <a:pt x="188595" y="177140"/>
                    <a:pt x="186656" y="184248"/>
                  </a:cubicBezTo>
                  <a:lnTo>
                    <a:pt x="181971" y="201615"/>
                  </a:lnTo>
                  <a:cubicBezTo>
                    <a:pt x="180517" y="207107"/>
                    <a:pt x="175429" y="210823"/>
                    <a:pt x="169774" y="210500"/>
                  </a:cubicBezTo>
                  <a:lnTo>
                    <a:pt x="151842" y="209611"/>
                  </a:lnTo>
                  <a:cubicBezTo>
                    <a:pt x="144492" y="209208"/>
                    <a:pt x="137222" y="211631"/>
                    <a:pt x="131406" y="216235"/>
                  </a:cubicBezTo>
                  <a:lnTo>
                    <a:pt x="117432" y="227544"/>
                  </a:lnTo>
                  <a:cubicBezTo>
                    <a:pt x="112989" y="231098"/>
                    <a:pt x="106689" y="231098"/>
                    <a:pt x="102327" y="227544"/>
                  </a:cubicBezTo>
                  <a:lnTo>
                    <a:pt x="88353" y="216235"/>
                  </a:lnTo>
                  <a:cubicBezTo>
                    <a:pt x="82618" y="211631"/>
                    <a:pt x="75348" y="209208"/>
                    <a:pt x="67917" y="209611"/>
                  </a:cubicBezTo>
                  <a:lnTo>
                    <a:pt x="49985" y="210500"/>
                  </a:lnTo>
                  <a:cubicBezTo>
                    <a:pt x="44330" y="210742"/>
                    <a:pt x="39242" y="207107"/>
                    <a:pt x="37788" y="201615"/>
                  </a:cubicBezTo>
                  <a:lnTo>
                    <a:pt x="33103" y="184248"/>
                  </a:lnTo>
                  <a:cubicBezTo>
                    <a:pt x="31164" y="177140"/>
                    <a:pt x="26721" y="170920"/>
                    <a:pt x="20502" y="166881"/>
                  </a:cubicBezTo>
                  <a:lnTo>
                    <a:pt x="5478" y="157027"/>
                  </a:lnTo>
                  <a:cubicBezTo>
                    <a:pt x="712" y="153957"/>
                    <a:pt x="-1227" y="147980"/>
                    <a:pt x="793" y="142649"/>
                  </a:cubicBezTo>
                  <a:lnTo>
                    <a:pt x="7174" y="125848"/>
                  </a:lnTo>
                  <a:cubicBezTo>
                    <a:pt x="9839" y="118901"/>
                    <a:pt x="9839" y="111308"/>
                    <a:pt x="7174" y="104361"/>
                  </a:cubicBezTo>
                  <a:lnTo>
                    <a:pt x="793" y="87560"/>
                  </a:lnTo>
                  <a:cubicBezTo>
                    <a:pt x="-1227" y="82229"/>
                    <a:pt x="793" y="76252"/>
                    <a:pt x="5478" y="73182"/>
                  </a:cubicBezTo>
                  <a:lnTo>
                    <a:pt x="20502" y="63328"/>
                  </a:lnTo>
                  <a:cubicBezTo>
                    <a:pt x="26721" y="59289"/>
                    <a:pt x="31164" y="53069"/>
                    <a:pt x="33103" y="45961"/>
                  </a:cubicBezTo>
                  <a:lnTo>
                    <a:pt x="37788" y="28594"/>
                  </a:lnTo>
                  <a:cubicBezTo>
                    <a:pt x="39242" y="23102"/>
                    <a:pt x="44330" y="19386"/>
                    <a:pt x="49985" y="19709"/>
                  </a:cubicBezTo>
                  <a:lnTo>
                    <a:pt x="67917" y="20598"/>
                  </a:lnTo>
                  <a:cubicBezTo>
                    <a:pt x="75267" y="21002"/>
                    <a:pt x="82537" y="18578"/>
                    <a:pt x="88353" y="13974"/>
                  </a:cubicBezTo>
                  <a:lnTo>
                    <a:pt x="102327" y="2666"/>
                  </a:lnTo>
                  <a:cubicBezTo>
                    <a:pt x="106770" y="-889"/>
                    <a:pt x="113070" y="-889"/>
                    <a:pt x="117432" y="2666"/>
                  </a:cubicBezTo>
                  <a:close/>
                </a:path>
              </a:pathLst>
            </a:custGeom>
            <a:noFill/>
            <a:ln w="15977" cap="rnd">
              <a:solidFill>
                <a:schemeClr val="bg2"/>
              </a:solidFill>
              <a:prstDash val="solid"/>
              <a:round/>
            </a:ln>
          </p:spPr>
          <p:txBody>
            <a:bodyPr rtlCol="0" anchor="ctr"/>
            <a:lstStyle/>
            <a:p>
              <a:endParaRPr lang="en-AU" noProof="0"/>
            </a:p>
          </p:txBody>
        </p:sp>
        <p:sp>
          <p:nvSpPr>
            <p:cNvPr id="61" name="Freeform: Shape 60">
              <a:extLst>
                <a:ext uri="{FF2B5EF4-FFF2-40B4-BE49-F238E27FC236}">
                  <a16:creationId xmlns:a16="http://schemas.microsoft.com/office/drawing/2014/main" id="{5F837B4D-7F25-2549-F214-4237088C45BA}"/>
                </a:ext>
              </a:extLst>
            </p:cNvPr>
            <p:cNvSpPr/>
            <p:nvPr/>
          </p:nvSpPr>
          <p:spPr>
            <a:xfrm>
              <a:off x="2728914" y="3964087"/>
              <a:ext cx="129401" cy="155007"/>
            </a:xfrm>
            <a:custGeom>
              <a:avLst/>
              <a:gdLst>
                <a:gd name="connsiteX0" fmla="*/ 75363 w 129401"/>
                <a:gd name="connsiteY0" fmla="*/ 0 h 155007"/>
                <a:gd name="connsiteX1" fmla="*/ 74717 w 129401"/>
                <a:gd name="connsiteY1" fmla="*/ 2262 h 155007"/>
                <a:gd name="connsiteX2" fmla="*/ 62520 w 129401"/>
                <a:gd name="connsiteY2" fmla="*/ 11147 h 155007"/>
                <a:gd name="connsiteX3" fmla="*/ 44588 w 129401"/>
                <a:gd name="connsiteY3" fmla="*/ 10258 h 155007"/>
                <a:gd name="connsiteX4" fmla="*/ 24152 w 129401"/>
                <a:gd name="connsiteY4" fmla="*/ 16882 h 155007"/>
                <a:gd name="connsiteX5" fmla="*/ 10178 w 129401"/>
                <a:gd name="connsiteY5" fmla="*/ 28191 h 155007"/>
                <a:gd name="connsiteX6" fmla="*/ 0 w 129401"/>
                <a:gd name="connsiteY6" fmla="*/ 30452 h 155007"/>
                <a:gd name="connsiteX7" fmla="*/ 55169 w 129401"/>
                <a:gd name="connsiteY7" fmla="*/ 155008 h 155007"/>
                <a:gd name="connsiteX8" fmla="*/ 75040 w 129401"/>
                <a:gd name="connsiteY8" fmla="*/ 99677 h 155007"/>
                <a:gd name="connsiteX9" fmla="*/ 129402 w 129401"/>
                <a:gd name="connsiteY9" fmla="*/ 122051 h 155007"/>
                <a:gd name="connsiteX10" fmla="*/ 75282 w 129401"/>
                <a:gd name="connsiteY10" fmla="*/ 0 h 15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01" h="155007">
                  <a:moveTo>
                    <a:pt x="75363" y="0"/>
                  </a:moveTo>
                  <a:lnTo>
                    <a:pt x="74717" y="2262"/>
                  </a:lnTo>
                  <a:cubicBezTo>
                    <a:pt x="73263" y="7754"/>
                    <a:pt x="68174" y="11470"/>
                    <a:pt x="62520" y="11147"/>
                  </a:cubicBezTo>
                  <a:lnTo>
                    <a:pt x="44588" y="10258"/>
                  </a:lnTo>
                  <a:cubicBezTo>
                    <a:pt x="37237" y="9855"/>
                    <a:pt x="29968" y="12278"/>
                    <a:pt x="24152" y="16882"/>
                  </a:cubicBezTo>
                  <a:lnTo>
                    <a:pt x="10178" y="28191"/>
                  </a:lnTo>
                  <a:cubicBezTo>
                    <a:pt x="7270" y="30533"/>
                    <a:pt x="3473" y="31179"/>
                    <a:pt x="0" y="30452"/>
                  </a:cubicBezTo>
                  <a:lnTo>
                    <a:pt x="55169" y="155008"/>
                  </a:lnTo>
                  <a:lnTo>
                    <a:pt x="75040" y="99677"/>
                  </a:lnTo>
                  <a:lnTo>
                    <a:pt x="129402" y="122051"/>
                  </a:lnTo>
                  <a:lnTo>
                    <a:pt x="75282" y="0"/>
                  </a:lnTo>
                  <a:close/>
                </a:path>
              </a:pathLst>
            </a:custGeom>
            <a:noFill/>
            <a:ln w="15977" cap="rnd">
              <a:solidFill>
                <a:schemeClr val="bg2"/>
              </a:solidFill>
              <a:prstDash val="solid"/>
              <a:round/>
            </a:ln>
          </p:spPr>
          <p:txBody>
            <a:bodyPr rtlCol="0" anchor="ctr"/>
            <a:lstStyle/>
            <a:p>
              <a:endParaRPr lang="en-AU" noProof="0"/>
            </a:p>
          </p:txBody>
        </p:sp>
        <p:sp>
          <p:nvSpPr>
            <p:cNvPr id="62" name="Freeform: Shape 61">
              <a:extLst>
                <a:ext uri="{FF2B5EF4-FFF2-40B4-BE49-F238E27FC236}">
                  <a16:creationId xmlns:a16="http://schemas.microsoft.com/office/drawing/2014/main" id="{7E76439B-1264-2C8B-7966-BF72A427C758}"/>
                </a:ext>
              </a:extLst>
            </p:cNvPr>
            <p:cNvSpPr/>
            <p:nvPr/>
          </p:nvSpPr>
          <p:spPr>
            <a:xfrm>
              <a:off x="2691353" y="3841632"/>
              <a:ext cx="80371" cy="76494"/>
            </a:xfrm>
            <a:custGeom>
              <a:avLst/>
              <a:gdLst>
                <a:gd name="connsiteX0" fmla="*/ 40226 w 80371"/>
                <a:gd name="connsiteY0" fmla="*/ 0 h 76494"/>
                <a:gd name="connsiteX1" fmla="*/ 52585 w 80371"/>
                <a:gd name="connsiteY1" fmla="*/ 25202 h 76494"/>
                <a:gd name="connsiteX2" fmla="*/ 80371 w 80371"/>
                <a:gd name="connsiteY2" fmla="*/ 29241 h 76494"/>
                <a:gd name="connsiteX3" fmla="*/ 60258 w 80371"/>
                <a:gd name="connsiteY3" fmla="*/ 48788 h 76494"/>
                <a:gd name="connsiteX4" fmla="*/ 65024 w 80371"/>
                <a:gd name="connsiteY4" fmla="*/ 76494 h 76494"/>
                <a:gd name="connsiteX5" fmla="*/ 40226 w 80371"/>
                <a:gd name="connsiteY5" fmla="*/ 63408 h 76494"/>
                <a:gd name="connsiteX6" fmla="*/ 15347 w 80371"/>
                <a:gd name="connsiteY6" fmla="*/ 76494 h 76494"/>
                <a:gd name="connsiteX7" fmla="*/ 20113 w 80371"/>
                <a:gd name="connsiteY7" fmla="*/ 48788 h 76494"/>
                <a:gd name="connsiteX8" fmla="*/ 0 w 80371"/>
                <a:gd name="connsiteY8" fmla="*/ 29241 h 76494"/>
                <a:gd name="connsiteX9" fmla="*/ 27787 w 80371"/>
                <a:gd name="connsiteY9" fmla="*/ 25202 h 76494"/>
                <a:gd name="connsiteX10" fmla="*/ 40226 w 80371"/>
                <a:gd name="connsiteY10" fmla="*/ 0 h 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71" h="76494">
                  <a:moveTo>
                    <a:pt x="40226" y="0"/>
                  </a:moveTo>
                  <a:lnTo>
                    <a:pt x="52585" y="25202"/>
                  </a:lnTo>
                  <a:lnTo>
                    <a:pt x="80371" y="29241"/>
                  </a:lnTo>
                  <a:lnTo>
                    <a:pt x="60258" y="48788"/>
                  </a:lnTo>
                  <a:lnTo>
                    <a:pt x="65024" y="76494"/>
                  </a:lnTo>
                  <a:lnTo>
                    <a:pt x="40226" y="63408"/>
                  </a:lnTo>
                  <a:lnTo>
                    <a:pt x="15347" y="76494"/>
                  </a:lnTo>
                  <a:lnTo>
                    <a:pt x="20113" y="48788"/>
                  </a:lnTo>
                  <a:lnTo>
                    <a:pt x="0" y="29241"/>
                  </a:lnTo>
                  <a:lnTo>
                    <a:pt x="27787" y="25202"/>
                  </a:lnTo>
                  <a:lnTo>
                    <a:pt x="40226" y="0"/>
                  </a:lnTo>
                  <a:close/>
                </a:path>
              </a:pathLst>
            </a:custGeom>
            <a:noFill/>
            <a:ln w="15977" cap="rnd">
              <a:solidFill>
                <a:schemeClr val="bg2"/>
              </a:solidFill>
              <a:prstDash val="solid"/>
              <a:round/>
            </a:ln>
          </p:spPr>
          <p:txBody>
            <a:bodyPr rtlCol="0" anchor="ctr"/>
            <a:lstStyle/>
            <a:p>
              <a:endParaRPr lang="en-AU" noProof="0"/>
            </a:p>
          </p:txBody>
        </p:sp>
        <p:sp>
          <p:nvSpPr>
            <p:cNvPr id="63" name="Freeform: Shape 62">
              <a:extLst>
                <a:ext uri="{FF2B5EF4-FFF2-40B4-BE49-F238E27FC236}">
                  <a16:creationId xmlns:a16="http://schemas.microsoft.com/office/drawing/2014/main" id="{CCF8BE76-CAAF-DC96-4FED-AB78846647EB}"/>
                </a:ext>
              </a:extLst>
            </p:cNvPr>
            <p:cNvSpPr/>
            <p:nvPr/>
          </p:nvSpPr>
          <p:spPr>
            <a:xfrm>
              <a:off x="2660497" y="3808757"/>
              <a:ext cx="142164" cy="142164"/>
            </a:xfrm>
            <a:custGeom>
              <a:avLst/>
              <a:gdLst>
                <a:gd name="connsiteX0" fmla="*/ 142164 w 142164"/>
                <a:gd name="connsiteY0" fmla="*/ 71082 h 142164"/>
                <a:gd name="connsiteX1" fmla="*/ 71082 w 142164"/>
                <a:gd name="connsiteY1" fmla="*/ 142164 h 142164"/>
                <a:gd name="connsiteX2" fmla="*/ 0 w 142164"/>
                <a:gd name="connsiteY2" fmla="*/ 71082 h 142164"/>
                <a:gd name="connsiteX3" fmla="*/ 71082 w 142164"/>
                <a:gd name="connsiteY3" fmla="*/ 0 h 142164"/>
                <a:gd name="connsiteX4" fmla="*/ 142164 w 142164"/>
                <a:gd name="connsiteY4" fmla="*/ 71082 h 14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4" h="142164">
                  <a:moveTo>
                    <a:pt x="142164" y="71082"/>
                  </a:moveTo>
                  <a:cubicBezTo>
                    <a:pt x="142164" y="110340"/>
                    <a:pt x="110340" y="142164"/>
                    <a:pt x="71082" y="142164"/>
                  </a:cubicBezTo>
                  <a:cubicBezTo>
                    <a:pt x="31825" y="142164"/>
                    <a:pt x="0" y="110340"/>
                    <a:pt x="0" y="71082"/>
                  </a:cubicBezTo>
                  <a:cubicBezTo>
                    <a:pt x="0" y="31825"/>
                    <a:pt x="31825" y="0"/>
                    <a:pt x="71082" y="0"/>
                  </a:cubicBezTo>
                  <a:cubicBezTo>
                    <a:pt x="110340" y="0"/>
                    <a:pt x="142164" y="31825"/>
                    <a:pt x="142164" y="71082"/>
                  </a:cubicBezTo>
                  <a:close/>
                </a:path>
              </a:pathLst>
            </a:custGeom>
            <a:noFill/>
            <a:ln w="15977" cap="rnd">
              <a:solidFill>
                <a:schemeClr val="bg2"/>
              </a:solidFill>
              <a:prstDash val="solid"/>
              <a:round/>
            </a:ln>
          </p:spPr>
          <p:txBody>
            <a:bodyPr rtlCol="0" anchor="ctr"/>
            <a:lstStyle/>
            <a:p>
              <a:endParaRPr lang="en-AU" noProof="0"/>
            </a:p>
          </p:txBody>
        </p:sp>
        <p:sp>
          <p:nvSpPr>
            <p:cNvPr id="64" name="Freeform: Shape 63">
              <a:extLst>
                <a:ext uri="{FF2B5EF4-FFF2-40B4-BE49-F238E27FC236}">
                  <a16:creationId xmlns:a16="http://schemas.microsoft.com/office/drawing/2014/main" id="{C158E62D-1F6E-9106-C352-84B6F65F02FD}"/>
                </a:ext>
              </a:extLst>
            </p:cNvPr>
            <p:cNvSpPr/>
            <p:nvPr/>
          </p:nvSpPr>
          <p:spPr>
            <a:xfrm>
              <a:off x="2599512" y="3956575"/>
              <a:ext cx="129401" cy="162358"/>
            </a:xfrm>
            <a:custGeom>
              <a:avLst/>
              <a:gdLst>
                <a:gd name="connsiteX0" fmla="*/ 97334 w 129401"/>
                <a:gd name="connsiteY0" fmla="*/ 110177 h 162358"/>
                <a:gd name="connsiteX1" fmla="*/ 129402 w 129401"/>
                <a:gd name="connsiteY1" fmla="*/ 37803 h 162358"/>
                <a:gd name="connsiteX2" fmla="*/ 124475 w 129401"/>
                <a:gd name="connsiteY2" fmla="*/ 35622 h 162358"/>
                <a:gd name="connsiteX3" fmla="*/ 110500 w 129401"/>
                <a:gd name="connsiteY3" fmla="*/ 24313 h 162358"/>
                <a:gd name="connsiteX4" fmla="*/ 90064 w 129401"/>
                <a:gd name="connsiteY4" fmla="*/ 17690 h 162358"/>
                <a:gd name="connsiteX5" fmla="*/ 72132 w 129401"/>
                <a:gd name="connsiteY5" fmla="*/ 18578 h 162358"/>
                <a:gd name="connsiteX6" fmla="*/ 59935 w 129401"/>
                <a:gd name="connsiteY6" fmla="*/ 9693 h 162358"/>
                <a:gd name="connsiteX7" fmla="*/ 57350 w 129401"/>
                <a:gd name="connsiteY7" fmla="*/ 0 h 162358"/>
                <a:gd name="connsiteX8" fmla="*/ 0 w 129401"/>
                <a:gd name="connsiteY8" fmla="*/ 129402 h 162358"/>
                <a:gd name="connsiteX9" fmla="*/ 54362 w 129401"/>
                <a:gd name="connsiteY9" fmla="*/ 107027 h 162358"/>
                <a:gd name="connsiteX10" fmla="*/ 74232 w 129401"/>
                <a:gd name="connsiteY10" fmla="*/ 162358 h 162358"/>
                <a:gd name="connsiteX11" fmla="*/ 97334 w 129401"/>
                <a:gd name="connsiteY11" fmla="*/ 110177 h 16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01" h="162358">
                  <a:moveTo>
                    <a:pt x="97334" y="110177"/>
                  </a:moveTo>
                  <a:lnTo>
                    <a:pt x="129402" y="37803"/>
                  </a:lnTo>
                  <a:cubicBezTo>
                    <a:pt x="127625" y="37399"/>
                    <a:pt x="125928" y="36753"/>
                    <a:pt x="124475" y="35622"/>
                  </a:cubicBezTo>
                  <a:lnTo>
                    <a:pt x="110500" y="24313"/>
                  </a:lnTo>
                  <a:cubicBezTo>
                    <a:pt x="104765" y="19709"/>
                    <a:pt x="97496" y="17286"/>
                    <a:pt x="90064" y="17690"/>
                  </a:cubicBezTo>
                  <a:lnTo>
                    <a:pt x="72132" y="18578"/>
                  </a:lnTo>
                  <a:cubicBezTo>
                    <a:pt x="66478" y="18821"/>
                    <a:pt x="61389" y="15186"/>
                    <a:pt x="59935" y="9693"/>
                  </a:cubicBezTo>
                  <a:lnTo>
                    <a:pt x="57350" y="0"/>
                  </a:lnTo>
                  <a:lnTo>
                    <a:pt x="0" y="129402"/>
                  </a:lnTo>
                  <a:lnTo>
                    <a:pt x="54362" y="107027"/>
                  </a:lnTo>
                  <a:lnTo>
                    <a:pt x="74232" y="162358"/>
                  </a:lnTo>
                  <a:lnTo>
                    <a:pt x="97334" y="110177"/>
                  </a:lnTo>
                </a:path>
              </a:pathLst>
            </a:custGeom>
            <a:noFill/>
            <a:ln w="15977" cap="rnd">
              <a:solidFill>
                <a:schemeClr val="bg2"/>
              </a:solidFill>
              <a:prstDash val="solid"/>
              <a:round/>
            </a:ln>
          </p:spPr>
          <p:txBody>
            <a:bodyPr rtlCol="0" anchor="ctr"/>
            <a:lstStyle/>
            <a:p>
              <a:endParaRPr lang="en-AU" noProof="0"/>
            </a:p>
          </p:txBody>
        </p:sp>
      </p:grpSp>
      <p:sp>
        <p:nvSpPr>
          <p:cNvPr id="3" name="Date Placeholder 2">
            <a:extLst>
              <a:ext uri="{FF2B5EF4-FFF2-40B4-BE49-F238E27FC236}">
                <a16:creationId xmlns:a16="http://schemas.microsoft.com/office/drawing/2014/main" id="{0E3D80CF-0A93-1AE3-2401-A09D97ABB2B5}"/>
              </a:ext>
              <a:ext uri="{C183D7F6-B498-43B3-948B-1728B52AA6E4}">
                <adec:decorative xmlns:adec="http://schemas.microsoft.com/office/drawing/2017/decorative" val="1"/>
              </a:ext>
            </a:extLst>
          </p:cNvPr>
          <p:cNvSpPr>
            <a:spLocks noGrp="1"/>
          </p:cNvSpPr>
          <p:nvPr>
            <p:ph type="dt" sz="half" idx="10"/>
          </p:nvPr>
        </p:nvSpPr>
        <p:spPr/>
        <p:txBody>
          <a:bodyPr/>
          <a:lstStyle/>
          <a:p>
            <a:fld id="{F5116181-285C-4859-A69D-295714C501D4}" type="datetime1">
              <a:rPr lang="en-AU" noProof="0" smtClean="0"/>
              <a:t>4/07/2025</a:t>
            </a:fld>
            <a:endParaRPr lang="en-AU" noProof="0"/>
          </a:p>
        </p:txBody>
      </p:sp>
      <p:sp>
        <p:nvSpPr>
          <p:cNvPr id="4" name="Footer Placeholder 3">
            <a:extLst>
              <a:ext uri="{FF2B5EF4-FFF2-40B4-BE49-F238E27FC236}">
                <a16:creationId xmlns:a16="http://schemas.microsoft.com/office/drawing/2014/main" id="{168F96B6-340D-7CCB-E427-A97BBFA62FD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0C8B3764-2F19-A50A-9946-7C97262D1FF0}"/>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17839907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tx2">
                <a:lumMod val="100000"/>
              </a:schemeClr>
            </a:gs>
            <a:gs pos="100000">
              <a:schemeClr val="accent1"/>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600" y="1675314"/>
            <a:ext cx="6188242" cy="2168190"/>
          </a:xfrm>
        </p:spPr>
        <p:txBody>
          <a:bodyPr anchor="t" anchorCtr="0">
            <a:noAutofit/>
          </a:bodyPr>
          <a:lstStyle>
            <a:lvl1pPr algn="l">
              <a:defRPr sz="5400" b="0">
                <a:solidFill>
                  <a:schemeClr val="bg2"/>
                </a:solidFill>
                <a:latin typeface="Montserrat SemiBold" panose="00000700000000000000" pitchFamily="2" charset="0"/>
              </a:defRPr>
            </a:lvl1pPr>
          </a:lstStyle>
          <a:p>
            <a:r>
              <a:rPr lang="en-AU" noProof="0"/>
              <a:t>Click to edit section header – Style 1</a:t>
            </a:r>
          </a:p>
        </p:txBody>
      </p:sp>
      <p:sp>
        <p:nvSpPr>
          <p:cNvPr id="3" name="Text Placeholder 2">
            <a:extLst>
              <a:ext uri="{FF2B5EF4-FFF2-40B4-BE49-F238E27FC236}">
                <a16:creationId xmlns:a16="http://schemas.microsoft.com/office/drawing/2014/main" id="{2A4D6372-B28E-459D-360A-F463E8F96C06}"/>
              </a:ext>
            </a:extLst>
          </p:cNvPr>
          <p:cNvSpPr>
            <a:spLocks noGrp="1"/>
          </p:cNvSpPr>
          <p:nvPr>
            <p:ph type="body" idx="1" hasCustomPrompt="1"/>
          </p:nvPr>
        </p:nvSpPr>
        <p:spPr>
          <a:xfrm>
            <a:off x="609600" y="4001293"/>
            <a:ext cx="6188242" cy="1500187"/>
          </a:xfrm>
          <a:prstGeom prst="rect">
            <a:avLst/>
          </a:prstGeom>
        </p:spPr>
        <p:txBody>
          <a:bodyPr>
            <a:noAutofit/>
          </a:bodyPr>
          <a:lstStyle>
            <a:lvl1pPr marL="0" indent="0" algn="l">
              <a:lnSpc>
                <a:spcPct val="100000"/>
              </a:lnSpc>
              <a:buNone/>
              <a:defRPr sz="2800" b="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Click to edit description text. Use the same section header style throughout your presentation.</a:t>
            </a:r>
          </a:p>
        </p:txBody>
      </p:sp>
      <p:sp>
        <p:nvSpPr>
          <p:cNvPr id="36" name="Text Placeholder 2">
            <a:extLst>
              <a:ext uri="{FF2B5EF4-FFF2-40B4-BE49-F238E27FC236}">
                <a16:creationId xmlns:a16="http://schemas.microsoft.com/office/drawing/2014/main" id="{CB9D9860-7491-68CD-A130-9E0A8F829DC9}"/>
              </a:ext>
            </a:extLst>
          </p:cNvPr>
          <p:cNvSpPr>
            <a:spLocks noGrp="1"/>
          </p:cNvSpPr>
          <p:nvPr>
            <p:ph type="body" idx="15" hasCustomPrompt="1"/>
          </p:nvPr>
        </p:nvSpPr>
        <p:spPr>
          <a:xfrm>
            <a:off x="609600" y="5854700"/>
            <a:ext cx="6188242" cy="274049"/>
          </a:xfrm>
          <a:prstGeom prst="rect">
            <a:avLst/>
          </a:prstGeom>
        </p:spPr>
        <p:txBody>
          <a:bodyPr>
            <a:spAutoFit/>
          </a:bodyPr>
          <a:lstStyle>
            <a:lvl1pPr marL="0" indent="0" algn="l">
              <a:buNone/>
              <a:defRPr sz="1000">
                <a:solidFill>
                  <a:schemeClr val="bg2"/>
                </a:solidFill>
              </a:defRPr>
            </a:lvl1pPr>
            <a:lvl2pPr marL="457200" indent="0">
              <a:buNone/>
              <a:defRPr sz="2000">
                <a:solidFill>
                  <a:schemeClr val="tx1">
                    <a:tint val="82000"/>
                  </a:schemeClr>
                </a:solidFill>
              </a:defRPr>
            </a:lvl2pPr>
            <a:lvl3pPr marL="0" indent="0">
              <a:buNone/>
              <a:defRPr sz="900" b="0">
                <a:solidFill>
                  <a:schemeClr val="bg2"/>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
        <p:nvSpPr>
          <p:cNvPr id="37" name="Rectangle: Diagonal Corners Rounded 36">
            <a:extLst>
              <a:ext uri="{FF2B5EF4-FFF2-40B4-BE49-F238E27FC236}">
                <a16:creationId xmlns:a16="http://schemas.microsoft.com/office/drawing/2014/main" id="{43E20398-DDDB-37C2-2B6B-916067266BF5}"/>
              </a:ext>
              <a:ext uri="{C183D7F6-B498-43B3-948B-1728B52AA6E4}">
                <adec:decorative xmlns:adec="http://schemas.microsoft.com/office/drawing/2017/decorative" val="1"/>
              </a:ext>
            </a:extLst>
          </p:cNvPr>
          <p:cNvSpPr/>
          <p:nvPr/>
        </p:nvSpPr>
        <p:spPr>
          <a:xfrm rot="16200000">
            <a:off x="6267450" y="933450"/>
            <a:ext cx="6858000" cy="4991100"/>
          </a:xfrm>
          <a:prstGeom prst="round2DiagRect">
            <a:avLst>
              <a:gd name="adj1" fmla="val 669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42" name="Picture Placeholder 41">
            <a:extLst>
              <a:ext uri="{FF2B5EF4-FFF2-40B4-BE49-F238E27FC236}">
                <a16:creationId xmlns:a16="http://schemas.microsoft.com/office/drawing/2014/main" id="{759656F6-E54D-BDFD-C5A8-CC3792AB30C8}"/>
              </a:ext>
              <a:ext uri="{C183D7F6-B498-43B3-948B-1728B52AA6E4}">
                <adec:decorative xmlns:adec="http://schemas.microsoft.com/office/drawing/2017/decorative" val="1"/>
              </a:ext>
            </a:extLst>
          </p:cNvPr>
          <p:cNvSpPr>
            <a:spLocks noGrp="1"/>
          </p:cNvSpPr>
          <p:nvPr>
            <p:ph type="pic" sz="quarter" idx="16" hasCustomPrompt="1"/>
          </p:nvPr>
        </p:nvSpPr>
        <p:spPr>
          <a:xfrm>
            <a:off x="7390147" y="-5"/>
            <a:ext cx="4801852" cy="6858004"/>
          </a:xfrm>
          <a:custGeom>
            <a:avLst/>
            <a:gdLst>
              <a:gd name="connsiteX0" fmla="*/ 358602 w 4801852"/>
              <a:gd name="connsiteY0" fmla="*/ 0 h 6858004"/>
              <a:gd name="connsiteX1" fmla="*/ 4801852 w 4801852"/>
              <a:gd name="connsiteY1" fmla="*/ 0 h 6858004"/>
              <a:gd name="connsiteX2" fmla="*/ 4801852 w 4801852"/>
              <a:gd name="connsiteY2" fmla="*/ 6858004 h 6858004"/>
              <a:gd name="connsiteX3" fmla="*/ 4801850 w 4801852"/>
              <a:gd name="connsiteY3" fmla="*/ 6858004 h 6858004"/>
              <a:gd name="connsiteX4" fmla="*/ 763250 w 4801852"/>
              <a:gd name="connsiteY4" fmla="*/ 6858004 h 6858004"/>
              <a:gd name="connsiteX5" fmla="*/ 358602 w 4801852"/>
              <a:gd name="connsiteY5" fmla="*/ 6858004 h 6858004"/>
              <a:gd name="connsiteX6" fmla="*/ 0 w 4801852"/>
              <a:gd name="connsiteY6" fmla="*/ 6499402 h 6858004"/>
              <a:gd name="connsiteX7" fmla="*/ 0 w 4801852"/>
              <a:gd name="connsiteY7" fmla="*/ 696917 h 6858004"/>
              <a:gd name="connsiteX8" fmla="*/ 0 w 4801852"/>
              <a:gd name="connsiteY8" fmla="*/ 358602 h 6858004"/>
              <a:gd name="connsiteX9" fmla="*/ 0 w 4801852"/>
              <a:gd name="connsiteY9" fmla="*/ 4 h 6858004"/>
              <a:gd name="connsiteX10" fmla="*/ 358563 w 4801852"/>
              <a:gd name="connsiteY10" fmla="*/ 4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1852" h="6858004">
                <a:moveTo>
                  <a:pt x="358602" y="0"/>
                </a:moveTo>
                <a:lnTo>
                  <a:pt x="4801852" y="0"/>
                </a:lnTo>
                <a:lnTo>
                  <a:pt x="4801852" y="6858004"/>
                </a:lnTo>
                <a:lnTo>
                  <a:pt x="4801850" y="6858004"/>
                </a:lnTo>
                <a:lnTo>
                  <a:pt x="763250" y="6858004"/>
                </a:lnTo>
                <a:lnTo>
                  <a:pt x="358602" y="6858004"/>
                </a:lnTo>
                <a:cubicBezTo>
                  <a:pt x="160552" y="6858004"/>
                  <a:pt x="0" y="6697452"/>
                  <a:pt x="0" y="6499402"/>
                </a:cubicBezTo>
                <a:lnTo>
                  <a:pt x="0" y="696917"/>
                </a:lnTo>
                <a:lnTo>
                  <a:pt x="0" y="358602"/>
                </a:lnTo>
                <a:lnTo>
                  <a:pt x="0" y="4"/>
                </a:lnTo>
                <a:lnTo>
                  <a:pt x="358563" y="4"/>
                </a:lnTo>
                <a:close/>
              </a:path>
            </a:pathLst>
          </a:custGeom>
          <a:solidFill>
            <a:schemeClr val="bg2">
              <a:lumMod val="95000"/>
            </a:schemeClr>
          </a:solidFill>
        </p:spPr>
        <p:txBody>
          <a:bodyPr wrap="square" anchor="ctr" anchorCtr="0">
            <a:noAutofit/>
          </a:bodyPr>
          <a:lstStyle>
            <a:lvl1pPr algn="ctr">
              <a:defRPr/>
            </a:lvl1pPr>
          </a:lstStyle>
          <a:p>
            <a:r>
              <a:rPr lang="en-AU" noProof="0"/>
              <a:t>Insert image</a:t>
            </a:r>
          </a:p>
        </p:txBody>
      </p:sp>
      <p:sp>
        <p:nvSpPr>
          <p:cNvPr id="7" name="Date Placeholder 6">
            <a:extLst>
              <a:ext uri="{FF2B5EF4-FFF2-40B4-BE49-F238E27FC236}">
                <a16:creationId xmlns:a16="http://schemas.microsoft.com/office/drawing/2014/main" id="{C5D14F4C-5B19-DB54-782F-E533F0963E92}"/>
              </a:ext>
              <a:ext uri="{C183D7F6-B498-43B3-948B-1728B52AA6E4}">
                <adec:decorative xmlns:adec="http://schemas.microsoft.com/office/drawing/2017/decorative" val="1"/>
              </a:ext>
            </a:extLst>
          </p:cNvPr>
          <p:cNvSpPr>
            <a:spLocks noGrp="1"/>
          </p:cNvSpPr>
          <p:nvPr>
            <p:ph type="dt" sz="half" idx="17"/>
          </p:nvPr>
        </p:nvSpPr>
        <p:spPr/>
        <p:txBody>
          <a:bodyPr/>
          <a:lstStyle>
            <a:lvl1pPr>
              <a:defRPr>
                <a:solidFill>
                  <a:schemeClr val="bg2"/>
                </a:solidFill>
              </a:defRPr>
            </a:lvl1pPr>
          </a:lstStyle>
          <a:p>
            <a:fld id="{D9D68EDF-0590-47A3-B70B-E78A0A79EB43}" type="datetime1">
              <a:rPr lang="en-AU" noProof="0" smtClean="0"/>
              <a:t>4/07/2025</a:t>
            </a:fld>
            <a:endParaRPr lang="en-AU" noProof="0"/>
          </a:p>
        </p:txBody>
      </p:sp>
      <p:sp>
        <p:nvSpPr>
          <p:cNvPr id="8" name="Footer Placeholder 7">
            <a:extLst>
              <a:ext uri="{FF2B5EF4-FFF2-40B4-BE49-F238E27FC236}">
                <a16:creationId xmlns:a16="http://schemas.microsoft.com/office/drawing/2014/main" id="{2D916AAD-22DC-FD2E-86D5-CE094ECCEBEF}"/>
              </a:ext>
              <a:ext uri="{C183D7F6-B498-43B3-948B-1728B52AA6E4}">
                <adec:decorative xmlns:adec="http://schemas.microsoft.com/office/drawing/2017/decorative" val="1"/>
              </a:ext>
            </a:extLst>
          </p:cNvPr>
          <p:cNvSpPr>
            <a:spLocks noGrp="1"/>
          </p:cNvSpPr>
          <p:nvPr>
            <p:ph type="ftr" sz="quarter" idx="18"/>
          </p:nvPr>
        </p:nvSpPr>
        <p:spPr/>
        <p:txBody>
          <a:bodyPr/>
          <a:lstStyle>
            <a:lvl1pPr>
              <a:defRPr>
                <a:solidFill>
                  <a:schemeClr val="bg2"/>
                </a:solidFill>
              </a:defRPr>
            </a:lvl1pPr>
          </a:lstStyle>
          <a:p>
            <a:endParaRPr lang="en-AU" noProof="0"/>
          </a:p>
        </p:txBody>
      </p:sp>
      <p:sp>
        <p:nvSpPr>
          <p:cNvPr id="9" name="Slide Number Placeholder 8">
            <a:extLst>
              <a:ext uri="{FF2B5EF4-FFF2-40B4-BE49-F238E27FC236}">
                <a16:creationId xmlns:a16="http://schemas.microsoft.com/office/drawing/2014/main" id="{3C1621BA-9E45-2967-B9C3-63B600F05DAB}"/>
              </a:ext>
              <a:ext uri="{C183D7F6-B498-43B3-948B-1728B52AA6E4}">
                <adec:decorative xmlns:adec="http://schemas.microsoft.com/office/drawing/2017/decorative" val="1"/>
              </a:ext>
            </a:extLst>
          </p:cNvPr>
          <p:cNvSpPr>
            <a:spLocks noGrp="1"/>
          </p:cNvSpPr>
          <p:nvPr>
            <p:ph type="sldNum" sz="quarter" idx="19"/>
          </p:nvPr>
        </p:nvSpPr>
        <p:spPr/>
        <p:txBody>
          <a:body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821972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Section Header_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599" y="1490772"/>
            <a:ext cx="8013896" cy="2293437"/>
          </a:xfrm>
        </p:spPr>
        <p:txBody>
          <a:bodyPr anchor="t" anchorCtr="0">
            <a:noAutofit/>
          </a:bodyPr>
          <a:lstStyle>
            <a:lvl1pPr algn="l">
              <a:defRPr sz="5400" b="0">
                <a:solidFill>
                  <a:schemeClr val="tx2"/>
                </a:solidFill>
                <a:latin typeface="Montserrat SemiBold" panose="00000700000000000000" pitchFamily="2" charset="0"/>
              </a:defRPr>
            </a:lvl1pPr>
          </a:lstStyle>
          <a:p>
            <a:r>
              <a:rPr lang="en-AU" noProof="0"/>
              <a:t>Click to edit section header – Style 2</a:t>
            </a:r>
          </a:p>
        </p:txBody>
      </p:sp>
      <p:sp>
        <p:nvSpPr>
          <p:cNvPr id="22" name="Text Placeholder 2">
            <a:extLst>
              <a:ext uri="{FF2B5EF4-FFF2-40B4-BE49-F238E27FC236}">
                <a16:creationId xmlns:a16="http://schemas.microsoft.com/office/drawing/2014/main" id="{2EEC524A-0519-4486-32A6-6B157DF329A5}"/>
              </a:ext>
            </a:extLst>
          </p:cNvPr>
          <p:cNvSpPr>
            <a:spLocks noGrp="1"/>
          </p:cNvSpPr>
          <p:nvPr>
            <p:ph type="body" idx="1" hasCustomPrompt="1"/>
          </p:nvPr>
        </p:nvSpPr>
        <p:spPr>
          <a:xfrm>
            <a:off x="609600" y="3870493"/>
            <a:ext cx="5805268" cy="1714381"/>
          </a:xfrm>
          <a:prstGeom prst="rect">
            <a:avLst/>
          </a:prstGeom>
        </p:spPr>
        <p:txBody>
          <a:bodyPr>
            <a:noAutofit/>
          </a:bodyPr>
          <a:lstStyle>
            <a:lvl1pPr marL="0" indent="0" algn="l">
              <a:lnSpc>
                <a:spcPct val="100000"/>
              </a:lnSpc>
              <a:buNone/>
              <a:defRPr sz="2800" b="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Click to edit description text. Use the same section header style throughout your presentation.</a:t>
            </a:r>
          </a:p>
        </p:txBody>
      </p:sp>
      <p:pic>
        <p:nvPicPr>
          <p:cNvPr id="9" name="Graphic 8">
            <a:extLst>
              <a:ext uri="{FF2B5EF4-FFF2-40B4-BE49-F238E27FC236}">
                <a16:creationId xmlns:a16="http://schemas.microsoft.com/office/drawing/2014/main" id="{C70D139E-3F50-6389-5EDB-A80491415F2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r="16779" b="22719"/>
          <a:stretch/>
        </p:blipFill>
        <p:spPr>
          <a:xfrm>
            <a:off x="5570537" y="3429001"/>
            <a:ext cx="6621463" cy="3429000"/>
          </a:xfrm>
          <a:prstGeom prst="rect">
            <a:avLst/>
          </a:prstGeom>
        </p:spPr>
      </p:pic>
      <p:grpSp>
        <p:nvGrpSpPr>
          <p:cNvPr id="21" name="Group 20">
            <a:extLst>
              <a:ext uri="{FF2B5EF4-FFF2-40B4-BE49-F238E27FC236}">
                <a16:creationId xmlns:a16="http://schemas.microsoft.com/office/drawing/2014/main" id="{34C9B2CD-D5E9-C3F6-B922-FB0A8EC82D1F}"/>
              </a:ext>
              <a:ext uri="{C183D7F6-B498-43B3-948B-1728B52AA6E4}">
                <adec:decorative xmlns:adec="http://schemas.microsoft.com/office/drawing/2017/decorative" val="1"/>
              </a:ext>
            </a:extLst>
          </p:cNvPr>
          <p:cNvGrpSpPr/>
          <p:nvPr/>
        </p:nvGrpSpPr>
        <p:grpSpPr>
          <a:xfrm>
            <a:off x="753015" y="928868"/>
            <a:ext cx="10685970" cy="33959"/>
            <a:chOff x="753015" y="1322764"/>
            <a:chExt cx="10685970" cy="33959"/>
          </a:xfrm>
        </p:grpSpPr>
        <p:cxnSp>
          <p:nvCxnSpPr>
            <p:cNvPr id="12" name="Straight Connector 11">
              <a:extLst>
                <a:ext uri="{FF2B5EF4-FFF2-40B4-BE49-F238E27FC236}">
                  <a16:creationId xmlns:a16="http://schemas.microsoft.com/office/drawing/2014/main" id="{076BD4EB-56D8-FD85-85E7-3B24D1122C43}"/>
                </a:ext>
              </a:extLst>
            </p:cNvPr>
            <p:cNvCxnSpPr>
              <a:cxnSpLocks/>
            </p:cNvCxnSpPr>
            <p:nvPr/>
          </p:nvCxnSpPr>
          <p:spPr>
            <a:xfrm>
              <a:off x="753015" y="1322764"/>
              <a:ext cx="10685970"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30F5DC-B193-26A5-0DA9-D7F8C73E0CBD}"/>
                </a:ext>
              </a:extLst>
            </p:cNvPr>
            <p:cNvCxnSpPr>
              <a:cxnSpLocks/>
            </p:cNvCxnSpPr>
            <p:nvPr/>
          </p:nvCxnSpPr>
          <p:spPr>
            <a:xfrm>
              <a:off x="753015" y="1356723"/>
              <a:ext cx="1135013" cy="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C23FAF0F-56AC-CB6F-799B-35C57A838BE7}"/>
              </a:ext>
              <a:ext uri="{C183D7F6-B498-43B3-948B-1728B52AA6E4}">
                <adec:decorative xmlns:adec="http://schemas.microsoft.com/office/drawing/2017/decorative" val="1"/>
              </a:ext>
            </a:extLst>
          </p:cNvPr>
          <p:cNvSpPr>
            <a:spLocks noGrp="1"/>
          </p:cNvSpPr>
          <p:nvPr>
            <p:ph type="dt" sz="half" idx="10"/>
          </p:nvPr>
        </p:nvSpPr>
        <p:spPr/>
        <p:txBody>
          <a:bodyPr/>
          <a:lstStyle/>
          <a:p>
            <a:fld id="{1116E7F1-FF9F-4810-B184-390D72D40AE7}" type="datetime1">
              <a:rPr lang="en-AU" noProof="0" smtClean="0"/>
              <a:t>4/07/2025</a:t>
            </a:fld>
            <a:endParaRPr lang="en-AU" noProof="0"/>
          </a:p>
        </p:txBody>
      </p:sp>
      <p:sp>
        <p:nvSpPr>
          <p:cNvPr id="7" name="Footer Placeholder 6">
            <a:extLst>
              <a:ext uri="{FF2B5EF4-FFF2-40B4-BE49-F238E27FC236}">
                <a16:creationId xmlns:a16="http://schemas.microsoft.com/office/drawing/2014/main" id="{4C109EF7-CD30-4D73-1B33-2D307729F23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8" name="Slide Number Placeholder 7">
            <a:extLst>
              <a:ext uri="{FF2B5EF4-FFF2-40B4-BE49-F238E27FC236}">
                <a16:creationId xmlns:a16="http://schemas.microsoft.com/office/drawing/2014/main" id="{9334067D-1AA8-0917-1220-76596069433C}"/>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559143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1_Section Header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598" y="0"/>
            <a:ext cx="10972801" cy="2871784"/>
          </a:xfrm>
        </p:spPr>
        <p:txBody>
          <a:bodyPr tIns="108000" anchor="ctr" anchorCtr="0">
            <a:noAutofit/>
          </a:bodyPr>
          <a:lstStyle>
            <a:lvl1pPr algn="ctr">
              <a:defRPr sz="5400" b="0">
                <a:solidFill>
                  <a:schemeClr val="tx2"/>
                </a:solidFill>
                <a:latin typeface="Montserrat SemiBold" panose="00000700000000000000" pitchFamily="2" charset="0"/>
              </a:defRPr>
            </a:lvl1pPr>
          </a:lstStyle>
          <a:p>
            <a:r>
              <a:rPr lang="en-AU" noProof="0"/>
              <a:t>Click to edit section header – Style 3</a:t>
            </a:r>
          </a:p>
        </p:txBody>
      </p:sp>
      <p:sp>
        <p:nvSpPr>
          <p:cNvPr id="4" name="Rectangle 3">
            <a:extLst>
              <a:ext uri="{FF2B5EF4-FFF2-40B4-BE49-F238E27FC236}">
                <a16:creationId xmlns:a16="http://schemas.microsoft.com/office/drawing/2014/main" id="{FC8B0797-662D-5166-1C3E-7598A43146A6}"/>
              </a:ext>
            </a:extLst>
          </p:cNvPr>
          <p:cNvSpPr/>
          <p:nvPr/>
        </p:nvSpPr>
        <p:spPr>
          <a:xfrm>
            <a:off x="0" y="2871913"/>
            <a:ext cx="12192000" cy="85471"/>
          </a:xfrm>
          <a:prstGeom prst="rect">
            <a:avLst/>
          </a:prstGeom>
          <a:gradFill flip="none" rotWithShape="1">
            <a:gsLst>
              <a:gs pos="0">
                <a:schemeClr val="tx2"/>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6" name="Picture Placeholder 5">
            <a:extLst>
              <a:ext uri="{FF2B5EF4-FFF2-40B4-BE49-F238E27FC236}">
                <a16:creationId xmlns:a16="http://schemas.microsoft.com/office/drawing/2014/main" id="{3ECC513C-F08A-6BF6-DCD3-2E65BEA99C12}"/>
              </a:ext>
            </a:extLst>
          </p:cNvPr>
          <p:cNvSpPr>
            <a:spLocks noGrp="1"/>
          </p:cNvSpPr>
          <p:nvPr>
            <p:ph type="pic" sz="quarter" idx="13" hasCustomPrompt="1"/>
          </p:nvPr>
        </p:nvSpPr>
        <p:spPr>
          <a:xfrm>
            <a:off x="0" y="2957513"/>
            <a:ext cx="12192000" cy="3900487"/>
          </a:xfrm>
        </p:spPr>
        <p:txBody>
          <a:bodyPr/>
          <a:lstStyle>
            <a:lvl1pPr algn="ctr">
              <a:defRPr/>
            </a:lvl1pPr>
          </a:lstStyle>
          <a:p>
            <a:r>
              <a:rPr lang="en-AU" noProof="0"/>
              <a:t>Insert image</a:t>
            </a:r>
          </a:p>
        </p:txBody>
      </p:sp>
      <p:sp>
        <p:nvSpPr>
          <p:cNvPr id="10" name="Text Placeholder 2">
            <a:extLst>
              <a:ext uri="{FF2B5EF4-FFF2-40B4-BE49-F238E27FC236}">
                <a16:creationId xmlns:a16="http://schemas.microsoft.com/office/drawing/2014/main" id="{C729DC6C-F669-A5D7-C638-4C83273A025E}"/>
              </a:ext>
            </a:extLst>
          </p:cNvPr>
          <p:cNvSpPr>
            <a:spLocks noGrp="1"/>
          </p:cNvSpPr>
          <p:nvPr>
            <p:ph type="body" idx="15" hasCustomPrompt="1"/>
          </p:nvPr>
        </p:nvSpPr>
        <p:spPr>
          <a:xfrm>
            <a:off x="609600" y="6189164"/>
            <a:ext cx="6188242" cy="274049"/>
          </a:xfrm>
          <a:prstGeom prst="rect">
            <a:avLst/>
          </a:prstGeom>
        </p:spPr>
        <p:txBody>
          <a:bodyPr>
            <a:spAutoFit/>
          </a:bodyPr>
          <a:lstStyle>
            <a:lvl1pPr marL="0" indent="0" algn="l">
              <a:buNone/>
              <a:defRPr sz="1000">
                <a:solidFill>
                  <a:schemeClr val="bg2"/>
                </a:solidFill>
              </a:defRPr>
            </a:lvl1pPr>
            <a:lvl2pPr marL="457200" indent="0">
              <a:buNone/>
              <a:defRPr sz="2000">
                <a:solidFill>
                  <a:schemeClr val="tx1">
                    <a:tint val="82000"/>
                  </a:schemeClr>
                </a:solidFill>
              </a:defRPr>
            </a:lvl2pPr>
            <a:lvl3pPr marL="0" indent="0">
              <a:buNone/>
              <a:defRPr sz="900" b="0">
                <a:solidFill>
                  <a:schemeClr val="bg2"/>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Tree>
    <p:extLst>
      <p:ext uri="{BB962C8B-B14F-4D97-AF65-F5344CB8AC3E}">
        <p14:creationId xmlns:p14="http://schemas.microsoft.com/office/powerpoint/2010/main" val="6325211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Section Header_2">
    <p:bg>
      <p:bgPr>
        <a:solidFill>
          <a:schemeClr val="accent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75CEECE-5A82-11C0-C4BB-23A4729371B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66" t="9837" r="26406"/>
          <a:stretch/>
        </p:blipFill>
        <p:spPr>
          <a:xfrm>
            <a:off x="-1" y="136524"/>
            <a:ext cx="12192001" cy="6592425"/>
          </a:xfrm>
          <a:prstGeom prst="rect">
            <a:avLst/>
          </a:prstGeom>
        </p:spPr>
      </p:pic>
      <p:sp>
        <p:nvSpPr>
          <p:cNvPr id="22" name="Text Placeholder 2">
            <a:extLst>
              <a:ext uri="{FF2B5EF4-FFF2-40B4-BE49-F238E27FC236}">
                <a16:creationId xmlns:a16="http://schemas.microsoft.com/office/drawing/2014/main" id="{2EEC524A-0519-4486-32A6-6B157DF329A5}"/>
              </a:ext>
            </a:extLst>
          </p:cNvPr>
          <p:cNvSpPr>
            <a:spLocks noGrp="1"/>
          </p:cNvSpPr>
          <p:nvPr>
            <p:ph type="body" idx="1" hasCustomPrompt="1"/>
          </p:nvPr>
        </p:nvSpPr>
        <p:spPr>
          <a:xfrm>
            <a:off x="1106686" y="1700808"/>
            <a:ext cx="5805268" cy="4536504"/>
          </a:xfrm>
          <a:prstGeom prst="rect">
            <a:avLst/>
          </a:prstGeom>
        </p:spPr>
        <p:txBody>
          <a:bodyPr>
            <a:noAutofit/>
          </a:bodyPr>
          <a:lstStyle>
            <a:lvl1pPr marL="0" indent="0" algn="l">
              <a:lnSpc>
                <a:spcPct val="120000"/>
              </a:lnSpc>
              <a:spcAft>
                <a:spcPts val="1800"/>
              </a:spcAft>
              <a:buNone/>
              <a:defRPr sz="1800" b="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Click to edit description text. Use the same section header style throughout your presentation.</a:t>
            </a:r>
          </a:p>
        </p:txBody>
      </p:sp>
      <p:sp>
        <p:nvSpPr>
          <p:cNvPr id="3" name="Date Placeholder 2">
            <a:extLst>
              <a:ext uri="{FF2B5EF4-FFF2-40B4-BE49-F238E27FC236}">
                <a16:creationId xmlns:a16="http://schemas.microsoft.com/office/drawing/2014/main" id="{C23FAF0F-56AC-CB6F-799B-35C57A838BE7}"/>
              </a:ext>
              <a:ext uri="{C183D7F6-B498-43B3-948B-1728B52AA6E4}">
                <adec:decorative xmlns:adec="http://schemas.microsoft.com/office/drawing/2017/decorative" val="1"/>
              </a:ext>
            </a:extLst>
          </p:cNvPr>
          <p:cNvSpPr>
            <a:spLocks noGrp="1"/>
          </p:cNvSpPr>
          <p:nvPr>
            <p:ph type="dt" sz="half" idx="10"/>
          </p:nvPr>
        </p:nvSpPr>
        <p:spPr/>
        <p:txBody>
          <a:bodyPr/>
          <a:lstStyle/>
          <a:p>
            <a:fld id="{1116E7F1-FF9F-4810-B184-390D72D40AE7}" type="datetime1">
              <a:rPr lang="en-AU" noProof="0" smtClean="0"/>
              <a:t>4/07/2025</a:t>
            </a:fld>
            <a:endParaRPr lang="en-AU" noProof="0"/>
          </a:p>
        </p:txBody>
      </p:sp>
      <p:sp>
        <p:nvSpPr>
          <p:cNvPr id="7" name="Footer Placeholder 6">
            <a:extLst>
              <a:ext uri="{FF2B5EF4-FFF2-40B4-BE49-F238E27FC236}">
                <a16:creationId xmlns:a16="http://schemas.microsoft.com/office/drawing/2014/main" id="{4C109EF7-CD30-4D73-1B33-2D307729F23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8" name="Slide Number Placeholder 7">
            <a:extLst>
              <a:ext uri="{FF2B5EF4-FFF2-40B4-BE49-F238E27FC236}">
                <a16:creationId xmlns:a16="http://schemas.microsoft.com/office/drawing/2014/main" id="{9334067D-1AA8-0917-1220-76596069433C}"/>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4" name="Title 1">
            <a:extLst>
              <a:ext uri="{FF2B5EF4-FFF2-40B4-BE49-F238E27FC236}">
                <a16:creationId xmlns:a16="http://schemas.microsoft.com/office/drawing/2014/main" id="{F8705EAB-5339-862D-A081-4343631C1D08}"/>
              </a:ext>
            </a:extLst>
          </p:cNvPr>
          <p:cNvSpPr>
            <a:spLocks noGrp="1"/>
          </p:cNvSpPr>
          <p:nvPr>
            <p:ph type="title" hasCustomPrompt="1"/>
          </p:nvPr>
        </p:nvSpPr>
        <p:spPr>
          <a:xfrm>
            <a:off x="667816" y="802545"/>
            <a:ext cx="10771169" cy="535531"/>
          </a:xfrm>
        </p:spPr>
        <p:txBody>
          <a:bodyPr>
            <a:spAutoFit/>
          </a:bodyPr>
          <a:lstStyle>
            <a:lvl1pPr>
              <a:defRPr/>
            </a:lvl1pPr>
          </a:lstStyle>
          <a:p>
            <a:r>
              <a:rPr lang="en-AU" noProof="0"/>
              <a:t>Click to edit Heading level 1</a:t>
            </a:r>
          </a:p>
        </p:txBody>
      </p:sp>
    </p:spTree>
    <p:extLst>
      <p:ext uri="{BB962C8B-B14F-4D97-AF65-F5344CB8AC3E}">
        <p14:creationId xmlns:p14="http://schemas.microsoft.com/office/powerpoint/2010/main" val="4138961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07369C9-CDFF-3CD1-6B82-5CFBC49FD97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p:txBody>
          <a:bodyPr/>
          <a:lstStyle>
            <a:lvl1pPr>
              <a:defRPr/>
            </a:lvl1pPr>
          </a:lstStyle>
          <a:p>
            <a:r>
              <a:rPr lang="en-AU" noProof="0"/>
              <a:t>Click to edit Heading level 1</a:t>
            </a:r>
          </a:p>
        </p:txBody>
      </p:sp>
      <p:sp>
        <p:nvSpPr>
          <p:cNvPr id="15" name="Text Placeholder 14">
            <a:extLst>
              <a:ext uri="{FF2B5EF4-FFF2-40B4-BE49-F238E27FC236}">
                <a16:creationId xmlns:a16="http://schemas.microsoft.com/office/drawing/2014/main" id="{B7F11B3D-B6EA-0844-556A-4FE947C45FFB}"/>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B5DB385A-3603-4BBC-85AB-ECFCF9D79517}"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2404344048"/>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and 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p:txBody>
          <a:bodyPr/>
          <a:lstStyle>
            <a:lvl1pPr>
              <a:defRPr/>
            </a:lvl1pPr>
          </a:lstStyle>
          <a:p>
            <a:r>
              <a:rPr lang="en-AU" noProof="0"/>
              <a:t>Click to edit Heading level 1</a:t>
            </a:r>
          </a:p>
        </p:txBody>
      </p:sp>
      <p:sp>
        <p:nvSpPr>
          <p:cNvPr id="7" name="Text Placeholder 14">
            <a:extLst>
              <a:ext uri="{FF2B5EF4-FFF2-40B4-BE49-F238E27FC236}">
                <a16:creationId xmlns:a16="http://schemas.microsoft.com/office/drawing/2014/main" id="{9CEF8042-67DE-A447-F784-842514193183}"/>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7D79FF59-D4D8-4C08-8151-33B8D48C48FB}"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655416999"/>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p:txBody>
          <a:bodyPr/>
          <a:lstStyle>
            <a:lvl1pPr>
              <a:defRPr/>
            </a:lvl1pPr>
          </a:lstStyle>
          <a:p>
            <a:r>
              <a:rPr lang="en-AU" noProof="0"/>
              <a:t>Click to edit Heading level 1</a:t>
            </a:r>
          </a:p>
        </p:txBody>
      </p:sp>
      <p:sp>
        <p:nvSpPr>
          <p:cNvPr id="8" name="Text Placeholder 14">
            <a:extLst>
              <a:ext uri="{FF2B5EF4-FFF2-40B4-BE49-F238E27FC236}">
                <a16:creationId xmlns:a16="http://schemas.microsoft.com/office/drawing/2014/main" id="{11C22458-311B-5AB8-3498-CA62BA8F60EB}"/>
              </a:ext>
            </a:extLst>
          </p:cNvPr>
          <p:cNvSpPr>
            <a:spLocks noGrp="1"/>
          </p:cNvSpPr>
          <p:nvPr>
            <p:ph type="body" sz="quarter" idx="23" hasCustomPrompt="1"/>
          </p:nvPr>
        </p:nvSpPr>
        <p:spPr>
          <a:xfrm>
            <a:off x="609600"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11" name="Text Placeholder 14">
            <a:extLst>
              <a:ext uri="{FF2B5EF4-FFF2-40B4-BE49-F238E27FC236}">
                <a16:creationId xmlns:a16="http://schemas.microsoft.com/office/drawing/2014/main" id="{7824E0E0-C529-263E-5427-D6E34C9A25AA}"/>
              </a:ext>
            </a:extLst>
          </p:cNvPr>
          <p:cNvSpPr>
            <a:spLocks noGrp="1"/>
          </p:cNvSpPr>
          <p:nvPr>
            <p:ph type="body" sz="quarter" idx="24" hasCustomPrompt="1"/>
          </p:nvPr>
        </p:nvSpPr>
        <p:spPr>
          <a:xfrm>
            <a:off x="6470402"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5" name="Date Placeholder 4">
            <a:extLst>
              <a:ext uri="{FF2B5EF4-FFF2-40B4-BE49-F238E27FC236}">
                <a16:creationId xmlns:a16="http://schemas.microsoft.com/office/drawing/2014/main" id="{0ED2C01B-60A6-6D47-714D-A485B5080E3F}"/>
              </a:ext>
              <a:ext uri="{C183D7F6-B498-43B3-948B-1728B52AA6E4}">
                <adec:decorative xmlns:adec="http://schemas.microsoft.com/office/drawing/2017/decorative" val="1"/>
              </a:ext>
            </a:extLst>
          </p:cNvPr>
          <p:cNvSpPr>
            <a:spLocks noGrp="1"/>
          </p:cNvSpPr>
          <p:nvPr>
            <p:ph type="dt" sz="half" idx="10"/>
          </p:nvPr>
        </p:nvSpPr>
        <p:spPr/>
        <p:txBody>
          <a:bodyPr/>
          <a:lstStyle/>
          <a:p>
            <a:fld id="{1A2BA13D-F4BE-4860-BFD2-3034B2CF5444}" type="datetime1">
              <a:rPr lang="en-AU" noProof="0" smtClean="0"/>
              <a:t>4/07/2025</a:t>
            </a:fld>
            <a:endParaRPr lang="en-AU" noProof="0"/>
          </a:p>
        </p:txBody>
      </p:sp>
      <p:sp>
        <p:nvSpPr>
          <p:cNvPr id="6" name="Footer Placeholder 5">
            <a:extLst>
              <a:ext uri="{FF2B5EF4-FFF2-40B4-BE49-F238E27FC236}">
                <a16:creationId xmlns:a16="http://schemas.microsoft.com/office/drawing/2014/main" id="{75AF0A43-43B8-C8B0-5DF2-4C911B8FF1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7" name="Slide Number Placeholder 6">
            <a:extLst>
              <a:ext uri="{FF2B5EF4-FFF2-40B4-BE49-F238E27FC236}">
                <a16:creationId xmlns:a16="http://schemas.microsoft.com/office/drawing/2014/main" id="{08FB2DA8-7F1A-B3E5-DA71-1C310376C48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19280792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content and image">
    <p:bg>
      <p:bgPr>
        <a:solidFill>
          <a:schemeClr val="accent5"/>
        </a:soli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A8DBE73A-721D-3BA5-3E94-43E42269C6D4}"/>
              </a:ext>
            </a:extLst>
          </p:cNvPr>
          <p:cNvSpPr>
            <a:spLocks noGrp="1"/>
          </p:cNvSpPr>
          <p:nvPr>
            <p:ph type="pic" sz="quarter" idx="46" hasCustomPrompt="1"/>
          </p:nvPr>
        </p:nvSpPr>
        <p:spPr>
          <a:xfrm>
            <a:off x="7390147" y="144000"/>
            <a:ext cx="4801852" cy="6713999"/>
          </a:xfrm>
          <a:custGeom>
            <a:avLst/>
            <a:gdLst>
              <a:gd name="connsiteX0" fmla="*/ 0 w 4801852"/>
              <a:gd name="connsiteY0" fmla="*/ 0 h 6713999"/>
              <a:gd name="connsiteX1" fmla="*/ 4801852 w 4801852"/>
              <a:gd name="connsiteY1" fmla="*/ 0 h 6713999"/>
              <a:gd name="connsiteX2" fmla="*/ 4801852 w 4801852"/>
              <a:gd name="connsiteY2" fmla="*/ 6713999 h 6713999"/>
              <a:gd name="connsiteX3" fmla="*/ 4801850 w 4801852"/>
              <a:gd name="connsiteY3" fmla="*/ 6713999 h 6713999"/>
              <a:gd name="connsiteX4" fmla="*/ 763250 w 4801852"/>
              <a:gd name="connsiteY4" fmla="*/ 6713999 h 6713999"/>
              <a:gd name="connsiteX5" fmla="*/ 358602 w 4801852"/>
              <a:gd name="connsiteY5" fmla="*/ 6713999 h 6713999"/>
              <a:gd name="connsiteX6" fmla="*/ 0 w 4801852"/>
              <a:gd name="connsiteY6" fmla="*/ 6355397 h 6713999"/>
              <a:gd name="connsiteX7" fmla="*/ 0 w 4801852"/>
              <a:gd name="connsiteY7" fmla="*/ 552912 h 6713999"/>
              <a:gd name="connsiteX8" fmla="*/ 0 w 4801852"/>
              <a:gd name="connsiteY8" fmla="*/ 214597 h 6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852" h="6713999">
                <a:moveTo>
                  <a:pt x="0" y="0"/>
                </a:moveTo>
                <a:lnTo>
                  <a:pt x="4801852" y="0"/>
                </a:lnTo>
                <a:lnTo>
                  <a:pt x="4801852" y="6713999"/>
                </a:lnTo>
                <a:lnTo>
                  <a:pt x="4801850" y="6713999"/>
                </a:lnTo>
                <a:lnTo>
                  <a:pt x="763250" y="6713999"/>
                </a:lnTo>
                <a:lnTo>
                  <a:pt x="358602" y="6713999"/>
                </a:lnTo>
                <a:cubicBezTo>
                  <a:pt x="160552" y="6713999"/>
                  <a:pt x="0" y="6553447"/>
                  <a:pt x="0" y="6355397"/>
                </a:cubicBezTo>
                <a:lnTo>
                  <a:pt x="0" y="552912"/>
                </a:lnTo>
                <a:lnTo>
                  <a:pt x="0" y="214597"/>
                </a:lnTo>
                <a:close/>
              </a:path>
            </a:pathLst>
          </a:custGeom>
          <a:solidFill>
            <a:schemeClr val="bg2">
              <a:lumMod val="95000"/>
            </a:schemeClr>
          </a:solidFill>
        </p:spPr>
        <p:txBody>
          <a:bodyPr wrap="square" anchor="ctr" anchorCtr="0">
            <a:noAutofit/>
          </a:bodyPr>
          <a:lstStyle>
            <a:lvl1pPr algn="ctr">
              <a:defRPr/>
            </a:lvl1pPr>
          </a:lstStyle>
          <a:p>
            <a:r>
              <a:rPr lang="en-AU" noProof="0"/>
              <a:t>Insert image</a:t>
            </a:r>
          </a:p>
        </p:txBody>
      </p:sp>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6209654" cy="1170772"/>
          </a:xfrm>
        </p:spPr>
        <p:txBody>
          <a:bodyPr/>
          <a:lstStyle>
            <a:lvl1pPr>
              <a:defRPr/>
            </a:lvl1pPr>
          </a:lstStyle>
          <a:p>
            <a:r>
              <a:rPr lang="en-AU" noProof="0"/>
              <a:t>Click to edit Heading level 1</a:t>
            </a:r>
          </a:p>
        </p:txBody>
      </p:sp>
      <p:sp>
        <p:nvSpPr>
          <p:cNvPr id="3" name="Text Placeholder 14">
            <a:extLst>
              <a:ext uri="{FF2B5EF4-FFF2-40B4-BE49-F238E27FC236}">
                <a16:creationId xmlns:a16="http://schemas.microsoft.com/office/drawing/2014/main" id="{F52AB102-AB75-E877-4DC2-54F89742E939}"/>
              </a:ext>
            </a:extLst>
          </p:cNvPr>
          <p:cNvSpPr>
            <a:spLocks noGrp="1"/>
          </p:cNvSpPr>
          <p:nvPr>
            <p:ph type="body" sz="quarter" idx="23" hasCustomPrompt="1"/>
          </p:nvPr>
        </p:nvSpPr>
        <p:spPr>
          <a:xfrm>
            <a:off x="609598" y="2090056"/>
            <a:ext cx="6209655" cy="4165085"/>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a:xfrm>
            <a:off x="609600" y="7270750"/>
            <a:ext cx="2743200" cy="365125"/>
          </a:xfrm>
        </p:spPr>
        <p:txBody>
          <a:bodyPr/>
          <a:lstStyle/>
          <a:p>
            <a:fld id="{382856D6-DE5E-4276-9586-CE530BC858A7}"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a:xfrm>
            <a:off x="4038600" y="7270750"/>
            <a:ext cx="4114800" cy="365125"/>
          </a:xfrm>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a:xfrm>
            <a:off x="8839200" y="7270750"/>
            <a:ext cx="2743200" cy="365125"/>
          </a:xfrm>
        </p:spPr>
        <p:txBody>
          <a:bodyPr/>
          <a:lstStyle/>
          <a:p>
            <a:fld id="{912A9220-AD7D-4FDF-9C3C-F5E0D64B4449}" type="slidenum">
              <a:rPr lang="en-AU" noProof="0" smtClean="0"/>
              <a:t>‹#›</a:t>
            </a:fld>
            <a:endParaRPr lang="en-AU" noProof="0"/>
          </a:p>
        </p:txBody>
      </p:sp>
      <p:sp>
        <p:nvSpPr>
          <p:cNvPr id="10" name="Text Placeholder 2">
            <a:extLst>
              <a:ext uri="{FF2B5EF4-FFF2-40B4-BE49-F238E27FC236}">
                <a16:creationId xmlns:a16="http://schemas.microsoft.com/office/drawing/2014/main" id="{98445F6C-FCFF-3333-6B5B-448640B7E962}"/>
              </a:ext>
              <a:ext uri="{C183D7F6-B498-43B3-948B-1728B52AA6E4}">
                <adec:decorative xmlns:adec="http://schemas.microsoft.com/office/drawing/2017/decorative" val="1"/>
              </a:ext>
            </a:extLst>
          </p:cNvPr>
          <p:cNvSpPr>
            <a:spLocks noGrp="1"/>
          </p:cNvSpPr>
          <p:nvPr>
            <p:ph type="body" idx="15" hasCustomPrompt="1"/>
          </p:nvPr>
        </p:nvSpPr>
        <p:spPr>
          <a:xfrm>
            <a:off x="7681305" y="6250159"/>
            <a:ext cx="4219536" cy="274049"/>
          </a:xfrm>
          <a:prstGeom prst="rect">
            <a:avLst/>
          </a:prstGeom>
        </p:spPr>
        <p:txBody>
          <a:bodyPr>
            <a:spAutoFit/>
          </a:bodyPr>
          <a:lstStyle>
            <a:lvl1pPr marL="0" indent="0" algn="r">
              <a:buNone/>
              <a:defRPr sz="1000">
                <a:solidFill>
                  <a:schemeClr val="bg2"/>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Tree>
    <p:extLst>
      <p:ext uri="{BB962C8B-B14F-4D97-AF65-F5344CB8AC3E}">
        <p14:creationId xmlns:p14="http://schemas.microsoft.com/office/powerpoint/2010/main" val="324595000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Tree>
    <p:extLst>
      <p:ext uri="{BB962C8B-B14F-4D97-AF65-F5344CB8AC3E}">
        <p14:creationId xmlns:p14="http://schemas.microsoft.com/office/powerpoint/2010/main" val="13585107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Title, conten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5372746" y="780288"/>
            <a:ext cx="6209654" cy="1170772"/>
          </a:xfrm>
        </p:spPr>
        <p:txBody>
          <a:bodyPr/>
          <a:lstStyle>
            <a:lvl1pPr>
              <a:defRPr/>
            </a:lvl1pPr>
          </a:lstStyle>
          <a:p>
            <a:r>
              <a:rPr lang="en-AU" noProof="0"/>
              <a:t>Click to edit Heading level 1</a:t>
            </a:r>
          </a:p>
        </p:txBody>
      </p:sp>
      <p:sp>
        <p:nvSpPr>
          <p:cNvPr id="3" name="Text Placeholder 14">
            <a:extLst>
              <a:ext uri="{FF2B5EF4-FFF2-40B4-BE49-F238E27FC236}">
                <a16:creationId xmlns:a16="http://schemas.microsoft.com/office/drawing/2014/main" id="{F52AB102-AB75-E877-4DC2-54F89742E939}"/>
              </a:ext>
            </a:extLst>
          </p:cNvPr>
          <p:cNvSpPr>
            <a:spLocks noGrp="1"/>
          </p:cNvSpPr>
          <p:nvPr>
            <p:ph type="body" sz="quarter" idx="23" hasCustomPrompt="1"/>
          </p:nvPr>
        </p:nvSpPr>
        <p:spPr>
          <a:xfrm>
            <a:off x="5372744" y="2090056"/>
            <a:ext cx="6209655" cy="4165085"/>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a:xfrm>
            <a:off x="609600" y="7270750"/>
            <a:ext cx="2743200" cy="365125"/>
          </a:xfrm>
        </p:spPr>
        <p:txBody>
          <a:bodyPr/>
          <a:lstStyle/>
          <a:p>
            <a:fld id="{54E9C5C2-3661-4F11-B038-830E826C4017}"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a:xfrm>
            <a:off x="4038600" y="7270750"/>
            <a:ext cx="4114800" cy="365125"/>
          </a:xfrm>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a:xfrm>
            <a:off x="8839200" y="7270750"/>
            <a:ext cx="2743200" cy="365125"/>
          </a:xfrm>
        </p:spPr>
        <p:txBody>
          <a:bodyPr/>
          <a:lstStyle/>
          <a:p>
            <a:fld id="{912A9220-AD7D-4FDF-9C3C-F5E0D64B4449}" type="slidenum">
              <a:rPr lang="en-AU" noProof="0" smtClean="0"/>
              <a:t>‹#›</a:t>
            </a:fld>
            <a:endParaRPr lang="en-AU" noProof="0"/>
          </a:p>
        </p:txBody>
      </p:sp>
      <p:sp>
        <p:nvSpPr>
          <p:cNvPr id="8" name="Rectangle 7">
            <a:extLst>
              <a:ext uri="{FF2B5EF4-FFF2-40B4-BE49-F238E27FC236}">
                <a16:creationId xmlns:a16="http://schemas.microsoft.com/office/drawing/2014/main" id="{E59377A7-AD98-1E0B-CC08-0F12AF0B2FB5}"/>
              </a:ext>
            </a:extLst>
          </p:cNvPr>
          <p:cNvSpPr/>
          <p:nvPr/>
        </p:nvSpPr>
        <p:spPr>
          <a:xfrm>
            <a:off x="0" y="142875"/>
            <a:ext cx="3441699" cy="671512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9" name="Picture Placeholder 14">
            <a:extLst>
              <a:ext uri="{FF2B5EF4-FFF2-40B4-BE49-F238E27FC236}">
                <a16:creationId xmlns:a16="http://schemas.microsoft.com/office/drawing/2014/main" id="{067C1DE9-00E5-51CA-0D25-4691C2D30C3D}"/>
              </a:ext>
            </a:extLst>
          </p:cNvPr>
          <p:cNvSpPr>
            <a:spLocks noGrp="1"/>
          </p:cNvSpPr>
          <p:nvPr>
            <p:ph type="pic" sz="quarter" idx="19" hasCustomPrompt="1"/>
          </p:nvPr>
        </p:nvSpPr>
        <p:spPr>
          <a:xfrm>
            <a:off x="760244" y="780288"/>
            <a:ext cx="3910981" cy="5474462"/>
          </a:xfrm>
          <a:prstGeom prst="round2DiagRect">
            <a:avLst>
              <a:gd name="adj1" fmla="val 0"/>
              <a:gd name="adj2" fmla="val 8443"/>
            </a:avLst>
          </a:prstGeom>
          <a:solidFill>
            <a:schemeClr val="bg2">
              <a:lumMod val="95000"/>
            </a:schemeClr>
          </a:solidFill>
        </p:spPr>
        <p:txBody>
          <a:bodyPr wrap="square" anchor="ctr" anchorCtr="0">
            <a:noAutofit/>
          </a:bodyPr>
          <a:lstStyle>
            <a:lvl1pPr algn="ctr">
              <a:defRPr/>
            </a:lvl1pPr>
            <a:lvl3pPr algn="ctr">
              <a:defRPr/>
            </a:lvl3pPr>
          </a:lstStyle>
          <a:p>
            <a:pPr lvl="0"/>
            <a:r>
              <a:rPr lang="en-AU" noProof="0"/>
              <a:t>Insert image</a:t>
            </a:r>
          </a:p>
        </p:txBody>
      </p:sp>
      <p:sp>
        <p:nvSpPr>
          <p:cNvPr id="11" name="Text Placeholder 2">
            <a:extLst>
              <a:ext uri="{FF2B5EF4-FFF2-40B4-BE49-F238E27FC236}">
                <a16:creationId xmlns:a16="http://schemas.microsoft.com/office/drawing/2014/main" id="{A9CE77AB-64FC-57CE-7312-259A6363F05B}"/>
              </a:ext>
              <a:ext uri="{C183D7F6-B498-43B3-948B-1728B52AA6E4}">
                <adec:decorative xmlns:adec="http://schemas.microsoft.com/office/drawing/2017/decorative" val="1"/>
              </a:ext>
            </a:extLst>
          </p:cNvPr>
          <p:cNvSpPr>
            <a:spLocks noGrp="1"/>
          </p:cNvSpPr>
          <p:nvPr>
            <p:ph type="body" idx="15" hasCustomPrompt="1"/>
          </p:nvPr>
        </p:nvSpPr>
        <p:spPr>
          <a:xfrm>
            <a:off x="760244" y="6254750"/>
            <a:ext cx="2592556" cy="603250"/>
          </a:xfrm>
          <a:prstGeom prst="rect">
            <a:avLst/>
          </a:prstGeom>
        </p:spPr>
        <p:txBody>
          <a:bodyPr wrap="square">
            <a:normAutofit/>
          </a:bodyPr>
          <a:lstStyle>
            <a:lvl1pPr marL="0" indent="0" algn="l">
              <a:buNone/>
              <a:defRPr sz="1000">
                <a:solidFill>
                  <a:schemeClr val="tx1"/>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Tree>
    <p:extLst>
      <p:ext uri="{BB962C8B-B14F-4D97-AF65-F5344CB8AC3E}">
        <p14:creationId xmlns:p14="http://schemas.microsoft.com/office/powerpoint/2010/main" val="50031342"/>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content and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126-08E7-4E4A-8770-909F46C9F6EF}"/>
              </a:ext>
            </a:extLst>
          </p:cNvPr>
          <p:cNvSpPr>
            <a:spLocks noGrp="1"/>
          </p:cNvSpPr>
          <p:nvPr>
            <p:ph type="title" hasCustomPrompt="1"/>
          </p:nvPr>
        </p:nvSpPr>
        <p:spPr>
          <a:xfrm>
            <a:off x="7463517" y="776514"/>
            <a:ext cx="4114799" cy="1618342"/>
          </a:xfrm>
        </p:spPr>
        <p:txBody>
          <a:bodyPr anchor="t" anchorCtr="0"/>
          <a:lstStyle>
            <a:lvl1pPr>
              <a:defRPr sz="3200"/>
            </a:lvl1pPr>
          </a:lstStyle>
          <a:p>
            <a:r>
              <a:rPr lang="en-AU" noProof="0"/>
              <a:t>Click to edit Heading level 1</a:t>
            </a:r>
          </a:p>
        </p:txBody>
      </p:sp>
      <p:sp>
        <p:nvSpPr>
          <p:cNvPr id="8" name="Text Placeholder 14">
            <a:extLst>
              <a:ext uri="{FF2B5EF4-FFF2-40B4-BE49-F238E27FC236}">
                <a16:creationId xmlns:a16="http://schemas.microsoft.com/office/drawing/2014/main" id="{44CA5E63-F47D-7B14-9E09-EB2C6F05F08A}"/>
              </a:ext>
            </a:extLst>
          </p:cNvPr>
          <p:cNvSpPr>
            <a:spLocks noGrp="1"/>
          </p:cNvSpPr>
          <p:nvPr>
            <p:ph type="body" sz="quarter" idx="23" hasCustomPrompt="1"/>
          </p:nvPr>
        </p:nvSpPr>
        <p:spPr>
          <a:xfrm>
            <a:off x="7463516" y="2462350"/>
            <a:ext cx="4118883" cy="3736837"/>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3" name="Picture Placeholder 2">
            <a:extLst>
              <a:ext uri="{FF2B5EF4-FFF2-40B4-BE49-F238E27FC236}">
                <a16:creationId xmlns:a16="http://schemas.microsoft.com/office/drawing/2014/main" id="{868E5437-28D5-6D48-119C-0B80A9B13405}"/>
              </a:ext>
            </a:extLst>
          </p:cNvPr>
          <p:cNvSpPr>
            <a:spLocks noGrp="1"/>
          </p:cNvSpPr>
          <p:nvPr>
            <p:ph type="pic" idx="1" hasCustomPrompt="1"/>
          </p:nvPr>
        </p:nvSpPr>
        <p:spPr>
          <a:xfrm>
            <a:off x="613684" y="776514"/>
            <a:ext cx="6395128" cy="5422673"/>
          </a:xfrm>
          <a:prstGeom prst="rect">
            <a:avLst/>
          </a:prstGeom>
          <a:solidFill>
            <a:schemeClr val="bg2">
              <a:lumMod val="95000"/>
            </a:schemeClr>
          </a:solidFill>
        </p:spPr>
        <p:txBody>
          <a:bodyPr anchor="ctr" anchorCtr="0">
            <a:normAutofit/>
          </a:bodyPr>
          <a:lstStyle>
            <a:lvl1pPr marL="0" indent="0" algn="ctr">
              <a:buNone/>
              <a:defRPr sz="1800"/>
            </a:lvl1pPr>
            <a:lvl2pPr marL="457200" indent="0">
              <a:buNone/>
              <a:defRPr sz="2800"/>
            </a:lvl2pPr>
            <a:lvl3pPr marL="0" indent="0" algn="ctr">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a:t>Insert image</a:t>
            </a:r>
          </a:p>
        </p:txBody>
      </p:sp>
      <p:sp>
        <p:nvSpPr>
          <p:cNvPr id="5" name="Date Placeholder 4">
            <a:extLst>
              <a:ext uri="{FF2B5EF4-FFF2-40B4-BE49-F238E27FC236}">
                <a16:creationId xmlns:a16="http://schemas.microsoft.com/office/drawing/2014/main" id="{59F7CA78-CBE0-99AA-3CFB-026A9D693A42}"/>
              </a:ext>
              <a:ext uri="{C183D7F6-B498-43B3-948B-1728B52AA6E4}">
                <adec:decorative xmlns:adec="http://schemas.microsoft.com/office/drawing/2017/decorative" val="1"/>
              </a:ext>
            </a:extLst>
          </p:cNvPr>
          <p:cNvSpPr>
            <a:spLocks noGrp="1"/>
          </p:cNvSpPr>
          <p:nvPr>
            <p:ph type="dt" sz="half" idx="10"/>
          </p:nvPr>
        </p:nvSpPr>
        <p:spPr/>
        <p:txBody>
          <a:bodyPr/>
          <a:lstStyle/>
          <a:p>
            <a:fld id="{41B9037C-316C-4685-ACAA-A8E57A94B5AB}" type="datetime1">
              <a:rPr lang="en-AU" noProof="0" smtClean="0"/>
              <a:t>4/07/2025</a:t>
            </a:fld>
            <a:endParaRPr lang="en-AU" noProof="0"/>
          </a:p>
        </p:txBody>
      </p:sp>
      <p:sp>
        <p:nvSpPr>
          <p:cNvPr id="6" name="Footer Placeholder 5">
            <a:extLst>
              <a:ext uri="{FF2B5EF4-FFF2-40B4-BE49-F238E27FC236}">
                <a16:creationId xmlns:a16="http://schemas.microsoft.com/office/drawing/2014/main" id="{D3A14EAA-B655-F246-7B6C-AF644F5FB98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7" name="Slide Number Placeholder 6">
            <a:extLst>
              <a:ext uri="{FF2B5EF4-FFF2-40B4-BE49-F238E27FC236}">
                <a16:creationId xmlns:a16="http://schemas.microsoft.com/office/drawing/2014/main" id="{C8BDA841-6C0A-4E64-6C06-EC0BE98E5B8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331791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content and thumbnail">
    <p:bg>
      <p:bgPr>
        <a:solidFill>
          <a:schemeClr val="accent5"/>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266C830-B133-2450-27AA-845715A15440}"/>
              </a:ext>
            </a:extLst>
          </p:cNvPr>
          <p:cNvSpPr>
            <a:spLocks noGrp="1"/>
          </p:cNvSpPr>
          <p:nvPr>
            <p:ph type="title" hasCustomPrompt="1"/>
          </p:nvPr>
        </p:nvSpPr>
        <p:spPr>
          <a:xfrm>
            <a:off x="609600" y="780287"/>
            <a:ext cx="10972800" cy="1015427"/>
          </a:xfrm>
        </p:spPr>
        <p:txBody>
          <a:bodyPr/>
          <a:lstStyle>
            <a:lvl1pPr>
              <a:defRPr>
                <a:solidFill>
                  <a:schemeClr val="tx2"/>
                </a:solidFill>
              </a:defRPr>
            </a:lvl1pPr>
          </a:lstStyle>
          <a:p>
            <a:r>
              <a:rPr lang="en-AU" noProof="0"/>
              <a:t>Click to edit Heading level 1</a:t>
            </a:r>
          </a:p>
        </p:txBody>
      </p:sp>
      <p:sp>
        <p:nvSpPr>
          <p:cNvPr id="3" name="Text Placeholder 14">
            <a:extLst>
              <a:ext uri="{FF2B5EF4-FFF2-40B4-BE49-F238E27FC236}">
                <a16:creationId xmlns:a16="http://schemas.microsoft.com/office/drawing/2014/main" id="{B93D2664-E914-A3E7-2BCE-FCC977B04859}"/>
              </a:ext>
            </a:extLst>
          </p:cNvPr>
          <p:cNvSpPr>
            <a:spLocks noGrp="1"/>
          </p:cNvSpPr>
          <p:nvPr>
            <p:ph type="body" sz="quarter" idx="23" hasCustomPrompt="1"/>
          </p:nvPr>
        </p:nvSpPr>
        <p:spPr>
          <a:xfrm>
            <a:off x="609600" y="1849830"/>
            <a:ext cx="6992983"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9" name="Picture Placeholder 8">
            <a:extLst>
              <a:ext uri="{FF2B5EF4-FFF2-40B4-BE49-F238E27FC236}">
                <a16:creationId xmlns:a16="http://schemas.microsoft.com/office/drawing/2014/main" id="{7FC4CA78-A655-F6DE-CF49-830BE4B6E7D6}"/>
              </a:ext>
            </a:extLst>
          </p:cNvPr>
          <p:cNvSpPr>
            <a:spLocks noGrp="1"/>
          </p:cNvSpPr>
          <p:nvPr>
            <p:ph type="pic" sz="quarter" idx="16" hasCustomPrompt="1"/>
          </p:nvPr>
        </p:nvSpPr>
        <p:spPr>
          <a:xfrm>
            <a:off x="8442542" y="1825474"/>
            <a:ext cx="3139858" cy="4364015"/>
          </a:xfrm>
          <a:prstGeom prst="rect">
            <a:avLst/>
          </a:prstGeom>
          <a:solidFill>
            <a:schemeClr val="bg2">
              <a:lumMod val="95000"/>
            </a:schemeClr>
          </a:solidFill>
          <a:effectLst>
            <a:outerShdw blurRad="38100" dir="3000000" sx="101000" sy="101000" algn="tl" rotWithShape="0">
              <a:prstClr val="black">
                <a:alpha val="20000"/>
              </a:prstClr>
            </a:outerShdw>
          </a:effectLst>
        </p:spPr>
        <p:txBody>
          <a:bodyPr wrap="square" anchor="ctr" anchorCtr="0">
            <a:noAutofit/>
          </a:bodyPr>
          <a:lstStyle>
            <a:lvl1pPr algn="ctr">
              <a:defRPr/>
            </a:lvl1pPr>
          </a:lstStyle>
          <a:p>
            <a:r>
              <a:rPr lang="en-AU" noProof="0"/>
              <a:t>Insert thumbnail image</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73431A5D-E6C7-481C-8A66-2180142AD19D}"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3202144695"/>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content and table">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AB00A-4AFC-7166-921A-A55323272A18}"/>
              </a:ext>
            </a:extLst>
          </p:cNvPr>
          <p:cNvSpPr>
            <a:spLocks noGrp="1"/>
          </p:cNvSpPr>
          <p:nvPr>
            <p:ph type="title" hasCustomPrompt="1"/>
          </p:nvPr>
        </p:nvSpPr>
        <p:spPr>
          <a:xfrm>
            <a:off x="610147" y="776514"/>
            <a:ext cx="4114799" cy="1618342"/>
          </a:xfrm>
        </p:spPr>
        <p:txBody>
          <a:bodyPr anchor="t" anchorCtr="0"/>
          <a:lstStyle>
            <a:lvl1pPr>
              <a:defRPr sz="3200"/>
            </a:lvl1pPr>
          </a:lstStyle>
          <a:p>
            <a:r>
              <a:rPr lang="en-AU" noProof="0"/>
              <a:t>Click to edit Heading level 1</a:t>
            </a:r>
          </a:p>
        </p:txBody>
      </p:sp>
      <p:sp>
        <p:nvSpPr>
          <p:cNvPr id="4" name="Text Placeholder 14">
            <a:extLst>
              <a:ext uri="{FF2B5EF4-FFF2-40B4-BE49-F238E27FC236}">
                <a16:creationId xmlns:a16="http://schemas.microsoft.com/office/drawing/2014/main" id="{85DB7489-F10D-4F14-C45D-C6CC500B8D51}"/>
              </a:ext>
            </a:extLst>
          </p:cNvPr>
          <p:cNvSpPr>
            <a:spLocks noGrp="1"/>
          </p:cNvSpPr>
          <p:nvPr>
            <p:ph type="body" sz="quarter" idx="23" hasCustomPrompt="1"/>
          </p:nvPr>
        </p:nvSpPr>
        <p:spPr>
          <a:xfrm>
            <a:off x="609600" y="2462350"/>
            <a:ext cx="4118883" cy="3736837"/>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10" name="Table Placeholder 9">
            <a:extLst>
              <a:ext uri="{FF2B5EF4-FFF2-40B4-BE49-F238E27FC236}">
                <a16:creationId xmlns:a16="http://schemas.microsoft.com/office/drawing/2014/main" id="{10FA1D2B-05CD-A427-57FF-2481B52E135D}"/>
              </a:ext>
            </a:extLst>
          </p:cNvPr>
          <p:cNvSpPr>
            <a:spLocks noGrp="1"/>
          </p:cNvSpPr>
          <p:nvPr>
            <p:ph type="tbl" sz="quarter" idx="18" hasCustomPrompt="1"/>
          </p:nvPr>
        </p:nvSpPr>
        <p:spPr>
          <a:xfrm>
            <a:off x="5016500" y="781050"/>
            <a:ext cx="6565900" cy="5395913"/>
          </a:xfrm>
          <a:prstGeom prst="rect">
            <a:avLst/>
          </a:prstGeom>
        </p:spPr>
        <p:txBody>
          <a:bodyPr anchor="ctr" anchorCtr="0"/>
          <a:lstStyle>
            <a:lvl1pPr algn="ctr">
              <a:defRPr/>
            </a:lvl1pPr>
            <a:lvl3pPr algn="ctr">
              <a:defRPr/>
            </a:lvl3pPr>
          </a:lstStyle>
          <a:p>
            <a:pPr lvl="0"/>
            <a:r>
              <a:rPr lang="en-AU" noProof="0"/>
              <a:t>Insert table</a:t>
            </a:r>
          </a:p>
        </p:txBody>
      </p:sp>
      <p:sp>
        <p:nvSpPr>
          <p:cNvPr id="5" name="Date Placeholder 4">
            <a:extLst>
              <a:ext uri="{FF2B5EF4-FFF2-40B4-BE49-F238E27FC236}">
                <a16:creationId xmlns:a16="http://schemas.microsoft.com/office/drawing/2014/main" id="{374DC161-7F54-4D70-7D63-EE5EA18EFCAE}"/>
              </a:ext>
              <a:ext uri="{C183D7F6-B498-43B3-948B-1728B52AA6E4}">
                <adec:decorative xmlns:adec="http://schemas.microsoft.com/office/drawing/2017/decorative" val="1"/>
              </a:ext>
            </a:extLst>
          </p:cNvPr>
          <p:cNvSpPr>
            <a:spLocks noGrp="1"/>
          </p:cNvSpPr>
          <p:nvPr>
            <p:ph type="dt" sz="half" idx="10"/>
          </p:nvPr>
        </p:nvSpPr>
        <p:spPr/>
        <p:txBody>
          <a:bodyPr/>
          <a:lstStyle/>
          <a:p>
            <a:fld id="{8D7AE1BC-AF3C-40DD-B89B-CAD516891C22}" type="datetime1">
              <a:rPr lang="en-AU" noProof="0" smtClean="0"/>
              <a:t>4/07/2025</a:t>
            </a:fld>
            <a:endParaRPr lang="en-AU" noProof="0"/>
          </a:p>
        </p:txBody>
      </p:sp>
      <p:sp>
        <p:nvSpPr>
          <p:cNvPr id="6" name="Footer Placeholder 5">
            <a:extLst>
              <a:ext uri="{FF2B5EF4-FFF2-40B4-BE49-F238E27FC236}">
                <a16:creationId xmlns:a16="http://schemas.microsoft.com/office/drawing/2014/main" id="{4353F948-A25C-D37E-8EF0-DF010D241AC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7" name="Slide Number Placeholder 6">
            <a:extLst>
              <a:ext uri="{FF2B5EF4-FFF2-40B4-BE49-F238E27FC236}">
                <a16:creationId xmlns:a16="http://schemas.microsoft.com/office/drawing/2014/main" id="{AFC325FC-0D58-9A20-666A-100CEC84E67E}"/>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2868698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Heading 2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4208D9-773E-4DB3-4964-0138B0DB81FF}"/>
              </a:ext>
            </a:extLst>
          </p:cNvPr>
          <p:cNvSpPr>
            <a:spLocks noGrp="1"/>
          </p:cNvSpPr>
          <p:nvPr>
            <p:ph type="title" hasCustomPrompt="1"/>
          </p:nvPr>
        </p:nvSpPr>
        <p:spPr>
          <a:xfrm>
            <a:off x="609600" y="780287"/>
            <a:ext cx="10972800" cy="717043"/>
          </a:xfrm>
        </p:spPr>
        <p:txBody>
          <a:bodyPr>
            <a:noAutofit/>
          </a:bodyPr>
          <a:lstStyle>
            <a:lvl1pPr>
              <a:lnSpc>
                <a:spcPct val="120000"/>
              </a:lnSpc>
              <a:defRPr sz="2000" b="1">
                <a:solidFill>
                  <a:schemeClr val="accent1"/>
                </a:solidFill>
                <a:latin typeface="Montserrat" panose="00000500000000000000" pitchFamily="2" charset="0"/>
              </a:defRPr>
            </a:lvl1pPr>
          </a:lstStyle>
          <a:p>
            <a:r>
              <a:rPr lang="en-AU" noProof="0"/>
              <a:t>Click to edit Heading level 2</a:t>
            </a:r>
          </a:p>
        </p:txBody>
      </p:sp>
      <p:sp>
        <p:nvSpPr>
          <p:cNvPr id="4" name="Text Placeholder 14">
            <a:extLst>
              <a:ext uri="{FF2B5EF4-FFF2-40B4-BE49-F238E27FC236}">
                <a16:creationId xmlns:a16="http://schemas.microsoft.com/office/drawing/2014/main" id="{0E8ECD92-D401-B95D-5B8A-FA4B40A961F1}"/>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7" name="Date Placeholder 6">
            <a:extLst>
              <a:ext uri="{FF2B5EF4-FFF2-40B4-BE49-F238E27FC236}">
                <a16:creationId xmlns:a16="http://schemas.microsoft.com/office/drawing/2014/main" id="{42E907B0-8C4A-81EF-67E8-92641F44C0C6}"/>
              </a:ext>
              <a:ext uri="{C183D7F6-B498-43B3-948B-1728B52AA6E4}">
                <adec:decorative xmlns:adec="http://schemas.microsoft.com/office/drawing/2017/decorative" val="1"/>
              </a:ext>
            </a:extLst>
          </p:cNvPr>
          <p:cNvSpPr>
            <a:spLocks noGrp="1"/>
          </p:cNvSpPr>
          <p:nvPr>
            <p:ph type="dt" sz="half" idx="10"/>
          </p:nvPr>
        </p:nvSpPr>
        <p:spPr/>
        <p:txBody>
          <a:bodyPr/>
          <a:lstStyle/>
          <a:p>
            <a:fld id="{30D9081A-BEF5-45AA-A5DA-B2B14BD910ED}" type="datetime1">
              <a:rPr lang="en-AU" noProof="0" smtClean="0"/>
              <a:t>4/07/2025</a:t>
            </a:fld>
            <a:endParaRPr lang="en-AU" noProof="0"/>
          </a:p>
        </p:txBody>
      </p:sp>
      <p:sp>
        <p:nvSpPr>
          <p:cNvPr id="8" name="Footer Placeholder 7">
            <a:extLst>
              <a:ext uri="{FF2B5EF4-FFF2-40B4-BE49-F238E27FC236}">
                <a16:creationId xmlns:a16="http://schemas.microsoft.com/office/drawing/2014/main" id="{98C23296-0B39-1BCC-ED7A-EE1C98936120}"/>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9" name="Slide Number Placeholder 8">
            <a:extLst>
              <a:ext uri="{FF2B5EF4-FFF2-40B4-BE49-F238E27FC236}">
                <a16:creationId xmlns:a16="http://schemas.microsoft.com/office/drawing/2014/main" id="{96A3F7DA-88EF-C224-5A85-FC25F6399AA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1703913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Heading 2 and content 2 column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4208D9-773E-4DB3-4964-0138B0DB81FF}"/>
              </a:ext>
            </a:extLst>
          </p:cNvPr>
          <p:cNvSpPr>
            <a:spLocks noGrp="1"/>
          </p:cNvSpPr>
          <p:nvPr>
            <p:ph type="title" hasCustomPrompt="1"/>
          </p:nvPr>
        </p:nvSpPr>
        <p:spPr>
          <a:xfrm>
            <a:off x="609600" y="780287"/>
            <a:ext cx="10972800" cy="717043"/>
          </a:xfrm>
        </p:spPr>
        <p:txBody>
          <a:bodyPr>
            <a:noAutofit/>
          </a:bodyPr>
          <a:lstStyle>
            <a:lvl1pPr>
              <a:lnSpc>
                <a:spcPct val="120000"/>
              </a:lnSpc>
              <a:defRPr sz="2000" b="1">
                <a:solidFill>
                  <a:schemeClr val="accent1"/>
                </a:solidFill>
                <a:latin typeface="Montserrat" panose="00000500000000000000" pitchFamily="2" charset="0"/>
              </a:defRPr>
            </a:lvl1pPr>
          </a:lstStyle>
          <a:p>
            <a:r>
              <a:rPr lang="en-AU" noProof="0"/>
              <a:t>Click to edit Heading level 2</a:t>
            </a:r>
          </a:p>
        </p:txBody>
      </p:sp>
      <p:sp>
        <p:nvSpPr>
          <p:cNvPr id="2" name="Text Placeholder 14">
            <a:extLst>
              <a:ext uri="{FF2B5EF4-FFF2-40B4-BE49-F238E27FC236}">
                <a16:creationId xmlns:a16="http://schemas.microsoft.com/office/drawing/2014/main" id="{4278678B-3412-032D-304E-D4CA507524F0}"/>
              </a:ext>
            </a:extLst>
          </p:cNvPr>
          <p:cNvSpPr>
            <a:spLocks noGrp="1"/>
          </p:cNvSpPr>
          <p:nvPr>
            <p:ph type="body" sz="quarter" idx="23" hasCustomPrompt="1"/>
          </p:nvPr>
        </p:nvSpPr>
        <p:spPr>
          <a:xfrm>
            <a:off x="609600"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3" name="Text Placeholder 14">
            <a:extLst>
              <a:ext uri="{FF2B5EF4-FFF2-40B4-BE49-F238E27FC236}">
                <a16:creationId xmlns:a16="http://schemas.microsoft.com/office/drawing/2014/main" id="{9DBFC04E-DEB8-A906-4312-0D7A89F193A8}"/>
              </a:ext>
            </a:extLst>
          </p:cNvPr>
          <p:cNvSpPr>
            <a:spLocks noGrp="1"/>
          </p:cNvSpPr>
          <p:nvPr>
            <p:ph type="body" sz="quarter" idx="24" hasCustomPrompt="1"/>
          </p:nvPr>
        </p:nvSpPr>
        <p:spPr>
          <a:xfrm>
            <a:off x="6470402"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7" name="Date Placeholder 6">
            <a:extLst>
              <a:ext uri="{FF2B5EF4-FFF2-40B4-BE49-F238E27FC236}">
                <a16:creationId xmlns:a16="http://schemas.microsoft.com/office/drawing/2014/main" id="{42E907B0-8C4A-81EF-67E8-92641F44C0C6}"/>
              </a:ext>
              <a:ext uri="{C183D7F6-B498-43B3-948B-1728B52AA6E4}">
                <adec:decorative xmlns:adec="http://schemas.microsoft.com/office/drawing/2017/decorative" val="1"/>
              </a:ext>
            </a:extLst>
          </p:cNvPr>
          <p:cNvSpPr>
            <a:spLocks noGrp="1"/>
          </p:cNvSpPr>
          <p:nvPr>
            <p:ph type="dt" sz="half" idx="10"/>
          </p:nvPr>
        </p:nvSpPr>
        <p:spPr/>
        <p:txBody>
          <a:bodyPr/>
          <a:lstStyle/>
          <a:p>
            <a:fld id="{6C08DF80-093C-48F5-9E97-93C389DB45A5}" type="datetime1">
              <a:rPr lang="en-AU" noProof="0" smtClean="0"/>
              <a:t>4/07/2025</a:t>
            </a:fld>
            <a:endParaRPr lang="en-AU" noProof="0"/>
          </a:p>
        </p:txBody>
      </p:sp>
      <p:sp>
        <p:nvSpPr>
          <p:cNvPr id="8" name="Footer Placeholder 7">
            <a:extLst>
              <a:ext uri="{FF2B5EF4-FFF2-40B4-BE49-F238E27FC236}">
                <a16:creationId xmlns:a16="http://schemas.microsoft.com/office/drawing/2014/main" id="{98C23296-0B39-1BCC-ED7A-EE1C98936120}"/>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9" name="Slide Number Placeholder 8">
            <a:extLst>
              <a:ext uri="{FF2B5EF4-FFF2-40B4-BE49-F238E27FC236}">
                <a16:creationId xmlns:a16="http://schemas.microsoft.com/office/drawing/2014/main" id="{96A3F7DA-88EF-C224-5A85-FC25F6399AA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3545585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nd big text">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0825EC-E7E4-2075-28EF-B046DC96078B}"/>
              </a:ext>
            </a:extLst>
          </p:cNvPr>
          <p:cNvSpPr>
            <a:spLocks noGrp="1"/>
          </p:cNvSpPr>
          <p:nvPr>
            <p:ph type="dt" sz="half" idx="10"/>
          </p:nvPr>
        </p:nvSpPr>
        <p:spPr/>
        <p:txBody>
          <a:bodyPr/>
          <a:lstStyle/>
          <a:p>
            <a:fld id="{C547271B-E67C-4367-B83C-69FB38DBCA6D}" type="datetime1">
              <a:rPr lang="en-AU" noProof="0" smtClean="0"/>
              <a:t>4/07/2025</a:t>
            </a:fld>
            <a:endParaRPr lang="en-AU" noProof="0"/>
          </a:p>
        </p:txBody>
      </p:sp>
      <p:sp>
        <p:nvSpPr>
          <p:cNvPr id="4" name="Footer Placeholder 3">
            <a:extLst>
              <a:ext uri="{FF2B5EF4-FFF2-40B4-BE49-F238E27FC236}">
                <a16:creationId xmlns:a16="http://schemas.microsoft.com/office/drawing/2014/main" id="{CFE9EF8B-C41B-EA8C-2EEB-4A9B5F754A4B}"/>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DD043EF6-D894-1F74-907D-B168C8DD71DD}"/>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pic>
        <p:nvPicPr>
          <p:cNvPr id="7" name="Graphic 6">
            <a:extLst>
              <a:ext uri="{FF2B5EF4-FFF2-40B4-BE49-F238E27FC236}">
                <a16:creationId xmlns:a16="http://schemas.microsoft.com/office/drawing/2014/main" id="{108EFDCE-A328-AF02-3EC2-1FE56D0052C5}"/>
              </a:ext>
            </a:extLst>
          </p:cNvPr>
          <p:cNvPicPr>
            <a:picLocks noChangeAspect="1"/>
          </p:cNvPicPr>
          <p:nvPr/>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6" name="Rectangle: Diagonal Corners Rounded 5">
            <a:extLst>
              <a:ext uri="{FF2B5EF4-FFF2-40B4-BE49-F238E27FC236}">
                <a16:creationId xmlns:a16="http://schemas.microsoft.com/office/drawing/2014/main" id="{B43501D2-CE75-C189-7D52-C70868A0FD3B}"/>
              </a:ext>
            </a:extLst>
          </p:cNvPr>
          <p:cNvSpPr/>
          <p:nvPr/>
        </p:nvSpPr>
        <p:spPr>
          <a:xfrm>
            <a:off x="1355915" y="2127229"/>
            <a:ext cx="9090025" cy="3424062"/>
          </a:xfrm>
          <a:prstGeom prst="round2DiagRect">
            <a:avLst>
              <a:gd name="adj1" fmla="val 0"/>
              <a:gd name="adj2" fmla="val 1150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2" name="Title 1">
            <a:extLst>
              <a:ext uri="{FF2B5EF4-FFF2-40B4-BE49-F238E27FC236}">
                <a16:creationId xmlns:a16="http://schemas.microsoft.com/office/drawing/2014/main" id="{3C2976C6-E559-98D9-F5A0-F07CFCDC55AB}"/>
              </a:ext>
            </a:extLst>
          </p:cNvPr>
          <p:cNvSpPr>
            <a:spLocks noGrp="1"/>
          </p:cNvSpPr>
          <p:nvPr>
            <p:ph type="title"/>
          </p:nvPr>
        </p:nvSpPr>
        <p:spPr/>
        <p:txBody>
          <a:bodyPr/>
          <a:lstStyle/>
          <a:p>
            <a:r>
              <a:rPr lang="en-US" noProof="0"/>
              <a:t>Click to edit Master title style</a:t>
            </a:r>
            <a:endParaRPr lang="en-AU" noProof="0"/>
          </a:p>
        </p:txBody>
      </p:sp>
      <p:sp>
        <p:nvSpPr>
          <p:cNvPr id="8" name="Text Placeholder 14">
            <a:extLst>
              <a:ext uri="{FF2B5EF4-FFF2-40B4-BE49-F238E27FC236}">
                <a16:creationId xmlns:a16="http://schemas.microsoft.com/office/drawing/2014/main" id="{F77F03FC-3342-FBDB-E698-31980BA7BE48}"/>
              </a:ext>
            </a:extLst>
          </p:cNvPr>
          <p:cNvSpPr>
            <a:spLocks noGrp="1"/>
          </p:cNvSpPr>
          <p:nvPr>
            <p:ph type="body" sz="quarter" idx="23" hasCustomPrompt="1"/>
          </p:nvPr>
        </p:nvSpPr>
        <p:spPr>
          <a:xfrm>
            <a:off x="1997612" y="2432000"/>
            <a:ext cx="7849772" cy="2744911"/>
          </a:xfrm>
        </p:spPr>
        <p:txBody>
          <a:bodyPr anchor="ctr" anchorCtr="0"/>
          <a:lstStyle>
            <a:lvl1pPr algn="ctr">
              <a:defRPr sz="3600">
                <a:solidFill>
                  <a:schemeClr val="accent1"/>
                </a:solidFill>
              </a:defRPr>
            </a:lvl1pPr>
            <a:lvl2pPr>
              <a:defRPr/>
            </a:lvl2pPr>
            <a:lvl3pPr>
              <a:defRPr/>
            </a:lvl3pPr>
            <a:lvl4pPr>
              <a:defRPr/>
            </a:lvl4pPr>
            <a:lvl8pPr>
              <a:buAutoNum type="alphaLcParenR"/>
              <a:defRPr/>
            </a:lvl8pPr>
          </a:lstStyle>
          <a:p>
            <a:pPr lvl="0"/>
            <a:r>
              <a:rPr lang="en-AU" noProof="0"/>
              <a:t>Click to edit statement </a:t>
            </a:r>
          </a:p>
        </p:txBody>
      </p:sp>
    </p:spTree>
    <p:extLst>
      <p:ext uri="{BB962C8B-B14F-4D97-AF65-F5344CB8AC3E}">
        <p14:creationId xmlns:p14="http://schemas.microsoft.com/office/powerpoint/2010/main" val="6256053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itle and big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0825EC-E7E4-2075-28EF-B046DC96078B}"/>
              </a:ext>
            </a:extLst>
          </p:cNvPr>
          <p:cNvSpPr>
            <a:spLocks noGrp="1"/>
          </p:cNvSpPr>
          <p:nvPr>
            <p:ph type="dt" sz="half" idx="10"/>
          </p:nvPr>
        </p:nvSpPr>
        <p:spPr/>
        <p:txBody>
          <a:bodyPr/>
          <a:lstStyle/>
          <a:p>
            <a:fld id="{CBFA7DF4-1DA5-4FA9-BC85-319F5116291C}" type="datetime1">
              <a:rPr lang="en-AU" noProof="0" smtClean="0"/>
              <a:t>4/07/2025</a:t>
            </a:fld>
            <a:endParaRPr lang="en-AU" noProof="0"/>
          </a:p>
        </p:txBody>
      </p:sp>
      <p:sp>
        <p:nvSpPr>
          <p:cNvPr id="4" name="Footer Placeholder 3">
            <a:extLst>
              <a:ext uri="{FF2B5EF4-FFF2-40B4-BE49-F238E27FC236}">
                <a16:creationId xmlns:a16="http://schemas.microsoft.com/office/drawing/2014/main" id="{CFE9EF8B-C41B-EA8C-2EEB-4A9B5F754A4B}"/>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DD043EF6-D894-1F74-907D-B168C8DD71DD}"/>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11" name="Picture Placeholder 10">
            <a:extLst>
              <a:ext uri="{FF2B5EF4-FFF2-40B4-BE49-F238E27FC236}">
                <a16:creationId xmlns:a16="http://schemas.microsoft.com/office/drawing/2014/main" id="{FBF88ADF-B62A-919A-ABC7-0D1668B5B632}"/>
              </a:ext>
            </a:extLst>
          </p:cNvPr>
          <p:cNvSpPr>
            <a:spLocks noGrp="1"/>
          </p:cNvSpPr>
          <p:nvPr>
            <p:ph type="pic" sz="quarter" idx="13" hasCustomPrompt="1"/>
          </p:nvPr>
        </p:nvSpPr>
        <p:spPr>
          <a:xfrm>
            <a:off x="0" y="133350"/>
            <a:ext cx="12192000" cy="6724650"/>
          </a:xfrm>
        </p:spPr>
        <p:txBody>
          <a:bodyPr/>
          <a:lstStyle>
            <a:lvl1pPr>
              <a:defRPr/>
            </a:lvl1pPr>
          </a:lstStyle>
          <a:p>
            <a:r>
              <a:rPr lang="en-AU" noProof="0"/>
              <a:t>Insert image</a:t>
            </a:r>
          </a:p>
        </p:txBody>
      </p:sp>
      <p:sp>
        <p:nvSpPr>
          <p:cNvPr id="2" name="Title 1">
            <a:extLst>
              <a:ext uri="{FF2B5EF4-FFF2-40B4-BE49-F238E27FC236}">
                <a16:creationId xmlns:a16="http://schemas.microsoft.com/office/drawing/2014/main" id="{3C2976C6-E559-98D9-F5A0-F07CFCDC55AB}"/>
              </a:ext>
            </a:extLst>
          </p:cNvPr>
          <p:cNvSpPr>
            <a:spLocks noGrp="1"/>
          </p:cNvSpPr>
          <p:nvPr>
            <p:ph type="title" hasCustomPrompt="1"/>
          </p:nvPr>
        </p:nvSpPr>
        <p:spPr>
          <a:xfrm>
            <a:off x="0" y="3559126"/>
            <a:ext cx="8839200" cy="2745809"/>
          </a:xfrm>
          <a:prstGeom prst="round1Rect">
            <a:avLst>
              <a:gd name="adj" fmla="val 14184"/>
            </a:avLst>
          </a:prstGeom>
          <a:solidFill>
            <a:schemeClr val="tx2">
              <a:alpha val="90000"/>
            </a:schemeClr>
          </a:solidFill>
        </p:spPr>
        <p:txBody>
          <a:bodyPr lIns="720000" rIns="720000" anchor="ctr" anchorCtr="0"/>
          <a:lstStyle>
            <a:lvl1pPr>
              <a:defRPr>
                <a:solidFill>
                  <a:schemeClr val="bg2"/>
                </a:solidFill>
              </a:defRPr>
            </a:lvl1pPr>
          </a:lstStyle>
          <a:p>
            <a:r>
              <a:rPr lang="en-AU" noProof="0"/>
              <a:t>Click to insert statement</a:t>
            </a:r>
          </a:p>
        </p:txBody>
      </p:sp>
      <p:sp>
        <p:nvSpPr>
          <p:cNvPr id="6" name="Text Placeholder 2">
            <a:extLst>
              <a:ext uri="{FF2B5EF4-FFF2-40B4-BE49-F238E27FC236}">
                <a16:creationId xmlns:a16="http://schemas.microsoft.com/office/drawing/2014/main" id="{643FCB91-6A5F-5372-7298-9EA30012CB69}"/>
              </a:ext>
              <a:ext uri="{C183D7F6-B498-43B3-948B-1728B52AA6E4}">
                <adec:decorative xmlns:adec="http://schemas.microsoft.com/office/drawing/2017/decorative" val="1"/>
              </a:ext>
            </a:extLst>
          </p:cNvPr>
          <p:cNvSpPr>
            <a:spLocks noGrp="1"/>
          </p:cNvSpPr>
          <p:nvPr>
            <p:ph type="body" idx="15" hasCustomPrompt="1"/>
          </p:nvPr>
        </p:nvSpPr>
        <p:spPr>
          <a:xfrm>
            <a:off x="8989844" y="5766125"/>
            <a:ext cx="2592556" cy="603250"/>
          </a:xfrm>
          <a:prstGeom prst="rect">
            <a:avLst/>
          </a:prstGeom>
        </p:spPr>
        <p:txBody>
          <a:bodyPr wrap="square" anchor="b" anchorCtr="0">
            <a:normAutofit/>
          </a:bodyPr>
          <a:lstStyle>
            <a:lvl1pPr marL="0" indent="0" algn="l">
              <a:buNone/>
              <a:defRPr sz="1000">
                <a:solidFill>
                  <a:schemeClr val="tx1"/>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Tree>
    <p:extLst>
      <p:ext uri="{BB962C8B-B14F-4D97-AF65-F5344CB8AC3E}">
        <p14:creationId xmlns:p14="http://schemas.microsoft.com/office/powerpoint/2010/main" val="267115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content and textbox">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a:xfrm>
            <a:off x="609600" y="780287"/>
            <a:ext cx="10972800" cy="1015427"/>
          </a:xfrm>
        </p:spPr>
        <p:txBody>
          <a:bodyPr>
            <a:noAutofit/>
          </a:bodyPr>
          <a:lstStyle>
            <a:lvl1pPr>
              <a:defRPr>
                <a:solidFill>
                  <a:schemeClr val="tx2"/>
                </a:solidFill>
              </a:defRPr>
            </a:lvl1pPr>
          </a:lstStyle>
          <a:p>
            <a:r>
              <a:rPr lang="en-AU" noProof="0"/>
              <a:t>Click to edit Heading level 1</a:t>
            </a:r>
          </a:p>
        </p:txBody>
      </p:sp>
      <p:sp>
        <p:nvSpPr>
          <p:cNvPr id="13" name="Text Placeholder 14">
            <a:extLst>
              <a:ext uri="{FF2B5EF4-FFF2-40B4-BE49-F238E27FC236}">
                <a16:creationId xmlns:a16="http://schemas.microsoft.com/office/drawing/2014/main" id="{04968AE3-D063-1B41-C416-3B011844A24E}"/>
              </a:ext>
            </a:extLst>
          </p:cNvPr>
          <p:cNvSpPr>
            <a:spLocks noGrp="1"/>
          </p:cNvSpPr>
          <p:nvPr>
            <p:ph type="body" sz="quarter" idx="23" hasCustomPrompt="1"/>
          </p:nvPr>
        </p:nvSpPr>
        <p:spPr>
          <a:xfrm>
            <a:off x="609600" y="1849830"/>
            <a:ext cx="4414221"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12" name="Text Placeholder 11">
            <a:extLst>
              <a:ext uri="{FF2B5EF4-FFF2-40B4-BE49-F238E27FC236}">
                <a16:creationId xmlns:a16="http://schemas.microsoft.com/office/drawing/2014/main" id="{DD70376A-5F5B-0568-CCF1-ADD1CC59C368}"/>
              </a:ext>
            </a:extLst>
          </p:cNvPr>
          <p:cNvSpPr>
            <a:spLocks noGrp="1"/>
          </p:cNvSpPr>
          <p:nvPr>
            <p:ph type="body" sz="quarter" idx="18" hasCustomPrompt="1"/>
          </p:nvPr>
        </p:nvSpPr>
        <p:spPr>
          <a:xfrm>
            <a:off x="5674658" y="1925924"/>
            <a:ext cx="5580530" cy="2139289"/>
          </a:xfrm>
          <a:prstGeom prst="round2DiagRect">
            <a:avLst>
              <a:gd name="adj1" fmla="val 0"/>
              <a:gd name="adj2" fmla="val 13000"/>
            </a:avLst>
          </a:prstGeom>
          <a:solidFill>
            <a:schemeClr val="accent1"/>
          </a:solidFill>
        </p:spPr>
        <p:txBody>
          <a:bodyPr lIns="216000" tIns="252000" rIns="216000" bIns="216000">
            <a:noAutofit/>
          </a:bodyPr>
          <a:lstStyle>
            <a:lvl1pPr marL="0" indent="0">
              <a:lnSpc>
                <a:spcPct val="120000"/>
              </a:lnSpc>
              <a:spcBef>
                <a:spcPts val="0"/>
              </a:spcBef>
              <a:spcAft>
                <a:spcPts val="600"/>
              </a:spcAft>
              <a:buClr>
                <a:schemeClr val="bg2"/>
              </a:buClr>
              <a:buFont typeface="Arial" panose="020B0604020202020204" pitchFamily="34" charset="0"/>
              <a:buNone/>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1"/>
                </a:solidFill>
              </a:defRPr>
            </a:lvl4pPr>
          </a:lstStyle>
          <a:p>
            <a:pPr lvl="1"/>
            <a:r>
              <a:rPr lang="en-AU" noProof="0"/>
              <a:t>Click to edit. Indent once for H2 style</a:t>
            </a:r>
          </a:p>
          <a:p>
            <a:pPr lvl="3"/>
            <a:r>
              <a:rPr lang="en-AU" noProof="0"/>
              <a:t>Click to edit bullet point</a:t>
            </a:r>
          </a:p>
          <a:p>
            <a:pPr lvl="3"/>
            <a:r>
              <a:rPr lang="en-AU" noProof="0"/>
              <a:t>Click to edit bullet point</a:t>
            </a:r>
          </a:p>
          <a:p>
            <a:pPr lvl="3"/>
            <a:r>
              <a:rPr lang="en-AU" noProof="0"/>
              <a:t>Click to edit bullet point</a:t>
            </a:r>
          </a:p>
        </p:txBody>
      </p:sp>
      <p:sp>
        <p:nvSpPr>
          <p:cNvPr id="8" name="Date Placeholder 7">
            <a:extLst>
              <a:ext uri="{FF2B5EF4-FFF2-40B4-BE49-F238E27FC236}">
                <a16:creationId xmlns:a16="http://schemas.microsoft.com/office/drawing/2014/main" id="{0285D085-347D-9F76-1EB1-5729B6C3A4DA}"/>
              </a:ext>
              <a:ext uri="{C183D7F6-B498-43B3-948B-1728B52AA6E4}">
                <adec:decorative xmlns:adec="http://schemas.microsoft.com/office/drawing/2017/decorative" val="1"/>
              </a:ext>
            </a:extLst>
          </p:cNvPr>
          <p:cNvSpPr>
            <a:spLocks noGrp="1"/>
          </p:cNvSpPr>
          <p:nvPr>
            <p:ph type="dt" sz="half" idx="28"/>
          </p:nvPr>
        </p:nvSpPr>
        <p:spPr/>
        <p:txBody>
          <a:bodyPr/>
          <a:lstStyle/>
          <a:p>
            <a:fld id="{41A2C803-33A9-421A-846C-C3558A73962B}" type="datetime1">
              <a:rPr lang="en-AU" noProof="0" smtClean="0"/>
              <a:t>4/07/2025</a:t>
            </a:fld>
            <a:endParaRPr lang="en-AU" noProof="0"/>
          </a:p>
        </p:txBody>
      </p:sp>
      <p:sp>
        <p:nvSpPr>
          <p:cNvPr id="9" name="Footer Placeholder 8">
            <a:extLst>
              <a:ext uri="{FF2B5EF4-FFF2-40B4-BE49-F238E27FC236}">
                <a16:creationId xmlns:a16="http://schemas.microsoft.com/office/drawing/2014/main" id="{9A230907-F1E6-3775-4FAF-A5B90B3F34B0}"/>
              </a:ext>
              <a:ext uri="{C183D7F6-B498-43B3-948B-1728B52AA6E4}">
                <adec:decorative xmlns:adec="http://schemas.microsoft.com/office/drawing/2017/decorative" val="1"/>
              </a:ext>
            </a:extLst>
          </p:cNvPr>
          <p:cNvSpPr>
            <a:spLocks noGrp="1"/>
          </p:cNvSpPr>
          <p:nvPr>
            <p:ph type="ftr" sz="quarter" idx="29"/>
          </p:nvPr>
        </p:nvSpPr>
        <p:spPr/>
        <p:txBody>
          <a:bodyPr/>
          <a:lstStyle/>
          <a:p>
            <a:endParaRPr lang="en-AU" noProof="0"/>
          </a:p>
        </p:txBody>
      </p:sp>
      <p:sp>
        <p:nvSpPr>
          <p:cNvPr id="10" name="Slide Number Placeholder 9">
            <a:extLst>
              <a:ext uri="{FF2B5EF4-FFF2-40B4-BE49-F238E27FC236}">
                <a16:creationId xmlns:a16="http://schemas.microsoft.com/office/drawing/2014/main" id="{834691CA-C2DE-CF59-C193-FE2309D3E05A}"/>
              </a:ext>
              <a:ext uri="{C183D7F6-B498-43B3-948B-1728B52AA6E4}">
                <adec:decorative xmlns:adec="http://schemas.microsoft.com/office/drawing/2017/decorative" val="1"/>
              </a:ext>
            </a:extLst>
          </p:cNvPr>
          <p:cNvSpPr>
            <a:spLocks noGrp="1"/>
          </p:cNvSpPr>
          <p:nvPr>
            <p:ph type="sldNum" sz="quarter" idx="30"/>
          </p:nvPr>
        </p:nvSpPr>
        <p:spPr/>
        <p:txBody>
          <a:bodyPr/>
          <a:lstStyle/>
          <a:p>
            <a:fld id="{912A9220-AD7D-4FDF-9C3C-F5E0D64B4449}" type="slidenum">
              <a:rPr lang="en-AU" noProof="0" smtClean="0"/>
              <a:pPr/>
              <a:t>‹#›</a:t>
            </a:fld>
            <a:endParaRPr lang="en-AU" noProof="0"/>
          </a:p>
        </p:txBody>
      </p:sp>
      <p:sp>
        <p:nvSpPr>
          <p:cNvPr id="3" name="Text Placeholder 11">
            <a:extLst>
              <a:ext uri="{FF2B5EF4-FFF2-40B4-BE49-F238E27FC236}">
                <a16:creationId xmlns:a16="http://schemas.microsoft.com/office/drawing/2014/main" id="{7294890D-55C5-CE19-CACB-47F76372F574}"/>
              </a:ext>
            </a:extLst>
          </p:cNvPr>
          <p:cNvSpPr>
            <a:spLocks noGrp="1"/>
          </p:cNvSpPr>
          <p:nvPr>
            <p:ph type="body" sz="quarter" idx="31" hasCustomPrompt="1"/>
          </p:nvPr>
        </p:nvSpPr>
        <p:spPr>
          <a:xfrm>
            <a:off x="5674658" y="4217061"/>
            <a:ext cx="5580530" cy="2139289"/>
          </a:xfrm>
          <a:prstGeom prst="round2DiagRect">
            <a:avLst>
              <a:gd name="adj1" fmla="val 0"/>
              <a:gd name="adj2" fmla="val 13000"/>
            </a:avLst>
          </a:prstGeom>
          <a:solidFill>
            <a:srgbClr val="3667B2"/>
          </a:solidFill>
        </p:spPr>
        <p:txBody>
          <a:bodyPr lIns="216000" tIns="252000" rIns="216000" bIns="216000">
            <a:noAutofit/>
          </a:bodyPr>
          <a:lstStyle>
            <a:lvl1pPr marL="0" indent="0">
              <a:lnSpc>
                <a:spcPct val="120000"/>
              </a:lnSpc>
              <a:spcBef>
                <a:spcPts val="0"/>
              </a:spcBef>
              <a:spcAft>
                <a:spcPts val="600"/>
              </a:spcAft>
              <a:buClr>
                <a:schemeClr val="bg2"/>
              </a:buClr>
              <a:buFont typeface="Arial" panose="020B0604020202020204" pitchFamily="34" charset="0"/>
              <a:buNone/>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1"/>
                </a:solidFill>
              </a:defRPr>
            </a:lvl4pPr>
          </a:lstStyle>
          <a:p>
            <a:pPr lvl="1"/>
            <a:r>
              <a:rPr lang="en-AU" noProof="0"/>
              <a:t>Click to edit. Indent once for H2 style</a:t>
            </a:r>
          </a:p>
          <a:p>
            <a:pPr lvl="3"/>
            <a:r>
              <a:rPr lang="en-AU" noProof="0"/>
              <a:t>Click to edit bullet point</a:t>
            </a:r>
          </a:p>
          <a:p>
            <a:pPr lvl="3"/>
            <a:r>
              <a:rPr lang="en-AU" noProof="0"/>
              <a:t>Click to edit bullet point</a:t>
            </a:r>
          </a:p>
          <a:p>
            <a:pPr lvl="3"/>
            <a:r>
              <a:rPr lang="en-AU" noProof="0"/>
              <a:t>Click to edit bullet point</a:t>
            </a:r>
          </a:p>
        </p:txBody>
      </p:sp>
    </p:spTree>
    <p:extLst>
      <p:ext uri="{BB962C8B-B14F-4D97-AF65-F5344CB8AC3E}">
        <p14:creationId xmlns:p14="http://schemas.microsoft.com/office/powerpoint/2010/main" val="232780477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content and textbox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a:xfrm>
            <a:off x="609600" y="780287"/>
            <a:ext cx="10972800" cy="1015427"/>
          </a:xfrm>
        </p:spPr>
        <p:txBody>
          <a:bodyPr/>
          <a:lstStyle>
            <a:lvl1pPr>
              <a:defRPr>
                <a:solidFill>
                  <a:schemeClr val="tx2"/>
                </a:solidFill>
              </a:defRPr>
            </a:lvl1pPr>
          </a:lstStyle>
          <a:p>
            <a:r>
              <a:rPr lang="en-AU" noProof="0"/>
              <a:t>Click to edit Heading level 1</a:t>
            </a:r>
          </a:p>
        </p:txBody>
      </p:sp>
      <p:sp>
        <p:nvSpPr>
          <p:cNvPr id="10" name="Text Placeholder 14">
            <a:extLst>
              <a:ext uri="{FF2B5EF4-FFF2-40B4-BE49-F238E27FC236}">
                <a16:creationId xmlns:a16="http://schemas.microsoft.com/office/drawing/2014/main" id="{6816EB87-7DBF-2B22-3C92-5374375451E2}"/>
              </a:ext>
            </a:extLst>
          </p:cNvPr>
          <p:cNvSpPr>
            <a:spLocks noGrp="1"/>
          </p:cNvSpPr>
          <p:nvPr>
            <p:ph type="body" sz="quarter" idx="23" hasCustomPrompt="1"/>
          </p:nvPr>
        </p:nvSpPr>
        <p:spPr>
          <a:xfrm>
            <a:off x="609600" y="1849830"/>
            <a:ext cx="10972800" cy="893370"/>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p:txBody>
      </p:sp>
      <p:sp>
        <p:nvSpPr>
          <p:cNvPr id="15" name="Text Placeholder 12">
            <a:extLst>
              <a:ext uri="{FF2B5EF4-FFF2-40B4-BE49-F238E27FC236}">
                <a16:creationId xmlns:a16="http://schemas.microsoft.com/office/drawing/2014/main" id="{147EF4FB-A591-D81D-9410-07249BDB95E4}"/>
              </a:ext>
            </a:extLst>
          </p:cNvPr>
          <p:cNvSpPr>
            <a:spLocks noGrp="1"/>
          </p:cNvSpPr>
          <p:nvPr>
            <p:ph type="body" sz="quarter" idx="27"/>
          </p:nvPr>
        </p:nvSpPr>
        <p:spPr>
          <a:xfrm>
            <a:off x="609600" y="2911366"/>
            <a:ext cx="5163670" cy="3362982"/>
          </a:xfrm>
          <a:prstGeom prst="roundRect">
            <a:avLst>
              <a:gd name="adj" fmla="val 4580"/>
            </a:avLst>
          </a:prstGeom>
          <a:solidFill>
            <a:schemeClr val="accent5"/>
          </a:solidFill>
        </p:spPr>
        <p:txBody>
          <a:bodyPr lIns="360000" tIns="252000" rIns="360000" bIns="25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12">
            <a:extLst>
              <a:ext uri="{FF2B5EF4-FFF2-40B4-BE49-F238E27FC236}">
                <a16:creationId xmlns:a16="http://schemas.microsoft.com/office/drawing/2014/main" id="{7CEDC215-E56A-9964-AAD4-E8FCDC50885D}"/>
              </a:ext>
            </a:extLst>
          </p:cNvPr>
          <p:cNvSpPr>
            <a:spLocks noGrp="1"/>
          </p:cNvSpPr>
          <p:nvPr>
            <p:ph type="body" sz="quarter" idx="28"/>
          </p:nvPr>
        </p:nvSpPr>
        <p:spPr>
          <a:xfrm>
            <a:off x="6418729" y="2911366"/>
            <a:ext cx="5163670" cy="3362982"/>
          </a:xfrm>
          <a:prstGeom prst="roundRect">
            <a:avLst>
              <a:gd name="adj" fmla="val 4580"/>
            </a:avLst>
          </a:prstGeom>
          <a:solidFill>
            <a:schemeClr val="accent6"/>
          </a:solidFill>
        </p:spPr>
        <p:txBody>
          <a:bodyPr lIns="360000" tIns="252000" rIns="360000" bIns="25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Date Placeholder 3">
            <a:extLst>
              <a:ext uri="{FF2B5EF4-FFF2-40B4-BE49-F238E27FC236}">
                <a16:creationId xmlns:a16="http://schemas.microsoft.com/office/drawing/2014/main" id="{BEC72057-D8AB-9C0A-1749-18610D6C08A6}"/>
              </a:ext>
              <a:ext uri="{C183D7F6-B498-43B3-948B-1728B52AA6E4}">
                <adec:decorative xmlns:adec="http://schemas.microsoft.com/office/drawing/2017/decorative" val="1"/>
              </a:ext>
            </a:extLst>
          </p:cNvPr>
          <p:cNvSpPr>
            <a:spLocks noGrp="1"/>
          </p:cNvSpPr>
          <p:nvPr>
            <p:ph type="dt" sz="half" idx="29"/>
          </p:nvPr>
        </p:nvSpPr>
        <p:spPr/>
        <p:txBody>
          <a:bodyPr/>
          <a:lstStyle/>
          <a:p>
            <a:fld id="{80933A9A-E4C5-4932-9ACE-610CD2E4453E}" type="datetime1">
              <a:rPr lang="en-AU" noProof="0" smtClean="0"/>
              <a:t>4/07/2025</a:t>
            </a:fld>
            <a:endParaRPr lang="en-AU" noProof="0"/>
          </a:p>
        </p:txBody>
      </p:sp>
      <p:sp>
        <p:nvSpPr>
          <p:cNvPr id="9" name="Slide Number Placeholder 8">
            <a:extLst>
              <a:ext uri="{FF2B5EF4-FFF2-40B4-BE49-F238E27FC236}">
                <a16:creationId xmlns:a16="http://schemas.microsoft.com/office/drawing/2014/main" id="{FCE82776-47F7-B1A5-580F-BF9134EF0F69}"/>
              </a:ext>
              <a:ext uri="{C183D7F6-B498-43B3-948B-1728B52AA6E4}">
                <adec:decorative xmlns:adec="http://schemas.microsoft.com/office/drawing/2017/decorative" val="1"/>
              </a:ext>
            </a:extLst>
          </p:cNvPr>
          <p:cNvSpPr>
            <a:spLocks noGrp="1"/>
          </p:cNvSpPr>
          <p:nvPr>
            <p:ph type="sldNum" sz="quarter" idx="31"/>
          </p:nvPr>
        </p:nvSpPr>
        <p:spPr/>
        <p:txBody>
          <a:bodyPr/>
          <a:lstStyle/>
          <a:p>
            <a:fld id="{912A9220-AD7D-4FDF-9C3C-F5E0D64B4449}" type="slidenum">
              <a:rPr lang="en-AU" noProof="0" smtClean="0"/>
              <a:pPr/>
              <a:t>‹#›</a:t>
            </a:fld>
            <a:endParaRPr lang="en-AU" noProof="0"/>
          </a:p>
        </p:txBody>
      </p:sp>
      <p:sp>
        <p:nvSpPr>
          <p:cNvPr id="8" name="Footer Placeholder 7">
            <a:extLst>
              <a:ext uri="{FF2B5EF4-FFF2-40B4-BE49-F238E27FC236}">
                <a16:creationId xmlns:a16="http://schemas.microsoft.com/office/drawing/2014/main" id="{54CA39E2-4F81-2B2E-E683-9ABE14783006}"/>
              </a:ext>
              <a:ext uri="{C183D7F6-B498-43B3-948B-1728B52AA6E4}">
                <adec:decorative xmlns:adec="http://schemas.microsoft.com/office/drawing/2017/decorative" val="1"/>
              </a:ext>
            </a:extLst>
          </p:cNvPr>
          <p:cNvSpPr>
            <a:spLocks noGrp="1"/>
          </p:cNvSpPr>
          <p:nvPr>
            <p:ph type="ftr" sz="quarter" idx="30"/>
          </p:nvPr>
        </p:nvSpPr>
        <p:spPr/>
        <p:txBody>
          <a:bodyPr/>
          <a:lstStyle/>
          <a:p>
            <a:endParaRPr lang="en-AU" noProof="0"/>
          </a:p>
        </p:txBody>
      </p:sp>
    </p:spTree>
    <p:extLst>
      <p:ext uri="{BB962C8B-B14F-4D97-AF65-F5344CB8AC3E}">
        <p14:creationId xmlns:p14="http://schemas.microsoft.com/office/powerpoint/2010/main" val="412045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a:prstGeom prst="rect">
            <a:avLst/>
          </a:prstGeo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userDrawn="1"/>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3"/>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34577408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content_2 sec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7906-A77F-BB7F-D263-C28D26A2B25F}"/>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EB9551DE-4CBB-F863-6F51-AD98A5C4CC07}"/>
              </a:ext>
            </a:extLst>
          </p:cNvPr>
          <p:cNvSpPr>
            <a:spLocks noGrp="1"/>
          </p:cNvSpPr>
          <p:nvPr>
            <p:ph type="dt" sz="half" idx="10"/>
          </p:nvPr>
        </p:nvSpPr>
        <p:spPr/>
        <p:txBody>
          <a:bodyPr/>
          <a:lstStyle/>
          <a:p>
            <a:fld id="{E6ADF4A6-5ECE-4B69-A1F8-034CA3D9B6A6}" type="datetime1">
              <a:rPr lang="en-AU" noProof="0" smtClean="0"/>
              <a:t>4/07/2025</a:t>
            </a:fld>
            <a:endParaRPr lang="en-AU" noProof="0"/>
          </a:p>
        </p:txBody>
      </p:sp>
      <p:sp>
        <p:nvSpPr>
          <p:cNvPr id="4" name="Footer Placeholder 3">
            <a:extLst>
              <a:ext uri="{FF2B5EF4-FFF2-40B4-BE49-F238E27FC236}">
                <a16:creationId xmlns:a16="http://schemas.microsoft.com/office/drawing/2014/main" id="{D90A17C0-ADF9-6FE5-C70C-85CAEE2C446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1B53294F-EF65-E077-D554-25ADFD3B9B04}"/>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8" name="Text Placeholder 7">
            <a:extLst>
              <a:ext uri="{FF2B5EF4-FFF2-40B4-BE49-F238E27FC236}">
                <a16:creationId xmlns:a16="http://schemas.microsoft.com/office/drawing/2014/main" id="{9C69298E-F78E-3275-89AE-8391106D5278}"/>
              </a:ext>
            </a:extLst>
          </p:cNvPr>
          <p:cNvSpPr>
            <a:spLocks noGrp="1"/>
          </p:cNvSpPr>
          <p:nvPr>
            <p:ph type="body" sz="quarter" idx="14" hasCustomPrompt="1"/>
          </p:nvPr>
        </p:nvSpPr>
        <p:spPr>
          <a:xfrm>
            <a:off x="950912" y="1139447"/>
            <a:ext cx="2234973" cy="2060801"/>
          </a:xfrm>
        </p:spPr>
        <p:txBody>
          <a:bodyPr lIns="0" tIns="0" rIns="0" bIns="0"/>
          <a:lstStyle>
            <a:lvl1pPr>
              <a:defRPr sz="11500" b="1">
                <a:solidFill>
                  <a:schemeClr val="bg1"/>
                </a:solidFill>
              </a:defRPr>
            </a:lvl1pPr>
          </a:lstStyle>
          <a:p>
            <a:pPr lvl="0"/>
            <a:r>
              <a:rPr lang="en-AU" noProof="0"/>
              <a:t>01</a:t>
            </a:r>
          </a:p>
        </p:txBody>
      </p:sp>
      <p:sp>
        <p:nvSpPr>
          <p:cNvPr id="7" name="Text Placeholder 6">
            <a:extLst>
              <a:ext uri="{FF2B5EF4-FFF2-40B4-BE49-F238E27FC236}">
                <a16:creationId xmlns:a16="http://schemas.microsoft.com/office/drawing/2014/main" id="{CE27CA11-D67D-4C5D-215A-25C6E41073D8}"/>
              </a:ext>
            </a:extLst>
          </p:cNvPr>
          <p:cNvSpPr>
            <a:spLocks noGrp="1"/>
          </p:cNvSpPr>
          <p:nvPr>
            <p:ph type="body" sz="quarter" idx="13"/>
          </p:nvPr>
        </p:nvSpPr>
        <p:spPr>
          <a:xfrm>
            <a:off x="609600" y="2694617"/>
            <a:ext cx="5152571" cy="4163383"/>
          </a:xfrm>
          <a:prstGeom prst="round1Rect">
            <a:avLst>
              <a:gd name="adj" fmla="val 9346"/>
            </a:avLst>
          </a:prstGeom>
          <a:solidFill>
            <a:schemeClr val="accent5"/>
          </a:solidFill>
          <a:effectLst>
            <a:outerShdw blurRad="63500" sx="102000" sy="102000" algn="ctr" rotWithShape="0">
              <a:schemeClr val="accent5">
                <a:lumMod val="25000"/>
                <a:alpha val="10000"/>
              </a:schemeClr>
            </a:outerShdw>
          </a:effectLst>
        </p:spPr>
        <p:txBody>
          <a:bodyPr lIns="468000" tIns="432000" rIns="468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ext Placeholder 7">
            <a:extLst>
              <a:ext uri="{FF2B5EF4-FFF2-40B4-BE49-F238E27FC236}">
                <a16:creationId xmlns:a16="http://schemas.microsoft.com/office/drawing/2014/main" id="{B6049C4B-07C5-E639-7A47-9DC82517CC54}"/>
              </a:ext>
            </a:extLst>
          </p:cNvPr>
          <p:cNvSpPr>
            <a:spLocks noGrp="1"/>
          </p:cNvSpPr>
          <p:nvPr>
            <p:ph type="body" sz="quarter" idx="15" hasCustomPrompt="1"/>
          </p:nvPr>
        </p:nvSpPr>
        <p:spPr>
          <a:xfrm>
            <a:off x="6771141" y="1139447"/>
            <a:ext cx="2234973" cy="2060801"/>
          </a:xfrm>
        </p:spPr>
        <p:txBody>
          <a:bodyPr lIns="0" tIns="0" rIns="0" bIns="0"/>
          <a:lstStyle>
            <a:lvl1pPr>
              <a:defRPr sz="11500" b="1">
                <a:solidFill>
                  <a:schemeClr val="bg1"/>
                </a:solidFill>
              </a:defRPr>
            </a:lvl1pPr>
          </a:lstStyle>
          <a:p>
            <a:pPr lvl="0"/>
            <a:r>
              <a:rPr lang="en-AU" noProof="0"/>
              <a:t>02</a:t>
            </a:r>
          </a:p>
        </p:txBody>
      </p:sp>
      <p:sp>
        <p:nvSpPr>
          <p:cNvPr id="10" name="Text Placeholder 6">
            <a:extLst>
              <a:ext uri="{FF2B5EF4-FFF2-40B4-BE49-F238E27FC236}">
                <a16:creationId xmlns:a16="http://schemas.microsoft.com/office/drawing/2014/main" id="{05700A0D-057F-9F6F-C4C5-65E0FCC0474A}"/>
              </a:ext>
            </a:extLst>
          </p:cNvPr>
          <p:cNvSpPr>
            <a:spLocks noGrp="1"/>
          </p:cNvSpPr>
          <p:nvPr>
            <p:ph type="body" sz="quarter" idx="16"/>
          </p:nvPr>
        </p:nvSpPr>
        <p:spPr>
          <a:xfrm>
            <a:off x="6429829" y="2694617"/>
            <a:ext cx="5152571" cy="4163383"/>
          </a:xfrm>
          <a:prstGeom prst="round1Rect">
            <a:avLst>
              <a:gd name="adj" fmla="val 10043"/>
            </a:avLst>
          </a:prstGeom>
          <a:solidFill>
            <a:schemeClr val="accent5"/>
          </a:solidFill>
          <a:effectLst>
            <a:outerShdw blurRad="63500" sx="102000" sy="102000" algn="ctr" rotWithShape="0">
              <a:schemeClr val="accent5">
                <a:lumMod val="25000"/>
                <a:alpha val="10000"/>
              </a:schemeClr>
            </a:outerShdw>
          </a:effectLst>
        </p:spPr>
        <p:txBody>
          <a:bodyPr lIns="468000" tIns="432000" rIns="468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5569953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content_3 sec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7906-A77F-BB7F-D263-C28D26A2B25F}"/>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EB9551DE-4CBB-F863-6F51-AD98A5C4CC07}"/>
              </a:ext>
            </a:extLst>
          </p:cNvPr>
          <p:cNvSpPr>
            <a:spLocks noGrp="1"/>
          </p:cNvSpPr>
          <p:nvPr>
            <p:ph type="dt" sz="half" idx="10"/>
          </p:nvPr>
        </p:nvSpPr>
        <p:spPr/>
        <p:txBody>
          <a:bodyPr/>
          <a:lstStyle/>
          <a:p>
            <a:fld id="{F21D58BA-A7A0-45F4-BF2A-CD148B602AA5}" type="datetime1">
              <a:rPr lang="en-AU" noProof="0" smtClean="0"/>
              <a:t>4/07/2025</a:t>
            </a:fld>
            <a:endParaRPr lang="en-AU" noProof="0"/>
          </a:p>
        </p:txBody>
      </p:sp>
      <p:sp>
        <p:nvSpPr>
          <p:cNvPr id="4" name="Footer Placeholder 3">
            <a:extLst>
              <a:ext uri="{FF2B5EF4-FFF2-40B4-BE49-F238E27FC236}">
                <a16:creationId xmlns:a16="http://schemas.microsoft.com/office/drawing/2014/main" id="{D90A17C0-ADF9-6FE5-C70C-85CAEE2C446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1B53294F-EF65-E077-D554-25ADFD3B9B04}"/>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8" name="Text Placeholder 7">
            <a:extLst>
              <a:ext uri="{FF2B5EF4-FFF2-40B4-BE49-F238E27FC236}">
                <a16:creationId xmlns:a16="http://schemas.microsoft.com/office/drawing/2014/main" id="{9C69298E-F78E-3275-89AE-8391106D5278}"/>
              </a:ext>
            </a:extLst>
          </p:cNvPr>
          <p:cNvSpPr>
            <a:spLocks noGrp="1"/>
          </p:cNvSpPr>
          <p:nvPr>
            <p:ph type="body" sz="quarter" idx="14" hasCustomPrompt="1"/>
          </p:nvPr>
        </p:nvSpPr>
        <p:spPr>
          <a:xfrm>
            <a:off x="950912" y="1139447"/>
            <a:ext cx="2234973" cy="2060801"/>
          </a:xfrm>
        </p:spPr>
        <p:txBody>
          <a:bodyPr lIns="0" tIns="0" rIns="0" bIns="0"/>
          <a:lstStyle>
            <a:lvl1pPr>
              <a:defRPr sz="11500" b="1">
                <a:solidFill>
                  <a:schemeClr val="bg1"/>
                </a:solidFill>
              </a:defRPr>
            </a:lvl1pPr>
          </a:lstStyle>
          <a:p>
            <a:pPr lvl="0"/>
            <a:r>
              <a:rPr lang="en-AU" noProof="0"/>
              <a:t>01</a:t>
            </a:r>
          </a:p>
        </p:txBody>
      </p:sp>
      <p:sp>
        <p:nvSpPr>
          <p:cNvPr id="7" name="Text Placeholder 6">
            <a:extLst>
              <a:ext uri="{FF2B5EF4-FFF2-40B4-BE49-F238E27FC236}">
                <a16:creationId xmlns:a16="http://schemas.microsoft.com/office/drawing/2014/main" id="{CE27CA11-D67D-4C5D-215A-25C6E41073D8}"/>
              </a:ext>
            </a:extLst>
          </p:cNvPr>
          <p:cNvSpPr>
            <a:spLocks noGrp="1"/>
          </p:cNvSpPr>
          <p:nvPr>
            <p:ph type="body" sz="quarter" idx="13"/>
          </p:nvPr>
        </p:nvSpPr>
        <p:spPr>
          <a:xfrm>
            <a:off x="609601"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ext Placeholder 7">
            <a:extLst>
              <a:ext uri="{FF2B5EF4-FFF2-40B4-BE49-F238E27FC236}">
                <a16:creationId xmlns:a16="http://schemas.microsoft.com/office/drawing/2014/main" id="{B6049C4B-07C5-E639-7A47-9DC82517CC54}"/>
              </a:ext>
            </a:extLst>
          </p:cNvPr>
          <p:cNvSpPr>
            <a:spLocks noGrp="1"/>
          </p:cNvSpPr>
          <p:nvPr>
            <p:ph type="body" sz="quarter" idx="15" hasCustomPrompt="1"/>
          </p:nvPr>
        </p:nvSpPr>
        <p:spPr>
          <a:xfrm>
            <a:off x="4715780" y="1139447"/>
            <a:ext cx="2234973" cy="2060801"/>
          </a:xfrm>
        </p:spPr>
        <p:txBody>
          <a:bodyPr lIns="0" tIns="0" rIns="0" bIns="0"/>
          <a:lstStyle>
            <a:lvl1pPr>
              <a:defRPr sz="11500" b="1">
                <a:solidFill>
                  <a:schemeClr val="bg1"/>
                </a:solidFill>
              </a:defRPr>
            </a:lvl1pPr>
          </a:lstStyle>
          <a:p>
            <a:pPr lvl="0"/>
            <a:r>
              <a:rPr lang="en-AU" noProof="0"/>
              <a:t>02</a:t>
            </a:r>
          </a:p>
        </p:txBody>
      </p:sp>
      <p:sp>
        <p:nvSpPr>
          <p:cNvPr id="6" name="Text Placeholder 6">
            <a:extLst>
              <a:ext uri="{FF2B5EF4-FFF2-40B4-BE49-F238E27FC236}">
                <a16:creationId xmlns:a16="http://schemas.microsoft.com/office/drawing/2014/main" id="{D86CDD3A-AF44-B226-3D93-E0A6A6AFFE0C}"/>
              </a:ext>
            </a:extLst>
          </p:cNvPr>
          <p:cNvSpPr>
            <a:spLocks noGrp="1"/>
          </p:cNvSpPr>
          <p:nvPr>
            <p:ph type="body" sz="quarter" idx="16"/>
          </p:nvPr>
        </p:nvSpPr>
        <p:spPr>
          <a:xfrm>
            <a:off x="4379912"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Text Placeholder 7">
            <a:extLst>
              <a:ext uri="{FF2B5EF4-FFF2-40B4-BE49-F238E27FC236}">
                <a16:creationId xmlns:a16="http://schemas.microsoft.com/office/drawing/2014/main" id="{C664B2A8-53F5-9C96-6C2F-E7F4800617B8}"/>
              </a:ext>
            </a:extLst>
          </p:cNvPr>
          <p:cNvSpPr>
            <a:spLocks noGrp="1"/>
          </p:cNvSpPr>
          <p:nvPr>
            <p:ph type="body" sz="quarter" idx="18" hasCustomPrompt="1"/>
          </p:nvPr>
        </p:nvSpPr>
        <p:spPr>
          <a:xfrm>
            <a:off x="8458599" y="1139447"/>
            <a:ext cx="2234973" cy="2060801"/>
          </a:xfrm>
        </p:spPr>
        <p:txBody>
          <a:bodyPr lIns="0" tIns="0" rIns="0" bIns="0"/>
          <a:lstStyle>
            <a:lvl1pPr>
              <a:defRPr sz="11500" b="1">
                <a:solidFill>
                  <a:schemeClr val="bg1"/>
                </a:solidFill>
              </a:defRPr>
            </a:lvl1pPr>
          </a:lstStyle>
          <a:p>
            <a:pPr lvl="0"/>
            <a:r>
              <a:rPr lang="en-AU" noProof="0"/>
              <a:t>03</a:t>
            </a:r>
          </a:p>
        </p:txBody>
      </p:sp>
      <p:sp>
        <p:nvSpPr>
          <p:cNvPr id="11" name="Text Placeholder 6">
            <a:extLst>
              <a:ext uri="{FF2B5EF4-FFF2-40B4-BE49-F238E27FC236}">
                <a16:creationId xmlns:a16="http://schemas.microsoft.com/office/drawing/2014/main" id="{66A0C679-4BE8-027A-FC95-32CF95FA13FC}"/>
              </a:ext>
            </a:extLst>
          </p:cNvPr>
          <p:cNvSpPr>
            <a:spLocks noGrp="1"/>
          </p:cNvSpPr>
          <p:nvPr>
            <p:ph type="body" sz="quarter" idx="17"/>
          </p:nvPr>
        </p:nvSpPr>
        <p:spPr>
          <a:xfrm>
            <a:off x="8153399"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2491377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content_3 sections with icons">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A7BDF97D-4985-481F-BCF6-C0E5ACB57C99}"/>
              </a:ext>
            </a:extLst>
          </p:cNvPr>
          <p:cNvSpPr>
            <a:spLocks noGrp="1"/>
          </p:cNvSpPr>
          <p:nvPr>
            <p:ph type="body" sz="quarter" idx="23" hasCustomPrompt="1"/>
          </p:nvPr>
        </p:nvSpPr>
        <p:spPr>
          <a:xfrm>
            <a:off x="609599" y="2227007"/>
            <a:ext cx="3534698" cy="4630994"/>
          </a:xfrm>
          <a:prstGeom prst="round2SameRect">
            <a:avLst>
              <a:gd name="adj1" fmla="val 12366"/>
              <a:gd name="adj2" fmla="val 0"/>
            </a:avLst>
          </a:prstGeom>
          <a:solidFill>
            <a:schemeClr val="accent1"/>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a:p>
            <a:pPr lvl="3"/>
            <a:r>
              <a:rPr lang="en-AU" noProof="0"/>
              <a:t>Bullet L1 (indent x3)</a:t>
            </a:r>
          </a:p>
          <a:p>
            <a:pPr lvl="3"/>
            <a:r>
              <a:rPr lang="en-AU" noProof="0"/>
              <a:t>Bullet L1</a:t>
            </a:r>
          </a:p>
        </p:txBody>
      </p:sp>
      <p:sp>
        <p:nvSpPr>
          <p:cNvPr id="12" name="Text Placeholder 14">
            <a:extLst>
              <a:ext uri="{FF2B5EF4-FFF2-40B4-BE49-F238E27FC236}">
                <a16:creationId xmlns:a16="http://schemas.microsoft.com/office/drawing/2014/main" id="{9E17B9D9-3A9A-9B29-1EE8-79BC82E81D27}"/>
              </a:ext>
            </a:extLst>
          </p:cNvPr>
          <p:cNvSpPr>
            <a:spLocks noGrp="1"/>
          </p:cNvSpPr>
          <p:nvPr>
            <p:ph type="body" sz="quarter" idx="35" hasCustomPrompt="1"/>
          </p:nvPr>
        </p:nvSpPr>
        <p:spPr>
          <a:xfrm>
            <a:off x="4328651" y="2227007"/>
            <a:ext cx="3534698" cy="4630994"/>
          </a:xfrm>
          <a:prstGeom prst="round2SameRect">
            <a:avLst>
              <a:gd name="adj1" fmla="val 12366"/>
              <a:gd name="adj2" fmla="val 0"/>
            </a:avLst>
          </a:prstGeom>
          <a:solidFill>
            <a:srgbClr val="3667B2"/>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a:p>
            <a:pPr lvl="3"/>
            <a:r>
              <a:rPr lang="en-AU" noProof="0"/>
              <a:t>Bullet L1 (indent x3)</a:t>
            </a:r>
          </a:p>
          <a:p>
            <a:pPr lvl="3"/>
            <a:r>
              <a:rPr lang="en-AU" noProof="0"/>
              <a:t>Bullet L1</a:t>
            </a:r>
          </a:p>
        </p:txBody>
      </p:sp>
      <p:sp>
        <p:nvSpPr>
          <p:cNvPr id="13" name="Text Placeholder 14">
            <a:extLst>
              <a:ext uri="{FF2B5EF4-FFF2-40B4-BE49-F238E27FC236}">
                <a16:creationId xmlns:a16="http://schemas.microsoft.com/office/drawing/2014/main" id="{4F3875A5-9EF8-6554-EC44-2AB84C53240F}"/>
              </a:ext>
            </a:extLst>
          </p:cNvPr>
          <p:cNvSpPr>
            <a:spLocks noGrp="1"/>
          </p:cNvSpPr>
          <p:nvPr>
            <p:ph type="body" sz="quarter" idx="36" hasCustomPrompt="1"/>
          </p:nvPr>
        </p:nvSpPr>
        <p:spPr>
          <a:xfrm>
            <a:off x="8047702" y="2227007"/>
            <a:ext cx="3534697" cy="4630994"/>
          </a:xfrm>
          <a:prstGeom prst="round2SameRect">
            <a:avLst>
              <a:gd name="adj1" fmla="val 12366"/>
              <a:gd name="adj2" fmla="val 0"/>
            </a:avLst>
          </a:prstGeom>
          <a:solidFill>
            <a:schemeClr val="accent2"/>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a:p>
            <a:pPr lvl="3"/>
            <a:r>
              <a:rPr lang="en-AU" noProof="0"/>
              <a:t>Bullet L1 (indent x3)</a:t>
            </a:r>
          </a:p>
          <a:p>
            <a:pPr lvl="3"/>
            <a:r>
              <a:rPr lang="en-AU" noProof="0"/>
              <a:t>Bullet L1</a:t>
            </a:r>
          </a:p>
        </p:txBody>
      </p:sp>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599" y="780287"/>
            <a:ext cx="5486401" cy="967827"/>
          </a:xfrm>
        </p:spPr>
        <p:txBody>
          <a:bodyPr/>
          <a:lstStyle>
            <a:lvl1pPr>
              <a:defRPr/>
            </a:lvl1pPr>
          </a:lstStyle>
          <a:p>
            <a:r>
              <a:rPr lang="en-AU" noProof="0"/>
              <a:t>Click to edit Heading level 1</a:t>
            </a:r>
          </a:p>
        </p:txBody>
      </p:sp>
      <p:sp>
        <p:nvSpPr>
          <p:cNvPr id="51" name="Text Placeholder 11">
            <a:extLst>
              <a:ext uri="{FF2B5EF4-FFF2-40B4-BE49-F238E27FC236}">
                <a16:creationId xmlns:a16="http://schemas.microsoft.com/office/drawing/2014/main" id="{903879E6-6666-DF74-2B8F-1C8E471F0B36}"/>
              </a:ext>
            </a:extLst>
          </p:cNvPr>
          <p:cNvSpPr>
            <a:spLocks noGrp="1"/>
          </p:cNvSpPr>
          <p:nvPr>
            <p:ph type="body" sz="quarter" idx="29" hasCustomPrompt="1"/>
          </p:nvPr>
        </p:nvSpPr>
        <p:spPr>
          <a:xfrm>
            <a:off x="6683188" y="780287"/>
            <a:ext cx="4899211" cy="96782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paragraph</a:t>
            </a:r>
          </a:p>
        </p:txBody>
      </p:sp>
      <p:sp>
        <p:nvSpPr>
          <p:cNvPr id="7" name="Date Placeholder 6">
            <a:extLst>
              <a:ext uri="{FF2B5EF4-FFF2-40B4-BE49-F238E27FC236}">
                <a16:creationId xmlns:a16="http://schemas.microsoft.com/office/drawing/2014/main" id="{F435E676-76DC-3EEA-4BCF-B15F6EA88FD8}"/>
              </a:ext>
              <a:ext uri="{C183D7F6-B498-43B3-948B-1728B52AA6E4}">
                <adec:decorative xmlns:adec="http://schemas.microsoft.com/office/drawing/2017/decorative" val="1"/>
              </a:ext>
            </a:extLst>
          </p:cNvPr>
          <p:cNvSpPr>
            <a:spLocks noGrp="1"/>
          </p:cNvSpPr>
          <p:nvPr>
            <p:ph type="dt" sz="half" idx="32"/>
          </p:nvPr>
        </p:nvSpPr>
        <p:spPr/>
        <p:txBody>
          <a:bodyPr/>
          <a:lstStyle>
            <a:lvl1pPr>
              <a:defRPr>
                <a:solidFill>
                  <a:schemeClr val="bg2"/>
                </a:solidFill>
              </a:defRPr>
            </a:lvl1pPr>
          </a:lstStyle>
          <a:p>
            <a:fld id="{3E12CB3C-0363-4087-A2EE-1C2597D4C389}" type="datetime1">
              <a:rPr lang="en-AU" noProof="0" smtClean="0"/>
              <a:t>4/07/2025</a:t>
            </a:fld>
            <a:endParaRPr lang="en-AU" noProof="0"/>
          </a:p>
        </p:txBody>
      </p:sp>
      <p:sp>
        <p:nvSpPr>
          <p:cNvPr id="10" name="Footer Placeholder 9">
            <a:extLst>
              <a:ext uri="{FF2B5EF4-FFF2-40B4-BE49-F238E27FC236}">
                <a16:creationId xmlns:a16="http://schemas.microsoft.com/office/drawing/2014/main" id="{1B9171FA-7F4D-23A3-4962-ABD3556A258D}"/>
              </a:ext>
              <a:ext uri="{C183D7F6-B498-43B3-948B-1728B52AA6E4}">
                <adec:decorative xmlns:adec="http://schemas.microsoft.com/office/drawing/2017/decorative" val="1"/>
              </a:ext>
            </a:extLst>
          </p:cNvPr>
          <p:cNvSpPr>
            <a:spLocks noGrp="1"/>
          </p:cNvSpPr>
          <p:nvPr>
            <p:ph type="ftr" sz="quarter" idx="33"/>
          </p:nvPr>
        </p:nvSpPr>
        <p:spPr/>
        <p:txBody>
          <a:bodyPr/>
          <a:lstStyle>
            <a:lvl1pPr>
              <a:defRPr>
                <a:solidFill>
                  <a:schemeClr val="bg2"/>
                </a:solidFill>
              </a:defRPr>
            </a:lvl1pPr>
          </a:lstStyle>
          <a:p>
            <a:endParaRPr lang="en-AU" noProof="0"/>
          </a:p>
        </p:txBody>
      </p:sp>
      <p:sp>
        <p:nvSpPr>
          <p:cNvPr id="11" name="Slide Number Placeholder 10">
            <a:extLst>
              <a:ext uri="{FF2B5EF4-FFF2-40B4-BE49-F238E27FC236}">
                <a16:creationId xmlns:a16="http://schemas.microsoft.com/office/drawing/2014/main" id="{13CA22BE-A1A3-D4C4-78F3-655EFF8901EF}"/>
              </a:ext>
              <a:ext uri="{C183D7F6-B498-43B3-948B-1728B52AA6E4}">
                <adec:decorative xmlns:adec="http://schemas.microsoft.com/office/drawing/2017/decorative" val="1"/>
              </a:ext>
            </a:extLst>
          </p:cNvPr>
          <p:cNvSpPr>
            <a:spLocks noGrp="1"/>
          </p:cNvSpPr>
          <p:nvPr>
            <p:ph type="sldNum" sz="quarter" idx="34"/>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1867409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and content - selected option_1">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tx2"/>
            </a:solidFill>
          </a:ln>
        </p:spPr>
        <p:txBody>
          <a:bodyPr lIns="540000" tIns="252000" rIns="252000" bIns="252000"/>
          <a:lstStyle>
            <a:lvl2pPr>
              <a:defRPr>
                <a:solidFill>
                  <a:schemeClr val="tx2"/>
                </a:solidFill>
              </a:defRPr>
            </a:lvl2pPr>
            <a:lvl3pPr>
              <a:defRPr>
                <a:solidFill>
                  <a:schemeClr val="tx2"/>
                </a:solidFill>
              </a:defRPr>
            </a:lvl3pPr>
            <a:lvl4pPr>
              <a:buClr>
                <a:schemeClr val="tx2"/>
              </a:buClr>
              <a:defRPr/>
            </a:lvl4pPr>
            <a:lvl5pPr>
              <a:buClr>
                <a:schemeClr val="tx2"/>
              </a:buClr>
              <a:defRPr/>
            </a:lvl5pPr>
            <a:lvl6pPr>
              <a:buClr>
                <a:schemeClr val="tx2"/>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49DDF432-9516-44F9-98EA-B9FAEBD3759D}" type="datetime1">
              <a:rPr lang="en-AU" noProof="0" smtClean="0"/>
              <a:t>4/07/2025</a:t>
            </a:fld>
            <a:endParaRPr lang="en-AU" noProof="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tx2"/>
          </a:solidFill>
        </p:spPr>
        <p:txBody>
          <a:bodyPr lIns="216000" rIns="216000" bIns="144000" anchor="ctr" anchorCtr="0"/>
          <a:lstStyle>
            <a:lvl1pPr>
              <a:defRPr sz="1800" b="1">
                <a:solidFill>
                  <a:schemeClr val="bg2"/>
                </a:solidFill>
              </a:defRPr>
            </a:lvl1pPr>
          </a:lstStyle>
          <a:p>
            <a:pPr lvl="0"/>
            <a:r>
              <a:rPr lang="en-AU" noProof="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bg1">
              <a:lumMod val="85000"/>
            </a:schemeClr>
          </a:solidFill>
        </p:spPr>
        <p:txBody>
          <a:bodyPr lIns="216000" rIns="216000" bIns="108000" anchor="ctr" anchorCtr="0"/>
          <a:lstStyle>
            <a:lvl1pPr>
              <a:defRPr sz="1800" b="1">
                <a:solidFill>
                  <a:schemeClr val="bg2"/>
                </a:solidFill>
              </a:defRPr>
            </a:lvl1pPr>
          </a:lstStyle>
          <a:p>
            <a:pPr lvl="0"/>
            <a:r>
              <a:rPr lang="en-AU" noProof="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bg1">
              <a:lumMod val="85000"/>
            </a:schemeClr>
          </a:solidFill>
        </p:spPr>
        <p:txBody>
          <a:bodyPr lIns="216000" rIns="216000" bIns="72000" anchor="ctr" anchorCtr="0"/>
          <a:lstStyle>
            <a:lvl1pPr>
              <a:defRPr sz="1800" b="1">
                <a:solidFill>
                  <a:schemeClr val="bg2"/>
                </a:solidFill>
              </a:defRPr>
            </a:lvl1pPr>
          </a:lstStyle>
          <a:p>
            <a:pPr lvl="0"/>
            <a:r>
              <a:rPr lang="en-AU" noProof="0"/>
              <a:t>Click to edit text</a:t>
            </a:r>
          </a:p>
        </p:txBody>
      </p:sp>
    </p:spTree>
    <p:extLst>
      <p:ext uri="{BB962C8B-B14F-4D97-AF65-F5344CB8AC3E}">
        <p14:creationId xmlns:p14="http://schemas.microsoft.com/office/powerpoint/2010/main" val="11144449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and content - selected option_2">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accent1"/>
            </a:solidFill>
          </a:ln>
        </p:spPr>
        <p:txBody>
          <a:bodyPr lIns="540000" tIns="252000" rIns="252000" bIns="252000"/>
          <a:lstStyle>
            <a:lvl2pPr>
              <a:defRPr>
                <a:solidFill>
                  <a:schemeClr val="accent1"/>
                </a:solidFill>
              </a:defRPr>
            </a:lvl2pPr>
            <a:lvl3pPr>
              <a:defRPr>
                <a:solidFill>
                  <a:schemeClr val="accent1"/>
                </a:solidFill>
              </a:defRPr>
            </a:lvl3pPr>
            <a:lvl4pPr>
              <a:buClr>
                <a:schemeClr val="accent1"/>
              </a:buClr>
              <a:defRPr/>
            </a:lvl4pPr>
            <a:lvl5pPr>
              <a:buClr>
                <a:schemeClr val="accent1"/>
              </a:buClr>
              <a:defRPr/>
            </a:lvl5pPr>
            <a:lvl6pPr>
              <a:buClr>
                <a:schemeClr val="accent1"/>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993D90BD-FA51-4397-A9DE-5F35902866E2}" type="datetime1">
              <a:rPr lang="en-AU" noProof="0" smtClean="0"/>
              <a:t>4/07/2025</a:t>
            </a:fld>
            <a:endParaRPr lang="en-AU" noProof="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bg1">
              <a:lumMod val="85000"/>
            </a:schemeClr>
          </a:solidFill>
        </p:spPr>
        <p:txBody>
          <a:bodyPr lIns="216000" rIns="216000" bIns="144000" anchor="ctr" anchorCtr="0"/>
          <a:lstStyle>
            <a:lvl1pPr>
              <a:defRPr sz="1800" b="1">
                <a:solidFill>
                  <a:schemeClr val="bg2"/>
                </a:solidFill>
              </a:defRPr>
            </a:lvl1pPr>
          </a:lstStyle>
          <a:p>
            <a:pPr lvl="0"/>
            <a:r>
              <a:rPr lang="en-AU" noProof="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accent1"/>
          </a:solidFill>
        </p:spPr>
        <p:txBody>
          <a:bodyPr lIns="216000" rIns="216000" bIns="108000" anchor="ctr" anchorCtr="0"/>
          <a:lstStyle>
            <a:lvl1pPr>
              <a:defRPr sz="1800" b="1">
                <a:solidFill>
                  <a:schemeClr val="bg2"/>
                </a:solidFill>
              </a:defRPr>
            </a:lvl1pPr>
          </a:lstStyle>
          <a:p>
            <a:pPr lvl="0"/>
            <a:r>
              <a:rPr lang="en-AU" noProof="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bg1">
              <a:lumMod val="85000"/>
            </a:schemeClr>
          </a:solidFill>
        </p:spPr>
        <p:txBody>
          <a:bodyPr lIns="216000" rIns="216000" bIns="72000" anchor="ctr" anchorCtr="0"/>
          <a:lstStyle>
            <a:lvl1pPr>
              <a:defRPr sz="1800" b="1">
                <a:solidFill>
                  <a:schemeClr val="bg2"/>
                </a:solidFill>
              </a:defRPr>
            </a:lvl1pPr>
          </a:lstStyle>
          <a:p>
            <a:pPr lvl="0"/>
            <a:r>
              <a:rPr lang="en-AU" noProof="0"/>
              <a:t>Click to edit text</a:t>
            </a:r>
          </a:p>
        </p:txBody>
      </p:sp>
    </p:spTree>
    <p:extLst>
      <p:ext uri="{BB962C8B-B14F-4D97-AF65-F5344CB8AC3E}">
        <p14:creationId xmlns:p14="http://schemas.microsoft.com/office/powerpoint/2010/main" val="574303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and content - selected option_3">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accent2"/>
            </a:solidFill>
          </a:ln>
        </p:spPr>
        <p:txBody>
          <a:bodyPr lIns="540000" tIns="252000" rIns="252000" bIns="252000"/>
          <a:lstStyle>
            <a:lvl2pPr>
              <a:defRPr>
                <a:solidFill>
                  <a:schemeClr val="accent2"/>
                </a:solidFill>
              </a:defRPr>
            </a:lvl2pPr>
            <a:lvl3pPr>
              <a:defRPr>
                <a:solidFill>
                  <a:schemeClr val="accent2"/>
                </a:solidFill>
              </a:defRPr>
            </a:lvl3pPr>
            <a:lvl4pPr>
              <a:buClr>
                <a:schemeClr val="accent2"/>
              </a:buClr>
              <a:defRPr/>
            </a:lvl4pPr>
            <a:lvl5pPr>
              <a:buClr>
                <a:schemeClr val="accent2"/>
              </a:buClr>
              <a:defRPr/>
            </a:lvl5pPr>
            <a:lvl6pPr>
              <a:buClr>
                <a:schemeClr val="accent2"/>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C6334F0C-8C84-405D-8FA4-8348CAC8566A}" type="datetime1">
              <a:rPr lang="en-AU" noProof="0" smtClean="0"/>
              <a:t>4/07/2025</a:t>
            </a:fld>
            <a:endParaRPr lang="en-AU" noProof="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bg1">
              <a:lumMod val="85000"/>
            </a:schemeClr>
          </a:solidFill>
        </p:spPr>
        <p:txBody>
          <a:bodyPr lIns="216000" rIns="216000" bIns="144000" anchor="ctr" anchorCtr="0"/>
          <a:lstStyle>
            <a:lvl1pPr>
              <a:defRPr sz="1800" b="1">
                <a:solidFill>
                  <a:schemeClr val="bg2"/>
                </a:solidFill>
              </a:defRPr>
            </a:lvl1pPr>
          </a:lstStyle>
          <a:p>
            <a:pPr lvl="0"/>
            <a:r>
              <a:rPr lang="en-AU" noProof="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bg1">
              <a:lumMod val="85000"/>
            </a:schemeClr>
          </a:solidFill>
        </p:spPr>
        <p:txBody>
          <a:bodyPr lIns="216000" rIns="216000" bIns="108000" anchor="ctr" anchorCtr="0"/>
          <a:lstStyle>
            <a:lvl1pPr>
              <a:defRPr sz="1800" b="1">
                <a:solidFill>
                  <a:schemeClr val="bg2"/>
                </a:solidFill>
              </a:defRPr>
            </a:lvl1pPr>
          </a:lstStyle>
          <a:p>
            <a:pPr lvl="0"/>
            <a:r>
              <a:rPr lang="en-AU" noProof="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accent2"/>
          </a:solidFill>
        </p:spPr>
        <p:txBody>
          <a:bodyPr lIns="216000" rIns="216000" bIns="72000" anchor="ctr" anchorCtr="0"/>
          <a:lstStyle>
            <a:lvl1pPr>
              <a:defRPr sz="1800" b="1">
                <a:solidFill>
                  <a:schemeClr val="bg2"/>
                </a:solidFill>
              </a:defRPr>
            </a:lvl1pPr>
          </a:lstStyle>
          <a:p>
            <a:pPr lvl="0"/>
            <a:r>
              <a:rPr lang="en-AU" noProof="0"/>
              <a:t>Click to edit text</a:t>
            </a:r>
          </a:p>
        </p:txBody>
      </p:sp>
    </p:spTree>
    <p:extLst>
      <p:ext uri="{BB962C8B-B14F-4D97-AF65-F5344CB8AC3E}">
        <p14:creationId xmlns:p14="http://schemas.microsoft.com/office/powerpoint/2010/main" val="270378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and list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599" y="780287"/>
            <a:ext cx="6131169" cy="1017213"/>
          </a:xfrm>
        </p:spPr>
        <p:txBody>
          <a:bodyPr/>
          <a:lstStyle>
            <a:lvl1pPr>
              <a:defRPr>
                <a:solidFill>
                  <a:schemeClr val="tx2"/>
                </a:solidFill>
              </a:defRPr>
            </a:lvl1pPr>
          </a:lstStyle>
          <a:p>
            <a:r>
              <a:rPr lang="en-AU" noProof="0"/>
              <a:t>Click to edit Heading level 1</a:t>
            </a:r>
          </a:p>
        </p:txBody>
      </p:sp>
      <p:sp>
        <p:nvSpPr>
          <p:cNvPr id="14" name="Picture Placeholder 13">
            <a:extLst>
              <a:ext uri="{FF2B5EF4-FFF2-40B4-BE49-F238E27FC236}">
                <a16:creationId xmlns:a16="http://schemas.microsoft.com/office/drawing/2014/main" id="{833CB7FD-6072-371B-9EF7-4A4C9785B3BE}"/>
              </a:ext>
              <a:ext uri="{C183D7F6-B498-43B3-948B-1728B52AA6E4}">
                <adec:decorative xmlns:adec="http://schemas.microsoft.com/office/drawing/2017/decorative" val="1"/>
              </a:ext>
            </a:extLst>
          </p:cNvPr>
          <p:cNvSpPr>
            <a:spLocks noGrp="1"/>
          </p:cNvSpPr>
          <p:nvPr>
            <p:ph type="pic" sz="quarter" idx="46" hasCustomPrompt="1"/>
          </p:nvPr>
        </p:nvSpPr>
        <p:spPr>
          <a:xfrm>
            <a:off x="7390147" y="144000"/>
            <a:ext cx="4801852" cy="6713999"/>
          </a:xfrm>
          <a:custGeom>
            <a:avLst/>
            <a:gdLst>
              <a:gd name="connsiteX0" fmla="*/ 0 w 4801852"/>
              <a:gd name="connsiteY0" fmla="*/ 0 h 6713999"/>
              <a:gd name="connsiteX1" fmla="*/ 4801852 w 4801852"/>
              <a:gd name="connsiteY1" fmla="*/ 0 h 6713999"/>
              <a:gd name="connsiteX2" fmla="*/ 4801852 w 4801852"/>
              <a:gd name="connsiteY2" fmla="*/ 6713999 h 6713999"/>
              <a:gd name="connsiteX3" fmla="*/ 4801850 w 4801852"/>
              <a:gd name="connsiteY3" fmla="*/ 6713999 h 6713999"/>
              <a:gd name="connsiteX4" fmla="*/ 763250 w 4801852"/>
              <a:gd name="connsiteY4" fmla="*/ 6713999 h 6713999"/>
              <a:gd name="connsiteX5" fmla="*/ 358602 w 4801852"/>
              <a:gd name="connsiteY5" fmla="*/ 6713999 h 6713999"/>
              <a:gd name="connsiteX6" fmla="*/ 0 w 4801852"/>
              <a:gd name="connsiteY6" fmla="*/ 6355397 h 6713999"/>
              <a:gd name="connsiteX7" fmla="*/ 0 w 4801852"/>
              <a:gd name="connsiteY7" fmla="*/ 552912 h 6713999"/>
              <a:gd name="connsiteX8" fmla="*/ 0 w 4801852"/>
              <a:gd name="connsiteY8" fmla="*/ 214597 h 6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852" h="6713999">
                <a:moveTo>
                  <a:pt x="0" y="0"/>
                </a:moveTo>
                <a:lnTo>
                  <a:pt x="4801852" y="0"/>
                </a:lnTo>
                <a:lnTo>
                  <a:pt x="4801852" y="6713999"/>
                </a:lnTo>
                <a:lnTo>
                  <a:pt x="4801850" y="6713999"/>
                </a:lnTo>
                <a:lnTo>
                  <a:pt x="763250" y="6713999"/>
                </a:lnTo>
                <a:lnTo>
                  <a:pt x="358602" y="6713999"/>
                </a:lnTo>
                <a:cubicBezTo>
                  <a:pt x="160552" y="6713999"/>
                  <a:pt x="0" y="6553447"/>
                  <a:pt x="0" y="6355397"/>
                </a:cubicBezTo>
                <a:lnTo>
                  <a:pt x="0" y="552912"/>
                </a:lnTo>
                <a:lnTo>
                  <a:pt x="0" y="214597"/>
                </a:lnTo>
                <a:close/>
              </a:path>
            </a:pathLst>
          </a:custGeom>
          <a:solidFill>
            <a:schemeClr val="bg2">
              <a:lumMod val="95000"/>
            </a:schemeClr>
          </a:solidFill>
        </p:spPr>
        <p:txBody>
          <a:bodyPr wrap="square" anchor="ctr" anchorCtr="0">
            <a:noAutofit/>
          </a:bodyPr>
          <a:lstStyle>
            <a:lvl1pPr algn="ctr">
              <a:defRPr/>
            </a:lvl1pPr>
          </a:lstStyle>
          <a:p>
            <a:r>
              <a:rPr lang="en-AU" noProof="0"/>
              <a:t>Insert image</a:t>
            </a:r>
          </a:p>
        </p:txBody>
      </p:sp>
      <p:sp>
        <p:nvSpPr>
          <p:cNvPr id="9" name="Text Placeholder 14">
            <a:extLst>
              <a:ext uri="{FF2B5EF4-FFF2-40B4-BE49-F238E27FC236}">
                <a16:creationId xmlns:a16="http://schemas.microsoft.com/office/drawing/2014/main" id="{4D15399C-7F61-5CAD-6CB9-0BDD544890B0}"/>
              </a:ext>
            </a:extLst>
          </p:cNvPr>
          <p:cNvSpPr>
            <a:spLocks noGrp="1"/>
          </p:cNvSpPr>
          <p:nvPr>
            <p:ph type="body" sz="quarter" idx="29" hasCustomPrompt="1"/>
          </p:nvPr>
        </p:nvSpPr>
        <p:spPr>
          <a:xfrm>
            <a:off x="739929" y="2312175"/>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a:t>1</a:t>
            </a:r>
          </a:p>
        </p:txBody>
      </p:sp>
      <p:sp>
        <p:nvSpPr>
          <p:cNvPr id="16" name="Text Placeholder 14">
            <a:extLst>
              <a:ext uri="{FF2B5EF4-FFF2-40B4-BE49-F238E27FC236}">
                <a16:creationId xmlns:a16="http://schemas.microsoft.com/office/drawing/2014/main" id="{69E99934-85D7-545A-5140-84F001F2E32F}"/>
              </a:ext>
            </a:extLst>
          </p:cNvPr>
          <p:cNvSpPr>
            <a:spLocks noGrp="1"/>
          </p:cNvSpPr>
          <p:nvPr>
            <p:ph type="body" sz="quarter" idx="14" hasCustomPrompt="1"/>
          </p:nvPr>
        </p:nvSpPr>
        <p:spPr>
          <a:xfrm>
            <a:off x="1678714" y="2242354"/>
            <a:ext cx="5062054" cy="938785"/>
          </a:xfrm>
          <a:prstGeom prst="rect">
            <a:avLst/>
          </a:prstGeom>
        </p:spPr>
        <p:txBody>
          <a:bodyPr anchor="ctr" anchorCtr="0">
            <a:noAutofit/>
          </a:bodyPr>
          <a:lstStyle>
            <a:lvl1pPr algn="l">
              <a:lnSpc>
                <a:spcPct val="100000"/>
              </a:lnSpc>
              <a:defRPr sz="2400" b="1">
                <a:solidFill>
                  <a:schemeClr val="tx2"/>
                </a:solidFill>
              </a:defRPr>
            </a:lvl1pPr>
          </a:lstStyle>
          <a:p>
            <a:pPr lvl="0"/>
            <a:r>
              <a:rPr lang="en-AU" noProof="0"/>
              <a:t>Click to edit category</a:t>
            </a:r>
          </a:p>
        </p:txBody>
      </p:sp>
      <p:sp>
        <p:nvSpPr>
          <p:cNvPr id="25" name="Text Placeholder 14">
            <a:extLst>
              <a:ext uri="{FF2B5EF4-FFF2-40B4-BE49-F238E27FC236}">
                <a16:creationId xmlns:a16="http://schemas.microsoft.com/office/drawing/2014/main" id="{822526BE-2BAD-78F3-1512-DB793B61BFDB}"/>
              </a:ext>
            </a:extLst>
          </p:cNvPr>
          <p:cNvSpPr>
            <a:spLocks noGrp="1"/>
          </p:cNvSpPr>
          <p:nvPr>
            <p:ph type="body" sz="quarter" idx="35" hasCustomPrompt="1"/>
          </p:nvPr>
        </p:nvSpPr>
        <p:spPr>
          <a:xfrm>
            <a:off x="739929" y="3715465"/>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a:t>2</a:t>
            </a:r>
          </a:p>
        </p:txBody>
      </p:sp>
      <p:sp>
        <p:nvSpPr>
          <p:cNvPr id="19" name="Text Placeholder 14">
            <a:extLst>
              <a:ext uri="{FF2B5EF4-FFF2-40B4-BE49-F238E27FC236}">
                <a16:creationId xmlns:a16="http://schemas.microsoft.com/office/drawing/2014/main" id="{8ECE320E-5A51-3D0C-9100-2730DC9B3413}"/>
              </a:ext>
            </a:extLst>
          </p:cNvPr>
          <p:cNvSpPr>
            <a:spLocks noGrp="1"/>
          </p:cNvSpPr>
          <p:nvPr>
            <p:ph type="body" sz="quarter" idx="42" hasCustomPrompt="1"/>
          </p:nvPr>
        </p:nvSpPr>
        <p:spPr>
          <a:xfrm>
            <a:off x="1678714" y="3645645"/>
            <a:ext cx="5062054" cy="938786"/>
          </a:xfrm>
          <a:prstGeom prst="rect">
            <a:avLst/>
          </a:prstGeom>
        </p:spPr>
        <p:txBody>
          <a:bodyPr anchor="ctr" anchorCtr="0">
            <a:noAutofit/>
          </a:bodyPr>
          <a:lstStyle>
            <a:lvl1pPr algn="l">
              <a:lnSpc>
                <a:spcPct val="100000"/>
              </a:lnSpc>
              <a:defRPr sz="2400" b="1">
                <a:solidFill>
                  <a:schemeClr val="accent1"/>
                </a:solidFill>
              </a:defRPr>
            </a:lvl1pPr>
          </a:lstStyle>
          <a:p>
            <a:pPr lvl="0"/>
            <a:r>
              <a:rPr lang="en-AU" noProof="0"/>
              <a:t>Click to edit category</a:t>
            </a:r>
          </a:p>
        </p:txBody>
      </p:sp>
      <p:sp>
        <p:nvSpPr>
          <p:cNvPr id="38" name="Text Placeholder 14">
            <a:extLst>
              <a:ext uri="{FF2B5EF4-FFF2-40B4-BE49-F238E27FC236}">
                <a16:creationId xmlns:a16="http://schemas.microsoft.com/office/drawing/2014/main" id="{4CBEF034-1B05-81C0-69A5-EA487CD63CB9}"/>
              </a:ext>
            </a:extLst>
          </p:cNvPr>
          <p:cNvSpPr>
            <a:spLocks noGrp="1"/>
          </p:cNvSpPr>
          <p:nvPr>
            <p:ph type="body" sz="quarter" idx="41" hasCustomPrompt="1"/>
          </p:nvPr>
        </p:nvSpPr>
        <p:spPr>
          <a:xfrm>
            <a:off x="739929" y="5126087"/>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a:t>3</a:t>
            </a:r>
          </a:p>
        </p:txBody>
      </p:sp>
      <p:sp>
        <p:nvSpPr>
          <p:cNvPr id="21" name="Text Placeholder 14">
            <a:extLst>
              <a:ext uri="{FF2B5EF4-FFF2-40B4-BE49-F238E27FC236}">
                <a16:creationId xmlns:a16="http://schemas.microsoft.com/office/drawing/2014/main" id="{C3332EA8-170E-3E4C-CBE3-3C2F3F1EB865}"/>
              </a:ext>
            </a:extLst>
          </p:cNvPr>
          <p:cNvSpPr>
            <a:spLocks noGrp="1"/>
          </p:cNvSpPr>
          <p:nvPr>
            <p:ph type="body" sz="quarter" idx="44" hasCustomPrompt="1"/>
          </p:nvPr>
        </p:nvSpPr>
        <p:spPr>
          <a:xfrm>
            <a:off x="1678714" y="5056265"/>
            <a:ext cx="5062054" cy="938786"/>
          </a:xfrm>
          <a:prstGeom prst="rect">
            <a:avLst/>
          </a:prstGeom>
        </p:spPr>
        <p:txBody>
          <a:bodyPr anchor="ctr" anchorCtr="0">
            <a:noAutofit/>
          </a:bodyPr>
          <a:lstStyle>
            <a:lvl1pPr algn="l">
              <a:lnSpc>
                <a:spcPct val="100000"/>
              </a:lnSpc>
              <a:defRPr sz="2400" b="1">
                <a:solidFill>
                  <a:schemeClr val="accent2"/>
                </a:solidFill>
              </a:defRPr>
            </a:lvl1pPr>
          </a:lstStyle>
          <a:p>
            <a:pPr lvl="0"/>
            <a:r>
              <a:rPr lang="en-AU" noProof="0"/>
              <a:t>Click to edit category</a:t>
            </a:r>
          </a:p>
        </p:txBody>
      </p:sp>
      <p:sp>
        <p:nvSpPr>
          <p:cNvPr id="8" name="Text Placeholder 2">
            <a:extLst>
              <a:ext uri="{FF2B5EF4-FFF2-40B4-BE49-F238E27FC236}">
                <a16:creationId xmlns:a16="http://schemas.microsoft.com/office/drawing/2014/main" id="{80B10684-5276-CBFC-4109-5E36071A2BD4}"/>
              </a:ext>
              <a:ext uri="{C183D7F6-B498-43B3-948B-1728B52AA6E4}">
                <adec:decorative xmlns:adec="http://schemas.microsoft.com/office/drawing/2017/decorative" val="1"/>
              </a:ext>
            </a:extLst>
          </p:cNvPr>
          <p:cNvSpPr>
            <a:spLocks noGrp="1"/>
          </p:cNvSpPr>
          <p:nvPr>
            <p:ph type="body" idx="15" hasCustomPrompt="1"/>
          </p:nvPr>
        </p:nvSpPr>
        <p:spPr>
          <a:xfrm>
            <a:off x="7801430" y="6356349"/>
            <a:ext cx="4219536" cy="365125"/>
          </a:xfrm>
          <a:prstGeom prst="rect">
            <a:avLst/>
          </a:prstGeom>
        </p:spPr>
        <p:txBody>
          <a:bodyPr>
            <a:noAutofit/>
          </a:bodyPr>
          <a:lstStyle>
            <a:lvl1pPr marL="0" indent="0" algn="r">
              <a:buNone/>
              <a:defRPr sz="1000">
                <a:solidFill>
                  <a:schemeClr val="bg2"/>
                </a:solidFill>
              </a:defRPr>
            </a:lvl1pPr>
            <a:lvl2pPr marL="457200" indent="0">
              <a:buNone/>
              <a:defRPr sz="2000">
                <a:solidFill>
                  <a:schemeClr val="tx1">
                    <a:tint val="82000"/>
                  </a:schemeClr>
                </a:solidFill>
              </a:defRPr>
            </a:lvl2pPr>
            <a:lvl3pPr marL="0" indent="0" algn="r">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Insert image credit:</a:t>
            </a:r>
          </a:p>
        </p:txBody>
      </p:sp>
      <p:sp>
        <p:nvSpPr>
          <p:cNvPr id="3" name="Date Placeholder 2">
            <a:extLst>
              <a:ext uri="{FF2B5EF4-FFF2-40B4-BE49-F238E27FC236}">
                <a16:creationId xmlns:a16="http://schemas.microsoft.com/office/drawing/2014/main" id="{3D60CE2E-25C4-60EF-120F-A2B812564373}"/>
              </a:ext>
              <a:ext uri="{C183D7F6-B498-43B3-948B-1728B52AA6E4}">
                <adec:decorative xmlns:adec="http://schemas.microsoft.com/office/drawing/2017/decorative" val="1"/>
              </a:ext>
            </a:extLst>
          </p:cNvPr>
          <p:cNvSpPr>
            <a:spLocks noGrp="1"/>
          </p:cNvSpPr>
          <p:nvPr>
            <p:ph type="dt" sz="half" idx="47"/>
          </p:nvPr>
        </p:nvSpPr>
        <p:spPr/>
        <p:txBody>
          <a:bodyPr/>
          <a:lstStyle/>
          <a:p>
            <a:fld id="{BD06D46F-4487-48AC-B22E-1E0B2DA2B50F}" type="datetime1">
              <a:rPr lang="en-AU" noProof="0" smtClean="0"/>
              <a:t>4/07/2025</a:t>
            </a:fld>
            <a:endParaRPr lang="en-AU" noProof="0"/>
          </a:p>
        </p:txBody>
      </p:sp>
      <p:sp>
        <p:nvSpPr>
          <p:cNvPr id="7" name="Footer Placeholder 6">
            <a:extLst>
              <a:ext uri="{FF2B5EF4-FFF2-40B4-BE49-F238E27FC236}">
                <a16:creationId xmlns:a16="http://schemas.microsoft.com/office/drawing/2014/main" id="{E60BB522-DC10-1595-FAD8-3A975C16414A}"/>
              </a:ext>
              <a:ext uri="{C183D7F6-B498-43B3-948B-1728B52AA6E4}">
                <adec:decorative xmlns:adec="http://schemas.microsoft.com/office/drawing/2017/decorative" val="1"/>
              </a:ext>
            </a:extLst>
          </p:cNvPr>
          <p:cNvSpPr>
            <a:spLocks noGrp="1"/>
          </p:cNvSpPr>
          <p:nvPr>
            <p:ph type="ftr" sz="quarter" idx="48"/>
          </p:nvPr>
        </p:nvSpPr>
        <p:spPr/>
        <p:txBody>
          <a:bodyPr/>
          <a:lstStyle/>
          <a:p>
            <a:endParaRPr lang="en-AU" noProof="0"/>
          </a:p>
        </p:txBody>
      </p:sp>
      <p:sp>
        <p:nvSpPr>
          <p:cNvPr id="10" name="Slide Number Placeholder 9">
            <a:extLst>
              <a:ext uri="{FF2B5EF4-FFF2-40B4-BE49-F238E27FC236}">
                <a16:creationId xmlns:a16="http://schemas.microsoft.com/office/drawing/2014/main" id="{6B0A9E90-C3DB-27D8-BACF-2075BF31EF9A}"/>
              </a:ext>
              <a:ext uri="{C183D7F6-B498-43B3-948B-1728B52AA6E4}">
                <adec:decorative xmlns:adec="http://schemas.microsoft.com/office/drawing/2017/decorative" val="1"/>
              </a:ext>
            </a:extLst>
          </p:cNvPr>
          <p:cNvSpPr>
            <a:spLocks noGrp="1"/>
          </p:cNvSpPr>
          <p:nvPr>
            <p:ph type="sldNum" sz="quarter" idx="49"/>
          </p:nvPr>
        </p:nvSpPr>
        <p:spPr>
          <a:xfrm>
            <a:off x="8839200" y="7023100"/>
            <a:ext cx="2743200" cy="365125"/>
          </a:xfrm>
        </p:spPr>
        <p:txBody>
          <a:body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188701870"/>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itle and list 4 item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bg2"/>
                </a:solidFill>
              </a:defRPr>
            </a:lvl1pPr>
          </a:lstStyle>
          <a:p>
            <a:r>
              <a:rPr lang="en-AU" noProof="0"/>
              <a:t>Click to edit Heading level 1</a:t>
            </a:r>
          </a:p>
        </p:txBody>
      </p:sp>
      <p:sp>
        <p:nvSpPr>
          <p:cNvPr id="9" name="Text Placeholder 14">
            <a:extLst>
              <a:ext uri="{FF2B5EF4-FFF2-40B4-BE49-F238E27FC236}">
                <a16:creationId xmlns:a16="http://schemas.microsoft.com/office/drawing/2014/main" id="{4D15399C-7F61-5CAD-6CB9-0BDD544890B0}"/>
              </a:ext>
            </a:extLst>
          </p:cNvPr>
          <p:cNvSpPr>
            <a:spLocks noGrp="1"/>
          </p:cNvSpPr>
          <p:nvPr>
            <p:ph type="body" sz="quarter" idx="29" hasCustomPrompt="1"/>
          </p:nvPr>
        </p:nvSpPr>
        <p:spPr>
          <a:xfrm>
            <a:off x="1207006" y="2027196"/>
            <a:ext cx="1109474"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a:t>01</a:t>
            </a:r>
          </a:p>
        </p:txBody>
      </p:sp>
      <p:sp>
        <p:nvSpPr>
          <p:cNvPr id="26" name="Text Placeholder 14">
            <a:extLst>
              <a:ext uri="{FF2B5EF4-FFF2-40B4-BE49-F238E27FC236}">
                <a16:creationId xmlns:a16="http://schemas.microsoft.com/office/drawing/2014/main" id="{B0F6D64E-1223-DC66-8D63-E53164087D0F}"/>
              </a:ext>
            </a:extLst>
          </p:cNvPr>
          <p:cNvSpPr>
            <a:spLocks noGrp="1"/>
          </p:cNvSpPr>
          <p:nvPr>
            <p:ph type="body" sz="quarter" idx="36" hasCustomPrompt="1"/>
          </p:nvPr>
        </p:nvSpPr>
        <p:spPr>
          <a:xfrm>
            <a:off x="4024882" y="2027196"/>
            <a:ext cx="1252729"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a:t>02</a:t>
            </a:r>
          </a:p>
        </p:txBody>
      </p:sp>
      <p:sp>
        <p:nvSpPr>
          <p:cNvPr id="30" name="Text Placeholder 14">
            <a:extLst>
              <a:ext uri="{FF2B5EF4-FFF2-40B4-BE49-F238E27FC236}">
                <a16:creationId xmlns:a16="http://schemas.microsoft.com/office/drawing/2014/main" id="{C00A75E3-70B3-4FC8-4893-A79EFE570D47}"/>
              </a:ext>
            </a:extLst>
          </p:cNvPr>
          <p:cNvSpPr>
            <a:spLocks noGrp="1"/>
          </p:cNvSpPr>
          <p:nvPr>
            <p:ph type="body" sz="quarter" idx="37" hasCustomPrompt="1"/>
          </p:nvPr>
        </p:nvSpPr>
        <p:spPr>
          <a:xfrm>
            <a:off x="6914391" y="2027196"/>
            <a:ext cx="1252728"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a:t>03</a:t>
            </a:r>
          </a:p>
        </p:txBody>
      </p:sp>
      <p:sp>
        <p:nvSpPr>
          <p:cNvPr id="32" name="Text Placeholder 14">
            <a:extLst>
              <a:ext uri="{FF2B5EF4-FFF2-40B4-BE49-F238E27FC236}">
                <a16:creationId xmlns:a16="http://schemas.microsoft.com/office/drawing/2014/main" id="{B03D6309-4EA0-1CAD-3C01-BEDD5E129EA6}"/>
              </a:ext>
            </a:extLst>
          </p:cNvPr>
          <p:cNvSpPr>
            <a:spLocks noGrp="1"/>
          </p:cNvSpPr>
          <p:nvPr>
            <p:ph type="body" sz="quarter" idx="38" hasCustomPrompt="1"/>
          </p:nvPr>
        </p:nvSpPr>
        <p:spPr>
          <a:xfrm>
            <a:off x="9803899" y="2027196"/>
            <a:ext cx="1252727"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a:t>04</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F8CD50BB-5AB7-4025-9151-3DC92692736D}"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
        <p:nvSpPr>
          <p:cNvPr id="3" name="Text Placeholder 14">
            <a:extLst>
              <a:ext uri="{FF2B5EF4-FFF2-40B4-BE49-F238E27FC236}">
                <a16:creationId xmlns:a16="http://schemas.microsoft.com/office/drawing/2014/main" id="{5B5A5C80-1730-DD37-F1CA-E241B07388E1}"/>
              </a:ext>
            </a:extLst>
          </p:cNvPr>
          <p:cNvSpPr>
            <a:spLocks noGrp="1"/>
          </p:cNvSpPr>
          <p:nvPr>
            <p:ph type="body" sz="quarter" idx="23" hasCustomPrompt="1"/>
          </p:nvPr>
        </p:nvSpPr>
        <p:spPr>
          <a:xfrm>
            <a:off x="390142"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7" name="Text Placeholder 14">
            <a:extLst>
              <a:ext uri="{FF2B5EF4-FFF2-40B4-BE49-F238E27FC236}">
                <a16:creationId xmlns:a16="http://schemas.microsoft.com/office/drawing/2014/main" id="{41737076-6B77-5D49-9EB6-E7CC37E01BDA}"/>
              </a:ext>
            </a:extLst>
          </p:cNvPr>
          <p:cNvSpPr>
            <a:spLocks noGrp="1"/>
          </p:cNvSpPr>
          <p:nvPr>
            <p:ph type="body" sz="quarter" idx="39" hasCustomPrompt="1"/>
          </p:nvPr>
        </p:nvSpPr>
        <p:spPr>
          <a:xfrm>
            <a:off x="3279645"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8" name="Text Placeholder 14">
            <a:extLst>
              <a:ext uri="{FF2B5EF4-FFF2-40B4-BE49-F238E27FC236}">
                <a16:creationId xmlns:a16="http://schemas.microsoft.com/office/drawing/2014/main" id="{46C98607-1995-5C92-0C71-BAFCE6DC9209}"/>
              </a:ext>
            </a:extLst>
          </p:cNvPr>
          <p:cNvSpPr>
            <a:spLocks noGrp="1"/>
          </p:cNvSpPr>
          <p:nvPr>
            <p:ph type="body" sz="quarter" idx="40" hasCustomPrompt="1"/>
          </p:nvPr>
        </p:nvSpPr>
        <p:spPr>
          <a:xfrm>
            <a:off x="6169154"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10" name="Text Placeholder 14">
            <a:extLst>
              <a:ext uri="{FF2B5EF4-FFF2-40B4-BE49-F238E27FC236}">
                <a16:creationId xmlns:a16="http://schemas.microsoft.com/office/drawing/2014/main" id="{33F53D3D-E681-A20B-63AC-9DAA28115F86}"/>
              </a:ext>
            </a:extLst>
          </p:cNvPr>
          <p:cNvSpPr>
            <a:spLocks noGrp="1"/>
          </p:cNvSpPr>
          <p:nvPr>
            <p:ph type="body" sz="quarter" idx="41" hasCustomPrompt="1"/>
          </p:nvPr>
        </p:nvSpPr>
        <p:spPr>
          <a:xfrm>
            <a:off x="9058663"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Tree>
    <p:extLst>
      <p:ext uri="{BB962C8B-B14F-4D97-AF65-F5344CB8AC3E}">
        <p14:creationId xmlns:p14="http://schemas.microsoft.com/office/powerpoint/2010/main" val="1963106735"/>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and list 4 items_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bg2"/>
                </a:solidFill>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1BEBAA94-B7E9-466B-8BAB-88093BEB2F9E}"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
        <p:nvSpPr>
          <p:cNvPr id="3" name="Text Placeholder 14">
            <a:extLst>
              <a:ext uri="{FF2B5EF4-FFF2-40B4-BE49-F238E27FC236}">
                <a16:creationId xmlns:a16="http://schemas.microsoft.com/office/drawing/2014/main" id="{5B5A5C80-1730-DD37-F1CA-E241B07388E1}"/>
              </a:ext>
            </a:extLst>
          </p:cNvPr>
          <p:cNvSpPr>
            <a:spLocks noGrp="1"/>
          </p:cNvSpPr>
          <p:nvPr>
            <p:ph type="body" sz="quarter" idx="23" hasCustomPrompt="1"/>
          </p:nvPr>
        </p:nvSpPr>
        <p:spPr>
          <a:xfrm>
            <a:off x="1877960" y="1944928"/>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7" name="Text Placeholder 14">
            <a:extLst>
              <a:ext uri="{FF2B5EF4-FFF2-40B4-BE49-F238E27FC236}">
                <a16:creationId xmlns:a16="http://schemas.microsoft.com/office/drawing/2014/main" id="{41737076-6B77-5D49-9EB6-E7CC37E01BDA}"/>
              </a:ext>
            </a:extLst>
          </p:cNvPr>
          <p:cNvSpPr>
            <a:spLocks noGrp="1"/>
          </p:cNvSpPr>
          <p:nvPr>
            <p:ph type="body" sz="quarter" idx="39" hasCustomPrompt="1"/>
          </p:nvPr>
        </p:nvSpPr>
        <p:spPr>
          <a:xfrm>
            <a:off x="1877960" y="4289717"/>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8" name="Text Placeholder 14">
            <a:extLst>
              <a:ext uri="{FF2B5EF4-FFF2-40B4-BE49-F238E27FC236}">
                <a16:creationId xmlns:a16="http://schemas.microsoft.com/office/drawing/2014/main" id="{46C98607-1995-5C92-0C71-BAFCE6DC9209}"/>
              </a:ext>
            </a:extLst>
          </p:cNvPr>
          <p:cNvSpPr>
            <a:spLocks noGrp="1"/>
          </p:cNvSpPr>
          <p:nvPr>
            <p:ph type="body" sz="quarter" idx="40" hasCustomPrompt="1"/>
          </p:nvPr>
        </p:nvSpPr>
        <p:spPr>
          <a:xfrm>
            <a:off x="7693741" y="1944929"/>
            <a:ext cx="3888659" cy="1683175"/>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
        <p:nvSpPr>
          <p:cNvPr id="10" name="Text Placeholder 14">
            <a:extLst>
              <a:ext uri="{FF2B5EF4-FFF2-40B4-BE49-F238E27FC236}">
                <a16:creationId xmlns:a16="http://schemas.microsoft.com/office/drawing/2014/main" id="{33F53D3D-E681-A20B-63AC-9DAA28115F86}"/>
              </a:ext>
            </a:extLst>
          </p:cNvPr>
          <p:cNvSpPr>
            <a:spLocks noGrp="1"/>
          </p:cNvSpPr>
          <p:nvPr>
            <p:ph type="body" sz="quarter" idx="41" hasCustomPrompt="1"/>
          </p:nvPr>
        </p:nvSpPr>
        <p:spPr>
          <a:xfrm>
            <a:off x="7693741" y="4289332"/>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a:t>H2 (indent x1)</a:t>
            </a:r>
          </a:p>
          <a:p>
            <a:pPr lvl="0"/>
            <a:r>
              <a:rPr lang="en-AU" noProof="0"/>
              <a:t>Normal body text (no indent). See How to use this template for more details.</a:t>
            </a:r>
          </a:p>
        </p:txBody>
      </p:sp>
    </p:spTree>
    <p:extLst>
      <p:ext uri="{BB962C8B-B14F-4D97-AF65-F5344CB8AC3E}">
        <p14:creationId xmlns:p14="http://schemas.microsoft.com/office/powerpoint/2010/main" val="3617384232"/>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and list 5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20B1BF1-8887-4357-8FC4-3388A4CEF8D7}"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
        <p:nvSpPr>
          <p:cNvPr id="14" name="Text Placeholder 13">
            <a:extLst>
              <a:ext uri="{FF2B5EF4-FFF2-40B4-BE49-F238E27FC236}">
                <a16:creationId xmlns:a16="http://schemas.microsoft.com/office/drawing/2014/main" id="{20F4EFB3-F39D-BF87-85D7-0F1EFE27C6C7}"/>
              </a:ext>
            </a:extLst>
          </p:cNvPr>
          <p:cNvSpPr>
            <a:spLocks noGrp="1"/>
          </p:cNvSpPr>
          <p:nvPr>
            <p:ph type="body" sz="quarter" idx="14" hasCustomPrompt="1"/>
          </p:nvPr>
        </p:nvSpPr>
        <p:spPr>
          <a:xfrm>
            <a:off x="609600"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lvl2pPr>
            <a:lvl3pPr algn="ctr">
              <a:defRPr>
                <a:solidFill>
                  <a:schemeClr val="accent1"/>
                </a:solidFill>
              </a:defRPr>
            </a:lvl3pPr>
          </a:lstStyle>
          <a:p>
            <a:pPr lvl="0"/>
            <a:r>
              <a:rPr lang="en-US"/>
              <a:t>Normal body text (no indent). </a:t>
            </a:r>
          </a:p>
        </p:txBody>
      </p:sp>
      <p:sp>
        <p:nvSpPr>
          <p:cNvPr id="12" name="Text Placeholder 11">
            <a:extLst>
              <a:ext uri="{FF2B5EF4-FFF2-40B4-BE49-F238E27FC236}">
                <a16:creationId xmlns:a16="http://schemas.microsoft.com/office/drawing/2014/main" id="{A5892340-C0D3-B854-A402-F9527154CB45}"/>
              </a:ext>
            </a:extLst>
          </p:cNvPr>
          <p:cNvSpPr>
            <a:spLocks noGrp="1"/>
          </p:cNvSpPr>
          <p:nvPr>
            <p:ph type="body" sz="quarter" idx="13" hasCustomPrompt="1"/>
          </p:nvPr>
        </p:nvSpPr>
        <p:spPr>
          <a:xfrm>
            <a:off x="1906335" y="1956270"/>
            <a:ext cx="720000" cy="720000"/>
          </a:xfrm>
          <a:prstGeom prst="ellipse">
            <a:avLst/>
          </a:prstGeom>
          <a:solidFill>
            <a:schemeClr val="accent1"/>
          </a:solidFill>
        </p:spPr>
        <p:txBody>
          <a:bodyPr bIns="144000" anchor="ctr" anchorCtr="0"/>
          <a:lstStyle>
            <a:lvl1pPr algn="ctr">
              <a:defRPr sz="3200" b="1">
                <a:solidFill>
                  <a:schemeClr val="bg2"/>
                </a:solidFill>
              </a:defRPr>
            </a:lvl1pPr>
          </a:lstStyle>
          <a:p>
            <a:pPr lvl="0"/>
            <a:r>
              <a:rPr lang="en-US"/>
              <a:t>1</a:t>
            </a:r>
          </a:p>
        </p:txBody>
      </p:sp>
      <p:sp>
        <p:nvSpPr>
          <p:cNvPr id="15" name="Text Placeholder 13">
            <a:extLst>
              <a:ext uri="{FF2B5EF4-FFF2-40B4-BE49-F238E27FC236}">
                <a16:creationId xmlns:a16="http://schemas.microsoft.com/office/drawing/2014/main" id="{F192071C-0FFB-B070-972C-62F71C865583}"/>
              </a:ext>
            </a:extLst>
          </p:cNvPr>
          <p:cNvSpPr>
            <a:spLocks noGrp="1"/>
          </p:cNvSpPr>
          <p:nvPr>
            <p:ph type="body" sz="quarter" idx="15" hasCustomPrompt="1"/>
          </p:nvPr>
        </p:nvSpPr>
        <p:spPr>
          <a:xfrm>
            <a:off x="4439265"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tx2"/>
                </a:solidFill>
              </a:defRPr>
            </a:lvl2pPr>
            <a:lvl3pPr algn="ctr">
              <a:defRPr>
                <a:solidFill>
                  <a:schemeClr val="tx2"/>
                </a:solidFill>
              </a:defRPr>
            </a:lvl3pPr>
          </a:lstStyle>
          <a:p>
            <a:pPr lvl="0"/>
            <a:r>
              <a:rPr lang="en-US"/>
              <a:t>Normal body text (no indent). </a:t>
            </a:r>
          </a:p>
        </p:txBody>
      </p:sp>
      <p:sp>
        <p:nvSpPr>
          <p:cNvPr id="16" name="Text Placeholder 11">
            <a:extLst>
              <a:ext uri="{FF2B5EF4-FFF2-40B4-BE49-F238E27FC236}">
                <a16:creationId xmlns:a16="http://schemas.microsoft.com/office/drawing/2014/main" id="{CFE5653E-0265-8E4B-9B3A-3E7E3EBE7CDE}"/>
              </a:ext>
            </a:extLst>
          </p:cNvPr>
          <p:cNvSpPr>
            <a:spLocks noGrp="1"/>
          </p:cNvSpPr>
          <p:nvPr>
            <p:ph type="body" sz="quarter" idx="16" hasCustomPrompt="1"/>
          </p:nvPr>
        </p:nvSpPr>
        <p:spPr>
          <a:xfrm>
            <a:off x="5736000" y="1956270"/>
            <a:ext cx="720000" cy="720000"/>
          </a:xfrm>
          <a:prstGeom prst="ellipse">
            <a:avLst/>
          </a:prstGeom>
          <a:solidFill>
            <a:schemeClr val="tx2"/>
          </a:solidFill>
        </p:spPr>
        <p:txBody>
          <a:bodyPr bIns="144000" anchor="ctr" anchorCtr="0"/>
          <a:lstStyle>
            <a:lvl1pPr algn="ctr">
              <a:defRPr sz="3200" b="1">
                <a:solidFill>
                  <a:schemeClr val="bg2"/>
                </a:solidFill>
              </a:defRPr>
            </a:lvl1pPr>
          </a:lstStyle>
          <a:p>
            <a:pPr lvl="0"/>
            <a:r>
              <a:rPr lang="en-US"/>
              <a:t>2</a:t>
            </a:r>
          </a:p>
        </p:txBody>
      </p:sp>
      <p:sp>
        <p:nvSpPr>
          <p:cNvPr id="17" name="Text Placeholder 13">
            <a:extLst>
              <a:ext uri="{FF2B5EF4-FFF2-40B4-BE49-F238E27FC236}">
                <a16:creationId xmlns:a16="http://schemas.microsoft.com/office/drawing/2014/main" id="{F9C08B66-E062-2F91-7D3C-D1B163210449}"/>
              </a:ext>
            </a:extLst>
          </p:cNvPr>
          <p:cNvSpPr>
            <a:spLocks noGrp="1"/>
          </p:cNvSpPr>
          <p:nvPr>
            <p:ph type="body" sz="quarter" idx="17" hasCustomPrompt="1"/>
          </p:nvPr>
        </p:nvSpPr>
        <p:spPr>
          <a:xfrm>
            <a:off x="8268929"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3"/>
                </a:solidFill>
              </a:defRPr>
            </a:lvl2pPr>
            <a:lvl3pPr algn="ctr">
              <a:defRPr>
                <a:solidFill>
                  <a:schemeClr val="accent3"/>
                </a:solidFill>
              </a:defRPr>
            </a:lvl3pPr>
          </a:lstStyle>
          <a:p>
            <a:pPr lvl="0"/>
            <a:r>
              <a:rPr lang="en-US"/>
              <a:t>Normal body text (no indent). </a:t>
            </a:r>
          </a:p>
        </p:txBody>
      </p:sp>
      <p:sp>
        <p:nvSpPr>
          <p:cNvPr id="18" name="Text Placeholder 11">
            <a:extLst>
              <a:ext uri="{FF2B5EF4-FFF2-40B4-BE49-F238E27FC236}">
                <a16:creationId xmlns:a16="http://schemas.microsoft.com/office/drawing/2014/main" id="{40808AD5-30EC-6977-0DED-EF86C5726FDE}"/>
              </a:ext>
            </a:extLst>
          </p:cNvPr>
          <p:cNvSpPr>
            <a:spLocks noGrp="1"/>
          </p:cNvSpPr>
          <p:nvPr>
            <p:ph type="body" sz="quarter" idx="18" hasCustomPrompt="1"/>
          </p:nvPr>
        </p:nvSpPr>
        <p:spPr>
          <a:xfrm>
            <a:off x="9565664" y="1956270"/>
            <a:ext cx="720000" cy="720000"/>
          </a:xfrm>
          <a:prstGeom prst="ellipse">
            <a:avLst/>
          </a:prstGeom>
          <a:solidFill>
            <a:schemeClr val="accent3"/>
          </a:solidFill>
        </p:spPr>
        <p:txBody>
          <a:bodyPr bIns="144000" anchor="ctr" anchorCtr="0"/>
          <a:lstStyle>
            <a:lvl1pPr algn="ctr">
              <a:defRPr sz="3200" b="1">
                <a:solidFill>
                  <a:schemeClr val="bg2"/>
                </a:solidFill>
              </a:defRPr>
            </a:lvl1pPr>
          </a:lstStyle>
          <a:p>
            <a:pPr lvl="0"/>
            <a:r>
              <a:rPr lang="en-US"/>
              <a:t>3</a:t>
            </a:r>
          </a:p>
        </p:txBody>
      </p:sp>
      <p:sp>
        <p:nvSpPr>
          <p:cNvPr id="19" name="Text Placeholder 13">
            <a:extLst>
              <a:ext uri="{FF2B5EF4-FFF2-40B4-BE49-F238E27FC236}">
                <a16:creationId xmlns:a16="http://schemas.microsoft.com/office/drawing/2014/main" id="{8C8CF336-9107-6D4F-E795-29FFD6579BEF}"/>
              </a:ext>
            </a:extLst>
          </p:cNvPr>
          <p:cNvSpPr>
            <a:spLocks noGrp="1"/>
          </p:cNvSpPr>
          <p:nvPr>
            <p:ph type="body" sz="quarter" idx="19" hasCustomPrompt="1"/>
          </p:nvPr>
        </p:nvSpPr>
        <p:spPr>
          <a:xfrm>
            <a:off x="2523099" y="4586287"/>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4"/>
                </a:solidFill>
              </a:defRPr>
            </a:lvl2pPr>
            <a:lvl3pPr algn="ctr">
              <a:defRPr>
                <a:solidFill>
                  <a:schemeClr val="accent4"/>
                </a:solidFill>
              </a:defRPr>
            </a:lvl3pPr>
          </a:lstStyle>
          <a:p>
            <a:pPr lvl="0"/>
            <a:r>
              <a:rPr lang="en-US"/>
              <a:t>Normal body text (no indent). </a:t>
            </a:r>
          </a:p>
        </p:txBody>
      </p:sp>
      <p:sp>
        <p:nvSpPr>
          <p:cNvPr id="20" name="Text Placeholder 11">
            <a:extLst>
              <a:ext uri="{FF2B5EF4-FFF2-40B4-BE49-F238E27FC236}">
                <a16:creationId xmlns:a16="http://schemas.microsoft.com/office/drawing/2014/main" id="{BF997B96-069C-3F6A-060B-A9BBBD837089}"/>
              </a:ext>
            </a:extLst>
          </p:cNvPr>
          <p:cNvSpPr>
            <a:spLocks noGrp="1"/>
          </p:cNvSpPr>
          <p:nvPr>
            <p:ph type="body" sz="quarter" idx="20" hasCustomPrompt="1"/>
          </p:nvPr>
        </p:nvSpPr>
        <p:spPr>
          <a:xfrm>
            <a:off x="3819834" y="4226287"/>
            <a:ext cx="720000" cy="720000"/>
          </a:xfrm>
          <a:prstGeom prst="ellipse">
            <a:avLst/>
          </a:prstGeom>
          <a:solidFill>
            <a:schemeClr val="accent4"/>
          </a:solidFill>
        </p:spPr>
        <p:txBody>
          <a:bodyPr bIns="144000" anchor="ctr" anchorCtr="0"/>
          <a:lstStyle>
            <a:lvl1pPr algn="ctr">
              <a:defRPr sz="3200" b="1">
                <a:solidFill>
                  <a:schemeClr val="bg2"/>
                </a:solidFill>
              </a:defRPr>
            </a:lvl1pPr>
          </a:lstStyle>
          <a:p>
            <a:pPr lvl="0"/>
            <a:r>
              <a:rPr lang="en-US"/>
              <a:t>4</a:t>
            </a:r>
          </a:p>
        </p:txBody>
      </p:sp>
      <p:sp>
        <p:nvSpPr>
          <p:cNvPr id="21" name="Text Placeholder 13">
            <a:extLst>
              <a:ext uri="{FF2B5EF4-FFF2-40B4-BE49-F238E27FC236}">
                <a16:creationId xmlns:a16="http://schemas.microsoft.com/office/drawing/2014/main" id="{A78559D1-B166-59BF-1187-265D9E2B9D80}"/>
              </a:ext>
            </a:extLst>
          </p:cNvPr>
          <p:cNvSpPr>
            <a:spLocks noGrp="1"/>
          </p:cNvSpPr>
          <p:nvPr>
            <p:ph type="body" sz="quarter" idx="21" hasCustomPrompt="1"/>
          </p:nvPr>
        </p:nvSpPr>
        <p:spPr>
          <a:xfrm>
            <a:off x="6355430" y="4586287"/>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2"/>
                </a:solidFill>
              </a:defRPr>
            </a:lvl2pPr>
            <a:lvl3pPr algn="ctr">
              <a:defRPr/>
            </a:lvl3pPr>
          </a:lstStyle>
          <a:p>
            <a:pPr lvl="0"/>
            <a:r>
              <a:rPr lang="en-US"/>
              <a:t>Normal body text (no indent). </a:t>
            </a:r>
          </a:p>
        </p:txBody>
      </p:sp>
      <p:sp>
        <p:nvSpPr>
          <p:cNvPr id="22" name="Text Placeholder 11">
            <a:extLst>
              <a:ext uri="{FF2B5EF4-FFF2-40B4-BE49-F238E27FC236}">
                <a16:creationId xmlns:a16="http://schemas.microsoft.com/office/drawing/2014/main" id="{2E1F7FAA-E506-BBE7-1D14-93149A3AF903}"/>
              </a:ext>
            </a:extLst>
          </p:cNvPr>
          <p:cNvSpPr>
            <a:spLocks noGrp="1"/>
          </p:cNvSpPr>
          <p:nvPr>
            <p:ph type="body" sz="quarter" idx="22" hasCustomPrompt="1"/>
          </p:nvPr>
        </p:nvSpPr>
        <p:spPr>
          <a:xfrm>
            <a:off x="7652165" y="4226287"/>
            <a:ext cx="720000" cy="720000"/>
          </a:xfrm>
          <a:prstGeom prst="ellipse">
            <a:avLst/>
          </a:prstGeom>
          <a:solidFill>
            <a:schemeClr val="accent2"/>
          </a:solidFill>
        </p:spPr>
        <p:txBody>
          <a:bodyPr bIns="144000" anchor="ctr" anchorCtr="0"/>
          <a:lstStyle>
            <a:lvl1pPr algn="ctr">
              <a:defRPr sz="3200" b="1">
                <a:solidFill>
                  <a:schemeClr val="bg2"/>
                </a:solidFill>
              </a:defRPr>
            </a:lvl1pPr>
          </a:lstStyle>
          <a:p>
            <a:pPr lvl="0"/>
            <a:r>
              <a:rPr lang="en-US"/>
              <a:t>5</a:t>
            </a:r>
          </a:p>
        </p:txBody>
      </p:sp>
    </p:spTree>
    <p:extLst>
      <p:ext uri="{BB962C8B-B14F-4D97-AF65-F5344CB8AC3E}">
        <p14:creationId xmlns:p14="http://schemas.microsoft.com/office/powerpoint/2010/main" val="88074621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a:prstGeom prst="rect">
            <a:avLst/>
          </a:prstGeo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userDrawn="1"/>
        </p:nvSpPr>
        <p:spPr>
          <a:xfrm>
            <a:off x="-1" y="716705"/>
            <a:ext cx="4335030"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chemeClr val="accent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school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127284939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and list 5 items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483E28D4-7CF3-4577-AA0B-5F287AF98D6C}"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
        <p:nvSpPr>
          <p:cNvPr id="3" name="Text Placeholder 14">
            <a:extLst>
              <a:ext uri="{FF2B5EF4-FFF2-40B4-BE49-F238E27FC236}">
                <a16:creationId xmlns:a16="http://schemas.microsoft.com/office/drawing/2014/main" id="{AF9D142A-6136-71AC-27E4-2C3FA6706CB4}"/>
              </a:ext>
            </a:extLst>
          </p:cNvPr>
          <p:cNvSpPr>
            <a:spLocks noGrp="1"/>
          </p:cNvSpPr>
          <p:nvPr>
            <p:ph type="body" sz="quarter" idx="23" hasCustomPrompt="1"/>
          </p:nvPr>
        </p:nvSpPr>
        <p:spPr>
          <a:xfrm>
            <a:off x="600294"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a:t>H2 (indent x1)</a:t>
            </a:r>
          </a:p>
          <a:p>
            <a:pPr lvl="0"/>
            <a:r>
              <a:rPr lang="en-AU" noProof="0"/>
              <a:t>Normal body text (no indent). See How to use this template for more details.</a:t>
            </a:r>
          </a:p>
        </p:txBody>
      </p:sp>
      <p:sp>
        <p:nvSpPr>
          <p:cNvPr id="7" name="Text Placeholder 14">
            <a:extLst>
              <a:ext uri="{FF2B5EF4-FFF2-40B4-BE49-F238E27FC236}">
                <a16:creationId xmlns:a16="http://schemas.microsoft.com/office/drawing/2014/main" id="{AD1DBC4C-69FD-4261-5636-EAC021B6DFFF}"/>
              </a:ext>
            </a:extLst>
          </p:cNvPr>
          <p:cNvSpPr>
            <a:spLocks noGrp="1"/>
          </p:cNvSpPr>
          <p:nvPr>
            <p:ph type="body" sz="quarter" idx="24" hasCustomPrompt="1"/>
          </p:nvPr>
        </p:nvSpPr>
        <p:spPr>
          <a:xfrm>
            <a:off x="2838826"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a:t>H2 (indent x1)</a:t>
            </a:r>
          </a:p>
          <a:p>
            <a:pPr lvl="0"/>
            <a:r>
              <a:rPr lang="en-AU" noProof="0"/>
              <a:t>Normal body text (no indent). See How to use this template for more details.</a:t>
            </a:r>
          </a:p>
        </p:txBody>
      </p:sp>
      <p:sp>
        <p:nvSpPr>
          <p:cNvPr id="8" name="Text Placeholder 14">
            <a:extLst>
              <a:ext uri="{FF2B5EF4-FFF2-40B4-BE49-F238E27FC236}">
                <a16:creationId xmlns:a16="http://schemas.microsoft.com/office/drawing/2014/main" id="{71FA5EFC-6ED6-C23A-B9CA-F45DCFD1A946}"/>
              </a:ext>
            </a:extLst>
          </p:cNvPr>
          <p:cNvSpPr>
            <a:spLocks noGrp="1"/>
          </p:cNvSpPr>
          <p:nvPr>
            <p:ph type="body" sz="quarter" idx="25" hasCustomPrompt="1"/>
          </p:nvPr>
        </p:nvSpPr>
        <p:spPr>
          <a:xfrm>
            <a:off x="5077358"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a:t>H2 (indent x1)</a:t>
            </a:r>
          </a:p>
          <a:p>
            <a:pPr lvl="0"/>
            <a:r>
              <a:rPr lang="en-AU" noProof="0"/>
              <a:t>Normal body text (no indent). See How to use this template for more details.</a:t>
            </a:r>
          </a:p>
        </p:txBody>
      </p:sp>
      <p:sp>
        <p:nvSpPr>
          <p:cNvPr id="9" name="Text Placeholder 14">
            <a:extLst>
              <a:ext uri="{FF2B5EF4-FFF2-40B4-BE49-F238E27FC236}">
                <a16:creationId xmlns:a16="http://schemas.microsoft.com/office/drawing/2014/main" id="{AEF2FCF5-01D0-3D88-689B-C50E02EFF67F}"/>
              </a:ext>
            </a:extLst>
          </p:cNvPr>
          <p:cNvSpPr>
            <a:spLocks noGrp="1"/>
          </p:cNvSpPr>
          <p:nvPr>
            <p:ph type="body" sz="quarter" idx="26" hasCustomPrompt="1"/>
          </p:nvPr>
        </p:nvSpPr>
        <p:spPr>
          <a:xfrm>
            <a:off x="7315890"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a:t>H2 (indent x1)</a:t>
            </a:r>
          </a:p>
          <a:p>
            <a:pPr lvl="0"/>
            <a:r>
              <a:rPr lang="en-AU" noProof="0"/>
              <a:t>Normal body text (no indent). See How to use this template for more details.</a:t>
            </a:r>
          </a:p>
        </p:txBody>
      </p:sp>
      <p:sp>
        <p:nvSpPr>
          <p:cNvPr id="11" name="Text Placeholder 14">
            <a:extLst>
              <a:ext uri="{FF2B5EF4-FFF2-40B4-BE49-F238E27FC236}">
                <a16:creationId xmlns:a16="http://schemas.microsoft.com/office/drawing/2014/main" id="{3E52F5A9-727F-C0DA-812B-591332224D30}"/>
              </a:ext>
            </a:extLst>
          </p:cNvPr>
          <p:cNvSpPr>
            <a:spLocks noGrp="1"/>
          </p:cNvSpPr>
          <p:nvPr>
            <p:ph type="body" sz="quarter" idx="27" hasCustomPrompt="1"/>
          </p:nvPr>
        </p:nvSpPr>
        <p:spPr>
          <a:xfrm>
            <a:off x="9554424"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a:t>H2 (indent x1)</a:t>
            </a:r>
          </a:p>
          <a:p>
            <a:pPr lvl="0"/>
            <a:r>
              <a:rPr lang="en-AU" noProof="0"/>
              <a:t>Normal body text (no indent). See How to use this template for more details.</a:t>
            </a:r>
          </a:p>
        </p:txBody>
      </p:sp>
    </p:spTree>
    <p:extLst>
      <p:ext uri="{BB962C8B-B14F-4D97-AF65-F5344CB8AC3E}">
        <p14:creationId xmlns:p14="http://schemas.microsoft.com/office/powerpoint/2010/main" val="1274080456"/>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list 6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7"/>
            <a:ext cx="10972800" cy="975805"/>
          </a:xfrm>
        </p:spPr>
        <p:txBody>
          <a:bodyPr/>
          <a:lstStyle>
            <a:lvl1pPr>
              <a:defRPr>
                <a:solidFill>
                  <a:schemeClr val="tx2"/>
                </a:solidFill>
              </a:defRPr>
            </a:lvl1pPr>
          </a:lstStyle>
          <a:p>
            <a:r>
              <a:rPr lang="en-AU" noProof="0"/>
              <a:t>Click to edit Heading level 1</a:t>
            </a:r>
          </a:p>
        </p:txBody>
      </p:sp>
      <p:sp>
        <p:nvSpPr>
          <p:cNvPr id="3" name="Text Placeholder 14">
            <a:extLst>
              <a:ext uri="{FF2B5EF4-FFF2-40B4-BE49-F238E27FC236}">
                <a16:creationId xmlns:a16="http://schemas.microsoft.com/office/drawing/2014/main" id="{BB0794F3-B5B4-0F65-B585-0458DAE2BAEB}"/>
              </a:ext>
            </a:extLst>
          </p:cNvPr>
          <p:cNvSpPr>
            <a:spLocks noGrp="1"/>
          </p:cNvSpPr>
          <p:nvPr>
            <p:ph type="body" sz="quarter" idx="14" hasCustomPrompt="1"/>
          </p:nvPr>
        </p:nvSpPr>
        <p:spPr>
          <a:xfrm>
            <a:off x="609600"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44" name="Text Placeholder 14">
            <a:extLst>
              <a:ext uri="{FF2B5EF4-FFF2-40B4-BE49-F238E27FC236}">
                <a16:creationId xmlns:a16="http://schemas.microsoft.com/office/drawing/2014/main" id="{A6C3852A-1DB5-A7B6-67E9-2BAB3E21958C}"/>
              </a:ext>
            </a:extLst>
          </p:cNvPr>
          <p:cNvSpPr>
            <a:spLocks noGrp="1"/>
          </p:cNvSpPr>
          <p:nvPr>
            <p:ph type="body" sz="quarter" idx="15" hasCustomPrompt="1"/>
          </p:nvPr>
        </p:nvSpPr>
        <p:spPr>
          <a:xfrm>
            <a:off x="2381098"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45" name="Text Placeholder 14">
            <a:extLst>
              <a:ext uri="{FF2B5EF4-FFF2-40B4-BE49-F238E27FC236}">
                <a16:creationId xmlns:a16="http://schemas.microsoft.com/office/drawing/2014/main" id="{EDE26046-C400-FCCD-5363-1020FB915778}"/>
              </a:ext>
            </a:extLst>
          </p:cNvPr>
          <p:cNvSpPr>
            <a:spLocks noGrp="1"/>
          </p:cNvSpPr>
          <p:nvPr>
            <p:ph type="body" sz="quarter" idx="16" hasCustomPrompt="1"/>
          </p:nvPr>
        </p:nvSpPr>
        <p:spPr>
          <a:xfrm>
            <a:off x="4170884"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50" name="Text Placeholder 14">
            <a:extLst>
              <a:ext uri="{FF2B5EF4-FFF2-40B4-BE49-F238E27FC236}">
                <a16:creationId xmlns:a16="http://schemas.microsoft.com/office/drawing/2014/main" id="{C79AD536-7521-9E9B-61C4-D561276291CB}"/>
              </a:ext>
            </a:extLst>
          </p:cNvPr>
          <p:cNvSpPr>
            <a:spLocks noGrp="1"/>
          </p:cNvSpPr>
          <p:nvPr>
            <p:ph type="body" sz="quarter" idx="18" hasCustomPrompt="1"/>
          </p:nvPr>
        </p:nvSpPr>
        <p:spPr>
          <a:xfrm>
            <a:off x="5953354"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47" name="Text Placeholder 14">
            <a:extLst>
              <a:ext uri="{FF2B5EF4-FFF2-40B4-BE49-F238E27FC236}">
                <a16:creationId xmlns:a16="http://schemas.microsoft.com/office/drawing/2014/main" id="{57F97081-2B85-5D58-E5F5-0FDDC8F5BCE4}"/>
              </a:ext>
            </a:extLst>
          </p:cNvPr>
          <p:cNvSpPr>
            <a:spLocks noGrp="1"/>
          </p:cNvSpPr>
          <p:nvPr>
            <p:ph type="body" sz="quarter" idx="17" hasCustomPrompt="1"/>
          </p:nvPr>
        </p:nvSpPr>
        <p:spPr>
          <a:xfrm>
            <a:off x="7732168"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52" name="Text Placeholder 14">
            <a:extLst>
              <a:ext uri="{FF2B5EF4-FFF2-40B4-BE49-F238E27FC236}">
                <a16:creationId xmlns:a16="http://schemas.microsoft.com/office/drawing/2014/main" id="{0BB3D307-015C-5F46-E056-227B63A601F5}"/>
              </a:ext>
            </a:extLst>
          </p:cNvPr>
          <p:cNvSpPr>
            <a:spLocks noGrp="1"/>
          </p:cNvSpPr>
          <p:nvPr>
            <p:ph type="body" sz="quarter" idx="19" hasCustomPrompt="1"/>
          </p:nvPr>
        </p:nvSpPr>
        <p:spPr>
          <a:xfrm>
            <a:off x="9525610"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a:t>Click to edit description text</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3013DC21-7D2B-4BE8-903B-5174164C34C5}"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a:p>
        </p:txBody>
      </p:sp>
      <p:sp>
        <p:nvSpPr>
          <p:cNvPr id="8" name="Text Placeholder 7">
            <a:extLst>
              <a:ext uri="{FF2B5EF4-FFF2-40B4-BE49-F238E27FC236}">
                <a16:creationId xmlns:a16="http://schemas.microsoft.com/office/drawing/2014/main" id="{C60360CE-1BA7-45CB-8DEC-0722FBF3AB0F}"/>
              </a:ext>
            </a:extLst>
          </p:cNvPr>
          <p:cNvSpPr>
            <a:spLocks noGrp="1"/>
          </p:cNvSpPr>
          <p:nvPr>
            <p:ph type="body" sz="quarter" idx="20" hasCustomPrompt="1"/>
          </p:nvPr>
        </p:nvSpPr>
        <p:spPr>
          <a:xfrm>
            <a:off x="1264738" y="3744154"/>
            <a:ext cx="709533" cy="513962"/>
          </a:xfrm>
        </p:spPr>
        <p:txBody>
          <a:bodyPr bIns="108000" anchor="ctr" anchorCtr="0"/>
          <a:lstStyle>
            <a:lvl1pPr algn="ctr">
              <a:defRPr b="1">
                <a:solidFill>
                  <a:schemeClr val="bg2"/>
                </a:solidFill>
              </a:defRPr>
            </a:lvl1pPr>
          </a:lstStyle>
          <a:p>
            <a:pPr lvl="0"/>
            <a:r>
              <a:rPr lang="en-AU" noProof="0"/>
              <a:t>Jan</a:t>
            </a:r>
          </a:p>
        </p:txBody>
      </p:sp>
      <p:sp>
        <p:nvSpPr>
          <p:cNvPr id="9" name="Text Placeholder 7">
            <a:extLst>
              <a:ext uri="{FF2B5EF4-FFF2-40B4-BE49-F238E27FC236}">
                <a16:creationId xmlns:a16="http://schemas.microsoft.com/office/drawing/2014/main" id="{6B5D92C3-5760-51DA-347F-C50E7A468FAC}"/>
              </a:ext>
            </a:extLst>
          </p:cNvPr>
          <p:cNvSpPr>
            <a:spLocks noGrp="1"/>
          </p:cNvSpPr>
          <p:nvPr>
            <p:ph type="body" sz="quarter" idx="21" hasCustomPrompt="1"/>
          </p:nvPr>
        </p:nvSpPr>
        <p:spPr>
          <a:xfrm>
            <a:off x="3054523" y="3744154"/>
            <a:ext cx="709533" cy="513962"/>
          </a:xfrm>
        </p:spPr>
        <p:txBody>
          <a:bodyPr bIns="108000" anchor="ctr" anchorCtr="0"/>
          <a:lstStyle>
            <a:lvl1pPr algn="ctr">
              <a:defRPr b="1">
                <a:solidFill>
                  <a:schemeClr val="bg2"/>
                </a:solidFill>
              </a:defRPr>
            </a:lvl1pPr>
          </a:lstStyle>
          <a:p>
            <a:pPr lvl="0"/>
            <a:r>
              <a:rPr lang="en-AU" noProof="0"/>
              <a:t>Feb</a:t>
            </a:r>
          </a:p>
        </p:txBody>
      </p:sp>
      <p:sp>
        <p:nvSpPr>
          <p:cNvPr id="10" name="Text Placeholder 7">
            <a:extLst>
              <a:ext uri="{FF2B5EF4-FFF2-40B4-BE49-F238E27FC236}">
                <a16:creationId xmlns:a16="http://schemas.microsoft.com/office/drawing/2014/main" id="{6EEDC60D-8286-822E-A504-5A495C9B22B1}"/>
              </a:ext>
            </a:extLst>
          </p:cNvPr>
          <p:cNvSpPr>
            <a:spLocks noGrp="1"/>
          </p:cNvSpPr>
          <p:nvPr>
            <p:ph type="body" sz="quarter" idx="22" hasCustomPrompt="1"/>
          </p:nvPr>
        </p:nvSpPr>
        <p:spPr>
          <a:xfrm>
            <a:off x="4842684" y="3744154"/>
            <a:ext cx="709533" cy="513962"/>
          </a:xfrm>
        </p:spPr>
        <p:txBody>
          <a:bodyPr bIns="108000" anchor="ctr" anchorCtr="0"/>
          <a:lstStyle>
            <a:lvl1pPr algn="ctr">
              <a:defRPr b="1">
                <a:solidFill>
                  <a:schemeClr val="bg2"/>
                </a:solidFill>
              </a:defRPr>
            </a:lvl1pPr>
          </a:lstStyle>
          <a:p>
            <a:pPr lvl="0"/>
            <a:r>
              <a:rPr lang="en-AU" noProof="0"/>
              <a:t>Mar</a:t>
            </a:r>
          </a:p>
        </p:txBody>
      </p:sp>
      <p:sp>
        <p:nvSpPr>
          <p:cNvPr id="11" name="Text Placeholder 7">
            <a:extLst>
              <a:ext uri="{FF2B5EF4-FFF2-40B4-BE49-F238E27FC236}">
                <a16:creationId xmlns:a16="http://schemas.microsoft.com/office/drawing/2014/main" id="{8D21730A-EF1F-9895-27D4-2E0A788CDFB3}"/>
              </a:ext>
            </a:extLst>
          </p:cNvPr>
          <p:cNvSpPr>
            <a:spLocks noGrp="1"/>
          </p:cNvSpPr>
          <p:nvPr>
            <p:ph type="body" sz="quarter" idx="23" hasCustomPrompt="1"/>
          </p:nvPr>
        </p:nvSpPr>
        <p:spPr>
          <a:xfrm>
            <a:off x="6636127" y="3744154"/>
            <a:ext cx="709533" cy="513962"/>
          </a:xfrm>
        </p:spPr>
        <p:txBody>
          <a:bodyPr bIns="108000" anchor="ctr" anchorCtr="0"/>
          <a:lstStyle>
            <a:lvl1pPr algn="ctr">
              <a:defRPr b="1">
                <a:solidFill>
                  <a:schemeClr val="bg2"/>
                </a:solidFill>
              </a:defRPr>
            </a:lvl1pPr>
          </a:lstStyle>
          <a:p>
            <a:pPr lvl="0"/>
            <a:r>
              <a:rPr lang="en-AU" noProof="0"/>
              <a:t>Apr</a:t>
            </a:r>
          </a:p>
        </p:txBody>
      </p:sp>
      <p:sp>
        <p:nvSpPr>
          <p:cNvPr id="13" name="Text Placeholder 7">
            <a:extLst>
              <a:ext uri="{FF2B5EF4-FFF2-40B4-BE49-F238E27FC236}">
                <a16:creationId xmlns:a16="http://schemas.microsoft.com/office/drawing/2014/main" id="{5E971F62-2929-25E5-E85C-4C03ED1AE7BF}"/>
              </a:ext>
            </a:extLst>
          </p:cNvPr>
          <p:cNvSpPr>
            <a:spLocks noGrp="1"/>
          </p:cNvSpPr>
          <p:nvPr>
            <p:ph type="body" sz="quarter" idx="24" hasCustomPrompt="1"/>
          </p:nvPr>
        </p:nvSpPr>
        <p:spPr>
          <a:xfrm>
            <a:off x="8422255" y="3744154"/>
            <a:ext cx="709533" cy="513962"/>
          </a:xfrm>
        </p:spPr>
        <p:txBody>
          <a:bodyPr bIns="108000" anchor="ctr" anchorCtr="0"/>
          <a:lstStyle>
            <a:lvl1pPr algn="ctr">
              <a:defRPr b="1">
                <a:solidFill>
                  <a:schemeClr val="bg2"/>
                </a:solidFill>
              </a:defRPr>
            </a:lvl1pPr>
          </a:lstStyle>
          <a:p>
            <a:pPr lvl="0"/>
            <a:r>
              <a:rPr lang="en-AU" noProof="0"/>
              <a:t>Jun</a:t>
            </a:r>
          </a:p>
        </p:txBody>
      </p:sp>
      <p:sp>
        <p:nvSpPr>
          <p:cNvPr id="14" name="Text Placeholder 7">
            <a:extLst>
              <a:ext uri="{FF2B5EF4-FFF2-40B4-BE49-F238E27FC236}">
                <a16:creationId xmlns:a16="http://schemas.microsoft.com/office/drawing/2014/main" id="{45A92919-14D8-63DC-14FC-937B361E1C43}"/>
              </a:ext>
            </a:extLst>
          </p:cNvPr>
          <p:cNvSpPr>
            <a:spLocks noGrp="1"/>
          </p:cNvSpPr>
          <p:nvPr>
            <p:ph type="body" sz="quarter" idx="25" hasCustomPrompt="1"/>
          </p:nvPr>
        </p:nvSpPr>
        <p:spPr>
          <a:xfrm>
            <a:off x="10217729" y="3744154"/>
            <a:ext cx="709533" cy="513962"/>
          </a:xfrm>
        </p:spPr>
        <p:txBody>
          <a:bodyPr bIns="108000" anchor="ctr" anchorCtr="0"/>
          <a:lstStyle>
            <a:lvl1pPr algn="ctr">
              <a:defRPr b="1">
                <a:solidFill>
                  <a:schemeClr val="bg2"/>
                </a:solidFill>
              </a:defRPr>
            </a:lvl1pPr>
          </a:lstStyle>
          <a:p>
            <a:pPr lvl="0"/>
            <a:r>
              <a:rPr lang="en-AU" noProof="0"/>
              <a:t>Jul</a:t>
            </a:r>
          </a:p>
        </p:txBody>
      </p:sp>
    </p:spTree>
    <p:extLst>
      <p:ext uri="{BB962C8B-B14F-4D97-AF65-F5344CB8AC3E}">
        <p14:creationId xmlns:p14="http://schemas.microsoft.com/office/powerpoint/2010/main" val="3789063289"/>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list 6 items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tx2"/>
                </a:solidFill>
              </a:defRPr>
            </a:lvl1pPr>
          </a:lstStyle>
          <a:p>
            <a:r>
              <a:rPr lang="en-AU" noProof="0"/>
              <a:t>Click to edit Heading level 1</a:t>
            </a:r>
          </a:p>
        </p:txBody>
      </p:sp>
      <p:sp>
        <p:nvSpPr>
          <p:cNvPr id="3" name="Text Placeholder 14">
            <a:extLst>
              <a:ext uri="{FF2B5EF4-FFF2-40B4-BE49-F238E27FC236}">
                <a16:creationId xmlns:a16="http://schemas.microsoft.com/office/drawing/2014/main" id="{BB0794F3-B5B4-0F65-B585-0458DAE2BAEB}"/>
              </a:ext>
            </a:extLst>
          </p:cNvPr>
          <p:cNvSpPr>
            <a:spLocks noGrp="1"/>
          </p:cNvSpPr>
          <p:nvPr>
            <p:ph type="body" sz="quarter" idx="14" hasCustomPrompt="1"/>
          </p:nvPr>
        </p:nvSpPr>
        <p:spPr>
          <a:xfrm>
            <a:off x="1678714" y="2189283"/>
            <a:ext cx="4114800" cy="364686"/>
          </a:xfrm>
          <a:prstGeom prst="rect">
            <a:avLst/>
          </a:prstGeom>
        </p:spPr>
        <p:txBody>
          <a:bodyPr>
            <a:noAutofit/>
          </a:bodyPr>
          <a:lstStyle>
            <a:lvl1pPr algn="l">
              <a:lnSpc>
                <a:spcPct val="100000"/>
              </a:lnSpc>
              <a:defRPr sz="2000" b="1">
                <a:solidFill>
                  <a:schemeClr val="tx2"/>
                </a:solidFill>
              </a:defRPr>
            </a:lvl1pPr>
            <a:lvl2pPr>
              <a:defRPr>
                <a:solidFill>
                  <a:schemeClr val="tx2"/>
                </a:solidFill>
              </a:defRPr>
            </a:lvl2pPr>
          </a:lstStyle>
          <a:p>
            <a:pPr lvl="1"/>
            <a:r>
              <a:rPr lang="en-AU" noProof="0"/>
              <a:t>Click to edit category</a:t>
            </a:r>
          </a:p>
        </p:txBody>
      </p:sp>
      <p:sp>
        <p:nvSpPr>
          <p:cNvPr id="7" name="Text Placeholder 11">
            <a:extLst>
              <a:ext uri="{FF2B5EF4-FFF2-40B4-BE49-F238E27FC236}">
                <a16:creationId xmlns:a16="http://schemas.microsoft.com/office/drawing/2014/main" id="{B708098C-1023-57E8-D020-661BE69A3111}"/>
              </a:ext>
            </a:extLst>
          </p:cNvPr>
          <p:cNvSpPr>
            <a:spLocks noGrp="1"/>
          </p:cNvSpPr>
          <p:nvPr>
            <p:ph type="body" sz="quarter" idx="17" hasCustomPrompt="1"/>
          </p:nvPr>
        </p:nvSpPr>
        <p:spPr>
          <a:xfrm>
            <a:off x="1678714" y="2553969"/>
            <a:ext cx="4114800" cy="71145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23" name="Text Placeholder 14">
            <a:extLst>
              <a:ext uri="{FF2B5EF4-FFF2-40B4-BE49-F238E27FC236}">
                <a16:creationId xmlns:a16="http://schemas.microsoft.com/office/drawing/2014/main" id="{3CCF46EA-157C-4255-B775-2ACB10400AE7}"/>
              </a:ext>
            </a:extLst>
          </p:cNvPr>
          <p:cNvSpPr>
            <a:spLocks noGrp="1"/>
          </p:cNvSpPr>
          <p:nvPr>
            <p:ph type="body" sz="quarter" idx="33" hasCustomPrompt="1"/>
          </p:nvPr>
        </p:nvSpPr>
        <p:spPr>
          <a:xfrm>
            <a:off x="1678714" y="3592573"/>
            <a:ext cx="4114800" cy="364686"/>
          </a:xfrm>
          <a:prstGeom prst="rect">
            <a:avLst/>
          </a:prstGeom>
        </p:spPr>
        <p:txBody>
          <a:bodyPr>
            <a:noAutofit/>
          </a:bodyPr>
          <a:lstStyle>
            <a:lvl1pPr algn="l">
              <a:lnSpc>
                <a:spcPct val="100000"/>
              </a:lnSpc>
              <a:defRPr sz="2000" b="1">
                <a:solidFill>
                  <a:schemeClr val="accent1"/>
                </a:solidFill>
              </a:defRPr>
            </a:lvl1pPr>
          </a:lstStyle>
          <a:p>
            <a:pPr lvl="1"/>
            <a:r>
              <a:rPr lang="en-AU" noProof="0"/>
              <a:t>Click to edit category</a:t>
            </a:r>
          </a:p>
        </p:txBody>
      </p:sp>
      <p:sp>
        <p:nvSpPr>
          <p:cNvPr id="24" name="Text Placeholder 11">
            <a:extLst>
              <a:ext uri="{FF2B5EF4-FFF2-40B4-BE49-F238E27FC236}">
                <a16:creationId xmlns:a16="http://schemas.microsoft.com/office/drawing/2014/main" id="{6C7F3657-72FC-6D42-7CB6-678DAF390C0A}"/>
              </a:ext>
            </a:extLst>
          </p:cNvPr>
          <p:cNvSpPr>
            <a:spLocks noGrp="1"/>
          </p:cNvSpPr>
          <p:nvPr>
            <p:ph type="body" sz="quarter" idx="34" hasCustomPrompt="1"/>
          </p:nvPr>
        </p:nvSpPr>
        <p:spPr>
          <a:xfrm>
            <a:off x="1678714" y="3957259"/>
            <a:ext cx="4114800" cy="725866"/>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36" name="Text Placeholder 14">
            <a:extLst>
              <a:ext uri="{FF2B5EF4-FFF2-40B4-BE49-F238E27FC236}">
                <a16:creationId xmlns:a16="http://schemas.microsoft.com/office/drawing/2014/main" id="{A1F89913-FC5A-DA61-9DE2-53D303E44C47}"/>
              </a:ext>
            </a:extLst>
          </p:cNvPr>
          <p:cNvSpPr>
            <a:spLocks noGrp="1"/>
          </p:cNvSpPr>
          <p:nvPr>
            <p:ph type="body" sz="quarter" idx="39" hasCustomPrompt="1"/>
          </p:nvPr>
        </p:nvSpPr>
        <p:spPr>
          <a:xfrm>
            <a:off x="1678714" y="5003195"/>
            <a:ext cx="4114800" cy="364686"/>
          </a:xfrm>
          <a:prstGeom prst="rect">
            <a:avLst/>
          </a:prstGeom>
        </p:spPr>
        <p:txBody>
          <a:bodyPr>
            <a:noAutofit/>
          </a:bodyPr>
          <a:lstStyle>
            <a:lvl1pPr algn="l">
              <a:lnSpc>
                <a:spcPct val="100000"/>
              </a:lnSpc>
              <a:defRPr sz="2000" b="1">
                <a:solidFill>
                  <a:schemeClr val="accent2"/>
                </a:solidFill>
              </a:defRPr>
            </a:lvl1pPr>
            <a:lvl2pPr>
              <a:defRPr>
                <a:solidFill>
                  <a:schemeClr val="accent2"/>
                </a:solidFill>
              </a:defRPr>
            </a:lvl2pPr>
          </a:lstStyle>
          <a:p>
            <a:pPr lvl="1"/>
            <a:r>
              <a:rPr lang="en-AU" noProof="0"/>
              <a:t>Click to edit category</a:t>
            </a:r>
          </a:p>
        </p:txBody>
      </p:sp>
      <p:sp>
        <p:nvSpPr>
          <p:cNvPr id="37" name="Text Placeholder 11">
            <a:extLst>
              <a:ext uri="{FF2B5EF4-FFF2-40B4-BE49-F238E27FC236}">
                <a16:creationId xmlns:a16="http://schemas.microsoft.com/office/drawing/2014/main" id="{4F50AC3C-E1FF-53C6-AEE8-0D8B9B3ED2FF}"/>
              </a:ext>
            </a:extLst>
          </p:cNvPr>
          <p:cNvSpPr>
            <a:spLocks noGrp="1"/>
          </p:cNvSpPr>
          <p:nvPr>
            <p:ph type="body" sz="quarter" idx="40" hasCustomPrompt="1"/>
          </p:nvPr>
        </p:nvSpPr>
        <p:spPr>
          <a:xfrm>
            <a:off x="1678714" y="5367882"/>
            <a:ext cx="4114800" cy="709830"/>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19" name="Text Placeholder 14">
            <a:extLst>
              <a:ext uri="{FF2B5EF4-FFF2-40B4-BE49-F238E27FC236}">
                <a16:creationId xmlns:a16="http://schemas.microsoft.com/office/drawing/2014/main" id="{EC709EC4-833D-0C53-D2F4-B95BA7AC4C89}"/>
              </a:ext>
            </a:extLst>
          </p:cNvPr>
          <p:cNvSpPr>
            <a:spLocks noGrp="1"/>
          </p:cNvSpPr>
          <p:nvPr>
            <p:ph type="body" sz="quarter" idx="30" hasCustomPrompt="1"/>
          </p:nvPr>
        </p:nvSpPr>
        <p:spPr>
          <a:xfrm>
            <a:off x="7467602" y="2189283"/>
            <a:ext cx="4114800" cy="364686"/>
          </a:xfrm>
          <a:prstGeom prst="rect">
            <a:avLst/>
          </a:prstGeom>
        </p:spPr>
        <p:txBody>
          <a:bodyPr>
            <a:noAutofit/>
          </a:bodyPr>
          <a:lstStyle>
            <a:lvl1pPr algn="l">
              <a:lnSpc>
                <a:spcPct val="100000"/>
              </a:lnSpc>
              <a:defRPr sz="2000" b="1">
                <a:solidFill>
                  <a:schemeClr val="accent3"/>
                </a:solidFill>
              </a:defRPr>
            </a:lvl1pPr>
            <a:lvl2pPr>
              <a:defRPr>
                <a:solidFill>
                  <a:schemeClr val="accent3"/>
                </a:solidFill>
              </a:defRPr>
            </a:lvl2pPr>
          </a:lstStyle>
          <a:p>
            <a:pPr lvl="1"/>
            <a:r>
              <a:rPr lang="en-AU" noProof="0"/>
              <a:t>Click to edit category</a:t>
            </a:r>
          </a:p>
        </p:txBody>
      </p:sp>
      <p:sp>
        <p:nvSpPr>
          <p:cNvPr id="20" name="Text Placeholder 11">
            <a:extLst>
              <a:ext uri="{FF2B5EF4-FFF2-40B4-BE49-F238E27FC236}">
                <a16:creationId xmlns:a16="http://schemas.microsoft.com/office/drawing/2014/main" id="{8394F86A-AF7C-D4F9-B677-F922357F5CF7}"/>
              </a:ext>
            </a:extLst>
          </p:cNvPr>
          <p:cNvSpPr>
            <a:spLocks noGrp="1"/>
          </p:cNvSpPr>
          <p:nvPr>
            <p:ph type="body" sz="quarter" idx="31" hasCustomPrompt="1"/>
          </p:nvPr>
        </p:nvSpPr>
        <p:spPr>
          <a:xfrm>
            <a:off x="7467602" y="2553969"/>
            <a:ext cx="4114800" cy="71145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28" name="Text Placeholder 14">
            <a:extLst>
              <a:ext uri="{FF2B5EF4-FFF2-40B4-BE49-F238E27FC236}">
                <a16:creationId xmlns:a16="http://schemas.microsoft.com/office/drawing/2014/main" id="{93F31307-1931-DE85-52D4-6732AD4E466F}"/>
              </a:ext>
            </a:extLst>
          </p:cNvPr>
          <p:cNvSpPr>
            <a:spLocks noGrp="1"/>
          </p:cNvSpPr>
          <p:nvPr>
            <p:ph type="body" sz="quarter" idx="36" hasCustomPrompt="1"/>
          </p:nvPr>
        </p:nvSpPr>
        <p:spPr>
          <a:xfrm>
            <a:off x="7467602" y="3592573"/>
            <a:ext cx="4114800" cy="364686"/>
          </a:xfrm>
          <a:prstGeom prst="rect">
            <a:avLst/>
          </a:prstGeom>
        </p:spPr>
        <p:txBody>
          <a:bodyPr>
            <a:noAutofit/>
          </a:bodyPr>
          <a:lstStyle>
            <a:lvl1pPr algn="l">
              <a:lnSpc>
                <a:spcPct val="100000"/>
              </a:lnSpc>
              <a:defRPr sz="2000" b="1">
                <a:solidFill>
                  <a:schemeClr val="accent4"/>
                </a:solidFill>
              </a:defRPr>
            </a:lvl1pPr>
            <a:lvl2pPr>
              <a:defRPr>
                <a:solidFill>
                  <a:schemeClr val="accent4"/>
                </a:solidFill>
              </a:defRPr>
            </a:lvl2pPr>
          </a:lstStyle>
          <a:p>
            <a:pPr lvl="1"/>
            <a:r>
              <a:rPr lang="en-AU" noProof="0"/>
              <a:t>Click to edit category</a:t>
            </a:r>
          </a:p>
        </p:txBody>
      </p:sp>
      <p:sp>
        <p:nvSpPr>
          <p:cNvPr id="33" name="Text Placeholder 11">
            <a:extLst>
              <a:ext uri="{FF2B5EF4-FFF2-40B4-BE49-F238E27FC236}">
                <a16:creationId xmlns:a16="http://schemas.microsoft.com/office/drawing/2014/main" id="{B2453426-7062-536C-0C0B-01B4F23D526A}"/>
              </a:ext>
            </a:extLst>
          </p:cNvPr>
          <p:cNvSpPr>
            <a:spLocks noGrp="1"/>
          </p:cNvSpPr>
          <p:nvPr>
            <p:ph type="body" sz="quarter" idx="37" hasCustomPrompt="1"/>
          </p:nvPr>
        </p:nvSpPr>
        <p:spPr>
          <a:xfrm>
            <a:off x="7467602" y="3957259"/>
            <a:ext cx="4114800" cy="725866"/>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40" name="Text Placeholder 14">
            <a:extLst>
              <a:ext uri="{FF2B5EF4-FFF2-40B4-BE49-F238E27FC236}">
                <a16:creationId xmlns:a16="http://schemas.microsoft.com/office/drawing/2014/main" id="{C1037075-F5F2-FD36-6168-5B93800D2FA1}"/>
              </a:ext>
            </a:extLst>
          </p:cNvPr>
          <p:cNvSpPr>
            <a:spLocks noGrp="1"/>
          </p:cNvSpPr>
          <p:nvPr>
            <p:ph type="body" sz="quarter" idx="42" hasCustomPrompt="1"/>
          </p:nvPr>
        </p:nvSpPr>
        <p:spPr>
          <a:xfrm>
            <a:off x="7467602" y="5003195"/>
            <a:ext cx="4114800" cy="364686"/>
          </a:xfrm>
          <a:prstGeom prst="rect">
            <a:avLst/>
          </a:prstGeom>
        </p:spPr>
        <p:txBody>
          <a:bodyPr>
            <a:noAutofit/>
          </a:bodyPr>
          <a:lstStyle>
            <a:lvl1pPr algn="l">
              <a:lnSpc>
                <a:spcPct val="100000"/>
              </a:lnSpc>
              <a:defRPr sz="2000" b="1">
                <a:solidFill>
                  <a:srgbClr val="3667B2"/>
                </a:solidFill>
              </a:defRPr>
            </a:lvl1pPr>
            <a:lvl2pPr>
              <a:defRPr>
                <a:solidFill>
                  <a:srgbClr val="3667B2"/>
                </a:solidFill>
              </a:defRPr>
            </a:lvl2pPr>
          </a:lstStyle>
          <a:p>
            <a:pPr lvl="1"/>
            <a:r>
              <a:rPr lang="en-AU" noProof="0"/>
              <a:t>Click to edit category</a:t>
            </a:r>
          </a:p>
        </p:txBody>
      </p:sp>
      <p:sp>
        <p:nvSpPr>
          <p:cNvPr id="41" name="Text Placeholder 11">
            <a:extLst>
              <a:ext uri="{FF2B5EF4-FFF2-40B4-BE49-F238E27FC236}">
                <a16:creationId xmlns:a16="http://schemas.microsoft.com/office/drawing/2014/main" id="{E56770BA-ABBA-E339-CAA1-FB9D139EE6E4}"/>
              </a:ext>
            </a:extLst>
          </p:cNvPr>
          <p:cNvSpPr>
            <a:spLocks noGrp="1"/>
          </p:cNvSpPr>
          <p:nvPr>
            <p:ph type="body" sz="quarter" idx="43" hasCustomPrompt="1"/>
          </p:nvPr>
        </p:nvSpPr>
        <p:spPr>
          <a:xfrm>
            <a:off x="7467602" y="5367882"/>
            <a:ext cx="4114800" cy="709830"/>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a:t>Click to edit Normal body text. Brief description.</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7953C5BF-F9B6-49E3-AB2B-59CBF7003554}"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a:p>
        </p:txBody>
      </p:sp>
      <p:sp>
        <p:nvSpPr>
          <p:cNvPr id="10" name="Text Placeholder 11">
            <a:extLst>
              <a:ext uri="{FF2B5EF4-FFF2-40B4-BE49-F238E27FC236}">
                <a16:creationId xmlns:a16="http://schemas.microsoft.com/office/drawing/2014/main" id="{8ADECD66-3795-1B5F-1452-C886398B5DB2}"/>
              </a:ext>
            </a:extLst>
          </p:cNvPr>
          <p:cNvSpPr>
            <a:spLocks noGrp="1"/>
          </p:cNvSpPr>
          <p:nvPr>
            <p:ph type="body" sz="quarter" idx="13" hasCustomPrompt="1"/>
          </p:nvPr>
        </p:nvSpPr>
        <p:spPr>
          <a:xfrm>
            <a:off x="604347" y="2266036"/>
            <a:ext cx="938785" cy="938785"/>
          </a:xfrm>
          <a:prstGeom prst="ellipse">
            <a:avLst/>
          </a:prstGeom>
          <a:solidFill>
            <a:schemeClr val="tx2"/>
          </a:solidFill>
        </p:spPr>
        <p:txBody>
          <a:bodyPr bIns="144000" anchor="ctr" anchorCtr="0"/>
          <a:lstStyle>
            <a:lvl1pPr algn="ctr">
              <a:defRPr sz="4000" b="1">
                <a:solidFill>
                  <a:schemeClr val="bg2"/>
                </a:solidFill>
              </a:defRPr>
            </a:lvl1pPr>
          </a:lstStyle>
          <a:p>
            <a:pPr lvl="0"/>
            <a:r>
              <a:rPr lang="en-US"/>
              <a:t>1</a:t>
            </a:r>
          </a:p>
        </p:txBody>
      </p:sp>
      <p:sp>
        <p:nvSpPr>
          <p:cNvPr id="11" name="Text Placeholder 11">
            <a:extLst>
              <a:ext uri="{FF2B5EF4-FFF2-40B4-BE49-F238E27FC236}">
                <a16:creationId xmlns:a16="http://schemas.microsoft.com/office/drawing/2014/main" id="{F17870F0-891B-80F3-56DF-9E33FCF1790E}"/>
              </a:ext>
            </a:extLst>
          </p:cNvPr>
          <p:cNvSpPr>
            <a:spLocks noGrp="1"/>
          </p:cNvSpPr>
          <p:nvPr>
            <p:ph type="body" sz="quarter" idx="44" hasCustomPrompt="1"/>
          </p:nvPr>
        </p:nvSpPr>
        <p:spPr>
          <a:xfrm>
            <a:off x="604347" y="3648054"/>
            <a:ext cx="938785" cy="938785"/>
          </a:xfrm>
          <a:prstGeom prst="ellipse">
            <a:avLst/>
          </a:prstGeom>
          <a:solidFill>
            <a:schemeClr val="accent1"/>
          </a:solidFill>
        </p:spPr>
        <p:txBody>
          <a:bodyPr bIns="144000" anchor="ctr" anchorCtr="0"/>
          <a:lstStyle>
            <a:lvl1pPr algn="ctr">
              <a:defRPr sz="4000" b="1">
                <a:solidFill>
                  <a:schemeClr val="bg2"/>
                </a:solidFill>
              </a:defRPr>
            </a:lvl1pPr>
          </a:lstStyle>
          <a:p>
            <a:pPr lvl="0"/>
            <a:r>
              <a:rPr lang="en-US"/>
              <a:t>2</a:t>
            </a:r>
          </a:p>
        </p:txBody>
      </p:sp>
      <p:sp>
        <p:nvSpPr>
          <p:cNvPr id="12" name="Text Placeholder 11">
            <a:extLst>
              <a:ext uri="{FF2B5EF4-FFF2-40B4-BE49-F238E27FC236}">
                <a16:creationId xmlns:a16="http://schemas.microsoft.com/office/drawing/2014/main" id="{4090414C-C261-4317-163F-B3139E407E33}"/>
              </a:ext>
            </a:extLst>
          </p:cNvPr>
          <p:cNvSpPr>
            <a:spLocks noGrp="1"/>
          </p:cNvSpPr>
          <p:nvPr>
            <p:ph type="body" sz="quarter" idx="45" hasCustomPrompt="1"/>
          </p:nvPr>
        </p:nvSpPr>
        <p:spPr>
          <a:xfrm>
            <a:off x="604347" y="5084590"/>
            <a:ext cx="938785" cy="938785"/>
          </a:xfrm>
          <a:prstGeom prst="ellipse">
            <a:avLst/>
          </a:prstGeom>
          <a:solidFill>
            <a:schemeClr val="accent2"/>
          </a:solidFill>
        </p:spPr>
        <p:txBody>
          <a:bodyPr bIns="144000" anchor="ctr" anchorCtr="0"/>
          <a:lstStyle>
            <a:lvl1pPr algn="ctr">
              <a:defRPr sz="4000" b="1">
                <a:solidFill>
                  <a:schemeClr val="bg2"/>
                </a:solidFill>
              </a:defRPr>
            </a:lvl1pPr>
          </a:lstStyle>
          <a:p>
            <a:pPr lvl="0"/>
            <a:r>
              <a:rPr lang="en-US"/>
              <a:t>3</a:t>
            </a:r>
          </a:p>
        </p:txBody>
      </p:sp>
      <p:sp>
        <p:nvSpPr>
          <p:cNvPr id="14" name="Text Placeholder 11">
            <a:extLst>
              <a:ext uri="{FF2B5EF4-FFF2-40B4-BE49-F238E27FC236}">
                <a16:creationId xmlns:a16="http://schemas.microsoft.com/office/drawing/2014/main" id="{5693424B-C7A4-713C-BEAF-1CB575B81370}"/>
              </a:ext>
            </a:extLst>
          </p:cNvPr>
          <p:cNvSpPr>
            <a:spLocks noGrp="1"/>
          </p:cNvSpPr>
          <p:nvPr>
            <p:ph type="body" sz="quarter" idx="46" hasCustomPrompt="1"/>
          </p:nvPr>
        </p:nvSpPr>
        <p:spPr>
          <a:xfrm>
            <a:off x="6398488" y="2266036"/>
            <a:ext cx="938785" cy="938785"/>
          </a:xfrm>
          <a:prstGeom prst="ellipse">
            <a:avLst/>
          </a:prstGeom>
          <a:solidFill>
            <a:schemeClr val="accent3"/>
          </a:solidFill>
        </p:spPr>
        <p:txBody>
          <a:bodyPr bIns="144000" anchor="ctr" anchorCtr="0"/>
          <a:lstStyle>
            <a:lvl1pPr algn="ctr">
              <a:defRPr sz="4000" b="1">
                <a:solidFill>
                  <a:schemeClr val="bg2"/>
                </a:solidFill>
              </a:defRPr>
            </a:lvl1pPr>
          </a:lstStyle>
          <a:p>
            <a:pPr lvl="0"/>
            <a:r>
              <a:rPr lang="en-US"/>
              <a:t>4</a:t>
            </a:r>
          </a:p>
        </p:txBody>
      </p:sp>
      <p:sp>
        <p:nvSpPr>
          <p:cNvPr id="15" name="Text Placeholder 11">
            <a:extLst>
              <a:ext uri="{FF2B5EF4-FFF2-40B4-BE49-F238E27FC236}">
                <a16:creationId xmlns:a16="http://schemas.microsoft.com/office/drawing/2014/main" id="{2D5E1C02-1F0C-4C22-A2B3-F3032F6BF15A}"/>
              </a:ext>
            </a:extLst>
          </p:cNvPr>
          <p:cNvSpPr>
            <a:spLocks noGrp="1"/>
          </p:cNvSpPr>
          <p:nvPr>
            <p:ph type="body" sz="quarter" idx="47" hasCustomPrompt="1"/>
          </p:nvPr>
        </p:nvSpPr>
        <p:spPr>
          <a:xfrm>
            <a:off x="6398488" y="3648054"/>
            <a:ext cx="938785" cy="938785"/>
          </a:xfrm>
          <a:prstGeom prst="ellipse">
            <a:avLst/>
          </a:prstGeom>
          <a:solidFill>
            <a:schemeClr val="accent4"/>
          </a:solidFill>
        </p:spPr>
        <p:txBody>
          <a:bodyPr bIns="144000" anchor="ctr" anchorCtr="0"/>
          <a:lstStyle>
            <a:lvl1pPr algn="ctr">
              <a:defRPr sz="4000" b="1">
                <a:solidFill>
                  <a:schemeClr val="bg2"/>
                </a:solidFill>
              </a:defRPr>
            </a:lvl1pPr>
          </a:lstStyle>
          <a:p>
            <a:pPr lvl="0"/>
            <a:r>
              <a:rPr lang="en-US"/>
              <a:t>5</a:t>
            </a:r>
          </a:p>
        </p:txBody>
      </p:sp>
      <p:sp>
        <p:nvSpPr>
          <p:cNvPr id="16" name="Text Placeholder 11">
            <a:extLst>
              <a:ext uri="{FF2B5EF4-FFF2-40B4-BE49-F238E27FC236}">
                <a16:creationId xmlns:a16="http://schemas.microsoft.com/office/drawing/2014/main" id="{D61B3EE5-A7A9-0DAE-CF1A-78F41BCD6A69}"/>
              </a:ext>
            </a:extLst>
          </p:cNvPr>
          <p:cNvSpPr>
            <a:spLocks noGrp="1"/>
          </p:cNvSpPr>
          <p:nvPr>
            <p:ph type="body" sz="quarter" idx="48" hasCustomPrompt="1"/>
          </p:nvPr>
        </p:nvSpPr>
        <p:spPr>
          <a:xfrm>
            <a:off x="6398488" y="5084590"/>
            <a:ext cx="938785" cy="938785"/>
          </a:xfrm>
          <a:prstGeom prst="ellipse">
            <a:avLst/>
          </a:prstGeom>
          <a:solidFill>
            <a:srgbClr val="3667B2"/>
          </a:solidFill>
        </p:spPr>
        <p:txBody>
          <a:bodyPr bIns="144000" anchor="ctr" anchorCtr="0"/>
          <a:lstStyle>
            <a:lvl1pPr algn="ctr">
              <a:defRPr sz="4000" b="1">
                <a:solidFill>
                  <a:schemeClr val="bg2"/>
                </a:solidFill>
              </a:defRPr>
            </a:lvl1pPr>
          </a:lstStyle>
          <a:p>
            <a:pPr lvl="0"/>
            <a:r>
              <a:rPr lang="en-US"/>
              <a:t>6</a:t>
            </a:r>
          </a:p>
        </p:txBody>
      </p:sp>
    </p:spTree>
    <p:extLst>
      <p:ext uri="{BB962C8B-B14F-4D97-AF65-F5344CB8AC3E}">
        <p14:creationId xmlns:p14="http://schemas.microsoft.com/office/powerpoint/2010/main" val="109664575"/>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list 8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tx2"/>
                </a:solidFill>
              </a:defRPr>
            </a:lvl1pPr>
          </a:lstStyle>
          <a:p>
            <a:r>
              <a:rPr lang="en-AU" noProof="0"/>
              <a:t>Click to edit Heading level 1</a:t>
            </a:r>
          </a:p>
        </p:txBody>
      </p:sp>
      <p:sp>
        <p:nvSpPr>
          <p:cNvPr id="18" name="Text Placeholder 14">
            <a:extLst>
              <a:ext uri="{FF2B5EF4-FFF2-40B4-BE49-F238E27FC236}">
                <a16:creationId xmlns:a16="http://schemas.microsoft.com/office/drawing/2014/main" id="{F11647C7-2C12-D7DA-119B-C094696D67AC}"/>
              </a:ext>
            </a:extLst>
          </p:cNvPr>
          <p:cNvSpPr>
            <a:spLocks noGrp="1"/>
          </p:cNvSpPr>
          <p:nvPr>
            <p:ph type="body" sz="quarter" idx="50" hasCustomPrompt="1"/>
          </p:nvPr>
        </p:nvSpPr>
        <p:spPr>
          <a:xfrm>
            <a:off x="609600"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1</a:t>
            </a:r>
          </a:p>
        </p:txBody>
      </p:sp>
      <p:sp>
        <p:nvSpPr>
          <p:cNvPr id="25" name="Text Placeholder 8">
            <a:extLst>
              <a:ext uri="{FF2B5EF4-FFF2-40B4-BE49-F238E27FC236}">
                <a16:creationId xmlns:a16="http://schemas.microsoft.com/office/drawing/2014/main" id="{C90C9467-ADF5-2B96-07B7-EB77366B95B5}"/>
              </a:ext>
            </a:extLst>
          </p:cNvPr>
          <p:cNvSpPr>
            <a:spLocks noGrp="1"/>
          </p:cNvSpPr>
          <p:nvPr>
            <p:ph type="body" sz="quarter" idx="57" hasCustomPrompt="1"/>
          </p:nvPr>
        </p:nvSpPr>
        <p:spPr>
          <a:xfrm>
            <a:off x="609600"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19" name="Text Placeholder 14">
            <a:extLst>
              <a:ext uri="{FF2B5EF4-FFF2-40B4-BE49-F238E27FC236}">
                <a16:creationId xmlns:a16="http://schemas.microsoft.com/office/drawing/2014/main" id="{1E7C93DC-E1E6-C7FF-C5D6-42A983F72C94}"/>
              </a:ext>
            </a:extLst>
          </p:cNvPr>
          <p:cNvSpPr>
            <a:spLocks noGrp="1"/>
          </p:cNvSpPr>
          <p:nvPr>
            <p:ph type="body" sz="quarter" idx="51" hasCustomPrompt="1"/>
          </p:nvPr>
        </p:nvSpPr>
        <p:spPr>
          <a:xfrm>
            <a:off x="3381248"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2</a:t>
            </a:r>
          </a:p>
        </p:txBody>
      </p:sp>
      <p:sp>
        <p:nvSpPr>
          <p:cNvPr id="20" name="Text Placeholder 14">
            <a:extLst>
              <a:ext uri="{FF2B5EF4-FFF2-40B4-BE49-F238E27FC236}">
                <a16:creationId xmlns:a16="http://schemas.microsoft.com/office/drawing/2014/main" id="{64736F8A-736D-61AA-DDC8-2B599FD8BBB1}"/>
              </a:ext>
            </a:extLst>
          </p:cNvPr>
          <p:cNvSpPr>
            <a:spLocks noGrp="1"/>
          </p:cNvSpPr>
          <p:nvPr>
            <p:ph type="body" sz="quarter" idx="52" hasCustomPrompt="1"/>
          </p:nvPr>
        </p:nvSpPr>
        <p:spPr>
          <a:xfrm>
            <a:off x="6152896"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3</a:t>
            </a:r>
          </a:p>
        </p:txBody>
      </p:sp>
      <p:sp>
        <p:nvSpPr>
          <p:cNvPr id="54" name="Text Placeholder 14">
            <a:extLst>
              <a:ext uri="{FF2B5EF4-FFF2-40B4-BE49-F238E27FC236}">
                <a16:creationId xmlns:a16="http://schemas.microsoft.com/office/drawing/2014/main" id="{7B85D0FF-F0FA-06D0-5431-D122FF1E94FE}"/>
              </a:ext>
            </a:extLst>
          </p:cNvPr>
          <p:cNvSpPr>
            <a:spLocks noGrp="1"/>
          </p:cNvSpPr>
          <p:nvPr>
            <p:ph type="body" sz="quarter" idx="38" hasCustomPrompt="1"/>
          </p:nvPr>
        </p:nvSpPr>
        <p:spPr>
          <a:xfrm>
            <a:off x="8924544"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4</a:t>
            </a:r>
          </a:p>
        </p:txBody>
      </p:sp>
      <p:sp>
        <p:nvSpPr>
          <p:cNvPr id="22" name="Text Placeholder 14">
            <a:extLst>
              <a:ext uri="{FF2B5EF4-FFF2-40B4-BE49-F238E27FC236}">
                <a16:creationId xmlns:a16="http://schemas.microsoft.com/office/drawing/2014/main" id="{58D6A6D2-B5B5-D435-AFB2-90DCBE185664}"/>
              </a:ext>
            </a:extLst>
          </p:cNvPr>
          <p:cNvSpPr>
            <a:spLocks noGrp="1"/>
          </p:cNvSpPr>
          <p:nvPr>
            <p:ph type="body" sz="quarter" idx="54" hasCustomPrompt="1"/>
          </p:nvPr>
        </p:nvSpPr>
        <p:spPr>
          <a:xfrm>
            <a:off x="609600"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5</a:t>
            </a:r>
          </a:p>
        </p:txBody>
      </p:sp>
      <p:sp>
        <p:nvSpPr>
          <p:cNvPr id="23" name="Text Placeholder 14">
            <a:extLst>
              <a:ext uri="{FF2B5EF4-FFF2-40B4-BE49-F238E27FC236}">
                <a16:creationId xmlns:a16="http://schemas.microsoft.com/office/drawing/2014/main" id="{21901BB7-4768-01BF-0E6A-477F899FC47B}"/>
              </a:ext>
            </a:extLst>
          </p:cNvPr>
          <p:cNvSpPr>
            <a:spLocks noGrp="1"/>
          </p:cNvSpPr>
          <p:nvPr>
            <p:ph type="body" sz="quarter" idx="55" hasCustomPrompt="1"/>
          </p:nvPr>
        </p:nvSpPr>
        <p:spPr>
          <a:xfrm>
            <a:off x="3381248"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6</a:t>
            </a:r>
          </a:p>
        </p:txBody>
      </p:sp>
      <p:sp>
        <p:nvSpPr>
          <p:cNvPr id="24" name="Text Placeholder 14">
            <a:extLst>
              <a:ext uri="{FF2B5EF4-FFF2-40B4-BE49-F238E27FC236}">
                <a16:creationId xmlns:a16="http://schemas.microsoft.com/office/drawing/2014/main" id="{D51DB386-ECE3-4B9A-E8B4-48E431418A04}"/>
              </a:ext>
            </a:extLst>
          </p:cNvPr>
          <p:cNvSpPr>
            <a:spLocks noGrp="1"/>
          </p:cNvSpPr>
          <p:nvPr>
            <p:ph type="body" sz="quarter" idx="56" hasCustomPrompt="1"/>
          </p:nvPr>
        </p:nvSpPr>
        <p:spPr>
          <a:xfrm>
            <a:off x="6152896"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7</a:t>
            </a:r>
          </a:p>
        </p:txBody>
      </p:sp>
      <p:sp>
        <p:nvSpPr>
          <p:cNvPr id="21" name="Text Placeholder 14">
            <a:extLst>
              <a:ext uri="{FF2B5EF4-FFF2-40B4-BE49-F238E27FC236}">
                <a16:creationId xmlns:a16="http://schemas.microsoft.com/office/drawing/2014/main" id="{E1B45294-86F5-B682-42FC-51BA07A3D248}"/>
              </a:ext>
            </a:extLst>
          </p:cNvPr>
          <p:cNvSpPr>
            <a:spLocks noGrp="1"/>
          </p:cNvSpPr>
          <p:nvPr>
            <p:ph type="body" sz="quarter" idx="53" hasCustomPrompt="1"/>
          </p:nvPr>
        </p:nvSpPr>
        <p:spPr>
          <a:xfrm>
            <a:off x="8924544"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a:t>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F74B7303-32AD-403A-AF95-E524946CB72B}"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a:p>
        </p:txBody>
      </p:sp>
      <p:sp>
        <p:nvSpPr>
          <p:cNvPr id="3" name="Text Placeholder 8">
            <a:extLst>
              <a:ext uri="{FF2B5EF4-FFF2-40B4-BE49-F238E27FC236}">
                <a16:creationId xmlns:a16="http://schemas.microsoft.com/office/drawing/2014/main" id="{1029678D-8A50-D42C-1306-B357A833EF9C}"/>
              </a:ext>
            </a:extLst>
          </p:cNvPr>
          <p:cNvSpPr>
            <a:spLocks noGrp="1"/>
          </p:cNvSpPr>
          <p:nvPr>
            <p:ph type="body" sz="quarter" idx="58" hasCustomPrompt="1"/>
          </p:nvPr>
        </p:nvSpPr>
        <p:spPr>
          <a:xfrm>
            <a:off x="3381248"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7" name="Text Placeholder 8">
            <a:extLst>
              <a:ext uri="{FF2B5EF4-FFF2-40B4-BE49-F238E27FC236}">
                <a16:creationId xmlns:a16="http://schemas.microsoft.com/office/drawing/2014/main" id="{AF5A84BB-1A9D-421A-ED3E-0D7376F54E67}"/>
              </a:ext>
            </a:extLst>
          </p:cNvPr>
          <p:cNvSpPr>
            <a:spLocks noGrp="1"/>
          </p:cNvSpPr>
          <p:nvPr>
            <p:ph type="body" sz="quarter" idx="59" hasCustomPrompt="1"/>
          </p:nvPr>
        </p:nvSpPr>
        <p:spPr>
          <a:xfrm>
            <a:off x="6152896"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9" name="Text Placeholder 8">
            <a:extLst>
              <a:ext uri="{FF2B5EF4-FFF2-40B4-BE49-F238E27FC236}">
                <a16:creationId xmlns:a16="http://schemas.microsoft.com/office/drawing/2014/main" id="{715DDF8B-DFEA-E425-487C-E83A5BA4C3BF}"/>
              </a:ext>
            </a:extLst>
          </p:cNvPr>
          <p:cNvSpPr>
            <a:spLocks noGrp="1"/>
          </p:cNvSpPr>
          <p:nvPr>
            <p:ph type="body" sz="quarter" idx="60" hasCustomPrompt="1"/>
          </p:nvPr>
        </p:nvSpPr>
        <p:spPr>
          <a:xfrm>
            <a:off x="8924544"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11" name="Text Placeholder 8">
            <a:extLst>
              <a:ext uri="{FF2B5EF4-FFF2-40B4-BE49-F238E27FC236}">
                <a16:creationId xmlns:a16="http://schemas.microsoft.com/office/drawing/2014/main" id="{698E6F10-BD88-6679-9891-9FD229D49C4A}"/>
              </a:ext>
            </a:extLst>
          </p:cNvPr>
          <p:cNvSpPr>
            <a:spLocks noGrp="1"/>
          </p:cNvSpPr>
          <p:nvPr>
            <p:ph type="body" sz="quarter" idx="61" hasCustomPrompt="1"/>
          </p:nvPr>
        </p:nvSpPr>
        <p:spPr>
          <a:xfrm>
            <a:off x="609600"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33" name="Text Placeholder 8">
            <a:extLst>
              <a:ext uri="{FF2B5EF4-FFF2-40B4-BE49-F238E27FC236}">
                <a16:creationId xmlns:a16="http://schemas.microsoft.com/office/drawing/2014/main" id="{E6DF0283-20DB-F5E3-0ABA-03DF39DA987B}"/>
              </a:ext>
            </a:extLst>
          </p:cNvPr>
          <p:cNvSpPr>
            <a:spLocks noGrp="1"/>
          </p:cNvSpPr>
          <p:nvPr>
            <p:ph type="body" sz="quarter" idx="62" hasCustomPrompt="1"/>
          </p:nvPr>
        </p:nvSpPr>
        <p:spPr>
          <a:xfrm>
            <a:off x="3381248"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34" name="Text Placeholder 8">
            <a:extLst>
              <a:ext uri="{FF2B5EF4-FFF2-40B4-BE49-F238E27FC236}">
                <a16:creationId xmlns:a16="http://schemas.microsoft.com/office/drawing/2014/main" id="{28EC5949-76B5-5137-11C6-10FEB531F052}"/>
              </a:ext>
            </a:extLst>
          </p:cNvPr>
          <p:cNvSpPr>
            <a:spLocks noGrp="1"/>
          </p:cNvSpPr>
          <p:nvPr>
            <p:ph type="body" sz="quarter" idx="63" hasCustomPrompt="1"/>
          </p:nvPr>
        </p:nvSpPr>
        <p:spPr>
          <a:xfrm>
            <a:off x="6152896"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
        <p:nvSpPr>
          <p:cNvPr id="35" name="Text Placeholder 8">
            <a:extLst>
              <a:ext uri="{FF2B5EF4-FFF2-40B4-BE49-F238E27FC236}">
                <a16:creationId xmlns:a16="http://schemas.microsoft.com/office/drawing/2014/main" id="{E3812503-A821-DDCD-FC6D-5F932F2829F6}"/>
              </a:ext>
            </a:extLst>
          </p:cNvPr>
          <p:cNvSpPr>
            <a:spLocks noGrp="1"/>
          </p:cNvSpPr>
          <p:nvPr>
            <p:ph type="body" sz="quarter" idx="64" hasCustomPrompt="1"/>
          </p:nvPr>
        </p:nvSpPr>
        <p:spPr>
          <a:xfrm>
            <a:off x="8924544"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a:t>Click to edit Normal body text.</a:t>
            </a:r>
          </a:p>
        </p:txBody>
      </p:sp>
    </p:spTree>
    <p:extLst>
      <p:ext uri="{BB962C8B-B14F-4D97-AF65-F5344CB8AC3E}">
        <p14:creationId xmlns:p14="http://schemas.microsoft.com/office/powerpoint/2010/main" val="727635268"/>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Quotes_1">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697-7978-B935-F77C-DE86AF24FAAA}"/>
              </a:ext>
            </a:extLst>
          </p:cNvPr>
          <p:cNvSpPr>
            <a:spLocks noGrp="1"/>
          </p:cNvSpPr>
          <p:nvPr>
            <p:ph type="title" hasCustomPrompt="1"/>
          </p:nvPr>
        </p:nvSpPr>
        <p:spPr>
          <a:xfrm>
            <a:off x="609600" y="780288"/>
            <a:ext cx="10972800" cy="541883"/>
          </a:xfrm>
        </p:spPr>
        <p:txBody>
          <a:bodyPr/>
          <a:lstStyle>
            <a:lvl1pPr>
              <a:defRPr>
                <a:solidFill>
                  <a:schemeClr val="bg2"/>
                </a:solidFill>
              </a:defRPr>
            </a:lvl1pPr>
          </a:lstStyle>
          <a:p>
            <a:r>
              <a:rPr lang="en-AU" noProof="0"/>
              <a:t>Click to edit Heading level 1</a:t>
            </a:r>
          </a:p>
        </p:txBody>
      </p:sp>
      <p:grpSp>
        <p:nvGrpSpPr>
          <p:cNvPr id="18" name="Group 17">
            <a:extLst>
              <a:ext uri="{FF2B5EF4-FFF2-40B4-BE49-F238E27FC236}">
                <a16:creationId xmlns:a16="http://schemas.microsoft.com/office/drawing/2014/main" id="{F8840653-4C06-C7A7-37BC-D5C21165CF00}"/>
              </a:ext>
              <a:ext uri="{C183D7F6-B498-43B3-948B-1728B52AA6E4}">
                <adec:decorative xmlns:adec="http://schemas.microsoft.com/office/drawing/2017/decorative" val="1"/>
              </a:ext>
            </a:extLst>
          </p:cNvPr>
          <p:cNvGrpSpPr/>
          <p:nvPr/>
        </p:nvGrpSpPr>
        <p:grpSpPr>
          <a:xfrm>
            <a:off x="1502219" y="1853790"/>
            <a:ext cx="9090025" cy="3758113"/>
            <a:chOff x="1550987" y="2158422"/>
            <a:chExt cx="9090025" cy="3758113"/>
          </a:xfrm>
          <a:solidFill>
            <a:srgbClr val="FDB73E"/>
          </a:solidFill>
        </p:grpSpPr>
        <p:sp>
          <p:nvSpPr>
            <p:cNvPr id="16" name="Rectangle: Rounded Corners 15">
              <a:extLst>
                <a:ext uri="{FF2B5EF4-FFF2-40B4-BE49-F238E27FC236}">
                  <a16:creationId xmlns:a16="http://schemas.microsoft.com/office/drawing/2014/main" id="{30AB150F-9192-CB86-8491-E229A28977C2}"/>
                </a:ext>
              </a:extLst>
            </p:cNvPr>
            <p:cNvSpPr/>
            <p:nvPr/>
          </p:nvSpPr>
          <p:spPr>
            <a:xfrm>
              <a:off x="1550987" y="2158422"/>
              <a:ext cx="9090025" cy="3424062"/>
            </a:xfrm>
            <a:prstGeom prst="roundRect">
              <a:avLst>
                <a:gd name="adj" fmla="val 1097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7" name="Isosceles Triangle 16">
              <a:extLst>
                <a:ext uri="{FF2B5EF4-FFF2-40B4-BE49-F238E27FC236}">
                  <a16:creationId xmlns:a16="http://schemas.microsoft.com/office/drawing/2014/main" id="{6157AA14-4404-4767-267F-F3EA389026AE}"/>
                </a:ext>
              </a:extLst>
            </p:cNvPr>
            <p:cNvSpPr/>
            <p:nvPr/>
          </p:nvSpPr>
          <p:spPr>
            <a:xfrm rot="10800000">
              <a:off x="5779008" y="5582484"/>
              <a:ext cx="387499" cy="3340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grpSp>
      <p:sp>
        <p:nvSpPr>
          <p:cNvPr id="13" name="Rectangle: Rounded Corners 12">
            <a:extLst>
              <a:ext uri="{FF2B5EF4-FFF2-40B4-BE49-F238E27FC236}">
                <a16:creationId xmlns:a16="http://schemas.microsoft.com/office/drawing/2014/main" id="{E68EE54C-8FD0-5E9D-D729-945964340711}"/>
              </a:ext>
              <a:ext uri="{C183D7F6-B498-43B3-948B-1728B52AA6E4}">
                <adec:decorative xmlns:adec="http://schemas.microsoft.com/office/drawing/2017/decorative" val="1"/>
              </a:ext>
            </a:extLst>
          </p:cNvPr>
          <p:cNvSpPr/>
          <p:nvPr/>
        </p:nvSpPr>
        <p:spPr>
          <a:xfrm>
            <a:off x="1355915" y="1716969"/>
            <a:ext cx="9090025" cy="3424062"/>
          </a:xfrm>
          <a:prstGeom prst="roundRect">
            <a:avLst>
              <a:gd name="adj" fmla="val 1097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12" name="Text Placeholder 8">
            <a:extLst>
              <a:ext uri="{FF2B5EF4-FFF2-40B4-BE49-F238E27FC236}">
                <a16:creationId xmlns:a16="http://schemas.microsoft.com/office/drawing/2014/main" id="{A683B365-1916-82C5-2CE0-F373205A24AE}"/>
              </a:ext>
            </a:extLst>
          </p:cNvPr>
          <p:cNvSpPr>
            <a:spLocks noGrp="1"/>
          </p:cNvSpPr>
          <p:nvPr>
            <p:ph type="body" sz="quarter" idx="13" hasCustomPrompt="1"/>
          </p:nvPr>
        </p:nvSpPr>
        <p:spPr>
          <a:xfrm>
            <a:off x="1743058" y="2138968"/>
            <a:ext cx="8342083" cy="2225508"/>
          </a:xfrm>
          <a:prstGeom prst="rect">
            <a:avLst/>
          </a:prstGeom>
        </p:spPr>
        <p:txBody>
          <a:bodyPr>
            <a:normAutofit/>
          </a:bodyPr>
          <a:lstStyle>
            <a:lvl1pPr>
              <a:lnSpc>
                <a:spcPct val="120000"/>
              </a:lnSpc>
              <a:defRPr sz="2800">
                <a:solidFill>
                  <a:schemeClr val="tx1"/>
                </a:solidFill>
              </a:defRPr>
            </a:lvl1pPr>
            <a:lvl3pPr>
              <a:defRPr sz="2800"/>
            </a:lvl3pPr>
          </a:lstStyle>
          <a:p>
            <a:pPr lvl="0"/>
            <a:r>
              <a:rPr lang="en-AU" noProof="0"/>
              <a:t>Click to edit pull out/quotes.</a:t>
            </a:r>
          </a:p>
        </p:txBody>
      </p:sp>
      <p:sp>
        <p:nvSpPr>
          <p:cNvPr id="11" name="Text Placeholder 8">
            <a:extLst>
              <a:ext uri="{FF2B5EF4-FFF2-40B4-BE49-F238E27FC236}">
                <a16:creationId xmlns:a16="http://schemas.microsoft.com/office/drawing/2014/main" id="{4A0928EB-B658-7D35-172B-DD5B0E96791A}"/>
              </a:ext>
            </a:extLst>
          </p:cNvPr>
          <p:cNvSpPr>
            <a:spLocks noGrp="1"/>
          </p:cNvSpPr>
          <p:nvPr>
            <p:ph type="body" sz="quarter" idx="14" hasCustomPrompt="1"/>
          </p:nvPr>
        </p:nvSpPr>
        <p:spPr>
          <a:xfrm>
            <a:off x="1743057" y="4364475"/>
            <a:ext cx="8342083" cy="519284"/>
          </a:xfrm>
          <a:prstGeom prst="rect">
            <a:avLst/>
          </a:prstGeom>
        </p:spPr>
        <p:txBody>
          <a:bodyPr>
            <a:normAutofit/>
          </a:bodyPr>
          <a:lstStyle>
            <a:lvl1pPr algn="r">
              <a:defRPr sz="1800">
                <a:solidFill>
                  <a:schemeClr val="accent1"/>
                </a:solidFill>
              </a:defRPr>
            </a:lvl1pPr>
            <a:lvl3pPr algn="r">
              <a:defRPr sz="1600">
                <a:solidFill>
                  <a:schemeClr val="accent1"/>
                </a:solidFill>
              </a:defRPr>
            </a:lvl3pPr>
          </a:lstStyle>
          <a:p>
            <a:pPr lvl="0"/>
            <a:r>
              <a:rPr lang="en-AU" noProof="0"/>
              <a:t>Click to edit source</a:t>
            </a:r>
          </a:p>
        </p:txBody>
      </p:sp>
      <p:sp>
        <p:nvSpPr>
          <p:cNvPr id="15" name="Isosceles Triangle 14">
            <a:extLst>
              <a:ext uri="{FF2B5EF4-FFF2-40B4-BE49-F238E27FC236}">
                <a16:creationId xmlns:a16="http://schemas.microsoft.com/office/drawing/2014/main" id="{032B0DEE-5961-8D18-0226-FE36F69E9B45}"/>
              </a:ext>
              <a:ext uri="{C183D7F6-B498-43B3-948B-1728B52AA6E4}">
                <adec:decorative xmlns:adec="http://schemas.microsoft.com/office/drawing/2017/decorative" val="1"/>
              </a:ext>
            </a:extLst>
          </p:cNvPr>
          <p:cNvSpPr/>
          <p:nvPr/>
        </p:nvSpPr>
        <p:spPr>
          <a:xfrm rot="10800000">
            <a:off x="5583936" y="5141031"/>
            <a:ext cx="387499" cy="3340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3" name="Date Placeholder 2">
            <a:extLst>
              <a:ext uri="{FF2B5EF4-FFF2-40B4-BE49-F238E27FC236}">
                <a16:creationId xmlns:a16="http://schemas.microsoft.com/office/drawing/2014/main" id="{966C92D6-CFAF-0969-4CC7-804F71D77FA6}"/>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ECD0FDE4-7C99-472D-957A-9B0FBAD9859C}" type="datetime1">
              <a:rPr lang="en-AU" noProof="0" smtClean="0"/>
              <a:t>4/07/2025</a:t>
            </a:fld>
            <a:endParaRPr lang="en-AU" noProof="0"/>
          </a:p>
        </p:txBody>
      </p:sp>
      <p:sp>
        <p:nvSpPr>
          <p:cNvPr id="4" name="Footer Placeholder 3">
            <a:extLst>
              <a:ext uri="{FF2B5EF4-FFF2-40B4-BE49-F238E27FC236}">
                <a16:creationId xmlns:a16="http://schemas.microsoft.com/office/drawing/2014/main" id="{FCBFE671-8AAD-3050-AF93-8F90AAAE5ADD}"/>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5" name="Slide Number Placeholder 4">
            <a:extLst>
              <a:ext uri="{FF2B5EF4-FFF2-40B4-BE49-F238E27FC236}">
                <a16:creationId xmlns:a16="http://schemas.microsoft.com/office/drawing/2014/main" id="{8CC54EC3-E830-359F-B971-85615B544F0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26356064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Quotes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697-7978-B935-F77C-DE86AF24FAAA}"/>
              </a:ext>
            </a:extLst>
          </p:cNvPr>
          <p:cNvSpPr>
            <a:spLocks noGrp="1"/>
          </p:cNvSpPr>
          <p:nvPr>
            <p:ph type="title" hasCustomPrompt="1"/>
          </p:nvPr>
        </p:nvSpPr>
        <p:spPr>
          <a:xfrm>
            <a:off x="609600" y="780288"/>
            <a:ext cx="10972800" cy="541883"/>
          </a:xfrm>
        </p:spPr>
        <p:txBody>
          <a:bodyPr/>
          <a:lstStyle>
            <a:lvl1pPr>
              <a:defRPr>
                <a:solidFill>
                  <a:schemeClr val="tx2"/>
                </a:solidFill>
              </a:defRPr>
            </a:lvl1pPr>
          </a:lstStyle>
          <a:p>
            <a:r>
              <a:rPr lang="en-AU" noProof="0"/>
              <a:t>Click to edit Heading level 1</a:t>
            </a:r>
          </a:p>
        </p:txBody>
      </p:sp>
      <p:sp>
        <p:nvSpPr>
          <p:cNvPr id="7" name="Title 1">
            <a:extLst>
              <a:ext uri="{FF2B5EF4-FFF2-40B4-BE49-F238E27FC236}">
                <a16:creationId xmlns:a16="http://schemas.microsoft.com/office/drawing/2014/main" id="{4249ED24-C164-9702-84B0-671D4F240F34}"/>
              </a:ext>
              <a:ext uri="{C183D7F6-B498-43B3-948B-1728B52AA6E4}">
                <adec:decorative xmlns:adec="http://schemas.microsoft.com/office/drawing/2017/decorative" val="1"/>
              </a:ext>
            </a:extLst>
          </p:cNvPr>
          <p:cNvSpPr txBox="1">
            <a:spLocks/>
          </p:cNvSpPr>
          <p:nvPr/>
        </p:nvSpPr>
        <p:spPr>
          <a:xfrm>
            <a:off x="1445495" y="1790406"/>
            <a:ext cx="1318545" cy="2048854"/>
          </a:xfrm>
          <a:prstGeom prst="rect">
            <a:avLst/>
          </a:prstGeom>
          <a:effectLst>
            <a:outerShdw blurRad="38100" dist="12700" dir="2700000" algn="tl" rotWithShape="0">
              <a:prstClr val="black">
                <a:alpha val="40000"/>
              </a:prstClr>
            </a:outerShdw>
          </a:effectLst>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AU" sz="11700" noProof="0">
                <a:solidFill>
                  <a:schemeClr val="accent1"/>
                </a:solidFill>
                <a:latin typeface="Arial" panose="020B0604020202020204" pitchFamily="34" charset="0"/>
                <a:cs typeface="Arial" panose="020B0604020202020204" pitchFamily="34" charset="0"/>
              </a:rPr>
              <a:t>“</a:t>
            </a:r>
          </a:p>
        </p:txBody>
      </p:sp>
      <p:sp>
        <p:nvSpPr>
          <p:cNvPr id="9" name="Text Placeholder 8">
            <a:extLst>
              <a:ext uri="{FF2B5EF4-FFF2-40B4-BE49-F238E27FC236}">
                <a16:creationId xmlns:a16="http://schemas.microsoft.com/office/drawing/2014/main" id="{AF039984-2030-EBBE-2C83-6B078F7D7E91}"/>
              </a:ext>
            </a:extLst>
          </p:cNvPr>
          <p:cNvSpPr>
            <a:spLocks noGrp="1"/>
          </p:cNvSpPr>
          <p:nvPr>
            <p:ph type="body" sz="quarter" idx="13" hasCustomPrompt="1"/>
          </p:nvPr>
        </p:nvSpPr>
        <p:spPr>
          <a:xfrm>
            <a:off x="1655763" y="2903538"/>
            <a:ext cx="9090025" cy="1828800"/>
          </a:xfrm>
          <a:prstGeom prst="rect">
            <a:avLst/>
          </a:prstGeom>
        </p:spPr>
        <p:txBody>
          <a:bodyPr>
            <a:normAutofit/>
          </a:bodyPr>
          <a:lstStyle>
            <a:lvl1pPr>
              <a:lnSpc>
                <a:spcPct val="120000"/>
              </a:lnSpc>
              <a:defRPr sz="2800">
                <a:solidFill>
                  <a:schemeClr val="tx1"/>
                </a:solidFill>
              </a:defRPr>
            </a:lvl1pPr>
            <a:lvl3pPr>
              <a:defRPr sz="2800"/>
            </a:lvl3pPr>
          </a:lstStyle>
          <a:p>
            <a:pPr lvl="0"/>
            <a:r>
              <a:rPr lang="en-AU" noProof="0"/>
              <a:t>Click to edit pull out/quotes.</a:t>
            </a:r>
          </a:p>
        </p:txBody>
      </p:sp>
      <p:sp>
        <p:nvSpPr>
          <p:cNvPr id="10" name="Title 1">
            <a:extLst>
              <a:ext uri="{FF2B5EF4-FFF2-40B4-BE49-F238E27FC236}">
                <a16:creationId xmlns:a16="http://schemas.microsoft.com/office/drawing/2014/main" id="{66FFC6D1-409C-0165-99E3-DBFA97A1E630}"/>
              </a:ext>
              <a:ext uri="{C183D7F6-B498-43B3-948B-1728B52AA6E4}">
                <adec:decorative xmlns:adec="http://schemas.microsoft.com/office/drawing/2017/decorative" val="1"/>
              </a:ext>
            </a:extLst>
          </p:cNvPr>
          <p:cNvSpPr txBox="1">
            <a:spLocks/>
          </p:cNvSpPr>
          <p:nvPr/>
        </p:nvSpPr>
        <p:spPr>
          <a:xfrm>
            <a:off x="10024730" y="4598451"/>
            <a:ext cx="1318545" cy="2048854"/>
          </a:xfrm>
          <a:prstGeom prst="rect">
            <a:avLst/>
          </a:prstGeom>
          <a:effectLst>
            <a:outerShdw blurRad="38100" dist="12700" dir="2700000" algn="tl" rotWithShape="0">
              <a:prstClr val="black">
                <a:alpha val="40000"/>
              </a:prstClr>
            </a:outerShdw>
          </a:effectLst>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AU" sz="11700" noProof="0">
                <a:solidFill>
                  <a:schemeClr val="accent1"/>
                </a:solidFill>
                <a:latin typeface="Arial" panose="020B0604020202020204" pitchFamily="34" charset="0"/>
                <a:cs typeface="Arial" panose="020B0604020202020204" pitchFamily="34" charset="0"/>
              </a:rPr>
              <a:t>”</a:t>
            </a:r>
          </a:p>
        </p:txBody>
      </p:sp>
      <p:sp>
        <p:nvSpPr>
          <p:cNvPr id="11" name="Text Placeholder 8">
            <a:extLst>
              <a:ext uri="{FF2B5EF4-FFF2-40B4-BE49-F238E27FC236}">
                <a16:creationId xmlns:a16="http://schemas.microsoft.com/office/drawing/2014/main" id="{4A0928EB-B658-7D35-172B-DD5B0E96791A}"/>
              </a:ext>
            </a:extLst>
          </p:cNvPr>
          <p:cNvSpPr>
            <a:spLocks noGrp="1"/>
          </p:cNvSpPr>
          <p:nvPr>
            <p:ph type="body" sz="quarter" idx="14" hasCustomPrompt="1"/>
          </p:nvPr>
        </p:nvSpPr>
        <p:spPr>
          <a:xfrm>
            <a:off x="1655763" y="4732338"/>
            <a:ext cx="8241999" cy="519284"/>
          </a:xfrm>
          <a:prstGeom prst="rect">
            <a:avLst/>
          </a:prstGeom>
        </p:spPr>
        <p:txBody>
          <a:bodyPr>
            <a:normAutofit/>
          </a:bodyPr>
          <a:lstStyle>
            <a:lvl1pPr>
              <a:defRPr sz="1800">
                <a:solidFill>
                  <a:schemeClr val="accent1"/>
                </a:solidFill>
              </a:defRPr>
            </a:lvl1pPr>
            <a:lvl3pPr>
              <a:defRPr sz="1600">
                <a:solidFill>
                  <a:schemeClr val="accent1"/>
                </a:solidFill>
              </a:defRPr>
            </a:lvl3pPr>
          </a:lstStyle>
          <a:p>
            <a:pPr lvl="0"/>
            <a:r>
              <a:rPr lang="en-AU" noProof="0"/>
              <a:t>Click to edit source</a:t>
            </a:r>
          </a:p>
        </p:txBody>
      </p:sp>
      <p:sp>
        <p:nvSpPr>
          <p:cNvPr id="3" name="Date Placeholder 2">
            <a:extLst>
              <a:ext uri="{FF2B5EF4-FFF2-40B4-BE49-F238E27FC236}">
                <a16:creationId xmlns:a16="http://schemas.microsoft.com/office/drawing/2014/main" id="{966C92D6-CFAF-0969-4CC7-804F71D77FA6}"/>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BE12947-561A-4E7C-ADBA-EA2E896520B0}" type="datetime1">
              <a:rPr lang="en-AU" noProof="0" smtClean="0"/>
              <a:t>4/07/2025</a:t>
            </a:fld>
            <a:endParaRPr lang="en-AU" noProof="0"/>
          </a:p>
        </p:txBody>
      </p:sp>
      <p:sp>
        <p:nvSpPr>
          <p:cNvPr id="4" name="Footer Placeholder 3">
            <a:extLst>
              <a:ext uri="{FF2B5EF4-FFF2-40B4-BE49-F238E27FC236}">
                <a16:creationId xmlns:a16="http://schemas.microsoft.com/office/drawing/2014/main" id="{FCBFE671-8AAD-3050-AF93-8F90AAAE5ADD}"/>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endParaRPr lang="en-AU" noProof="0"/>
          </a:p>
        </p:txBody>
      </p:sp>
      <p:sp>
        <p:nvSpPr>
          <p:cNvPr id="5" name="Slide Number Placeholder 4">
            <a:extLst>
              <a:ext uri="{FF2B5EF4-FFF2-40B4-BE49-F238E27FC236}">
                <a16:creationId xmlns:a16="http://schemas.microsoft.com/office/drawing/2014/main" id="{8CC54EC3-E830-359F-B971-85615B544F0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61001805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content and char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86F6-43B2-F4D5-4E5C-DA2A109E4361}"/>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7EBBDEE7-64FC-D67B-FF7D-09BC293897A2}"/>
              </a:ext>
            </a:extLst>
          </p:cNvPr>
          <p:cNvSpPr>
            <a:spLocks noGrp="1"/>
          </p:cNvSpPr>
          <p:nvPr>
            <p:ph type="dt" sz="half" idx="10"/>
          </p:nvPr>
        </p:nvSpPr>
        <p:spPr/>
        <p:txBody>
          <a:bodyPr/>
          <a:lstStyle/>
          <a:p>
            <a:fld id="{268CC706-C21C-4E3E-952A-098CE8A7A5A5}" type="datetime1">
              <a:rPr lang="en-AU" noProof="0" smtClean="0"/>
              <a:t>4/07/2025</a:t>
            </a:fld>
            <a:endParaRPr lang="en-AU" noProof="0"/>
          </a:p>
        </p:txBody>
      </p:sp>
      <p:sp>
        <p:nvSpPr>
          <p:cNvPr id="4" name="Footer Placeholder 3">
            <a:extLst>
              <a:ext uri="{FF2B5EF4-FFF2-40B4-BE49-F238E27FC236}">
                <a16:creationId xmlns:a16="http://schemas.microsoft.com/office/drawing/2014/main" id="{18B5E31A-F34A-DCDC-6500-E05D7F721CB8}"/>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6AAEA337-F1D5-FA9A-32FD-6584C882B843}"/>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126F4363-2BFF-E703-F2FE-E6BF53048FD2}"/>
              </a:ext>
            </a:extLst>
          </p:cNvPr>
          <p:cNvSpPr>
            <a:spLocks noGrp="1"/>
          </p:cNvSpPr>
          <p:nvPr>
            <p:ph type="body" sz="quarter" idx="13"/>
          </p:nvPr>
        </p:nvSpPr>
        <p:spPr>
          <a:xfrm>
            <a:off x="609600" y="1854199"/>
            <a:ext cx="4449097" cy="43545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Chart Placeholder 8">
            <a:extLst>
              <a:ext uri="{FF2B5EF4-FFF2-40B4-BE49-F238E27FC236}">
                <a16:creationId xmlns:a16="http://schemas.microsoft.com/office/drawing/2014/main" id="{5A3E7D91-334B-5F5D-F8C3-98DC3C18C117}"/>
              </a:ext>
            </a:extLst>
          </p:cNvPr>
          <p:cNvSpPr>
            <a:spLocks noGrp="1"/>
          </p:cNvSpPr>
          <p:nvPr>
            <p:ph type="chart" sz="quarter" idx="14"/>
          </p:nvPr>
        </p:nvSpPr>
        <p:spPr>
          <a:xfrm>
            <a:off x="5678488" y="1854199"/>
            <a:ext cx="5903912" cy="4354513"/>
          </a:xfrm>
        </p:spPr>
        <p:txBody>
          <a:bodyPr/>
          <a:lstStyle/>
          <a:p>
            <a:r>
              <a:rPr lang="en-US" noProof="0"/>
              <a:t>Click icon to add chart</a:t>
            </a:r>
            <a:endParaRPr lang="en-AU" noProof="0"/>
          </a:p>
        </p:txBody>
      </p:sp>
    </p:spTree>
    <p:extLst>
      <p:ext uri="{BB962C8B-B14F-4D97-AF65-F5344CB8AC3E}">
        <p14:creationId xmlns:p14="http://schemas.microsoft.com/office/powerpoint/2010/main" val="29176547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content and char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86F6-43B2-F4D5-4E5C-DA2A109E4361}"/>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7EBBDEE7-64FC-D67B-FF7D-09BC293897A2}"/>
              </a:ext>
            </a:extLst>
          </p:cNvPr>
          <p:cNvSpPr>
            <a:spLocks noGrp="1"/>
          </p:cNvSpPr>
          <p:nvPr>
            <p:ph type="dt" sz="half" idx="10"/>
          </p:nvPr>
        </p:nvSpPr>
        <p:spPr/>
        <p:txBody>
          <a:bodyPr/>
          <a:lstStyle/>
          <a:p>
            <a:fld id="{A2577078-2127-4915-8729-67C259A1E771}" type="datetime1">
              <a:rPr lang="en-AU" noProof="0" smtClean="0"/>
              <a:t>4/07/2025</a:t>
            </a:fld>
            <a:endParaRPr lang="en-AU" noProof="0"/>
          </a:p>
        </p:txBody>
      </p:sp>
      <p:sp>
        <p:nvSpPr>
          <p:cNvPr id="4" name="Footer Placeholder 3">
            <a:extLst>
              <a:ext uri="{FF2B5EF4-FFF2-40B4-BE49-F238E27FC236}">
                <a16:creationId xmlns:a16="http://schemas.microsoft.com/office/drawing/2014/main" id="{18B5E31A-F34A-DCDC-6500-E05D7F721CB8}"/>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6AAEA337-F1D5-FA9A-32FD-6584C882B843}"/>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126F4363-2BFF-E703-F2FE-E6BF53048FD2}"/>
              </a:ext>
            </a:extLst>
          </p:cNvPr>
          <p:cNvSpPr>
            <a:spLocks noGrp="1"/>
          </p:cNvSpPr>
          <p:nvPr>
            <p:ph type="body" sz="quarter" idx="13"/>
          </p:nvPr>
        </p:nvSpPr>
        <p:spPr>
          <a:xfrm>
            <a:off x="609600" y="5132439"/>
            <a:ext cx="5039032" cy="1076273"/>
          </a:xfrm>
        </p:spPr>
        <p:txBody>
          <a:bodyPr/>
          <a:lstStyle/>
          <a:p>
            <a:pPr lvl="0"/>
            <a:r>
              <a:rPr lang="en-US" noProof="0"/>
              <a:t>Click to edit Master text styles</a:t>
            </a:r>
          </a:p>
        </p:txBody>
      </p:sp>
      <p:sp>
        <p:nvSpPr>
          <p:cNvPr id="9" name="Chart Placeholder 8">
            <a:extLst>
              <a:ext uri="{FF2B5EF4-FFF2-40B4-BE49-F238E27FC236}">
                <a16:creationId xmlns:a16="http://schemas.microsoft.com/office/drawing/2014/main" id="{5A3E7D91-334B-5F5D-F8C3-98DC3C18C117}"/>
              </a:ext>
            </a:extLst>
          </p:cNvPr>
          <p:cNvSpPr>
            <a:spLocks noGrp="1"/>
          </p:cNvSpPr>
          <p:nvPr>
            <p:ph type="chart" sz="quarter" idx="14"/>
          </p:nvPr>
        </p:nvSpPr>
        <p:spPr>
          <a:xfrm>
            <a:off x="609600" y="1854200"/>
            <a:ext cx="5039032" cy="3060450"/>
          </a:xfrm>
        </p:spPr>
        <p:txBody>
          <a:bodyPr/>
          <a:lstStyle/>
          <a:p>
            <a:r>
              <a:rPr lang="en-US" noProof="0"/>
              <a:t>Click icon to add chart</a:t>
            </a:r>
            <a:endParaRPr lang="en-AU" noProof="0"/>
          </a:p>
        </p:txBody>
      </p:sp>
      <p:sp>
        <p:nvSpPr>
          <p:cNvPr id="6" name="Text Placeholder 6">
            <a:extLst>
              <a:ext uri="{FF2B5EF4-FFF2-40B4-BE49-F238E27FC236}">
                <a16:creationId xmlns:a16="http://schemas.microsoft.com/office/drawing/2014/main" id="{058F35D6-AB79-26B7-5C00-EBF55FDC7894}"/>
              </a:ext>
            </a:extLst>
          </p:cNvPr>
          <p:cNvSpPr>
            <a:spLocks noGrp="1"/>
          </p:cNvSpPr>
          <p:nvPr>
            <p:ph type="body" sz="quarter" idx="15"/>
          </p:nvPr>
        </p:nvSpPr>
        <p:spPr>
          <a:xfrm>
            <a:off x="6543368" y="5132439"/>
            <a:ext cx="5039032" cy="1076273"/>
          </a:xfrm>
        </p:spPr>
        <p:txBody>
          <a:bodyPr/>
          <a:lstStyle/>
          <a:p>
            <a:pPr lvl="0"/>
            <a:r>
              <a:rPr lang="en-US" noProof="0"/>
              <a:t>Click to edit Master text styles</a:t>
            </a:r>
          </a:p>
        </p:txBody>
      </p:sp>
      <p:sp>
        <p:nvSpPr>
          <p:cNvPr id="8" name="Chart Placeholder 8">
            <a:extLst>
              <a:ext uri="{FF2B5EF4-FFF2-40B4-BE49-F238E27FC236}">
                <a16:creationId xmlns:a16="http://schemas.microsoft.com/office/drawing/2014/main" id="{F6246729-2DC3-8F34-9B12-A9E32A453251}"/>
              </a:ext>
            </a:extLst>
          </p:cNvPr>
          <p:cNvSpPr>
            <a:spLocks noGrp="1"/>
          </p:cNvSpPr>
          <p:nvPr>
            <p:ph type="chart" sz="quarter" idx="16"/>
          </p:nvPr>
        </p:nvSpPr>
        <p:spPr>
          <a:xfrm>
            <a:off x="6543368" y="1854200"/>
            <a:ext cx="5039032" cy="3060450"/>
          </a:xfrm>
        </p:spPr>
        <p:txBody>
          <a:bodyPr/>
          <a:lstStyle/>
          <a:p>
            <a:r>
              <a:rPr lang="en-US" noProof="0"/>
              <a:t>Click icon to add chart</a:t>
            </a:r>
            <a:endParaRPr lang="en-AU" noProof="0"/>
          </a:p>
        </p:txBody>
      </p:sp>
    </p:spTree>
    <p:extLst>
      <p:ext uri="{BB962C8B-B14F-4D97-AF65-F5344CB8AC3E}">
        <p14:creationId xmlns:p14="http://schemas.microsoft.com/office/powerpoint/2010/main" val="4687391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and flowchart_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5318306C-19B5-43DD-87D9-6F2D08976211}" type="datetime1">
              <a:rPr lang="en-AU" noProof="0" smtClean="0"/>
              <a:t>4/07/2025</a:t>
            </a:fld>
            <a:endParaRPr lang="en-AU" noProof="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1607233" y="1963137"/>
            <a:ext cx="8977536" cy="1465863"/>
          </a:xfrm>
          <a:prstGeom prst="round2DiagRect">
            <a:avLst>
              <a:gd name="adj1" fmla="val 0"/>
              <a:gd name="adj2" fmla="val 19147"/>
            </a:avLst>
          </a:prstGeom>
          <a:solidFill>
            <a:schemeClr val="tx2"/>
          </a:solidFill>
        </p:spPr>
        <p:txBody>
          <a:bodyPr bIns="72000" anchor="ctr" anchorCtr="0"/>
          <a:lstStyle>
            <a:lvl1pPr algn="ctr">
              <a:defRPr sz="2000" b="1">
                <a:solidFill>
                  <a:schemeClr val="bg2"/>
                </a:solidFill>
              </a:defRPr>
            </a:lvl1pPr>
          </a:lstStyle>
          <a:p>
            <a:pPr lvl="0"/>
            <a:r>
              <a:rPr lang="en-US" noProof="0"/>
              <a:t>Click to edit Master text styles</a:t>
            </a:r>
          </a:p>
        </p:txBody>
      </p:sp>
      <p:sp>
        <p:nvSpPr>
          <p:cNvPr id="6" name="Text Placeholder 6">
            <a:extLst>
              <a:ext uri="{FF2B5EF4-FFF2-40B4-BE49-F238E27FC236}">
                <a16:creationId xmlns:a16="http://schemas.microsoft.com/office/drawing/2014/main" id="{FB2C1AD6-D2D5-E09D-CE10-6B17B810D44C}"/>
              </a:ext>
            </a:extLst>
          </p:cNvPr>
          <p:cNvSpPr>
            <a:spLocks noGrp="1"/>
          </p:cNvSpPr>
          <p:nvPr>
            <p:ph type="body" sz="quarter" idx="14"/>
          </p:nvPr>
        </p:nvSpPr>
        <p:spPr>
          <a:xfrm>
            <a:off x="1607233" y="4433752"/>
            <a:ext cx="4108940" cy="1755175"/>
          </a:xfrm>
          <a:prstGeom prst="roundRect">
            <a:avLst>
              <a:gd name="adj" fmla="val 12675"/>
            </a:avLst>
          </a:prstGeom>
          <a:solidFill>
            <a:schemeClr val="accent1"/>
          </a:solidFill>
        </p:spPr>
        <p:txBody>
          <a:bodyPr lIns="252000" tIns="144000" rIns="252000" bIns="180000" anchor="ctr" anchorCtr="0"/>
          <a:lstStyle>
            <a:lvl1pPr algn="ctr">
              <a:defRPr sz="2000" b="0">
                <a:solidFill>
                  <a:schemeClr val="bg2"/>
                </a:solidFill>
              </a:defRPr>
            </a:lvl1pPr>
            <a:lvl2pPr algn="ctr">
              <a:defRPr>
                <a:solidFill>
                  <a:schemeClr val="bg2"/>
                </a:solidFill>
              </a:defRPr>
            </a:lvl2pPr>
            <a:lvl3pPr algn="ct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stStyle>
          <a:p>
            <a:pPr lvl="0"/>
            <a:r>
              <a:rPr lang="en-US" noProof="0"/>
              <a:t>Click to edit Master text styles</a:t>
            </a:r>
          </a:p>
        </p:txBody>
      </p:sp>
      <p:sp>
        <p:nvSpPr>
          <p:cNvPr id="16" name="Text Placeholder 6">
            <a:extLst>
              <a:ext uri="{FF2B5EF4-FFF2-40B4-BE49-F238E27FC236}">
                <a16:creationId xmlns:a16="http://schemas.microsoft.com/office/drawing/2014/main" id="{1E39AD2B-8397-AE4A-3A45-E5731F21DE8B}"/>
              </a:ext>
            </a:extLst>
          </p:cNvPr>
          <p:cNvSpPr>
            <a:spLocks noGrp="1"/>
          </p:cNvSpPr>
          <p:nvPr>
            <p:ph type="body" sz="quarter" idx="15"/>
          </p:nvPr>
        </p:nvSpPr>
        <p:spPr>
          <a:xfrm>
            <a:off x="6475829" y="4433752"/>
            <a:ext cx="4108940" cy="1755175"/>
          </a:xfrm>
          <a:prstGeom prst="roundRect">
            <a:avLst>
              <a:gd name="adj" fmla="val 12675"/>
            </a:avLst>
          </a:prstGeom>
          <a:solidFill>
            <a:schemeClr val="accent1"/>
          </a:solidFill>
        </p:spPr>
        <p:txBody>
          <a:bodyPr lIns="252000" tIns="144000" rIns="252000" bIns="180000" anchor="ctr" anchorCtr="0"/>
          <a:lstStyle>
            <a:lvl1pPr algn="ctr">
              <a:defRPr sz="2000" b="0">
                <a:solidFill>
                  <a:schemeClr val="bg2"/>
                </a:solidFill>
              </a:defRPr>
            </a:lvl1pPr>
            <a:lvl2pPr algn="ctr">
              <a:defRPr>
                <a:solidFill>
                  <a:schemeClr val="bg2"/>
                </a:solidFill>
              </a:defRPr>
            </a:lvl2pPr>
            <a:lvl3pPr algn="ct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stStyle>
          <a:p>
            <a:pPr lvl="0"/>
            <a:r>
              <a:rPr lang="en-US" noProof="0"/>
              <a:t>Click to edit Master text styles</a:t>
            </a:r>
          </a:p>
        </p:txBody>
      </p:sp>
      <p:cxnSp>
        <p:nvCxnSpPr>
          <p:cNvPr id="18" name="Connector: Elbow 17">
            <a:extLst>
              <a:ext uri="{FF2B5EF4-FFF2-40B4-BE49-F238E27FC236}">
                <a16:creationId xmlns:a16="http://schemas.microsoft.com/office/drawing/2014/main" id="{6B39E583-648A-4212-EFAA-46C5A0DBBD8F}"/>
              </a:ext>
            </a:extLst>
          </p:cNvPr>
          <p:cNvCxnSpPr>
            <a:cxnSpLocks/>
            <a:stCxn id="7" idx="1"/>
            <a:endCxn id="6" idx="0"/>
          </p:cNvCxnSpPr>
          <p:nvPr/>
        </p:nvCxnSpPr>
        <p:spPr>
          <a:xfrm rot="5400000">
            <a:off x="4376476" y="2714227"/>
            <a:ext cx="1004752" cy="2434298"/>
          </a:xfrm>
          <a:prstGeom prst="bentConnector3">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32969422-F30B-E687-2DD9-F43EA3BD79ED}"/>
              </a:ext>
            </a:extLst>
          </p:cNvPr>
          <p:cNvCxnSpPr>
            <a:cxnSpLocks/>
            <a:stCxn id="7" idx="1"/>
            <a:endCxn id="16" idx="0"/>
          </p:cNvCxnSpPr>
          <p:nvPr/>
        </p:nvCxnSpPr>
        <p:spPr>
          <a:xfrm rot="16200000" flipH="1">
            <a:off x="6810774" y="2714227"/>
            <a:ext cx="1004752" cy="2434298"/>
          </a:xfrm>
          <a:prstGeom prst="bentConnector3">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3259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and flowchart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6B6C5D1D-458D-4E4E-A96C-16F5D654D393}" type="datetime1">
              <a:rPr lang="en-AU" noProof="0" smtClean="0"/>
              <a:t>4/07/2025</a:t>
            </a:fld>
            <a:endParaRPr lang="en-AU" noProof="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1524000" y="1907381"/>
            <a:ext cx="9144000" cy="1521619"/>
          </a:xfrm>
          <a:prstGeom prst="round2DiagRect">
            <a:avLst>
              <a:gd name="adj1" fmla="val 0"/>
              <a:gd name="adj2" fmla="val 19147"/>
            </a:avLst>
          </a:prstGeom>
          <a:solidFill>
            <a:schemeClr val="accent6"/>
          </a:solidFill>
        </p:spPr>
        <p:txBody>
          <a:bodyPr bIns="72000" anchor="ctr" anchorCtr="0"/>
          <a:lstStyle>
            <a:lvl1pPr algn="ctr">
              <a:defRPr sz="2000" b="1">
                <a:solidFill>
                  <a:schemeClr val="accent1"/>
                </a:solidFill>
              </a:defRPr>
            </a:lvl1pPr>
          </a:lstStyle>
          <a:p>
            <a:pPr lvl="0"/>
            <a:r>
              <a:rPr lang="en-US" noProof="0"/>
              <a:t>Click to edit Master text styles</a:t>
            </a:r>
          </a:p>
        </p:txBody>
      </p:sp>
      <p:cxnSp>
        <p:nvCxnSpPr>
          <p:cNvPr id="18" name="Connector: Elbow 17">
            <a:extLst>
              <a:ext uri="{FF2B5EF4-FFF2-40B4-BE49-F238E27FC236}">
                <a16:creationId xmlns:a16="http://schemas.microsoft.com/office/drawing/2014/main" id="{6B39E583-648A-4212-EFAA-46C5A0DBBD8F}"/>
              </a:ext>
            </a:extLst>
          </p:cNvPr>
          <p:cNvCxnSpPr>
            <a:cxnSpLocks/>
            <a:stCxn id="7" idx="1"/>
            <a:endCxn id="9" idx="0"/>
          </p:cNvCxnSpPr>
          <p:nvPr/>
        </p:nvCxnSpPr>
        <p:spPr>
          <a:xfrm rot="5400000">
            <a:off x="3625613" y="2073037"/>
            <a:ext cx="1114425" cy="3826351"/>
          </a:xfrm>
          <a:prstGeom prst="bentConnector3">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32969422-F30B-E687-2DD9-F43EA3BD79ED}"/>
              </a:ext>
            </a:extLst>
          </p:cNvPr>
          <p:cNvCxnSpPr>
            <a:cxnSpLocks/>
            <a:stCxn id="7" idx="1"/>
            <a:endCxn id="11" idx="0"/>
          </p:cNvCxnSpPr>
          <p:nvPr/>
        </p:nvCxnSpPr>
        <p:spPr>
          <a:xfrm rot="16200000" flipH="1">
            <a:off x="7451964" y="2073036"/>
            <a:ext cx="1114425" cy="3826352"/>
          </a:xfrm>
          <a:prstGeom prst="bentConnector3">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F6D8811-E8AB-797C-411D-1EF12A41E544}"/>
              </a:ext>
            </a:extLst>
          </p:cNvPr>
          <p:cNvSpPr>
            <a:spLocks noGrp="1"/>
          </p:cNvSpPr>
          <p:nvPr>
            <p:ph type="body" sz="quarter" idx="14"/>
          </p:nvPr>
        </p:nvSpPr>
        <p:spPr>
          <a:xfrm>
            <a:off x="609600"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sp>
        <p:nvSpPr>
          <p:cNvPr id="10" name="Text Placeholder 8">
            <a:extLst>
              <a:ext uri="{FF2B5EF4-FFF2-40B4-BE49-F238E27FC236}">
                <a16:creationId xmlns:a16="http://schemas.microsoft.com/office/drawing/2014/main" id="{F6028025-A3A1-C1B1-9DD7-902F513A06A0}"/>
              </a:ext>
            </a:extLst>
          </p:cNvPr>
          <p:cNvSpPr>
            <a:spLocks noGrp="1"/>
          </p:cNvSpPr>
          <p:nvPr>
            <p:ph type="body" sz="quarter" idx="15"/>
          </p:nvPr>
        </p:nvSpPr>
        <p:spPr>
          <a:xfrm>
            <a:off x="4435950"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sp>
        <p:nvSpPr>
          <p:cNvPr id="11" name="Text Placeholder 8">
            <a:extLst>
              <a:ext uri="{FF2B5EF4-FFF2-40B4-BE49-F238E27FC236}">
                <a16:creationId xmlns:a16="http://schemas.microsoft.com/office/drawing/2014/main" id="{E05147A2-84A6-2BE5-4244-6FEC411B8032}"/>
              </a:ext>
            </a:extLst>
          </p:cNvPr>
          <p:cNvSpPr>
            <a:spLocks noGrp="1"/>
          </p:cNvSpPr>
          <p:nvPr>
            <p:ph type="body" sz="quarter" idx="16"/>
          </p:nvPr>
        </p:nvSpPr>
        <p:spPr>
          <a:xfrm>
            <a:off x="8262303"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cxnSp>
        <p:nvCxnSpPr>
          <p:cNvPr id="15" name="Straight Arrow Connector 14">
            <a:extLst>
              <a:ext uri="{FF2B5EF4-FFF2-40B4-BE49-F238E27FC236}">
                <a16:creationId xmlns:a16="http://schemas.microsoft.com/office/drawing/2014/main" id="{B88326C4-B24F-2A6B-C3CF-BB1D87F94CB1}"/>
              </a:ext>
            </a:extLst>
          </p:cNvPr>
          <p:cNvCxnSpPr>
            <a:cxnSpLocks/>
            <a:stCxn id="7" idx="1"/>
            <a:endCxn id="10" idx="0"/>
          </p:cNvCxnSpPr>
          <p:nvPr/>
        </p:nvCxnSpPr>
        <p:spPr>
          <a:xfrm flipH="1">
            <a:off x="6095999" y="3429000"/>
            <a:ext cx="1" cy="1114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136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3_Full Image without Header &amp; Footer">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2418BFF-1C71-AB41-B261-D2E0A011CF0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95825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966911"/>
            <a:ext cx="9144000" cy="1655763"/>
          </a:xfrm>
          <a:prstGeom prst="rect">
            <a:avLst/>
          </a:prstGeom>
        </p:spPr>
        <p:txBody>
          <a:bodyPr anchor="b" anchorCtr="0"/>
          <a:lstStyle>
            <a:lvl1pPr algn="l">
              <a:defRPr sz="6000" b="1" i="0">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714750"/>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5631260"/>
            <a:ext cx="1633396" cy="685443"/>
          </a:xfrm>
          <a:prstGeom prst="rect">
            <a:avLst/>
          </a:prstGeom>
        </p:spPr>
      </p:pic>
      <p:sp>
        <p:nvSpPr>
          <p:cNvPr id="10" name="TextBox 9">
            <a:extLst>
              <a:ext uri="{FF2B5EF4-FFF2-40B4-BE49-F238E27FC236}">
                <a16:creationId xmlns:a16="http://schemas.microsoft.com/office/drawing/2014/main" id="{2B1861A8-BDD7-045D-9384-1BBBDBEC2C8A}"/>
              </a:ext>
            </a:extLst>
          </p:cNvPr>
          <p:cNvSpPr txBox="1"/>
          <p:nvPr userDrawn="1"/>
        </p:nvSpPr>
        <p:spPr>
          <a:xfrm>
            <a:off x="-1" y="716705"/>
            <a:ext cx="5151864" cy="360000"/>
          </a:xfrm>
          <a:custGeom>
            <a:avLst/>
            <a:gdLst>
              <a:gd name="connsiteX0" fmla="*/ 0 w 4335030"/>
              <a:gd name="connsiteY0" fmla="*/ 0 h 360000"/>
              <a:gd name="connsiteX1" fmla="*/ 3961616 w 4335030"/>
              <a:gd name="connsiteY1" fmla="*/ 0 h 360000"/>
              <a:gd name="connsiteX2" fmla="*/ 4144421 w 4335030"/>
              <a:gd name="connsiteY2" fmla="*/ 0 h 360000"/>
              <a:gd name="connsiteX3" fmla="*/ 4148323 w 4335030"/>
              <a:gd name="connsiteY3" fmla="*/ 0 h 360000"/>
              <a:gd name="connsiteX4" fmla="*/ 4335030 w 4335030"/>
              <a:gd name="connsiteY4" fmla="*/ 180000 h 360000"/>
              <a:gd name="connsiteX5" fmla="*/ 4148323 w 4335030"/>
              <a:gd name="connsiteY5" fmla="*/ 360000 h 360000"/>
              <a:gd name="connsiteX6" fmla="*/ 4144421 w 4335030"/>
              <a:gd name="connsiteY6" fmla="*/ 360000 h 360000"/>
              <a:gd name="connsiteX7" fmla="*/ 3961616 w 4335030"/>
              <a:gd name="connsiteY7" fmla="*/ 360000 h 360000"/>
              <a:gd name="connsiteX8" fmla="*/ 0 w 4335030"/>
              <a:gd name="connsiteY8" fmla="*/ 3600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5030" h="360000">
                <a:moveTo>
                  <a:pt x="0" y="0"/>
                </a:moveTo>
                <a:lnTo>
                  <a:pt x="3961616" y="0"/>
                </a:lnTo>
                <a:lnTo>
                  <a:pt x="4144421" y="0"/>
                </a:lnTo>
                <a:lnTo>
                  <a:pt x="4148323" y="0"/>
                </a:lnTo>
                <a:cubicBezTo>
                  <a:pt x="4251438" y="0"/>
                  <a:pt x="4335030" y="80589"/>
                  <a:pt x="4335030" y="180000"/>
                </a:cubicBezTo>
                <a:cubicBezTo>
                  <a:pt x="4335030" y="279411"/>
                  <a:pt x="4251438" y="360000"/>
                  <a:pt x="4148323" y="360000"/>
                </a:cubicBezTo>
                <a:lnTo>
                  <a:pt x="4144421" y="360000"/>
                </a:lnTo>
                <a:lnTo>
                  <a:pt x="3961616" y="360000"/>
                </a:lnTo>
                <a:lnTo>
                  <a:pt x="0" y="360000"/>
                </a:lnTo>
                <a:close/>
              </a:path>
            </a:pathLst>
          </a:custGeom>
          <a:solidFill>
            <a:srgbClr val="3667B2"/>
          </a:solidFill>
        </p:spPr>
        <p:txBody>
          <a:bodyPr vert="horz" wrap="square" lIns="792000" tIns="45720" rIns="91440" bIns="45720" rtlCol="0" anchor="ctr">
            <a:noAutofit/>
          </a:bodyPr>
          <a:lstStyle/>
          <a:p>
            <a:pPr algn="l"/>
            <a:r>
              <a:rPr lang="en-AU" sz="1200" b="0" i="0" spc="0" baseline="0">
                <a:solidFill>
                  <a:schemeClr val="bg1"/>
                </a:solidFill>
                <a:latin typeface="Montserrat Medium" pitchFamily="2" charset="77"/>
              </a:rPr>
              <a:t>For ECEC and school teachers, educators and leaders</a:t>
            </a:r>
            <a:endParaRPr lang="en-US" sz="1200" b="0" i="0" spc="0" baseline="0">
              <a:solidFill>
                <a:schemeClr val="bg1"/>
              </a:solidFill>
              <a:latin typeface="Montserrat Medium" pitchFamily="2" charset="77"/>
            </a:endParaRPr>
          </a:p>
        </p:txBody>
      </p:sp>
    </p:spTree>
    <p:extLst>
      <p:ext uri="{BB962C8B-B14F-4D97-AF65-F5344CB8AC3E}">
        <p14:creationId xmlns:p14="http://schemas.microsoft.com/office/powerpoint/2010/main" val="40690909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and flowchart_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55A30F19-9D65-4321-8676-96AE505E4007}" type="datetime1">
              <a:rPr lang="en-AU" noProof="0" smtClean="0"/>
              <a:t>4/07/2025</a:t>
            </a:fld>
            <a:endParaRPr lang="en-AU" noProof="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9" name="Text Placeholder 8">
            <a:extLst>
              <a:ext uri="{FF2B5EF4-FFF2-40B4-BE49-F238E27FC236}">
                <a16:creationId xmlns:a16="http://schemas.microsoft.com/office/drawing/2014/main" id="{2F6D8811-E8AB-797C-411D-1EF12A41E544}"/>
              </a:ext>
            </a:extLst>
          </p:cNvPr>
          <p:cNvSpPr>
            <a:spLocks noGrp="1"/>
          </p:cNvSpPr>
          <p:nvPr>
            <p:ph type="body" sz="quarter" idx="14"/>
          </p:nvPr>
        </p:nvSpPr>
        <p:spPr>
          <a:xfrm>
            <a:off x="609601"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10" name="Text Placeholder 8">
            <a:extLst>
              <a:ext uri="{FF2B5EF4-FFF2-40B4-BE49-F238E27FC236}">
                <a16:creationId xmlns:a16="http://schemas.microsoft.com/office/drawing/2014/main" id="{F6028025-A3A1-C1B1-9DD7-902F513A06A0}"/>
              </a:ext>
            </a:extLst>
          </p:cNvPr>
          <p:cNvSpPr>
            <a:spLocks noGrp="1"/>
          </p:cNvSpPr>
          <p:nvPr>
            <p:ph type="body" sz="quarter" idx="15"/>
          </p:nvPr>
        </p:nvSpPr>
        <p:spPr>
          <a:xfrm>
            <a:off x="2319624" y="1803637"/>
            <a:ext cx="7552752" cy="1288077"/>
          </a:xfrm>
          <a:prstGeom prst="roundRect">
            <a:avLst/>
          </a:prstGeom>
          <a:solidFill>
            <a:schemeClr val="bg2"/>
          </a:solidFill>
          <a:ln>
            <a:noFill/>
          </a:ln>
        </p:spPr>
        <p:txBody>
          <a:bodyPr lIns="288000" tIns="180000" rIns="288000" bIns="216000" anchor="ctr" anchorCtr="0"/>
          <a:lstStyle>
            <a:lvl1pPr algn="ctr">
              <a:defRPr sz="1800" b="1">
                <a:solidFill>
                  <a:schemeClr val="accent1"/>
                </a:solidFill>
              </a:defRPr>
            </a:lvl1pPr>
          </a:lstStyle>
          <a:p>
            <a:pPr lvl="0"/>
            <a:r>
              <a:rPr lang="en-US" noProof="0"/>
              <a:t>Click to edit Master text styles</a:t>
            </a:r>
          </a:p>
        </p:txBody>
      </p:sp>
      <p:sp>
        <p:nvSpPr>
          <p:cNvPr id="21" name="Text Placeholder 32">
            <a:extLst>
              <a:ext uri="{FF2B5EF4-FFF2-40B4-BE49-F238E27FC236}">
                <a16:creationId xmlns:a16="http://schemas.microsoft.com/office/drawing/2014/main" id="{3EAFA581-4D1C-82E8-801F-42A44FE6ACC1}"/>
              </a:ext>
            </a:extLst>
          </p:cNvPr>
          <p:cNvSpPr>
            <a:spLocks noGrp="1"/>
          </p:cNvSpPr>
          <p:nvPr>
            <p:ph type="body" sz="quarter" idx="20" hasCustomPrompt="1"/>
          </p:nvPr>
        </p:nvSpPr>
        <p:spPr>
          <a:xfrm>
            <a:off x="1529051"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a:t>01</a:t>
            </a:r>
          </a:p>
        </p:txBody>
      </p:sp>
      <p:sp>
        <p:nvSpPr>
          <p:cNvPr id="22" name="Text Placeholder 8">
            <a:extLst>
              <a:ext uri="{FF2B5EF4-FFF2-40B4-BE49-F238E27FC236}">
                <a16:creationId xmlns:a16="http://schemas.microsoft.com/office/drawing/2014/main" id="{05DF88C5-7C50-9B47-DE9F-D312B24F6D4C}"/>
              </a:ext>
            </a:extLst>
          </p:cNvPr>
          <p:cNvSpPr>
            <a:spLocks noGrp="1"/>
          </p:cNvSpPr>
          <p:nvPr>
            <p:ph type="body" sz="quarter" idx="21"/>
          </p:nvPr>
        </p:nvSpPr>
        <p:spPr>
          <a:xfrm>
            <a:off x="3413462"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3" name="Text Placeholder 32">
            <a:extLst>
              <a:ext uri="{FF2B5EF4-FFF2-40B4-BE49-F238E27FC236}">
                <a16:creationId xmlns:a16="http://schemas.microsoft.com/office/drawing/2014/main" id="{54BF21BC-4B3E-4E4F-D9E9-73D2359FCBB3}"/>
              </a:ext>
            </a:extLst>
          </p:cNvPr>
          <p:cNvSpPr>
            <a:spLocks noGrp="1"/>
          </p:cNvSpPr>
          <p:nvPr>
            <p:ph type="body" sz="quarter" idx="22" hasCustomPrompt="1"/>
          </p:nvPr>
        </p:nvSpPr>
        <p:spPr>
          <a:xfrm>
            <a:off x="4332913"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a:t>02</a:t>
            </a:r>
          </a:p>
        </p:txBody>
      </p:sp>
      <p:sp>
        <p:nvSpPr>
          <p:cNvPr id="24" name="Text Placeholder 8">
            <a:extLst>
              <a:ext uri="{FF2B5EF4-FFF2-40B4-BE49-F238E27FC236}">
                <a16:creationId xmlns:a16="http://schemas.microsoft.com/office/drawing/2014/main" id="{DA7732C0-AD86-0707-F01F-72E4B8B0176B}"/>
              </a:ext>
            </a:extLst>
          </p:cNvPr>
          <p:cNvSpPr>
            <a:spLocks noGrp="1"/>
          </p:cNvSpPr>
          <p:nvPr>
            <p:ph type="body" sz="quarter" idx="23"/>
          </p:nvPr>
        </p:nvSpPr>
        <p:spPr>
          <a:xfrm>
            <a:off x="6217323"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5" name="Text Placeholder 32">
            <a:extLst>
              <a:ext uri="{FF2B5EF4-FFF2-40B4-BE49-F238E27FC236}">
                <a16:creationId xmlns:a16="http://schemas.microsoft.com/office/drawing/2014/main" id="{A188CF23-03A5-4ADC-555C-ADDE9EDD1DB4}"/>
              </a:ext>
            </a:extLst>
          </p:cNvPr>
          <p:cNvSpPr>
            <a:spLocks noGrp="1"/>
          </p:cNvSpPr>
          <p:nvPr>
            <p:ph type="body" sz="quarter" idx="24" hasCustomPrompt="1"/>
          </p:nvPr>
        </p:nvSpPr>
        <p:spPr>
          <a:xfrm>
            <a:off x="7136775"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a:t>03</a:t>
            </a:r>
          </a:p>
        </p:txBody>
      </p:sp>
      <p:sp>
        <p:nvSpPr>
          <p:cNvPr id="26" name="Text Placeholder 8">
            <a:extLst>
              <a:ext uri="{FF2B5EF4-FFF2-40B4-BE49-F238E27FC236}">
                <a16:creationId xmlns:a16="http://schemas.microsoft.com/office/drawing/2014/main" id="{7672DB37-C783-2528-1409-51705F18102E}"/>
              </a:ext>
            </a:extLst>
          </p:cNvPr>
          <p:cNvSpPr>
            <a:spLocks noGrp="1"/>
          </p:cNvSpPr>
          <p:nvPr>
            <p:ph type="body" sz="quarter" idx="25"/>
          </p:nvPr>
        </p:nvSpPr>
        <p:spPr>
          <a:xfrm>
            <a:off x="9021185"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7" name="Text Placeholder 32">
            <a:extLst>
              <a:ext uri="{FF2B5EF4-FFF2-40B4-BE49-F238E27FC236}">
                <a16:creationId xmlns:a16="http://schemas.microsoft.com/office/drawing/2014/main" id="{FFC9AFCB-8FA1-82E0-A504-7807D83B2A5E}"/>
              </a:ext>
            </a:extLst>
          </p:cNvPr>
          <p:cNvSpPr>
            <a:spLocks noGrp="1"/>
          </p:cNvSpPr>
          <p:nvPr>
            <p:ph type="body" sz="quarter" idx="26" hasCustomPrompt="1"/>
          </p:nvPr>
        </p:nvSpPr>
        <p:spPr>
          <a:xfrm>
            <a:off x="9940636"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a:t>04</a:t>
            </a:r>
          </a:p>
        </p:txBody>
      </p:sp>
      <p:cxnSp>
        <p:nvCxnSpPr>
          <p:cNvPr id="29" name="Connector: Elbow 28">
            <a:extLst>
              <a:ext uri="{FF2B5EF4-FFF2-40B4-BE49-F238E27FC236}">
                <a16:creationId xmlns:a16="http://schemas.microsoft.com/office/drawing/2014/main" id="{B1EF1CFB-38A1-37E2-BB13-7D0A7242B343}"/>
              </a:ext>
            </a:extLst>
          </p:cNvPr>
          <p:cNvCxnSpPr>
            <a:stCxn id="10" idx="2"/>
            <a:endCxn id="21" idx="0"/>
          </p:cNvCxnSpPr>
          <p:nvPr/>
        </p:nvCxnSpPr>
        <p:spPr>
          <a:xfrm rot="5400000">
            <a:off x="3715469" y="1266453"/>
            <a:ext cx="555271" cy="420579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C2D56B09-9C4B-12F9-5FB2-3E82B23845ED}"/>
              </a:ext>
            </a:extLst>
          </p:cNvPr>
          <p:cNvCxnSpPr>
            <a:stCxn id="10" idx="2"/>
            <a:endCxn id="23" idx="0"/>
          </p:cNvCxnSpPr>
          <p:nvPr/>
        </p:nvCxnSpPr>
        <p:spPr>
          <a:xfrm rot="5400000">
            <a:off x="5117400" y="2668384"/>
            <a:ext cx="555271" cy="14019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2AF5FBC1-C81A-76FD-BADE-DAA0D9BE6F78}"/>
              </a:ext>
            </a:extLst>
          </p:cNvPr>
          <p:cNvCxnSpPr>
            <a:stCxn id="10" idx="2"/>
            <a:endCxn id="25" idx="0"/>
          </p:cNvCxnSpPr>
          <p:nvPr/>
        </p:nvCxnSpPr>
        <p:spPr>
          <a:xfrm rot="16200000" flipH="1">
            <a:off x="6519331" y="2668383"/>
            <a:ext cx="555271" cy="140193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2160C9E-D2ED-CA87-A460-4E0525C917A0}"/>
              </a:ext>
            </a:extLst>
          </p:cNvPr>
          <p:cNvCxnSpPr>
            <a:stCxn id="10" idx="2"/>
            <a:endCxn id="27" idx="0"/>
          </p:cNvCxnSpPr>
          <p:nvPr/>
        </p:nvCxnSpPr>
        <p:spPr>
          <a:xfrm rot="16200000" flipH="1">
            <a:off x="7921261" y="1266452"/>
            <a:ext cx="555271" cy="420579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B73287E-D6C9-E210-3A57-D87B2E8F5C38}"/>
              </a:ext>
            </a:extLst>
          </p:cNvPr>
          <p:cNvCxnSpPr>
            <a:cxnSpLocks/>
            <a:stCxn id="21" idx="2"/>
            <a:endCxn id="9" idx="3"/>
          </p:cNvCxnSpPr>
          <p:nvPr/>
        </p:nvCxnSpPr>
        <p:spPr>
          <a:xfrm>
            <a:off x="1890208" y="4069045"/>
            <a:ext cx="0"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E20CD8C-785A-5581-CB20-02F0C9E1D09B}"/>
              </a:ext>
            </a:extLst>
          </p:cNvPr>
          <p:cNvCxnSpPr>
            <a:cxnSpLocks/>
            <a:stCxn id="23" idx="2"/>
            <a:endCxn id="22" idx="3"/>
          </p:cNvCxnSpPr>
          <p:nvPr/>
        </p:nvCxnSpPr>
        <p:spPr>
          <a:xfrm flipH="1">
            <a:off x="4694069" y="4069045"/>
            <a:ext cx="1"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24D856E-3CA9-0FE6-952A-61F1BC120D01}"/>
              </a:ext>
            </a:extLst>
          </p:cNvPr>
          <p:cNvCxnSpPr>
            <a:cxnSpLocks/>
            <a:stCxn id="25" idx="2"/>
            <a:endCxn id="24" idx="3"/>
          </p:cNvCxnSpPr>
          <p:nvPr/>
        </p:nvCxnSpPr>
        <p:spPr>
          <a:xfrm flipH="1">
            <a:off x="7497930" y="4069045"/>
            <a:ext cx="2"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86AA715-ACCA-F08C-9149-9C1CA6CFAF1D}"/>
              </a:ext>
            </a:extLst>
          </p:cNvPr>
          <p:cNvCxnSpPr>
            <a:cxnSpLocks/>
            <a:stCxn id="27" idx="2"/>
            <a:endCxn id="26" idx="3"/>
          </p:cNvCxnSpPr>
          <p:nvPr/>
        </p:nvCxnSpPr>
        <p:spPr>
          <a:xfrm flipH="1">
            <a:off x="10301792" y="4069045"/>
            <a:ext cx="1" cy="28388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486427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flowchar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5EE0F857-506E-42BE-A5C2-FDD7FAE5275C}" type="datetime1">
              <a:rPr lang="en-AU" noProof="0" smtClean="0"/>
              <a:t>4/07/2025</a:t>
            </a:fld>
            <a:endParaRPr lang="en-AU" noProof="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4806065" y="2785255"/>
            <a:ext cx="2579871" cy="2579871"/>
          </a:xfrm>
          <a:prstGeom prst="ellipse">
            <a:avLst/>
          </a:prstGeom>
          <a:solidFill>
            <a:schemeClr val="accent1"/>
          </a:solidFill>
        </p:spPr>
        <p:txBody>
          <a:bodyPr anchor="ctr" anchorCtr="0"/>
          <a:lstStyle>
            <a:lvl1pPr algn="ctr">
              <a:defRPr sz="2000" b="1">
                <a:solidFill>
                  <a:schemeClr val="bg2"/>
                </a:solidFill>
              </a:defRPr>
            </a:lvl1pPr>
          </a:lstStyle>
          <a:p>
            <a:pPr lvl="0"/>
            <a:r>
              <a:rPr lang="en-US" noProof="0"/>
              <a:t>Click to edit Master text styles</a:t>
            </a:r>
          </a:p>
        </p:txBody>
      </p:sp>
      <p:sp>
        <p:nvSpPr>
          <p:cNvPr id="8" name="Oval 7">
            <a:extLst>
              <a:ext uri="{FF2B5EF4-FFF2-40B4-BE49-F238E27FC236}">
                <a16:creationId xmlns:a16="http://schemas.microsoft.com/office/drawing/2014/main" id="{ED7B5E75-7C7A-234F-CE34-FF217B3C8407}"/>
              </a:ext>
            </a:extLst>
          </p:cNvPr>
          <p:cNvSpPr/>
          <p:nvPr/>
        </p:nvSpPr>
        <p:spPr>
          <a:xfrm>
            <a:off x="4576354" y="2555965"/>
            <a:ext cx="3039292" cy="3039292"/>
          </a:xfrm>
          <a:prstGeom prst="ellipse">
            <a:avLst/>
          </a:prstGeom>
          <a:noFill/>
          <a:ln w="12700" cap="rnd">
            <a:solidFill>
              <a:schemeClr val="accent6">
                <a:lumMod val="75000"/>
              </a:schemeClr>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cxnSp>
        <p:nvCxnSpPr>
          <p:cNvPr id="9" name="Straight Arrow Connector 8">
            <a:extLst>
              <a:ext uri="{FF2B5EF4-FFF2-40B4-BE49-F238E27FC236}">
                <a16:creationId xmlns:a16="http://schemas.microsoft.com/office/drawing/2014/main" id="{E0183AF5-E277-E89F-505E-E0B9AA331B73}"/>
              </a:ext>
            </a:extLst>
          </p:cNvPr>
          <p:cNvCxnSpPr>
            <a:cxnSpLocks/>
            <a:endCxn id="8" idx="1"/>
          </p:cNvCxnSpPr>
          <p:nvPr/>
        </p:nvCxnSpPr>
        <p:spPr>
          <a:xfrm>
            <a:off x="3814763" y="2612844"/>
            <a:ext cx="1206685" cy="38821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2312A56-1BF7-541B-6CA0-531034546194}"/>
              </a:ext>
            </a:extLst>
          </p:cNvPr>
          <p:cNvCxnSpPr>
            <a:cxnSpLocks/>
            <a:endCxn id="8" idx="2"/>
          </p:cNvCxnSpPr>
          <p:nvPr/>
        </p:nvCxnSpPr>
        <p:spPr>
          <a:xfrm flipV="1">
            <a:off x="3814763" y="4075611"/>
            <a:ext cx="761591" cy="420"/>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6EEFA3E-F12A-BB75-7990-16E1CC1B8599}"/>
              </a:ext>
            </a:extLst>
          </p:cNvPr>
          <p:cNvCxnSpPr>
            <a:cxnSpLocks/>
            <a:endCxn id="8" idx="3"/>
          </p:cNvCxnSpPr>
          <p:nvPr/>
        </p:nvCxnSpPr>
        <p:spPr>
          <a:xfrm flipV="1">
            <a:off x="3814763" y="5150163"/>
            <a:ext cx="1206685" cy="38905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F56E81D-1533-71F6-2AD9-D39B558627EB}"/>
              </a:ext>
            </a:extLst>
          </p:cNvPr>
          <p:cNvCxnSpPr>
            <a:cxnSpLocks/>
            <a:endCxn id="8" idx="7"/>
          </p:cNvCxnSpPr>
          <p:nvPr/>
        </p:nvCxnSpPr>
        <p:spPr>
          <a:xfrm flipH="1">
            <a:off x="7170552" y="2612844"/>
            <a:ext cx="1206685" cy="38821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FC4397D-6CEB-92A1-D2FE-162A83D1AA00}"/>
              </a:ext>
            </a:extLst>
          </p:cNvPr>
          <p:cNvCxnSpPr>
            <a:cxnSpLocks/>
            <a:endCxn id="8" idx="6"/>
          </p:cNvCxnSpPr>
          <p:nvPr/>
        </p:nvCxnSpPr>
        <p:spPr>
          <a:xfrm flipH="1" flipV="1">
            <a:off x="7615646" y="4075611"/>
            <a:ext cx="761591" cy="420"/>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EA71D6D-DF13-9B46-5D4B-AE5108F8884F}"/>
              </a:ext>
            </a:extLst>
          </p:cNvPr>
          <p:cNvCxnSpPr>
            <a:cxnSpLocks/>
            <a:endCxn id="8" idx="5"/>
          </p:cNvCxnSpPr>
          <p:nvPr/>
        </p:nvCxnSpPr>
        <p:spPr>
          <a:xfrm flipH="1" flipV="1">
            <a:off x="7170552" y="5150163"/>
            <a:ext cx="1206685" cy="38905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sp>
        <p:nvSpPr>
          <p:cNvPr id="15" name="Text Placeholder 6">
            <a:extLst>
              <a:ext uri="{FF2B5EF4-FFF2-40B4-BE49-F238E27FC236}">
                <a16:creationId xmlns:a16="http://schemas.microsoft.com/office/drawing/2014/main" id="{D926B07E-F5AB-5EB8-28F4-7512D50C0506}"/>
              </a:ext>
            </a:extLst>
          </p:cNvPr>
          <p:cNvSpPr>
            <a:spLocks noGrp="1"/>
          </p:cNvSpPr>
          <p:nvPr>
            <p:ph type="body" sz="quarter" idx="14"/>
          </p:nvPr>
        </p:nvSpPr>
        <p:spPr>
          <a:xfrm>
            <a:off x="609600" y="3510044"/>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1" name="Text Placeholder 6">
            <a:extLst>
              <a:ext uri="{FF2B5EF4-FFF2-40B4-BE49-F238E27FC236}">
                <a16:creationId xmlns:a16="http://schemas.microsoft.com/office/drawing/2014/main" id="{8862848B-7E77-74AC-2479-7D1B6E4987B9}"/>
              </a:ext>
            </a:extLst>
          </p:cNvPr>
          <p:cNvSpPr>
            <a:spLocks noGrp="1"/>
          </p:cNvSpPr>
          <p:nvPr>
            <p:ph type="body" sz="quarter" idx="15"/>
          </p:nvPr>
        </p:nvSpPr>
        <p:spPr>
          <a:xfrm>
            <a:off x="609600" y="204727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2" name="Text Placeholder 6">
            <a:extLst>
              <a:ext uri="{FF2B5EF4-FFF2-40B4-BE49-F238E27FC236}">
                <a16:creationId xmlns:a16="http://schemas.microsoft.com/office/drawing/2014/main" id="{4C03B366-1980-8162-F4C6-C61C5B3FBA2A}"/>
              </a:ext>
            </a:extLst>
          </p:cNvPr>
          <p:cNvSpPr>
            <a:spLocks noGrp="1"/>
          </p:cNvSpPr>
          <p:nvPr>
            <p:ph type="body" sz="quarter" idx="16"/>
          </p:nvPr>
        </p:nvSpPr>
        <p:spPr>
          <a:xfrm>
            <a:off x="609600" y="497729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3" name="Text Placeholder 6">
            <a:extLst>
              <a:ext uri="{FF2B5EF4-FFF2-40B4-BE49-F238E27FC236}">
                <a16:creationId xmlns:a16="http://schemas.microsoft.com/office/drawing/2014/main" id="{80AF0035-08B6-E544-9B4E-4209F236A4C9}"/>
              </a:ext>
            </a:extLst>
          </p:cNvPr>
          <p:cNvSpPr>
            <a:spLocks noGrp="1"/>
          </p:cNvSpPr>
          <p:nvPr>
            <p:ph type="body" sz="quarter" idx="17"/>
          </p:nvPr>
        </p:nvSpPr>
        <p:spPr>
          <a:xfrm>
            <a:off x="8377237" y="3510044"/>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4" name="Text Placeholder 6">
            <a:extLst>
              <a:ext uri="{FF2B5EF4-FFF2-40B4-BE49-F238E27FC236}">
                <a16:creationId xmlns:a16="http://schemas.microsoft.com/office/drawing/2014/main" id="{C9304830-2308-FAC5-EF4C-B979844454C5}"/>
              </a:ext>
            </a:extLst>
          </p:cNvPr>
          <p:cNvSpPr>
            <a:spLocks noGrp="1"/>
          </p:cNvSpPr>
          <p:nvPr>
            <p:ph type="body" sz="quarter" idx="18"/>
          </p:nvPr>
        </p:nvSpPr>
        <p:spPr>
          <a:xfrm>
            <a:off x="8377237" y="204727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5" name="Text Placeholder 6">
            <a:extLst>
              <a:ext uri="{FF2B5EF4-FFF2-40B4-BE49-F238E27FC236}">
                <a16:creationId xmlns:a16="http://schemas.microsoft.com/office/drawing/2014/main" id="{7772AB6B-AD7D-AA0B-2F08-48AD6BB437B2}"/>
              </a:ext>
            </a:extLst>
          </p:cNvPr>
          <p:cNvSpPr>
            <a:spLocks noGrp="1"/>
          </p:cNvSpPr>
          <p:nvPr>
            <p:ph type="body" sz="quarter" idx="19"/>
          </p:nvPr>
        </p:nvSpPr>
        <p:spPr>
          <a:xfrm>
            <a:off x="8377237" y="497729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Tree>
    <p:extLst>
      <p:ext uri="{BB962C8B-B14F-4D97-AF65-F5344CB8AC3E}">
        <p14:creationId xmlns:p14="http://schemas.microsoft.com/office/powerpoint/2010/main" val="221793090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E903FD-CAA0-47AE-9989-811B01386D9F}"/>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3" name="Date Placeholder 2">
            <a:extLst>
              <a:ext uri="{FF2B5EF4-FFF2-40B4-BE49-F238E27FC236}">
                <a16:creationId xmlns:a16="http://schemas.microsoft.com/office/drawing/2014/main" id="{1DD72F17-0731-8501-1794-5CD60D9AA9AB}"/>
              </a:ext>
              <a:ext uri="{C183D7F6-B498-43B3-948B-1728B52AA6E4}">
                <adec:decorative xmlns:adec="http://schemas.microsoft.com/office/drawing/2017/decorative" val="1"/>
              </a:ext>
            </a:extLst>
          </p:cNvPr>
          <p:cNvSpPr>
            <a:spLocks noGrp="1"/>
          </p:cNvSpPr>
          <p:nvPr>
            <p:ph type="dt" sz="half" idx="10"/>
          </p:nvPr>
        </p:nvSpPr>
        <p:spPr/>
        <p:txBody>
          <a:bodyPr/>
          <a:lstStyle/>
          <a:p>
            <a:fld id="{F04E19FA-CD27-4352-8451-A580DE8F421E}" type="datetime1">
              <a:rPr lang="en-AU" smtClean="0"/>
              <a:t>4/07/2025</a:t>
            </a:fld>
            <a:endParaRPr lang="en-AU"/>
          </a:p>
        </p:txBody>
      </p:sp>
      <p:sp>
        <p:nvSpPr>
          <p:cNvPr id="4" name="Footer Placeholder 3">
            <a:extLst>
              <a:ext uri="{FF2B5EF4-FFF2-40B4-BE49-F238E27FC236}">
                <a16:creationId xmlns:a16="http://schemas.microsoft.com/office/drawing/2014/main" id="{D93BBA9D-C412-F354-8494-A87A5270E8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41B2F9E4-7BE9-937F-6E0E-565F47F743B1}"/>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484505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only_2">
    <p:bg>
      <p:bgPr>
        <a:solidFill>
          <a:schemeClr val="accent5"/>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65BDE8C-CB70-6B28-B050-1A92DC93B83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6" name="Title 5">
            <a:extLst>
              <a:ext uri="{FF2B5EF4-FFF2-40B4-BE49-F238E27FC236}">
                <a16:creationId xmlns:a16="http://schemas.microsoft.com/office/drawing/2014/main" id="{470D6AC1-5B65-584E-99DF-EBC46A9F7A20}"/>
              </a:ext>
            </a:extLst>
          </p:cNvPr>
          <p:cNvSpPr>
            <a:spLocks noGrp="1"/>
          </p:cNvSpPr>
          <p:nvPr>
            <p:ph type="title" hasCustomPrompt="1"/>
          </p:nvPr>
        </p:nvSpPr>
        <p:spPr/>
        <p:txBody>
          <a:bodyPr/>
          <a:lstStyle>
            <a:lvl1pPr>
              <a:defRPr/>
            </a:lvl1pPr>
          </a:lstStyle>
          <a:p>
            <a:r>
              <a:rPr lang="en-AU" noProof="0"/>
              <a:t>Click to edit Heading level 1</a:t>
            </a:r>
          </a:p>
        </p:txBody>
      </p:sp>
      <p:sp>
        <p:nvSpPr>
          <p:cNvPr id="2" name="Date Placeholder 1">
            <a:extLst>
              <a:ext uri="{FF2B5EF4-FFF2-40B4-BE49-F238E27FC236}">
                <a16:creationId xmlns:a16="http://schemas.microsoft.com/office/drawing/2014/main" id="{FC7FE48D-0A6C-5097-7EE1-FB2861B1104F}"/>
              </a:ext>
              <a:ext uri="{C183D7F6-B498-43B3-948B-1728B52AA6E4}">
                <adec:decorative xmlns:adec="http://schemas.microsoft.com/office/drawing/2017/decorative" val="1"/>
              </a:ext>
            </a:extLst>
          </p:cNvPr>
          <p:cNvSpPr>
            <a:spLocks noGrp="1"/>
          </p:cNvSpPr>
          <p:nvPr>
            <p:ph type="dt" sz="half" idx="10"/>
          </p:nvPr>
        </p:nvSpPr>
        <p:spPr/>
        <p:txBody>
          <a:bodyPr/>
          <a:lstStyle/>
          <a:p>
            <a:fld id="{B874351B-063B-4931-8D19-A5BF02BFC7E1}" type="datetime1">
              <a:rPr lang="en-AU" noProof="0" smtClean="0"/>
              <a:t>4/07/2025</a:t>
            </a:fld>
            <a:endParaRPr lang="en-AU" noProof="0"/>
          </a:p>
        </p:txBody>
      </p:sp>
      <p:sp>
        <p:nvSpPr>
          <p:cNvPr id="3" name="Footer Placeholder 2">
            <a:extLst>
              <a:ext uri="{FF2B5EF4-FFF2-40B4-BE49-F238E27FC236}">
                <a16:creationId xmlns:a16="http://schemas.microsoft.com/office/drawing/2014/main" id="{35E10CC5-26B2-99F9-0249-8D7BF2446F1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4" name="Slide Number Placeholder 3">
            <a:extLst>
              <a:ext uri="{FF2B5EF4-FFF2-40B4-BE49-F238E27FC236}">
                <a16:creationId xmlns:a16="http://schemas.microsoft.com/office/drawing/2014/main" id="{E98ED8A0-3596-45DE-806A-8C71D28302F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2996106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and full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E903FD-CAA0-47AE-9989-811B01386D9F}"/>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8" name="Picture Placeholder 8">
            <a:extLst>
              <a:ext uri="{FF2B5EF4-FFF2-40B4-BE49-F238E27FC236}">
                <a16:creationId xmlns:a16="http://schemas.microsoft.com/office/drawing/2014/main" id="{28AAF50E-D930-1107-9CAC-404893F4D83D}"/>
              </a:ext>
            </a:extLst>
          </p:cNvPr>
          <p:cNvSpPr>
            <a:spLocks noGrp="1"/>
          </p:cNvSpPr>
          <p:nvPr>
            <p:ph type="pic" sz="quarter" idx="13" hasCustomPrompt="1"/>
          </p:nvPr>
        </p:nvSpPr>
        <p:spPr>
          <a:xfrm>
            <a:off x="609600" y="1690688"/>
            <a:ext cx="10972800" cy="4508500"/>
          </a:xfrm>
          <a:prstGeom prst="rect">
            <a:avLst/>
          </a:prstGeom>
        </p:spPr>
        <p:txBody>
          <a:bodyPr anchor="ctr" anchorCtr="0"/>
          <a:lstStyle>
            <a:lvl1pPr algn="ctr">
              <a:defRPr/>
            </a:lvl1pPr>
            <a:lvl3pPr algn="ctr">
              <a:defRPr/>
            </a:lvl3pPr>
          </a:lstStyle>
          <a:p>
            <a:pPr lvl="0"/>
            <a:r>
              <a:rPr lang="en-AU" noProof="0"/>
              <a:t>Insert image</a:t>
            </a:r>
          </a:p>
        </p:txBody>
      </p:sp>
      <p:sp>
        <p:nvSpPr>
          <p:cNvPr id="3" name="Date Placeholder 2">
            <a:extLst>
              <a:ext uri="{FF2B5EF4-FFF2-40B4-BE49-F238E27FC236}">
                <a16:creationId xmlns:a16="http://schemas.microsoft.com/office/drawing/2014/main" id="{1DD72F17-0731-8501-1794-5CD60D9AA9AB}"/>
              </a:ext>
              <a:ext uri="{C183D7F6-B498-43B3-948B-1728B52AA6E4}">
                <adec:decorative xmlns:adec="http://schemas.microsoft.com/office/drawing/2017/decorative" val="1"/>
              </a:ext>
            </a:extLst>
          </p:cNvPr>
          <p:cNvSpPr>
            <a:spLocks noGrp="1"/>
          </p:cNvSpPr>
          <p:nvPr>
            <p:ph type="dt" sz="half" idx="10"/>
          </p:nvPr>
        </p:nvSpPr>
        <p:spPr/>
        <p:txBody>
          <a:bodyPr/>
          <a:lstStyle/>
          <a:p>
            <a:fld id="{7E26C30A-5727-4753-B048-42EB39E718A1}" type="datetime1">
              <a:rPr lang="en-AU" noProof="0" smtClean="0"/>
              <a:t>4/07/2025</a:t>
            </a:fld>
            <a:endParaRPr lang="en-AU" noProof="0"/>
          </a:p>
        </p:txBody>
      </p:sp>
      <p:sp>
        <p:nvSpPr>
          <p:cNvPr id="4" name="Footer Placeholder 3">
            <a:extLst>
              <a:ext uri="{FF2B5EF4-FFF2-40B4-BE49-F238E27FC236}">
                <a16:creationId xmlns:a16="http://schemas.microsoft.com/office/drawing/2014/main" id="{D93BBA9D-C412-F354-8494-A87A5270E8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41B2F9E4-7BE9-937F-6E0E-565F47F743B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39913304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Reflection_1">
    <p:bg>
      <p:bgPr>
        <a:solidFill>
          <a:schemeClr val="accent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4C46B7F-368F-9BA4-4A07-1580A500E3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2344"/>
            <a:ext cx="12192000" cy="6172200"/>
          </a:xfrm>
          <a:prstGeom prst="rect">
            <a:avLst/>
          </a:prstGeom>
        </p:spPr>
      </p:pic>
      <p:sp>
        <p:nvSpPr>
          <p:cNvPr id="2" name="Title 1">
            <a:extLst>
              <a:ext uri="{FF2B5EF4-FFF2-40B4-BE49-F238E27FC236}">
                <a16:creationId xmlns:a16="http://schemas.microsoft.com/office/drawing/2014/main" id="{6718B934-9BC5-518C-12CB-B7157C85F611}"/>
              </a:ext>
            </a:extLst>
          </p:cNvPr>
          <p:cNvSpPr>
            <a:spLocks noGrp="1"/>
          </p:cNvSpPr>
          <p:nvPr>
            <p:ph type="title" hasCustomPrompt="1"/>
          </p:nvPr>
        </p:nvSpPr>
        <p:spPr/>
        <p:txBody>
          <a:bodyPr/>
          <a:lstStyle>
            <a:lvl1pPr>
              <a:defRPr/>
            </a:lvl1pPr>
          </a:lstStyle>
          <a:p>
            <a:r>
              <a:rPr lang="en-AU" noProof="0"/>
              <a:t>Reflection</a:t>
            </a:r>
          </a:p>
        </p:txBody>
      </p:sp>
      <p:sp>
        <p:nvSpPr>
          <p:cNvPr id="3" name="Date Placeholder 2">
            <a:extLst>
              <a:ext uri="{FF2B5EF4-FFF2-40B4-BE49-F238E27FC236}">
                <a16:creationId xmlns:a16="http://schemas.microsoft.com/office/drawing/2014/main" id="{E795E362-C542-DF57-61C3-A8B129B39CF7}"/>
              </a:ext>
            </a:extLst>
          </p:cNvPr>
          <p:cNvSpPr>
            <a:spLocks noGrp="1"/>
          </p:cNvSpPr>
          <p:nvPr>
            <p:ph type="dt" sz="half" idx="10"/>
          </p:nvPr>
        </p:nvSpPr>
        <p:spPr/>
        <p:txBody>
          <a:bodyPr/>
          <a:lstStyle/>
          <a:p>
            <a:fld id="{EF75C60E-96FA-4EF0-9743-9F2C7073635D}" type="datetime1">
              <a:rPr lang="en-AU" noProof="0" smtClean="0"/>
              <a:t>4/07/2025</a:t>
            </a:fld>
            <a:endParaRPr lang="en-AU" noProof="0"/>
          </a:p>
        </p:txBody>
      </p:sp>
      <p:sp>
        <p:nvSpPr>
          <p:cNvPr id="4" name="Footer Placeholder 3">
            <a:extLst>
              <a:ext uri="{FF2B5EF4-FFF2-40B4-BE49-F238E27FC236}">
                <a16:creationId xmlns:a16="http://schemas.microsoft.com/office/drawing/2014/main" id="{2C65F4DA-37B9-E694-C19E-A635FC4B549E}"/>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2719F023-FBCC-ACD2-449B-EB336B59B432}"/>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pic>
        <p:nvPicPr>
          <p:cNvPr id="7" name="Picture 6" descr="A cartoon of a person with her finger on her chin&#10;&#10;Description automatically generated">
            <a:extLst>
              <a:ext uri="{FF2B5EF4-FFF2-40B4-BE49-F238E27FC236}">
                <a16:creationId xmlns:a16="http://schemas.microsoft.com/office/drawing/2014/main" id="{FAB69DE2-485B-932B-6807-B893DF607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201" y="4357425"/>
            <a:ext cx="1679188" cy="2500575"/>
          </a:xfrm>
          <a:prstGeom prst="rect">
            <a:avLst/>
          </a:prstGeom>
        </p:spPr>
      </p:pic>
      <p:sp>
        <p:nvSpPr>
          <p:cNvPr id="9" name="Text Placeholder 8">
            <a:extLst>
              <a:ext uri="{FF2B5EF4-FFF2-40B4-BE49-F238E27FC236}">
                <a16:creationId xmlns:a16="http://schemas.microsoft.com/office/drawing/2014/main" id="{34390EA8-95D6-5455-A7CE-0681428A53B9}"/>
              </a:ext>
            </a:extLst>
          </p:cNvPr>
          <p:cNvSpPr>
            <a:spLocks noGrp="1"/>
          </p:cNvSpPr>
          <p:nvPr>
            <p:ph type="body" sz="quarter" idx="13"/>
          </p:nvPr>
        </p:nvSpPr>
        <p:spPr>
          <a:xfrm>
            <a:off x="609600" y="1795463"/>
            <a:ext cx="8386763" cy="290988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0304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Reflection_2">
    <p:bg>
      <p:bgPr>
        <a:solidFill>
          <a:schemeClr val="accent6"/>
        </a:solidFill>
        <a:effectLst/>
      </p:bgPr>
    </p:bg>
    <p:spTree>
      <p:nvGrpSpPr>
        <p:cNvPr id="1" name=""/>
        <p:cNvGrpSpPr/>
        <p:nvPr/>
      </p:nvGrpSpPr>
      <p:grpSpPr>
        <a:xfrm>
          <a:off x="0" y="0"/>
          <a:ext cx="0" cy="0"/>
          <a:chOff x="0" y="0"/>
          <a:chExt cx="0" cy="0"/>
        </a:xfrm>
      </p:grpSpPr>
      <p:sp>
        <p:nvSpPr>
          <p:cNvPr id="8" name="Rectangle: Single Corner Rounded 7">
            <a:extLst>
              <a:ext uri="{FF2B5EF4-FFF2-40B4-BE49-F238E27FC236}">
                <a16:creationId xmlns:a16="http://schemas.microsoft.com/office/drawing/2014/main" id="{D8A48466-0D0B-A886-8FA6-EFE5BBE759A0}"/>
              </a:ext>
            </a:extLst>
          </p:cNvPr>
          <p:cNvSpPr/>
          <p:nvPr/>
        </p:nvSpPr>
        <p:spPr>
          <a:xfrm rot="16200000" flipH="1" flipV="1">
            <a:off x="-1338430" y="1480970"/>
            <a:ext cx="6715459" cy="4038600"/>
          </a:xfrm>
          <a:prstGeom prst="round1Rect">
            <a:avLst>
              <a:gd name="adj" fmla="val 1098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grpSp>
        <p:nvGrpSpPr>
          <p:cNvPr id="10" name="Group 9">
            <a:extLst>
              <a:ext uri="{FF2B5EF4-FFF2-40B4-BE49-F238E27FC236}">
                <a16:creationId xmlns:a16="http://schemas.microsoft.com/office/drawing/2014/main" id="{45DB7E1D-767A-6CA0-3E7D-FFEA51D2A3F7}"/>
              </a:ext>
            </a:extLst>
          </p:cNvPr>
          <p:cNvGrpSpPr/>
          <p:nvPr/>
        </p:nvGrpSpPr>
        <p:grpSpPr>
          <a:xfrm>
            <a:off x="551598" y="3964368"/>
            <a:ext cx="3001165" cy="2878224"/>
            <a:chOff x="407942" y="3964368"/>
            <a:chExt cx="3001165" cy="2878224"/>
          </a:xfrm>
        </p:grpSpPr>
        <p:grpSp>
          <p:nvGrpSpPr>
            <p:cNvPr id="11" name="Group 10">
              <a:extLst>
                <a:ext uri="{FF2B5EF4-FFF2-40B4-BE49-F238E27FC236}">
                  <a16:creationId xmlns:a16="http://schemas.microsoft.com/office/drawing/2014/main" id="{27864645-D942-F04F-50A6-3B0D05D05977}"/>
                </a:ext>
              </a:extLst>
            </p:cNvPr>
            <p:cNvGrpSpPr/>
            <p:nvPr/>
          </p:nvGrpSpPr>
          <p:grpSpPr>
            <a:xfrm>
              <a:off x="407942" y="5043559"/>
              <a:ext cx="1672599" cy="1799033"/>
              <a:chOff x="407942" y="5043559"/>
              <a:chExt cx="1672599" cy="1799033"/>
            </a:xfrm>
          </p:grpSpPr>
          <p:sp>
            <p:nvSpPr>
              <p:cNvPr id="16" name="Freeform: Shape 15">
                <a:extLst>
                  <a:ext uri="{FF2B5EF4-FFF2-40B4-BE49-F238E27FC236}">
                    <a16:creationId xmlns:a16="http://schemas.microsoft.com/office/drawing/2014/main" id="{E9DD8A9A-E333-A064-5E30-1C64CC999EEE}"/>
                  </a:ext>
                </a:extLst>
              </p:cNvPr>
              <p:cNvSpPr/>
              <p:nvPr/>
            </p:nvSpPr>
            <p:spPr>
              <a:xfrm>
                <a:off x="776421" y="5043559"/>
                <a:ext cx="939696" cy="939693"/>
              </a:xfrm>
              <a:custGeom>
                <a:avLst/>
                <a:gdLst>
                  <a:gd name="connsiteX0" fmla="*/ 469848 w 939696"/>
                  <a:gd name="connsiteY0" fmla="*/ 939694 h 939693"/>
                  <a:gd name="connsiteX1" fmla="*/ 939697 w 939696"/>
                  <a:gd name="connsiteY1" fmla="*/ 469847 h 939693"/>
                  <a:gd name="connsiteX2" fmla="*/ 469848 w 939696"/>
                  <a:gd name="connsiteY2" fmla="*/ 0 h 939693"/>
                  <a:gd name="connsiteX3" fmla="*/ 0 w 939696"/>
                  <a:gd name="connsiteY3" fmla="*/ 469847 h 939693"/>
                  <a:gd name="connsiteX4" fmla="*/ 469848 w 939696"/>
                  <a:gd name="connsiteY4" fmla="*/ 939694 h 93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96" h="939693">
                    <a:moveTo>
                      <a:pt x="469848" y="939694"/>
                    </a:moveTo>
                    <a:cubicBezTo>
                      <a:pt x="729340" y="939694"/>
                      <a:pt x="939697" y="729337"/>
                      <a:pt x="939697" y="469847"/>
                    </a:cubicBezTo>
                    <a:cubicBezTo>
                      <a:pt x="939697" y="210357"/>
                      <a:pt x="729340" y="0"/>
                      <a:pt x="469848" y="0"/>
                    </a:cubicBezTo>
                    <a:cubicBezTo>
                      <a:pt x="210357" y="0"/>
                      <a:pt x="0" y="210357"/>
                      <a:pt x="0" y="469847"/>
                    </a:cubicBezTo>
                    <a:cubicBezTo>
                      <a:pt x="0" y="729337"/>
                      <a:pt x="210357" y="939694"/>
                      <a:pt x="469848" y="939694"/>
                    </a:cubicBezTo>
                    <a:close/>
                  </a:path>
                </a:pathLst>
              </a:custGeom>
              <a:noFill/>
              <a:ln w="57150" cap="rnd">
                <a:solidFill>
                  <a:srgbClr val="016A75"/>
                </a:solidFill>
                <a:prstDash val="solid"/>
                <a:round/>
              </a:ln>
            </p:spPr>
            <p:txBody>
              <a:bodyPr rtlCol="0" anchor="ctr"/>
              <a:lstStyle/>
              <a:p>
                <a:endParaRPr lang="en-AU" noProof="0"/>
              </a:p>
            </p:txBody>
          </p:sp>
          <p:sp>
            <p:nvSpPr>
              <p:cNvPr id="17" name="Freeform: Shape 16">
                <a:extLst>
                  <a:ext uri="{FF2B5EF4-FFF2-40B4-BE49-F238E27FC236}">
                    <a16:creationId xmlns:a16="http://schemas.microsoft.com/office/drawing/2014/main" id="{56F51662-2E8E-6C91-FBF1-553C22770AB5}"/>
                  </a:ext>
                </a:extLst>
              </p:cNvPr>
              <p:cNvSpPr/>
              <p:nvPr/>
            </p:nvSpPr>
            <p:spPr>
              <a:xfrm>
                <a:off x="407942" y="6113093"/>
                <a:ext cx="1672599" cy="729499"/>
              </a:xfrm>
              <a:custGeom>
                <a:avLst/>
                <a:gdLst>
                  <a:gd name="connsiteX0" fmla="*/ 1672599 w 1672599"/>
                  <a:gd name="connsiteY0" fmla="*/ 737790 h 737790"/>
                  <a:gd name="connsiteX1" fmla="*/ 731113 w 1672599"/>
                  <a:gd name="connsiteY1" fmla="*/ 6679 h 737790"/>
                  <a:gd name="connsiteX2" fmla="*/ 0 w 1672599"/>
                  <a:gd name="connsiteY2" fmla="*/ 737790 h 737790"/>
                </a:gdLst>
                <a:ahLst/>
                <a:cxnLst>
                  <a:cxn ang="0">
                    <a:pos x="connsiteX0" y="connsiteY0"/>
                  </a:cxn>
                  <a:cxn ang="0">
                    <a:pos x="connsiteX1" y="connsiteY1"/>
                  </a:cxn>
                  <a:cxn ang="0">
                    <a:pos x="connsiteX2" y="connsiteY2"/>
                  </a:cxn>
                </a:cxnLst>
                <a:rect l="l" t="t" r="r" b="b"/>
                <a:pathLst>
                  <a:path w="1672599" h="737790">
                    <a:moveTo>
                      <a:pt x="1672599" y="737790"/>
                    </a:moveTo>
                    <a:cubicBezTo>
                      <a:pt x="1614505" y="275916"/>
                      <a:pt x="1192989" y="-51416"/>
                      <a:pt x="731113" y="6679"/>
                    </a:cubicBezTo>
                    <a:cubicBezTo>
                      <a:pt x="349002" y="54738"/>
                      <a:pt x="48060" y="355678"/>
                      <a:pt x="0" y="737790"/>
                    </a:cubicBezTo>
                  </a:path>
                </a:pathLst>
              </a:custGeom>
              <a:noFill/>
              <a:ln w="57150" cap="sq">
                <a:solidFill>
                  <a:srgbClr val="016A75"/>
                </a:solidFill>
                <a:prstDash val="solid"/>
                <a:round/>
              </a:ln>
            </p:spPr>
            <p:txBody>
              <a:bodyPr rtlCol="0" anchor="ctr"/>
              <a:lstStyle/>
              <a:p>
                <a:endParaRPr lang="en-AU" noProof="0"/>
              </a:p>
            </p:txBody>
          </p:sp>
        </p:grpSp>
        <p:grpSp>
          <p:nvGrpSpPr>
            <p:cNvPr id="12" name="Group 11">
              <a:extLst>
                <a:ext uri="{FF2B5EF4-FFF2-40B4-BE49-F238E27FC236}">
                  <a16:creationId xmlns:a16="http://schemas.microsoft.com/office/drawing/2014/main" id="{219D8B2C-CD70-CA13-6F40-326F56404890}"/>
                </a:ext>
              </a:extLst>
            </p:cNvPr>
            <p:cNvGrpSpPr/>
            <p:nvPr/>
          </p:nvGrpSpPr>
          <p:grpSpPr>
            <a:xfrm>
              <a:off x="1874504" y="3964368"/>
              <a:ext cx="1534603" cy="1272227"/>
              <a:chOff x="1874504" y="3964368"/>
              <a:chExt cx="1534603" cy="1272227"/>
            </a:xfrm>
          </p:grpSpPr>
          <p:sp>
            <p:nvSpPr>
              <p:cNvPr id="13" name="Freeform: Shape 12">
                <a:extLst>
                  <a:ext uri="{FF2B5EF4-FFF2-40B4-BE49-F238E27FC236}">
                    <a16:creationId xmlns:a16="http://schemas.microsoft.com/office/drawing/2014/main" id="{89A91836-CB6F-6978-FB07-A7001442CDC4}"/>
                  </a:ext>
                </a:extLst>
              </p:cNvPr>
              <p:cNvSpPr/>
              <p:nvPr/>
            </p:nvSpPr>
            <p:spPr>
              <a:xfrm flipH="1">
                <a:off x="1874504" y="5129899"/>
                <a:ext cx="106696" cy="106696"/>
              </a:xfrm>
              <a:custGeom>
                <a:avLst/>
                <a:gdLst>
                  <a:gd name="connsiteX0" fmla="*/ 103060 w 103060"/>
                  <a:gd name="connsiteY0" fmla="*/ 51530 h 103060"/>
                  <a:gd name="connsiteX1" fmla="*/ 51530 w 103060"/>
                  <a:gd name="connsiteY1" fmla="*/ 103061 h 103060"/>
                  <a:gd name="connsiteX2" fmla="*/ 0 w 103060"/>
                  <a:gd name="connsiteY2" fmla="*/ 51530 h 103060"/>
                  <a:gd name="connsiteX3" fmla="*/ 51530 w 103060"/>
                  <a:gd name="connsiteY3" fmla="*/ 0 h 103060"/>
                  <a:gd name="connsiteX4" fmla="*/ 103060 w 10306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60" h="103060">
                    <a:moveTo>
                      <a:pt x="103060" y="51530"/>
                    </a:moveTo>
                    <a:cubicBezTo>
                      <a:pt x="103060" y="79990"/>
                      <a:pt x="79990" y="103061"/>
                      <a:pt x="51530" y="103061"/>
                    </a:cubicBezTo>
                    <a:cubicBezTo>
                      <a:pt x="23071" y="103061"/>
                      <a:pt x="0" y="79990"/>
                      <a:pt x="0" y="51530"/>
                    </a:cubicBezTo>
                    <a:cubicBezTo>
                      <a:pt x="0" y="23071"/>
                      <a:pt x="23071" y="0"/>
                      <a:pt x="51530" y="0"/>
                    </a:cubicBezTo>
                    <a:cubicBezTo>
                      <a:pt x="79990" y="0"/>
                      <a:pt x="103060" y="23071"/>
                      <a:pt x="103060" y="51530"/>
                    </a:cubicBezTo>
                    <a:close/>
                  </a:path>
                </a:pathLst>
              </a:custGeom>
              <a:noFill/>
              <a:ln w="57150" cap="rnd">
                <a:solidFill>
                  <a:srgbClr val="016A75"/>
                </a:solidFill>
                <a:prstDash val="solid"/>
                <a:round/>
              </a:ln>
            </p:spPr>
            <p:txBody>
              <a:bodyPr rtlCol="0" anchor="ctr"/>
              <a:lstStyle/>
              <a:p>
                <a:endParaRPr lang="en-AU" noProof="0"/>
              </a:p>
            </p:txBody>
          </p:sp>
          <p:sp>
            <p:nvSpPr>
              <p:cNvPr id="14" name="Freeform: Shape 13">
                <a:extLst>
                  <a:ext uri="{FF2B5EF4-FFF2-40B4-BE49-F238E27FC236}">
                    <a16:creationId xmlns:a16="http://schemas.microsoft.com/office/drawing/2014/main" id="{071BFDB9-BBDC-6DAC-1A37-634FA9CC87B7}"/>
                  </a:ext>
                </a:extLst>
              </p:cNvPr>
              <p:cNvSpPr/>
              <p:nvPr/>
            </p:nvSpPr>
            <p:spPr>
              <a:xfrm flipH="1">
                <a:off x="1927852" y="3964368"/>
                <a:ext cx="1481255" cy="961864"/>
              </a:xfrm>
              <a:custGeom>
                <a:avLst/>
                <a:gdLst>
                  <a:gd name="connsiteX0" fmla="*/ 249868 w 860232"/>
                  <a:gd name="connsiteY0" fmla="*/ 50128 h 590944"/>
                  <a:gd name="connsiteX1" fmla="*/ 231771 w 860232"/>
                  <a:gd name="connsiteY1" fmla="*/ 50224 h 590944"/>
                  <a:gd name="connsiteX2" fmla="*/ 154904 w 860232"/>
                  <a:gd name="connsiteY2" fmla="*/ 91467 h 590944"/>
                  <a:gd name="connsiteX3" fmla="*/ 115661 w 860232"/>
                  <a:gd name="connsiteY3" fmla="*/ 189289 h 590944"/>
                  <a:gd name="connsiteX4" fmla="*/ 96039 w 860232"/>
                  <a:gd name="connsiteY4" fmla="*/ 221483 h 590944"/>
                  <a:gd name="connsiteX5" fmla="*/ 88991 w 860232"/>
                  <a:gd name="connsiteY5" fmla="*/ 224626 h 590944"/>
                  <a:gd name="connsiteX6" fmla="*/ 45843 w 860232"/>
                  <a:gd name="connsiteY6" fmla="*/ 252058 h 590944"/>
                  <a:gd name="connsiteX7" fmla="*/ 13648 w 860232"/>
                  <a:gd name="connsiteY7" fmla="*/ 297683 h 590944"/>
                  <a:gd name="connsiteX8" fmla="*/ 694 w 860232"/>
                  <a:gd name="connsiteY8" fmla="*/ 349023 h 590944"/>
                  <a:gd name="connsiteX9" fmla="*/ 8028 w 860232"/>
                  <a:gd name="connsiteY9" fmla="*/ 410745 h 590944"/>
                  <a:gd name="connsiteX10" fmla="*/ 48605 w 860232"/>
                  <a:gd name="connsiteY10" fmla="*/ 473229 h 590944"/>
                  <a:gd name="connsiteX11" fmla="*/ 121185 w 860232"/>
                  <a:gd name="connsiteY11" fmla="*/ 505614 h 590944"/>
                  <a:gd name="connsiteX12" fmla="*/ 199576 w 860232"/>
                  <a:gd name="connsiteY12" fmla="*/ 486659 h 590944"/>
                  <a:gd name="connsiteX13" fmla="*/ 212721 w 860232"/>
                  <a:gd name="connsiteY13" fmla="*/ 481039 h 590944"/>
                  <a:gd name="connsiteX14" fmla="*/ 242724 w 860232"/>
                  <a:gd name="connsiteY14" fmla="*/ 494184 h 590944"/>
                  <a:gd name="connsiteX15" fmla="*/ 259774 w 860232"/>
                  <a:gd name="connsiteY15" fmla="*/ 516377 h 590944"/>
                  <a:gd name="connsiteX16" fmla="*/ 309685 w 860232"/>
                  <a:gd name="connsiteY16" fmla="*/ 558954 h 590944"/>
                  <a:gd name="connsiteX17" fmla="*/ 404935 w 860232"/>
                  <a:gd name="connsiteY17" fmla="*/ 590386 h 590944"/>
                  <a:gd name="connsiteX18" fmla="*/ 476373 w 860232"/>
                  <a:gd name="connsiteY18" fmla="*/ 582385 h 590944"/>
                  <a:gd name="connsiteX19" fmla="*/ 556573 w 860232"/>
                  <a:gd name="connsiteY19" fmla="*/ 537142 h 590944"/>
                  <a:gd name="connsiteX20" fmla="*/ 586863 w 860232"/>
                  <a:gd name="connsiteY20" fmla="*/ 505804 h 590944"/>
                  <a:gd name="connsiteX21" fmla="*/ 622486 w 860232"/>
                  <a:gd name="connsiteY21" fmla="*/ 499994 h 590944"/>
                  <a:gd name="connsiteX22" fmla="*/ 634964 w 860232"/>
                  <a:gd name="connsiteY22" fmla="*/ 507519 h 590944"/>
                  <a:gd name="connsiteX23" fmla="*/ 742596 w 860232"/>
                  <a:gd name="connsiteY23" fmla="*/ 522092 h 590944"/>
                  <a:gd name="connsiteX24" fmla="*/ 860040 w 860232"/>
                  <a:gd name="connsiteY24" fmla="*/ 365596 h 590944"/>
                  <a:gd name="connsiteX25" fmla="*/ 850610 w 860232"/>
                  <a:gd name="connsiteY25" fmla="*/ 302922 h 590944"/>
                  <a:gd name="connsiteX26" fmla="*/ 733738 w 860232"/>
                  <a:gd name="connsiteY26" fmla="*/ 195194 h 590944"/>
                  <a:gd name="connsiteX27" fmla="*/ 702401 w 860232"/>
                  <a:gd name="connsiteY27" fmla="*/ 163571 h 590944"/>
                  <a:gd name="connsiteX28" fmla="*/ 702115 w 860232"/>
                  <a:gd name="connsiteY28" fmla="*/ 161476 h 590944"/>
                  <a:gd name="connsiteX29" fmla="*/ 637250 w 860232"/>
                  <a:gd name="connsiteY29" fmla="*/ 47652 h 590944"/>
                  <a:gd name="connsiteX30" fmla="*/ 488279 w 860232"/>
                  <a:gd name="connsiteY30" fmla="*/ 2218 h 590944"/>
                  <a:gd name="connsiteX31" fmla="*/ 397887 w 860232"/>
                  <a:gd name="connsiteY31" fmla="*/ 44128 h 590944"/>
                  <a:gd name="connsiteX32" fmla="*/ 368264 w 860232"/>
                  <a:gd name="connsiteY32" fmla="*/ 74703 h 590944"/>
                  <a:gd name="connsiteX33" fmla="*/ 331116 w 860232"/>
                  <a:gd name="connsiteY33" fmla="*/ 79370 h 590944"/>
                  <a:gd name="connsiteX34" fmla="*/ 310161 w 860232"/>
                  <a:gd name="connsiteY34" fmla="*/ 65178 h 590944"/>
                  <a:gd name="connsiteX35" fmla="*/ 249868 w 860232"/>
                  <a:gd name="connsiteY35" fmla="*/ 50128 h 59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0232" h="590944">
                    <a:moveTo>
                      <a:pt x="249868" y="50128"/>
                    </a:moveTo>
                    <a:cubicBezTo>
                      <a:pt x="243867" y="50128"/>
                      <a:pt x="237676" y="49366"/>
                      <a:pt x="231771" y="50224"/>
                    </a:cubicBezTo>
                    <a:cubicBezTo>
                      <a:pt x="202053" y="54891"/>
                      <a:pt x="176049" y="68131"/>
                      <a:pt x="154904" y="91467"/>
                    </a:cubicBezTo>
                    <a:cubicBezTo>
                      <a:pt x="130234" y="118518"/>
                      <a:pt x="117090" y="151189"/>
                      <a:pt x="115661" y="189289"/>
                    </a:cubicBezTo>
                    <a:cubicBezTo>
                      <a:pt x="115089" y="204433"/>
                      <a:pt x="109374" y="215673"/>
                      <a:pt x="96039" y="221483"/>
                    </a:cubicBezTo>
                    <a:cubicBezTo>
                      <a:pt x="93658" y="222531"/>
                      <a:pt x="91372" y="223769"/>
                      <a:pt x="88991" y="224626"/>
                    </a:cubicBezTo>
                    <a:cubicBezTo>
                      <a:pt x="72894" y="230532"/>
                      <a:pt x="58701" y="240057"/>
                      <a:pt x="45843" y="252058"/>
                    </a:cubicBezTo>
                    <a:cubicBezTo>
                      <a:pt x="32222" y="264822"/>
                      <a:pt x="21459" y="280157"/>
                      <a:pt x="13648" y="297683"/>
                    </a:cubicBezTo>
                    <a:cubicBezTo>
                      <a:pt x="6504" y="313876"/>
                      <a:pt x="2504" y="330925"/>
                      <a:pt x="694" y="349023"/>
                    </a:cubicBezTo>
                    <a:cubicBezTo>
                      <a:pt x="-1497" y="370549"/>
                      <a:pt x="1647" y="390838"/>
                      <a:pt x="8028" y="410745"/>
                    </a:cubicBezTo>
                    <a:cubicBezTo>
                      <a:pt x="16029" y="435796"/>
                      <a:pt x="30031" y="456370"/>
                      <a:pt x="48605" y="473229"/>
                    </a:cubicBezTo>
                    <a:cubicBezTo>
                      <a:pt x="69655" y="492279"/>
                      <a:pt x="94039" y="503042"/>
                      <a:pt x="121185" y="505614"/>
                    </a:cubicBezTo>
                    <a:cubicBezTo>
                      <a:pt x="148998" y="508281"/>
                      <a:pt x="175287" y="501804"/>
                      <a:pt x="199576" y="486659"/>
                    </a:cubicBezTo>
                    <a:cubicBezTo>
                      <a:pt x="203577" y="484183"/>
                      <a:pt x="208149" y="481992"/>
                      <a:pt x="212721" y="481039"/>
                    </a:cubicBezTo>
                    <a:cubicBezTo>
                      <a:pt x="225198" y="478372"/>
                      <a:pt x="234914" y="483611"/>
                      <a:pt x="242724" y="494184"/>
                    </a:cubicBezTo>
                    <a:cubicBezTo>
                      <a:pt x="248249" y="501709"/>
                      <a:pt x="253678" y="509424"/>
                      <a:pt x="259774" y="516377"/>
                    </a:cubicBezTo>
                    <a:cubicBezTo>
                      <a:pt x="274443" y="533141"/>
                      <a:pt x="291111" y="547333"/>
                      <a:pt x="309685" y="558954"/>
                    </a:cubicBezTo>
                    <a:cubicBezTo>
                      <a:pt x="339308" y="577432"/>
                      <a:pt x="371026" y="587815"/>
                      <a:pt x="404935" y="590386"/>
                    </a:cubicBezTo>
                    <a:cubicBezTo>
                      <a:pt x="429129" y="592196"/>
                      <a:pt x="452941" y="589624"/>
                      <a:pt x="476373" y="582385"/>
                    </a:cubicBezTo>
                    <a:cubicBezTo>
                      <a:pt x="505900" y="573241"/>
                      <a:pt x="533142" y="559144"/>
                      <a:pt x="556573" y="537142"/>
                    </a:cubicBezTo>
                    <a:cubicBezTo>
                      <a:pt x="567051" y="527236"/>
                      <a:pt x="576861" y="516282"/>
                      <a:pt x="586863" y="505804"/>
                    </a:cubicBezTo>
                    <a:cubicBezTo>
                      <a:pt x="597340" y="494851"/>
                      <a:pt x="609723" y="492755"/>
                      <a:pt x="622486" y="499994"/>
                    </a:cubicBezTo>
                    <a:cubicBezTo>
                      <a:pt x="626677" y="502375"/>
                      <a:pt x="630678" y="505233"/>
                      <a:pt x="634964" y="507519"/>
                    </a:cubicBezTo>
                    <a:cubicBezTo>
                      <a:pt x="669159" y="526759"/>
                      <a:pt x="705258" y="532189"/>
                      <a:pt x="742596" y="522092"/>
                    </a:cubicBezTo>
                    <a:cubicBezTo>
                      <a:pt x="808890" y="504090"/>
                      <a:pt x="856420" y="443035"/>
                      <a:pt x="860040" y="365596"/>
                    </a:cubicBezTo>
                    <a:cubicBezTo>
                      <a:pt x="861087" y="344070"/>
                      <a:pt x="857849" y="322924"/>
                      <a:pt x="850610" y="302922"/>
                    </a:cubicBezTo>
                    <a:cubicBezTo>
                      <a:pt x="829560" y="244343"/>
                      <a:pt x="790793" y="207767"/>
                      <a:pt x="733738" y="195194"/>
                    </a:cubicBezTo>
                    <a:cubicBezTo>
                      <a:pt x="714307" y="190908"/>
                      <a:pt x="706878" y="184240"/>
                      <a:pt x="702401" y="163571"/>
                    </a:cubicBezTo>
                    <a:cubicBezTo>
                      <a:pt x="702210" y="162904"/>
                      <a:pt x="702306" y="162142"/>
                      <a:pt x="702115" y="161476"/>
                    </a:cubicBezTo>
                    <a:cubicBezTo>
                      <a:pt x="692114" y="115756"/>
                      <a:pt x="670778" y="77275"/>
                      <a:pt x="637250" y="47652"/>
                    </a:cubicBezTo>
                    <a:cubicBezTo>
                      <a:pt x="593816" y="9266"/>
                      <a:pt x="544000" y="-6164"/>
                      <a:pt x="488279" y="2218"/>
                    </a:cubicBezTo>
                    <a:cubicBezTo>
                      <a:pt x="454656" y="7266"/>
                      <a:pt x="424271" y="21077"/>
                      <a:pt x="397887" y="44128"/>
                    </a:cubicBezTo>
                    <a:cubicBezTo>
                      <a:pt x="387314" y="53367"/>
                      <a:pt x="377789" y="64130"/>
                      <a:pt x="368264" y="74703"/>
                    </a:cubicBezTo>
                    <a:cubicBezTo>
                      <a:pt x="359787" y="83942"/>
                      <a:pt x="344832" y="89467"/>
                      <a:pt x="331116" y="79370"/>
                    </a:cubicBezTo>
                    <a:cubicBezTo>
                      <a:pt x="324354" y="74322"/>
                      <a:pt x="317591" y="68988"/>
                      <a:pt x="310161" y="65178"/>
                    </a:cubicBezTo>
                    <a:cubicBezTo>
                      <a:pt x="291207" y="55367"/>
                      <a:pt x="271395" y="48509"/>
                      <a:pt x="249868" y="50128"/>
                    </a:cubicBezTo>
                    <a:close/>
                  </a:path>
                </a:pathLst>
              </a:custGeom>
              <a:noFill/>
              <a:ln w="57150" cap="rnd">
                <a:solidFill>
                  <a:srgbClr val="016A75"/>
                </a:solidFill>
                <a:prstDash val="solid"/>
                <a:round/>
              </a:ln>
            </p:spPr>
            <p:txBody>
              <a:bodyPr rtlCol="0" anchor="ctr"/>
              <a:lstStyle/>
              <a:p>
                <a:endParaRPr lang="en-AU" noProof="0"/>
              </a:p>
            </p:txBody>
          </p:sp>
          <p:sp>
            <p:nvSpPr>
              <p:cNvPr id="15" name="Freeform: Shape 14">
                <a:extLst>
                  <a:ext uri="{FF2B5EF4-FFF2-40B4-BE49-F238E27FC236}">
                    <a16:creationId xmlns:a16="http://schemas.microsoft.com/office/drawing/2014/main" id="{B56DF6CD-552F-B15B-EBDC-F26567DB8B17}"/>
                  </a:ext>
                </a:extLst>
              </p:cNvPr>
              <p:cNvSpPr/>
              <p:nvPr/>
            </p:nvSpPr>
            <p:spPr>
              <a:xfrm flipH="1">
                <a:off x="2137803" y="5005785"/>
                <a:ext cx="177462" cy="177462"/>
              </a:xfrm>
              <a:custGeom>
                <a:avLst/>
                <a:gdLst>
                  <a:gd name="connsiteX0" fmla="*/ 103060 w 103060"/>
                  <a:gd name="connsiteY0" fmla="*/ 51530 h 103060"/>
                  <a:gd name="connsiteX1" fmla="*/ 51530 w 103060"/>
                  <a:gd name="connsiteY1" fmla="*/ 103061 h 103060"/>
                  <a:gd name="connsiteX2" fmla="*/ 0 w 103060"/>
                  <a:gd name="connsiteY2" fmla="*/ 51530 h 103060"/>
                  <a:gd name="connsiteX3" fmla="*/ 51530 w 103060"/>
                  <a:gd name="connsiteY3" fmla="*/ 0 h 103060"/>
                  <a:gd name="connsiteX4" fmla="*/ 103060 w 10306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60" h="103060">
                    <a:moveTo>
                      <a:pt x="103060" y="51530"/>
                    </a:moveTo>
                    <a:cubicBezTo>
                      <a:pt x="103060" y="79990"/>
                      <a:pt x="79990" y="103061"/>
                      <a:pt x="51530" y="103061"/>
                    </a:cubicBezTo>
                    <a:cubicBezTo>
                      <a:pt x="23071" y="103061"/>
                      <a:pt x="0" y="79990"/>
                      <a:pt x="0" y="51530"/>
                    </a:cubicBezTo>
                    <a:cubicBezTo>
                      <a:pt x="0" y="23071"/>
                      <a:pt x="23071" y="0"/>
                      <a:pt x="51530" y="0"/>
                    </a:cubicBezTo>
                    <a:cubicBezTo>
                      <a:pt x="79990" y="0"/>
                      <a:pt x="103060" y="23071"/>
                      <a:pt x="103060" y="51530"/>
                    </a:cubicBezTo>
                    <a:close/>
                  </a:path>
                </a:pathLst>
              </a:custGeom>
              <a:noFill/>
              <a:ln w="57150" cap="rnd">
                <a:solidFill>
                  <a:srgbClr val="016A75"/>
                </a:solidFill>
                <a:prstDash val="solid"/>
                <a:round/>
              </a:ln>
            </p:spPr>
            <p:txBody>
              <a:bodyPr rtlCol="0" anchor="ctr"/>
              <a:lstStyle/>
              <a:p>
                <a:endParaRPr lang="en-AU" noProof="0"/>
              </a:p>
            </p:txBody>
          </p:sp>
        </p:grpSp>
      </p:grpSp>
      <p:sp>
        <p:nvSpPr>
          <p:cNvPr id="2" name="Title 1">
            <a:extLst>
              <a:ext uri="{FF2B5EF4-FFF2-40B4-BE49-F238E27FC236}">
                <a16:creationId xmlns:a16="http://schemas.microsoft.com/office/drawing/2014/main" id="{6718B934-9BC5-518C-12CB-B7157C85F611}"/>
              </a:ext>
            </a:extLst>
          </p:cNvPr>
          <p:cNvSpPr>
            <a:spLocks noGrp="1"/>
          </p:cNvSpPr>
          <p:nvPr>
            <p:ph type="title" hasCustomPrompt="1"/>
          </p:nvPr>
        </p:nvSpPr>
        <p:spPr>
          <a:xfrm>
            <a:off x="609600" y="780287"/>
            <a:ext cx="3029794" cy="2464358"/>
          </a:xfrm>
        </p:spPr>
        <p:txBody>
          <a:bodyPr/>
          <a:lstStyle>
            <a:lvl1pPr>
              <a:defRPr sz="4000">
                <a:solidFill>
                  <a:schemeClr val="bg2"/>
                </a:solidFill>
              </a:defRPr>
            </a:lvl1pPr>
          </a:lstStyle>
          <a:p>
            <a:r>
              <a:rPr lang="en-AU" noProof="0"/>
              <a:t>Reflection questions</a:t>
            </a:r>
          </a:p>
        </p:txBody>
      </p:sp>
      <p:sp>
        <p:nvSpPr>
          <p:cNvPr id="3" name="Date Placeholder 2">
            <a:extLst>
              <a:ext uri="{FF2B5EF4-FFF2-40B4-BE49-F238E27FC236}">
                <a16:creationId xmlns:a16="http://schemas.microsoft.com/office/drawing/2014/main" id="{E795E362-C542-DF57-61C3-A8B129B39CF7}"/>
              </a:ext>
            </a:extLst>
          </p:cNvPr>
          <p:cNvSpPr>
            <a:spLocks noGrp="1"/>
          </p:cNvSpPr>
          <p:nvPr>
            <p:ph type="dt" sz="half" idx="10"/>
          </p:nvPr>
        </p:nvSpPr>
        <p:spPr/>
        <p:txBody>
          <a:bodyPr/>
          <a:lstStyle/>
          <a:p>
            <a:fld id="{BDFBE1C7-91A4-4905-A1DF-CA200D4A8618}" type="datetime1">
              <a:rPr lang="en-AU" noProof="0" smtClean="0"/>
              <a:t>4/07/2025</a:t>
            </a:fld>
            <a:endParaRPr lang="en-AU" noProof="0"/>
          </a:p>
        </p:txBody>
      </p:sp>
      <p:sp>
        <p:nvSpPr>
          <p:cNvPr id="4" name="Footer Placeholder 3">
            <a:extLst>
              <a:ext uri="{FF2B5EF4-FFF2-40B4-BE49-F238E27FC236}">
                <a16:creationId xmlns:a16="http://schemas.microsoft.com/office/drawing/2014/main" id="{2C65F4DA-37B9-E694-C19E-A635FC4B549E}"/>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2719F023-FBCC-ACD2-449B-EB336B59B432}"/>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9" name="Text Placeholder 8">
            <a:extLst>
              <a:ext uri="{FF2B5EF4-FFF2-40B4-BE49-F238E27FC236}">
                <a16:creationId xmlns:a16="http://schemas.microsoft.com/office/drawing/2014/main" id="{34390EA8-95D6-5455-A7CE-0681428A53B9}"/>
              </a:ext>
            </a:extLst>
          </p:cNvPr>
          <p:cNvSpPr>
            <a:spLocks noGrp="1"/>
          </p:cNvSpPr>
          <p:nvPr>
            <p:ph type="body" sz="quarter" idx="13" hasCustomPrompt="1"/>
          </p:nvPr>
        </p:nvSpPr>
        <p:spPr>
          <a:xfrm>
            <a:off x="4686300" y="1383838"/>
            <a:ext cx="6934199" cy="601190"/>
          </a:xfrm>
        </p:spPr>
        <p:txBody>
          <a:bodyPr>
            <a:spAutoFit/>
          </a:bodyPr>
          <a:lstStyle>
            <a:lvl1pPr>
              <a:defRPr sz="2800">
                <a:solidFill>
                  <a:schemeClr val="accent1"/>
                </a:solidFill>
              </a:defRPr>
            </a:lvl1pPr>
          </a:lstStyle>
          <a:p>
            <a:pPr lvl="0"/>
            <a:r>
              <a:rPr lang="en-AU" noProof="0"/>
              <a:t>Click to edit question</a:t>
            </a:r>
          </a:p>
        </p:txBody>
      </p:sp>
      <p:sp>
        <p:nvSpPr>
          <p:cNvPr id="18" name="Text Placeholder 8">
            <a:extLst>
              <a:ext uri="{FF2B5EF4-FFF2-40B4-BE49-F238E27FC236}">
                <a16:creationId xmlns:a16="http://schemas.microsoft.com/office/drawing/2014/main" id="{D2C6BB97-84C9-677E-CFEB-B6AF618FA9A4}"/>
              </a:ext>
            </a:extLst>
          </p:cNvPr>
          <p:cNvSpPr>
            <a:spLocks noGrp="1"/>
          </p:cNvSpPr>
          <p:nvPr>
            <p:ph type="body" sz="quarter" idx="14" hasCustomPrompt="1"/>
          </p:nvPr>
        </p:nvSpPr>
        <p:spPr>
          <a:xfrm>
            <a:off x="4686300" y="3128405"/>
            <a:ext cx="6934199" cy="601190"/>
          </a:xfrm>
        </p:spPr>
        <p:txBody>
          <a:bodyPr>
            <a:spAutoFit/>
          </a:bodyPr>
          <a:lstStyle>
            <a:lvl1pPr>
              <a:defRPr sz="2800">
                <a:solidFill>
                  <a:schemeClr val="accent1"/>
                </a:solidFill>
              </a:defRPr>
            </a:lvl1pPr>
          </a:lstStyle>
          <a:p>
            <a:pPr lvl="0"/>
            <a:r>
              <a:rPr lang="en-AU" noProof="0"/>
              <a:t>Click to edit question</a:t>
            </a:r>
          </a:p>
        </p:txBody>
      </p:sp>
      <p:sp>
        <p:nvSpPr>
          <p:cNvPr id="19" name="Text Placeholder 8">
            <a:extLst>
              <a:ext uri="{FF2B5EF4-FFF2-40B4-BE49-F238E27FC236}">
                <a16:creationId xmlns:a16="http://schemas.microsoft.com/office/drawing/2014/main" id="{CD4C1609-B6A6-E1A4-D01B-CB23219F79DA}"/>
              </a:ext>
            </a:extLst>
          </p:cNvPr>
          <p:cNvSpPr>
            <a:spLocks noGrp="1"/>
          </p:cNvSpPr>
          <p:nvPr>
            <p:ph type="body" sz="quarter" idx="15" hasCustomPrompt="1"/>
          </p:nvPr>
        </p:nvSpPr>
        <p:spPr>
          <a:xfrm>
            <a:off x="4686300" y="4872972"/>
            <a:ext cx="6934199" cy="601190"/>
          </a:xfrm>
        </p:spPr>
        <p:txBody>
          <a:bodyPr>
            <a:spAutoFit/>
          </a:bodyPr>
          <a:lstStyle>
            <a:lvl1pPr>
              <a:defRPr sz="2800">
                <a:solidFill>
                  <a:schemeClr val="accent1"/>
                </a:solidFill>
              </a:defRPr>
            </a:lvl1pPr>
          </a:lstStyle>
          <a:p>
            <a:pPr lvl="0"/>
            <a:r>
              <a:rPr lang="en-AU" noProof="0"/>
              <a:t>Click to edit question</a:t>
            </a:r>
          </a:p>
        </p:txBody>
      </p:sp>
    </p:spTree>
    <p:extLst>
      <p:ext uri="{BB962C8B-B14F-4D97-AF65-F5344CB8AC3E}">
        <p14:creationId xmlns:p14="http://schemas.microsoft.com/office/powerpoint/2010/main" val="11467548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Ques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9E2D-AE26-6E21-5BB6-7C7664236837}"/>
              </a:ext>
            </a:extLst>
          </p:cNvPr>
          <p:cNvSpPr>
            <a:spLocks noGrp="1"/>
          </p:cNvSpPr>
          <p:nvPr>
            <p:ph type="title" hasCustomPrompt="1"/>
          </p:nvPr>
        </p:nvSpPr>
        <p:spPr/>
        <p:txBody>
          <a:bodyPr/>
          <a:lstStyle>
            <a:lvl1pPr>
              <a:defRPr sz="6600"/>
            </a:lvl1pPr>
          </a:lstStyle>
          <a:p>
            <a:r>
              <a:rPr lang="en-AU" noProof="0"/>
              <a:t>Questions?</a:t>
            </a:r>
          </a:p>
        </p:txBody>
      </p:sp>
      <p:sp>
        <p:nvSpPr>
          <p:cNvPr id="3" name="Date Placeholder 2">
            <a:extLst>
              <a:ext uri="{FF2B5EF4-FFF2-40B4-BE49-F238E27FC236}">
                <a16:creationId xmlns:a16="http://schemas.microsoft.com/office/drawing/2014/main" id="{C83BC22D-A25D-D673-713F-7A1B179BD928}"/>
              </a:ext>
            </a:extLst>
          </p:cNvPr>
          <p:cNvSpPr>
            <a:spLocks noGrp="1"/>
          </p:cNvSpPr>
          <p:nvPr>
            <p:ph type="dt" sz="half" idx="10"/>
          </p:nvPr>
        </p:nvSpPr>
        <p:spPr/>
        <p:txBody>
          <a:bodyPr/>
          <a:lstStyle/>
          <a:p>
            <a:fld id="{B540C474-C605-4458-847D-5B0E316A5F6C}" type="datetime1">
              <a:rPr lang="en-AU" noProof="0" smtClean="0"/>
              <a:t>4/07/2025</a:t>
            </a:fld>
            <a:endParaRPr lang="en-AU" noProof="0"/>
          </a:p>
        </p:txBody>
      </p:sp>
      <p:sp>
        <p:nvSpPr>
          <p:cNvPr id="4" name="Footer Placeholder 3">
            <a:extLst>
              <a:ext uri="{FF2B5EF4-FFF2-40B4-BE49-F238E27FC236}">
                <a16:creationId xmlns:a16="http://schemas.microsoft.com/office/drawing/2014/main" id="{C2237741-BA26-83DF-B163-0C8BAA6DD096}"/>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F7F86943-F3A1-C261-348B-2F3840FB7BBF}"/>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pic>
        <p:nvPicPr>
          <p:cNvPr id="6" name="Picture 5" descr="A group of hands holding speech bubbles&#10;&#10;Description automatically generated">
            <a:extLst>
              <a:ext uri="{FF2B5EF4-FFF2-40B4-BE49-F238E27FC236}">
                <a16:creationId xmlns:a16="http://schemas.microsoft.com/office/drawing/2014/main" id="{669FE51D-4324-2F0F-55A1-7E5F4A0988B8}"/>
              </a:ext>
            </a:extLst>
          </p:cNvPr>
          <p:cNvPicPr>
            <a:picLocks noChangeAspect="1"/>
          </p:cNvPicPr>
          <p:nvPr/>
        </p:nvPicPr>
        <p:blipFill>
          <a:blip r:embed="rId2">
            <a:extLst>
              <a:ext uri="{28A0092B-C50C-407E-A947-70E740481C1C}">
                <a14:useLocalDpi xmlns:a14="http://schemas.microsoft.com/office/drawing/2010/main" val="0"/>
              </a:ext>
            </a:extLst>
          </a:blip>
          <a:srcRect b="29983"/>
          <a:stretch/>
        </p:blipFill>
        <p:spPr>
          <a:xfrm>
            <a:off x="5695473" y="2518599"/>
            <a:ext cx="6287453" cy="4339401"/>
          </a:xfrm>
          <a:prstGeom prst="rect">
            <a:avLst/>
          </a:prstGeom>
        </p:spPr>
      </p:pic>
      <p:sp>
        <p:nvSpPr>
          <p:cNvPr id="8" name="Text Placeholder 7">
            <a:extLst>
              <a:ext uri="{FF2B5EF4-FFF2-40B4-BE49-F238E27FC236}">
                <a16:creationId xmlns:a16="http://schemas.microsoft.com/office/drawing/2014/main" id="{8B3499E8-469D-A759-20A4-A75BC543FDC3}"/>
              </a:ext>
            </a:extLst>
          </p:cNvPr>
          <p:cNvSpPr>
            <a:spLocks noGrp="1"/>
          </p:cNvSpPr>
          <p:nvPr>
            <p:ph type="body" sz="quarter" idx="13"/>
          </p:nvPr>
        </p:nvSpPr>
        <p:spPr>
          <a:xfrm>
            <a:off x="609600" y="1989138"/>
            <a:ext cx="4775200" cy="423068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132497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Vertical Text">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1BCE50-06B3-F9CB-B142-D01DEFE7855D}"/>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10" name="Text Placeholder 9">
            <a:extLst>
              <a:ext uri="{FF2B5EF4-FFF2-40B4-BE49-F238E27FC236}">
                <a16:creationId xmlns:a16="http://schemas.microsoft.com/office/drawing/2014/main" id="{2D44496B-1882-684D-720D-3E7D2C322DF8}"/>
              </a:ext>
            </a:extLst>
          </p:cNvPr>
          <p:cNvSpPr>
            <a:spLocks noGrp="1"/>
          </p:cNvSpPr>
          <p:nvPr>
            <p:ph type="body" sz="quarter" idx="13" hasCustomPrompt="1"/>
          </p:nvPr>
        </p:nvSpPr>
        <p:spPr>
          <a:xfrm rot="5400000">
            <a:off x="3902486" y="-1479939"/>
            <a:ext cx="4387027" cy="10972801"/>
          </a:xfrm>
          <a:prstGeom prst="rect">
            <a:avLst/>
          </a:prstGeom>
        </p:spPr>
        <p:txBody>
          <a:bodyPr/>
          <a:lstStyle>
            <a:lvl1pPr>
              <a:defRPr/>
            </a:lvl1pPr>
          </a:lstStyle>
          <a:p>
            <a:pPr lvl="0"/>
            <a:r>
              <a:rPr lang="en-AU" noProof="0"/>
              <a:t>Click to edit Normal paragraph </a:t>
            </a:r>
          </a:p>
          <a:p>
            <a:pPr lvl="3"/>
            <a:r>
              <a:rPr lang="en-AU" noProof="0"/>
              <a:t>Bullet L1</a:t>
            </a:r>
          </a:p>
          <a:p>
            <a:pPr lvl="4"/>
            <a:r>
              <a:rPr lang="en-AU" noProof="0"/>
              <a:t>Bullet L2</a:t>
            </a:r>
          </a:p>
          <a:p>
            <a:pPr lvl="5"/>
            <a:r>
              <a:rPr lang="en-AU" noProof="0"/>
              <a:t>Bullet L3</a:t>
            </a:r>
          </a:p>
          <a:p>
            <a:pPr lvl="6"/>
            <a:r>
              <a:rPr lang="en-AU" noProof="0"/>
              <a:t>List L1</a:t>
            </a:r>
          </a:p>
          <a:p>
            <a:pPr lvl="7"/>
            <a:r>
              <a:rPr lang="en-AU" noProof="0"/>
              <a:t>List L2</a:t>
            </a:r>
          </a:p>
          <a:p>
            <a:pPr lvl="8"/>
            <a:r>
              <a:rPr lang="en-AU" noProof="0"/>
              <a:t>List L3</a:t>
            </a:r>
          </a:p>
        </p:txBody>
      </p:sp>
      <p:sp>
        <p:nvSpPr>
          <p:cNvPr id="4" name="Date Placeholder 3">
            <a:extLst>
              <a:ext uri="{FF2B5EF4-FFF2-40B4-BE49-F238E27FC236}">
                <a16:creationId xmlns:a16="http://schemas.microsoft.com/office/drawing/2014/main" id="{7FE3F947-8C81-3317-891E-AFB51612640A}"/>
              </a:ext>
              <a:ext uri="{C183D7F6-B498-43B3-948B-1728B52AA6E4}">
                <adec:decorative xmlns:adec="http://schemas.microsoft.com/office/drawing/2017/decorative" val="1"/>
              </a:ext>
            </a:extLst>
          </p:cNvPr>
          <p:cNvSpPr>
            <a:spLocks noGrp="1"/>
          </p:cNvSpPr>
          <p:nvPr>
            <p:ph type="dt" sz="half" idx="10"/>
          </p:nvPr>
        </p:nvSpPr>
        <p:spPr/>
        <p:txBody>
          <a:bodyPr/>
          <a:lstStyle/>
          <a:p>
            <a:fld id="{28DE66B8-112E-4010-BCB7-32B6931CFD65}" type="datetime1">
              <a:rPr lang="en-AU" noProof="0" smtClean="0"/>
              <a:t>4/07/2025</a:t>
            </a:fld>
            <a:endParaRPr lang="en-AU" noProof="0"/>
          </a:p>
        </p:txBody>
      </p:sp>
      <p:sp>
        <p:nvSpPr>
          <p:cNvPr id="5" name="Footer Placeholder 4">
            <a:extLst>
              <a:ext uri="{FF2B5EF4-FFF2-40B4-BE49-F238E27FC236}">
                <a16:creationId xmlns:a16="http://schemas.microsoft.com/office/drawing/2014/main" id="{01F8182D-3378-FCE1-89C6-15BA73E8DDF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E0D8FCE6-E5FA-F5F0-1132-37F51A7ACEE0}"/>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20557524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03FEB-4386-97D9-1022-FFE63A4FEF12}"/>
              </a:ext>
            </a:extLst>
          </p:cNvPr>
          <p:cNvSpPr>
            <a:spLocks noGrp="1"/>
          </p:cNvSpPr>
          <p:nvPr>
            <p:ph type="title" orient="vert" hasCustomPrompt="1"/>
          </p:nvPr>
        </p:nvSpPr>
        <p:spPr>
          <a:xfrm>
            <a:off x="8724900" y="365125"/>
            <a:ext cx="2628900" cy="5811838"/>
          </a:xfrm>
        </p:spPr>
        <p:txBody>
          <a:bodyPr vert="eaVert"/>
          <a:lstStyle>
            <a:lvl1pPr>
              <a:defRPr/>
            </a:lvl1pPr>
          </a:lstStyle>
          <a:p>
            <a:r>
              <a:rPr lang="en-AU" noProof="0"/>
              <a:t>Click to edit Heading level 1</a:t>
            </a:r>
          </a:p>
        </p:txBody>
      </p:sp>
      <p:sp>
        <p:nvSpPr>
          <p:cNvPr id="3" name="Vertical Text Placeholder 2">
            <a:extLst>
              <a:ext uri="{FF2B5EF4-FFF2-40B4-BE49-F238E27FC236}">
                <a16:creationId xmlns:a16="http://schemas.microsoft.com/office/drawing/2014/main" id="{D1FB201E-493F-8552-6068-11C39260707F}"/>
              </a:ext>
            </a:extLst>
          </p:cNvPr>
          <p:cNvSpPr>
            <a:spLocks noGrp="1"/>
          </p:cNvSpPr>
          <p:nvPr>
            <p:ph type="body" orient="vert" idx="1" hasCustomPrompt="1"/>
          </p:nvPr>
        </p:nvSpPr>
        <p:spPr>
          <a:xfrm>
            <a:off x="838200" y="365125"/>
            <a:ext cx="7734300" cy="5811838"/>
          </a:xfrm>
          <a:prstGeom prst="rect">
            <a:avLst/>
          </a:prstGeom>
        </p:spPr>
        <p:txBody>
          <a:bodyPr vert="eaVert"/>
          <a:lstStyle>
            <a:lvl1pPr>
              <a:defRPr/>
            </a:lvl1pPr>
          </a:lstStyle>
          <a:p>
            <a:pPr lvl="0"/>
            <a:r>
              <a:rPr lang="en-AU" noProof="0"/>
              <a:t>Click to edit Normal paragraph </a:t>
            </a:r>
          </a:p>
          <a:p>
            <a:pPr lvl="3"/>
            <a:r>
              <a:rPr lang="en-AU" noProof="0"/>
              <a:t>Bullet L1</a:t>
            </a:r>
          </a:p>
          <a:p>
            <a:pPr lvl="4"/>
            <a:r>
              <a:rPr lang="en-AU" noProof="0"/>
              <a:t>Bullet L2</a:t>
            </a:r>
          </a:p>
          <a:p>
            <a:pPr lvl="5"/>
            <a:r>
              <a:rPr lang="en-AU" noProof="0"/>
              <a:t>Bullet L3</a:t>
            </a:r>
          </a:p>
          <a:p>
            <a:pPr lvl="6"/>
            <a:r>
              <a:rPr lang="en-AU" noProof="0"/>
              <a:t>List L1</a:t>
            </a:r>
          </a:p>
          <a:p>
            <a:pPr lvl="7"/>
            <a:r>
              <a:rPr lang="en-AU" noProof="0"/>
              <a:t>List L2</a:t>
            </a:r>
          </a:p>
          <a:p>
            <a:pPr lvl="8"/>
            <a:r>
              <a:rPr lang="en-AU" noProof="0"/>
              <a:t>List L3</a:t>
            </a:r>
          </a:p>
        </p:txBody>
      </p:sp>
      <p:sp>
        <p:nvSpPr>
          <p:cNvPr id="4" name="Date Placeholder 3">
            <a:extLst>
              <a:ext uri="{FF2B5EF4-FFF2-40B4-BE49-F238E27FC236}">
                <a16:creationId xmlns:a16="http://schemas.microsoft.com/office/drawing/2014/main" id="{C000F7F8-F74C-BF82-3F8F-5FFAA1AB4343}"/>
              </a:ext>
              <a:ext uri="{C183D7F6-B498-43B3-948B-1728B52AA6E4}">
                <adec:decorative xmlns:adec="http://schemas.microsoft.com/office/drawing/2017/decorative" val="1"/>
              </a:ext>
            </a:extLst>
          </p:cNvPr>
          <p:cNvSpPr>
            <a:spLocks noGrp="1"/>
          </p:cNvSpPr>
          <p:nvPr>
            <p:ph type="dt" sz="half" idx="10"/>
          </p:nvPr>
        </p:nvSpPr>
        <p:spPr/>
        <p:txBody>
          <a:bodyPr/>
          <a:lstStyle/>
          <a:p>
            <a:fld id="{D202C537-E939-4202-B3A6-CA5462A6588E}" type="datetime1">
              <a:rPr lang="en-AU" smtClean="0"/>
              <a:t>4/07/2025</a:t>
            </a:fld>
            <a:endParaRPr lang="en-AU"/>
          </a:p>
        </p:txBody>
      </p:sp>
      <p:sp>
        <p:nvSpPr>
          <p:cNvPr id="5" name="Footer Placeholder 4">
            <a:extLst>
              <a:ext uri="{FF2B5EF4-FFF2-40B4-BE49-F238E27FC236}">
                <a16:creationId xmlns:a16="http://schemas.microsoft.com/office/drawing/2014/main" id="{48DA4B0E-1E6B-6A4B-EC70-4633E8E06CB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DDD28FF-E8EB-36ED-CF1F-8E33E9220056}"/>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34789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1_Custom Layout">
    <p:bg>
      <p:bgPr>
        <a:gradFill>
          <a:gsLst>
            <a:gs pos="100000">
              <a:schemeClr val="accent1">
                <a:alpha val="90000"/>
              </a:schemeClr>
            </a:gs>
            <a:gs pos="0">
              <a:schemeClr val="tx2"/>
            </a:gs>
          </a:gsLst>
          <a:lin ang="48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a:prstGeom prst="rect">
            <a:avLst/>
          </a:prstGeom>
        </p:spPr>
        <p:txBody>
          <a:bodyPr anchor="b" anchorCtr="0"/>
          <a:lstStyle>
            <a:lvl1pPr algn="l">
              <a:defRPr sz="6000" b="1" i="0">
                <a:solidFill>
                  <a:schemeClr val="bg1"/>
                </a:solidFill>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userDrawn="1"/>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3"/>
          <a:srcRect/>
          <a:stretch/>
        </p:blipFill>
        <p:spPr>
          <a:xfrm>
            <a:off x="841308" y="5631260"/>
            <a:ext cx="1627182" cy="685443"/>
          </a:xfrm>
          <a:prstGeom prst="rect">
            <a:avLst/>
          </a:prstGeom>
        </p:spPr>
      </p:pic>
    </p:spTree>
    <p:extLst>
      <p:ext uri="{BB962C8B-B14F-4D97-AF65-F5344CB8AC3E}">
        <p14:creationId xmlns:p14="http://schemas.microsoft.com/office/powerpoint/2010/main" val="22209797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End slide_1">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47" name="Graphic 46">
            <a:extLst>
              <a:ext uri="{FF2B5EF4-FFF2-40B4-BE49-F238E27FC236}">
                <a16:creationId xmlns:a16="http://schemas.microsoft.com/office/drawing/2014/main" id="{CE7A46DF-F14F-A858-D268-AED76E1319F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pic>
        <p:nvPicPr>
          <p:cNvPr id="13" name="Graphic 12" descr="AERO logo">
            <a:extLst>
              <a:ext uri="{FF2B5EF4-FFF2-40B4-BE49-F238E27FC236}">
                <a16:creationId xmlns:a16="http://schemas.microsoft.com/office/drawing/2014/main" id="{E65B314F-A9C0-E5F0-93DE-4067D48516BA}"/>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8563" y="789169"/>
            <a:ext cx="2194874" cy="921847"/>
          </a:xfrm>
          <a:prstGeom prst="rect">
            <a:avLst/>
          </a:prstGeom>
        </p:spPr>
      </p:pic>
      <p:sp>
        <p:nvSpPr>
          <p:cNvPr id="2" name="Title 1">
            <a:extLst>
              <a:ext uri="{FF2B5EF4-FFF2-40B4-BE49-F238E27FC236}">
                <a16:creationId xmlns:a16="http://schemas.microsoft.com/office/drawing/2014/main" id="{22C52503-FDE5-BB49-0E6F-7255CBBDEDED}"/>
              </a:ext>
            </a:extLst>
          </p:cNvPr>
          <p:cNvSpPr>
            <a:spLocks noGrp="1"/>
          </p:cNvSpPr>
          <p:nvPr>
            <p:ph type="title" hasCustomPrompt="1"/>
          </p:nvPr>
        </p:nvSpPr>
        <p:spPr>
          <a:xfrm>
            <a:off x="609600" y="2678681"/>
            <a:ext cx="10972800" cy="1015427"/>
          </a:xfrm>
        </p:spPr>
        <p:txBody>
          <a:bodyPr/>
          <a:lstStyle>
            <a:lvl1pPr algn="ctr">
              <a:defRPr sz="3200">
                <a:solidFill>
                  <a:schemeClr val="bg2"/>
                </a:solidFill>
                <a:latin typeface="Montserrat" panose="00000500000000000000" pitchFamily="2" charset="0"/>
              </a:defRPr>
            </a:lvl1pPr>
          </a:lstStyle>
          <a:p>
            <a:pPr lvl="0" algn="ctr"/>
            <a:r>
              <a:rPr lang="en-AU" sz="3200" noProof="0">
                <a:solidFill>
                  <a:schemeClr val="bg2"/>
                </a:solidFill>
              </a:rPr>
              <a:t>Evidence and resources educators can trust</a:t>
            </a:r>
          </a:p>
        </p:txBody>
      </p:sp>
      <p:grpSp>
        <p:nvGrpSpPr>
          <p:cNvPr id="37" name="Group 36">
            <a:extLst>
              <a:ext uri="{FF2B5EF4-FFF2-40B4-BE49-F238E27FC236}">
                <a16:creationId xmlns:a16="http://schemas.microsoft.com/office/drawing/2014/main" id="{410F8BB9-3A77-95FF-663E-4A48DEE7277C}"/>
              </a:ext>
              <a:ext uri="{C183D7F6-B498-43B3-948B-1728B52AA6E4}">
                <adec:decorative xmlns:adec="http://schemas.microsoft.com/office/drawing/2017/decorative" val="1"/>
              </a:ext>
            </a:extLst>
          </p:cNvPr>
          <p:cNvGrpSpPr/>
          <p:nvPr/>
        </p:nvGrpSpPr>
        <p:grpSpPr>
          <a:xfrm>
            <a:off x="5064837" y="4687352"/>
            <a:ext cx="2062327" cy="353761"/>
            <a:chOff x="4924302" y="4869179"/>
            <a:chExt cx="2062327" cy="353761"/>
          </a:xfrm>
        </p:grpSpPr>
        <p:grpSp>
          <p:nvGrpSpPr>
            <p:cNvPr id="22" name="Graphic 16">
              <a:extLst>
                <a:ext uri="{FF2B5EF4-FFF2-40B4-BE49-F238E27FC236}">
                  <a16:creationId xmlns:a16="http://schemas.microsoft.com/office/drawing/2014/main" id="{9ADD901C-7B93-838A-2CBE-E581DE894E7E}"/>
                </a:ext>
              </a:extLst>
            </p:cNvPr>
            <p:cNvGrpSpPr/>
            <p:nvPr/>
          </p:nvGrpSpPr>
          <p:grpSpPr>
            <a:xfrm>
              <a:off x="4924302" y="4869180"/>
              <a:ext cx="353758" cy="353758"/>
              <a:chOff x="3847366" y="4594288"/>
              <a:chExt cx="628650" cy="628650"/>
            </a:xfrm>
          </p:grpSpPr>
          <p:sp>
            <p:nvSpPr>
              <p:cNvPr id="23" name="Freeform: Shape 22">
                <a:extLst>
                  <a:ext uri="{FF2B5EF4-FFF2-40B4-BE49-F238E27FC236}">
                    <a16:creationId xmlns:a16="http://schemas.microsoft.com/office/drawing/2014/main" id="{AC1561C6-19C7-C61F-B268-D949C123705F}"/>
                  </a:ext>
                </a:extLst>
              </p:cNvPr>
              <p:cNvSpPr/>
              <p:nvPr/>
            </p:nvSpPr>
            <p:spPr>
              <a:xfrm>
                <a:off x="3847366" y="4594288"/>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grpSp>
            <p:nvGrpSpPr>
              <p:cNvPr id="24" name="Graphic 16">
                <a:extLst>
                  <a:ext uri="{FF2B5EF4-FFF2-40B4-BE49-F238E27FC236}">
                    <a16:creationId xmlns:a16="http://schemas.microsoft.com/office/drawing/2014/main" id="{09CDED4D-615C-D845-DE94-773E21A51657}"/>
                  </a:ext>
                </a:extLst>
              </p:cNvPr>
              <p:cNvGrpSpPr/>
              <p:nvPr/>
            </p:nvGrpSpPr>
            <p:grpSpPr>
              <a:xfrm>
                <a:off x="4027484" y="4754308"/>
                <a:ext cx="287655" cy="270605"/>
                <a:chOff x="4027484" y="4754308"/>
                <a:chExt cx="287655" cy="270605"/>
              </a:xfrm>
              <a:solidFill>
                <a:srgbClr val="01838F"/>
              </a:solidFill>
            </p:grpSpPr>
            <p:sp>
              <p:nvSpPr>
                <p:cNvPr id="25" name="Freeform: Shape 24">
                  <a:extLst>
                    <a:ext uri="{FF2B5EF4-FFF2-40B4-BE49-F238E27FC236}">
                      <a16:creationId xmlns:a16="http://schemas.microsoft.com/office/drawing/2014/main" id="{82422B53-1BAE-738F-F82F-3990611D969C}"/>
                    </a:ext>
                  </a:extLst>
                </p:cNvPr>
                <p:cNvSpPr/>
                <p:nvPr/>
              </p:nvSpPr>
              <p:spPr>
                <a:xfrm>
                  <a:off x="4123591" y="4848129"/>
                  <a:ext cx="191547" cy="176783"/>
                </a:xfrm>
                <a:custGeom>
                  <a:avLst/>
                  <a:gdLst>
                    <a:gd name="connsiteX0" fmla="*/ 191452 w 191547"/>
                    <a:gd name="connsiteY0" fmla="*/ 176689 h 176783"/>
                    <a:gd name="connsiteX1" fmla="*/ 123063 w 191547"/>
                    <a:gd name="connsiteY1" fmla="*/ 176689 h 176783"/>
                    <a:gd name="connsiteX2" fmla="*/ 123063 w 191547"/>
                    <a:gd name="connsiteY2" fmla="*/ 81534 h 176783"/>
                    <a:gd name="connsiteX3" fmla="*/ 95726 w 191547"/>
                    <a:gd name="connsiteY3" fmla="*/ 54388 h 176783"/>
                    <a:gd name="connsiteX4" fmla="*/ 68390 w 191547"/>
                    <a:gd name="connsiteY4" fmla="*/ 81534 h 176783"/>
                    <a:gd name="connsiteX5" fmla="*/ 68390 w 191547"/>
                    <a:gd name="connsiteY5" fmla="*/ 176689 h 176783"/>
                    <a:gd name="connsiteX6" fmla="*/ 0 w 191547"/>
                    <a:gd name="connsiteY6" fmla="*/ 176689 h 176783"/>
                    <a:gd name="connsiteX7" fmla="*/ 0 w 191547"/>
                    <a:gd name="connsiteY7" fmla="*/ 0 h 176783"/>
                    <a:gd name="connsiteX8" fmla="*/ 68390 w 191547"/>
                    <a:gd name="connsiteY8" fmla="*/ 0 h 176783"/>
                    <a:gd name="connsiteX9" fmla="*/ 68390 w 191547"/>
                    <a:gd name="connsiteY9" fmla="*/ 20193 h 176783"/>
                    <a:gd name="connsiteX10" fmla="*/ 122301 w 191547"/>
                    <a:gd name="connsiteY10" fmla="*/ 571 h 176783"/>
                    <a:gd name="connsiteX11" fmla="*/ 191548 w 191547"/>
                    <a:gd name="connsiteY11" fmla="*/ 86296 h 176783"/>
                    <a:gd name="connsiteX12" fmla="*/ 191548 w 191547"/>
                    <a:gd name="connsiteY12" fmla="*/ 176784 h 17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547" h="176783">
                      <a:moveTo>
                        <a:pt x="191452" y="176689"/>
                      </a:moveTo>
                      <a:lnTo>
                        <a:pt x="123063" y="176689"/>
                      </a:lnTo>
                      <a:lnTo>
                        <a:pt x="123063" y="81534"/>
                      </a:lnTo>
                      <a:cubicBezTo>
                        <a:pt x="123063" y="66485"/>
                        <a:pt x="110776" y="54388"/>
                        <a:pt x="95726" y="54388"/>
                      </a:cubicBezTo>
                      <a:cubicBezTo>
                        <a:pt x="80677" y="54388"/>
                        <a:pt x="68390" y="66580"/>
                        <a:pt x="68390" y="81534"/>
                      </a:cubicBezTo>
                      <a:lnTo>
                        <a:pt x="68390" y="176689"/>
                      </a:lnTo>
                      <a:lnTo>
                        <a:pt x="0" y="176689"/>
                      </a:lnTo>
                      <a:cubicBezTo>
                        <a:pt x="0" y="176689"/>
                        <a:pt x="762" y="13526"/>
                        <a:pt x="0" y="0"/>
                      </a:cubicBezTo>
                      <a:lnTo>
                        <a:pt x="68390" y="0"/>
                      </a:lnTo>
                      <a:lnTo>
                        <a:pt x="68390" y="20193"/>
                      </a:lnTo>
                      <a:cubicBezTo>
                        <a:pt x="68390" y="20193"/>
                        <a:pt x="89535" y="571"/>
                        <a:pt x="122301" y="571"/>
                      </a:cubicBezTo>
                      <a:cubicBezTo>
                        <a:pt x="162782" y="571"/>
                        <a:pt x="191548" y="29718"/>
                        <a:pt x="191548" y="86296"/>
                      </a:cubicBezTo>
                      <a:lnTo>
                        <a:pt x="191548" y="176784"/>
                      </a:lnTo>
                      <a:close/>
                    </a:path>
                  </a:pathLst>
                </a:custGeom>
                <a:solidFill>
                  <a:schemeClr val="bg2"/>
                </a:solidFill>
                <a:ln w="9525" cap="flat">
                  <a:noFill/>
                  <a:prstDash val="solid"/>
                  <a:miter/>
                </a:ln>
              </p:spPr>
              <p:txBody>
                <a:bodyPr rtlCol="0" anchor="ctr"/>
                <a:lstStyle/>
                <a:p>
                  <a:endParaRPr lang="en-AU" noProof="0"/>
                </a:p>
              </p:txBody>
            </p:sp>
            <p:sp>
              <p:nvSpPr>
                <p:cNvPr id="26" name="Freeform: Shape 25">
                  <a:extLst>
                    <a:ext uri="{FF2B5EF4-FFF2-40B4-BE49-F238E27FC236}">
                      <a16:creationId xmlns:a16="http://schemas.microsoft.com/office/drawing/2014/main" id="{EB401F3C-35A9-4955-B73D-C040DC7B563F}"/>
                    </a:ext>
                  </a:extLst>
                </p:cNvPr>
                <p:cNvSpPr/>
                <p:nvPr/>
              </p:nvSpPr>
              <p:spPr>
                <a:xfrm>
                  <a:off x="4027484" y="4754308"/>
                  <a:ext cx="69342" cy="66484"/>
                </a:xfrm>
                <a:custGeom>
                  <a:avLst/>
                  <a:gdLst>
                    <a:gd name="connsiteX0" fmla="*/ 69247 w 69342"/>
                    <a:gd name="connsiteY0" fmla="*/ 33242 h 66484"/>
                    <a:gd name="connsiteX1" fmla="*/ 34385 w 69342"/>
                    <a:gd name="connsiteY1" fmla="*/ 66485 h 66484"/>
                    <a:gd name="connsiteX2" fmla="*/ 34004 w 69342"/>
                    <a:gd name="connsiteY2" fmla="*/ 66485 h 66484"/>
                    <a:gd name="connsiteX3" fmla="*/ 0 w 69342"/>
                    <a:gd name="connsiteY3" fmla="*/ 32766 h 66484"/>
                    <a:gd name="connsiteX4" fmla="*/ 34862 w 69342"/>
                    <a:gd name="connsiteY4" fmla="*/ 0 h 66484"/>
                    <a:gd name="connsiteX5" fmla="*/ 69342 w 69342"/>
                    <a:gd name="connsiteY5" fmla="*/ 33242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2" h="66484">
                      <a:moveTo>
                        <a:pt x="69247" y="33242"/>
                      </a:moveTo>
                      <a:cubicBezTo>
                        <a:pt x="69247" y="50959"/>
                        <a:pt x="55912" y="66485"/>
                        <a:pt x="34385" y="66485"/>
                      </a:cubicBezTo>
                      <a:lnTo>
                        <a:pt x="34004" y="66485"/>
                      </a:lnTo>
                      <a:cubicBezTo>
                        <a:pt x="13335" y="66485"/>
                        <a:pt x="0" y="50387"/>
                        <a:pt x="0" y="32766"/>
                      </a:cubicBezTo>
                      <a:cubicBezTo>
                        <a:pt x="0" y="15145"/>
                        <a:pt x="13811" y="0"/>
                        <a:pt x="34862" y="0"/>
                      </a:cubicBezTo>
                      <a:cubicBezTo>
                        <a:pt x="55912" y="0"/>
                        <a:pt x="68866" y="15240"/>
                        <a:pt x="69342" y="33242"/>
                      </a:cubicBezTo>
                    </a:path>
                  </a:pathLst>
                </a:custGeom>
                <a:solidFill>
                  <a:schemeClr val="bg2"/>
                </a:solidFill>
                <a:ln w="9525" cap="flat">
                  <a:noFill/>
                  <a:prstDash val="solid"/>
                  <a:miter/>
                </a:ln>
              </p:spPr>
              <p:txBody>
                <a:bodyPr rtlCol="0" anchor="ctr"/>
                <a:lstStyle/>
                <a:p>
                  <a:endParaRPr lang="en-AU" noProof="0"/>
                </a:p>
              </p:txBody>
            </p:sp>
            <p:sp>
              <p:nvSpPr>
                <p:cNvPr id="27" name="Freeform: Shape 26">
                  <a:extLst>
                    <a:ext uri="{FF2B5EF4-FFF2-40B4-BE49-F238E27FC236}">
                      <a16:creationId xmlns:a16="http://schemas.microsoft.com/office/drawing/2014/main" id="{06CFA87B-0B29-C050-4698-6844D279284C}"/>
                    </a:ext>
                  </a:extLst>
                </p:cNvPr>
                <p:cNvSpPr/>
                <p:nvPr/>
              </p:nvSpPr>
              <p:spPr>
                <a:xfrm>
                  <a:off x="4027770" y="4848034"/>
                  <a:ext cx="68389" cy="176688"/>
                </a:xfrm>
                <a:custGeom>
                  <a:avLst/>
                  <a:gdLst>
                    <a:gd name="connsiteX0" fmla="*/ 0 w 68389"/>
                    <a:gd name="connsiteY0" fmla="*/ 0 h 176688"/>
                    <a:gd name="connsiteX1" fmla="*/ 68390 w 68389"/>
                    <a:gd name="connsiteY1" fmla="*/ 0 h 176688"/>
                    <a:gd name="connsiteX2" fmla="*/ 68390 w 68389"/>
                    <a:gd name="connsiteY2" fmla="*/ 176689 h 176688"/>
                    <a:gd name="connsiteX3" fmla="*/ 0 w 68389"/>
                    <a:gd name="connsiteY3" fmla="*/ 176689 h 176688"/>
                  </a:gdLst>
                  <a:ahLst/>
                  <a:cxnLst>
                    <a:cxn ang="0">
                      <a:pos x="connsiteX0" y="connsiteY0"/>
                    </a:cxn>
                    <a:cxn ang="0">
                      <a:pos x="connsiteX1" y="connsiteY1"/>
                    </a:cxn>
                    <a:cxn ang="0">
                      <a:pos x="connsiteX2" y="connsiteY2"/>
                    </a:cxn>
                    <a:cxn ang="0">
                      <a:pos x="connsiteX3" y="connsiteY3"/>
                    </a:cxn>
                  </a:cxnLst>
                  <a:rect l="l" t="t" r="r" b="b"/>
                  <a:pathLst>
                    <a:path w="68389" h="176688">
                      <a:moveTo>
                        <a:pt x="0" y="0"/>
                      </a:moveTo>
                      <a:lnTo>
                        <a:pt x="68390" y="0"/>
                      </a:lnTo>
                      <a:lnTo>
                        <a:pt x="68390" y="176689"/>
                      </a:lnTo>
                      <a:lnTo>
                        <a:pt x="0" y="176689"/>
                      </a:lnTo>
                      <a:close/>
                    </a:path>
                  </a:pathLst>
                </a:custGeom>
                <a:solidFill>
                  <a:schemeClr val="bg2"/>
                </a:solidFill>
                <a:ln w="9525" cap="flat">
                  <a:noFill/>
                  <a:prstDash val="solid"/>
                  <a:miter/>
                </a:ln>
              </p:spPr>
              <p:txBody>
                <a:bodyPr rtlCol="0" anchor="ctr"/>
                <a:lstStyle/>
                <a:p>
                  <a:endParaRPr lang="en-AU" noProof="0"/>
                </a:p>
              </p:txBody>
            </p:sp>
          </p:grpSp>
        </p:grpSp>
        <p:grpSp>
          <p:nvGrpSpPr>
            <p:cNvPr id="28" name="Graphic 18">
              <a:extLst>
                <a:ext uri="{FF2B5EF4-FFF2-40B4-BE49-F238E27FC236}">
                  <a16:creationId xmlns:a16="http://schemas.microsoft.com/office/drawing/2014/main" id="{48A777DF-CD82-CE2D-281E-7F0D88E4FCDF}"/>
                </a:ext>
              </a:extLst>
            </p:cNvPr>
            <p:cNvGrpSpPr/>
            <p:nvPr/>
          </p:nvGrpSpPr>
          <p:grpSpPr>
            <a:xfrm>
              <a:off x="5493825" y="4869181"/>
              <a:ext cx="353758" cy="353758"/>
              <a:chOff x="4684237" y="4594289"/>
              <a:chExt cx="628650" cy="628650"/>
            </a:xfrm>
          </p:grpSpPr>
          <p:sp>
            <p:nvSpPr>
              <p:cNvPr id="29" name="Freeform: Shape 28">
                <a:extLst>
                  <a:ext uri="{FF2B5EF4-FFF2-40B4-BE49-F238E27FC236}">
                    <a16:creationId xmlns:a16="http://schemas.microsoft.com/office/drawing/2014/main" id="{EA08C46D-9FC4-B8FF-C9E4-73D9E9E62BEA}"/>
                  </a:ext>
                </a:extLst>
              </p:cNvPr>
              <p:cNvSpPr/>
              <p:nvPr/>
            </p:nvSpPr>
            <p:spPr>
              <a:xfrm>
                <a:off x="4854449" y="4764406"/>
                <a:ext cx="294131" cy="300704"/>
              </a:xfrm>
              <a:custGeom>
                <a:avLst/>
                <a:gdLst>
                  <a:gd name="connsiteX0" fmla="*/ 174974 w 294131"/>
                  <a:gd name="connsiteY0" fmla="*/ 127349 h 300704"/>
                  <a:gd name="connsiteX1" fmla="*/ 284512 w 294131"/>
                  <a:gd name="connsiteY1" fmla="*/ 0 h 300704"/>
                  <a:gd name="connsiteX2" fmla="*/ 258604 w 294131"/>
                  <a:gd name="connsiteY2" fmla="*/ 0 h 300704"/>
                  <a:gd name="connsiteX3" fmla="*/ 163544 w 294131"/>
                  <a:gd name="connsiteY3" fmla="*/ 110585 h 300704"/>
                  <a:gd name="connsiteX4" fmla="*/ 87630 w 294131"/>
                  <a:gd name="connsiteY4" fmla="*/ 0 h 300704"/>
                  <a:gd name="connsiteX5" fmla="*/ 0 w 294131"/>
                  <a:gd name="connsiteY5" fmla="*/ 0 h 300704"/>
                  <a:gd name="connsiteX6" fmla="*/ 114871 w 294131"/>
                  <a:gd name="connsiteY6" fmla="*/ 167164 h 300704"/>
                  <a:gd name="connsiteX7" fmla="*/ 0 w 294131"/>
                  <a:gd name="connsiteY7" fmla="*/ 300704 h 300704"/>
                  <a:gd name="connsiteX8" fmla="*/ 25908 w 294131"/>
                  <a:gd name="connsiteY8" fmla="*/ 300704 h 300704"/>
                  <a:gd name="connsiteX9" fmla="*/ 126302 w 294131"/>
                  <a:gd name="connsiteY9" fmla="*/ 183928 h 300704"/>
                  <a:gd name="connsiteX10" fmla="*/ 206502 w 294131"/>
                  <a:gd name="connsiteY10" fmla="*/ 300704 h 300704"/>
                  <a:gd name="connsiteX11" fmla="*/ 294132 w 294131"/>
                  <a:gd name="connsiteY11" fmla="*/ 300704 h 300704"/>
                  <a:gd name="connsiteX12" fmla="*/ 174974 w 294131"/>
                  <a:gd name="connsiteY12" fmla="*/ 127349 h 300704"/>
                  <a:gd name="connsiteX13" fmla="*/ 174974 w 294131"/>
                  <a:gd name="connsiteY13" fmla="*/ 127349 h 300704"/>
                  <a:gd name="connsiteX14" fmla="*/ 139446 w 294131"/>
                  <a:gd name="connsiteY14" fmla="*/ 168688 h 300704"/>
                  <a:gd name="connsiteX15" fmla="*/ 127826 w 294131"/>
                  <a:gd name="connsiteY15" fmla="*/ 152019 h 300704"/>
                  <a:gd name="connsiteX16" fmla="*/ 35242 w 294131"/>
                  <a:gd name="connsiteY16" fmla="*/ 19526 h 300704"/>
                  <a:gd name="connsiteX17" fmla="*/ 75152 w 294131"/>
                  <a:gd name="connsiteY17" fmla="*/ 19526 h 300704"/>
                  <a:gd name="connsiteX18" fmla="*/ 149924 w 294131"/>
                  <a:gd name="connsiteY18" fmla="*/ 126397 h 300704"/>
                  <a:gd name="connsiteX19" fmla="*/ 161544 w 294131"/>
                  <a:gd name="connsiteY19" fmla="*/ 143066 h 300704"/>
                  <a:gd name="connsiteX20" fmla="*/ 258699 w 294131"/>
                  <a:gd name="connsiteY20" fmla="*/ 282035 h 300704"/>
                  <a:gd name="connsiteX21" fmla="*/ 218789 w 294131"/>
                  <a:gd name="connsiteY21" fmla="*/ 282035 h 300704"/>
                  <a:gd name="connsiteX22" fmla="*/ 139541 w 294131"/>
                  <a:gd name="connsiteY22" fmla="*/ 168688 h 300704"/>
                  <a:gd name="connsiteX23" fmla="*/ 139541 w 294131"/>
                  <a:gd name="connsiteY23" fmla="*/ 168688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4131" h="300704">
                    <a:moveTo>
                      <a:pt x="174974" y="127349"/>
                    </a:moveTo>
                    <a:lnTo>
                      <a:pt x="284512" y="0"/>
                    </a:lnTo>
                    <a:lnTo>
                      <a:pt x="258604" y="0"/>
                    </a:lnTo>
                    <a:lnTo>
                      <a:pt x="163544" y="110585"/>
                    </a:lnTo>
                    <a:lnTo>
                      <a:pt x="87630" y="0"/>
                    </a:lnTo>
                    <a:lnTo>
                      <a:pt x="0" y="0"/>
                    </a:lnTo>
                    <a:lnTo>
                      <a:pt x="114871" y="167164"/>
                    </a:lnTo>
                    <a:lnTo>
                      <a:pt x="0" y="300704"/>
                    </a:lnTo>
                    <a:lnTo>
                      <a:pt x="25908" y="300704"/>
                    </a:lnTo>
                    <a:lnTo>
                      <a:pt x="126302" y="183928"/>
                    </a:lnTo>
                    <a:lnTo>
                      <a:pt x="206502" y="300704"/>
                    </a:lnTo>
                    <a:lnTo>
                      <a:pt x="294132" y="300704"/>
                    </a:lnTo>
                    <a:lnTo>
                      <a:pt x="174974" y="127349"/>
                    </a:lnTo>
                    <a:lnTo>
                      <a:pt x="174974" y="127349"/>
                    </a:lnTo>
                    <a:close/>
                    <a:moveTo>
                      <a:pt x="139446" y="168688"/>
                    </a:moveTo>
                    <a:lnTo>
                      <a:pt x="127826" y="152019"/>
                    </a:lnTo>
                    <a:lnTo>
                      <a:pt x="35242" y="19526"/>
                    </a:lnTo>
                    <a:lnTo>
                      <a:pt x="75152" y="19526"/>
                    </a:lnTo>
                    <a:lnTo>
                      <a:pt x="149924" y="126397"/>
                    </a:lnTo>
                    <a:lnTo>
                      <a:pt x="161544" y="143066"/>
                    </a:lnTo>
                    <a:lnTo>
                      <a:pt x="258699" y="282035"/>
                    </a:lnTo>
                    <a:lnTo>
                      <a:pt x="218789" y="282035"/>
                    </a:lnTo>
                    <a:lnTo>
                      <a:pt x="139541" y="168688"/>
                    </a:lnTo>
                    <a:lnTo>
                      <a:pt x="139541" y="168688"/>
                    </a:lnTo>
                    <a:close/>
                  </a:path>
                </a:pathLst>
              </a:custGeom>
              <a:solidFill>
                <a:schemeClr val="bg2"/>
              </a:solidFill>
              <a:ln w="9525" cap="flat">
                <a:noFill/>
                <a:prstDash val="solid"/>
                <a:miter/>
              </a:ln>
            </p:spPr>
            <p:txBody>
              <a:bodyPr rtlCol="0" anchor="ctr"/>
              <a:lstStyle/>
              <a:p>
                <a:endParaRPr lang="en-AU" noProof="0"/>
              </a:p>
            </p:txBody>
          </p:sp>
          <p:sp>
            <p:nvSpPr>
              <p:cNvPr id="30" name="Freeform: Shape 29">
                <a:extLst>
                  <a:ext uri="{FF2B5EF4-FFF2-40B4-BE49-F238E27FC236}">
                    <a16:creationId xmlns:a16="http://schemas.microsoft.com/office/drawing/2014/main" id="{1EC10131-339B-CB46-4045-A17A3DBCBB74}"/>
                  </a:ext>
                </a:extLst>
              </p:cNvPr>
              <p:cNvSpPr/>
              <p:nvPr/>
            </p:nvSpPr>
            <p:spPr>
              <a:xfrm>
                <a:off x="4684237" y="4594289"/>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grpSp>
        <p:grpSp>
          <p:nvGrpSpPr>
            <p:cNvPr id="31" name="Graphic 14">
              <a:extLst>
                <a:ext uri="{FF2B5EF4-FFF2-40B4-BE49-F238E27FC236}">
                  <a16:creationId xmlns:a16="http://schemas.microsoft.com/office/drawing/2014/main" id="{FB46B29B-F60B-9B29-D6D8-548922899FA9}"/>
                </a:ext>
              </a:extLst>
            </p:cNvPr>
            <p:cNvGrpSpPr/>
            <p:nvPr/>
          </p:nvGrpSpPr>
          <p:grpSpPr>
            <a:xfrm>
              <a:off x="6063348" y="4869179"/>
              <a:ext cx="353758" cy="353758"/>
              <a:chOff x="5521108" y="4594287"/>
              <a:chExt cx="628650" cy="628650"/>
            </a:xfrm>
          </p:grpSpPr>
          <p:sp>
            <p:nvSpPr>
              <p:cNvPr id="32" name="Freeform: Shape 31">
                <a:extLst>
                  <a:ext uri="{FF2B5EF4-FFF2-40B4-BE49-F238E27FC236}">
                    <a16:creationId xmlns:a16="http://schemas.microsoft.com/office/drawing/2014/main" id="{2CFAB03A-8B54-2074-4C6E-AA19664278E1}"/>
                  </a:ext>
                </a:extLst>
              </p:cNvPr>
              <p:cNvSpPr/>
              <p:nvPr/>
            </p:nvSpPr>
            <p:spPr>
              <a:xfrm>
                <a:off x="5521108" y="4594287"/>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sp>
            <p:nvSpPr>
              <p:cNvPr id="33" name="Freeform: Shape 32">
                <a:extLst>
                  <a:ext uri="{FF2B5EF4-FFF2-40B4-BE49-F238E27FC236}">
                    <a16:creationId xmlns:a16="http://schemas.microsoft.com/office/drawing/2014/main" id="{F9E0EFC7-B4CF-0D3E-926D-E1E2DD6B5000}"/>
                  </a:ext>
                </a:extLst>
              </p:cNvPr>
              <p:cNvSpPr/>
              <p:nvPr/>
            </p:nvSpPr>
            <p:spPr>
              <a:xfrm>
                <a:off x="5744946" y="4736686"/>
                <a:ext cx="180975" cy="343852"/>
              </a:xfrm>
              <a:custGeom>
                <a:avLst/>
                <a:gdLst>
                  <a:gd name="connsiteX0" fmla="*/ 118015 w 180975"/>
                  <a:gd name="connsiteY0" fmla="*/ 75819 h 343852"/>
                  <a:gd name="connsiteX1" fmla="*/ 118015 w 180975"/>
                  <a:gd name="connsiteY1" fmla="*/ 104299 h 343852"/>
                  <a:gd name="connsiteX2" fmla="*/ 180975 w 180975"/>
                  <a:gd name="connsiteY2" fmla="*/ 104299 h 343852"/>
                  <a:gd name="connsiteX3" fmla="*/ 174784 w 180975"/>
                  <a:gd name="connsiteY3" fmla="*/ 164211 h 343852"/>
                  <a:gd name="connsiteX4" fmla="*/ 118015 w 180975"/>
                  <a:gd name="connsiteY4" fmla="*/ 164211 h 343852"/>
                  <a:gd name="connsiteX5" fmla="*/ 118015 w 180975"/>
                  <a:gd name="connsiteY5" fmla="*/ 343853 h 343852"/>
                  <a:gd name="connsiteX6" fmla="*/ 44291 w 180975"/>
                  <a:gd name="connsiteY6" fmla="*/ 343853 h 343852"/>
                  <a:gd name="connsiteX7" fmla="*/ 44291 w 180975"/>
                  <a:gd name="connsiteY7" fmla="*/ 164211 h 343852"/>
                  <a:gd name="connsiteX8" fmla="*/ 0 w 180975"/>
                  <a:gd name="connsiteY8" fmla="*/ 164211 h 343852"/>
                  <a:gd name="connsiteX9" fmla="*/ 0 w 180975"/>
                  <a:gd name="connsiteY9" fmla="*/ 104299 h 343852"/>
                  <a:gd name="connsiteX10" fmla="*/ 44291 w 180975"/>
                  <a:gd name="connsiteY10" fmla="*/ 104299 h 343852"/>
                  <a:gd name="connsiteX11" fmla="*/ 44291 w 180975"/>
                  <a:gd name="connsiteY11" fmla="*/ 72200 h 343852"/>
                  <a:gd name="connsiteX12" fmla="*/ 113157 w 180975"/>
                  <a:gd name="connsiteY12" fmla="*/ 0 h 343852"/>
                  <a:gd name="connsiteX13" fmla="*/ 177070 w 180975"/>
                  <a:gd name="connsiteY13" fmla="*/ 190 h 343852"/>
                  <a:gd name="connsiteX14" fmla="*/ 177070 w 180975"/>
                  <a:gd name="connsiteY14" fmla="*/ 59245 h 343852"/>
                  <a:gd name="connsiteX15" fmla="*/ 132969 w 180975"/>
                  <a:gd name="connsiteY15" fmla="*/ 59245 h 343852"/>
                  <a:gd name="connsiteX16" fmla="*/ 118015 w 180975"/>
                  <a:gd name="connsiteY16" fmla="*/ 75819 h 3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343852">
                    <a:moveTo>
                      <a:pt x="118015" y="75819"/>
                    </a:moveTo>
                    <a:lnTo>
                      <a:pt x="118015" y="104299"/>
                    </a:lnTo>
                    <a:lnTo>
                      <a:pt x="180975" y="104299"/>
                    </a:lnTo>
                    <a:lnTo>
                      <a:pt x="174784" y="164211"/>
                    </a:lnTo>
                    <a:lnTo>
                      <a:pt x="118015" y="164211"/>
                    </a:lnTo>
                    <a:lnTo>
                      <a:pt x="118015" y="343853"/>
                    </a:lnTo>
                    <a:lnTo>
                      <a:pt x="44291" y="343853"/>
                    </a:lnTo>
                    <a:lnTo>
                      <a:pt x="44291" y="164211"/>
                    </a:lnTo>
                    <a:lnTo>
                      <a:pt x="0" y="164211"/>
                    </a:lnTo>
                    <a:lnTo>
                      <a:pt x="0" y="104299"/>
                    </a:lnTo>
                    <a:lnTo>
                      <a:pt x="44291" y="104299"/>
                    </a:lnTo>
                    <a:lnTo>
                      <a:pt x="44291" y="72200"/>
                    </a:lnTo>
                    <a:cubicBezTo>
                      <a:pt x="44291" y="44005"/>
                      <a:pt x="55245" y="0"/>
                      <a:pt x="113157" y="0"/>
                    </a:cubicBezTo>
                    <a:lnTo>
                      <a:pt x="177070" y="190"/>
                    </a:lnTo>
                    <a:lnTo>
                      <a:pt x="177070" y="59245"/>
                    </a:lnTo>
                    <a:lnTo>
                      <a:pt x="132969" y="59245"/>
                    </a:lnTo>
                    <a:cubicBezTo>
                      <a:pt x="126778" y="59245"/>
                      <a:pt x="118015" y="62389"/>
                      <a:pt x="118015" y="75819"/>
                    </a:cubicBezTo>
                  </a:path>
                </a:pathLst>
              </a:custGeom>
              <a:solidFill>
                <a:schemeClr val="bg2"/>
              </a:solidFill>
              <a:ln w="9525" cap="flat">
                <a:noFill/>
                <a:prstDash val="solid"/>
                <a:miter/>
              </a:ln>
            </p:spPr>
            <p:txBody>
              <a:bodyPr rtlCol="0" anchor="ctr"/>
              <a:lstStyle/>
              <a:p>
                <a:endParaRPr lang="en-AU" noProof="0"/>
              </a:p>
            </p:txBody>
          </p:sp>
        </p:grpSp>
        <p:grpSp>
          <p:nvGrpSpPr>
            <p:cNvPr id="34" name="Graphic 20">
              <a:extLst>
                <a:ext uri="{FF2B5EF4-FFF2-40B4-BE49-F238E27FC236}">
                  <a16:creationId xmlns:a16="http://schemas.microsoft.com/office/drawing/2014/main" id="{6EDF6B78-FF1F-160D-BEC0-4DE90A44A7A8}"/>
                </a:ext>
              </a:extLst>
            </p:cNvPr>
            <p:cNvGrpSpPr/>
            <p:nvPr/>
          </p:nvGrpSpPr>
          <p:grpSpPr>
            <a:xfrm>
              <a:off x="6632871" y="4869182"/>
              <a:ext cx="353758" cy="353758"/>
              <a:chOff x="6357979" y="4594290"/>
              <a:chExt cx="628650" cy="628650"/>
            </a:xfrm>
          </p:grpSpPr>
          <p:sp>
            <p:nvSpPr>
              <p:cNvPr id="35" name="Freeform: Shape 34">
                <a:extLst>
                  <a:ext uri="{FF2B5EF4-FFF2-40B4-BE49-F238E27FC236}">
                    <a16:creationId xmlns:a16="http://schemas.microsoft.com/office/drawing/2014/main" id="{95DEE6A7-46D4-4DB6-A226-6E08E137E0BC}"/>
                  </a:ext>
                </a:extLst>
              </p:cNvPr>
              <p:cNvSpPr/>
              <p:nvPr/>
            </p:nvSpPr>
            <p:spPr>
              <a:xfrm>
                <a:off x="6357979" y="4594290"/>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sp>
            <p:nvSpPr>
              <p:cNvPr id="36" name="Freeform: Shape 35">
                <a:extLst>
                  <a:ext uri="{FF2B5EF4-FFF2-40B4-BE49-F238E27FC236}">
                    <a16:creationId xmlns:a16="http://schemas.microsoft.com/office/drawing/2014/main" id="{3F348148-E99C-0502-65ED-697D41903281}"/>
                  </a:ext>
                </a:extLst>
              </p:cNvPr>
              <p:cNvSpPr/>
              <p:nvPr/>
            </p:nvSpPr>
            <p:spPr>
              <a:xfrm>
                <a:off x="6496187" y="4784790"/>
                <a:ext cx="352234" cy="247745"/>
              </a:xfrm>
              <a:custGeom>
                <a:avLst/>
                <a:gdLst>
                  <a:gd name="connsiteX0" fmla="*/ 344900 w 352234"/>
                  <a:gd name="connsiteY0" fmla="*/ 38767 h 247745"/>
                  <a:gd name="connsiteX1" fmla="*/ 313754 w 352234"/>
                  <a:gd name="connsiteY1" fmla="*/ 7430 h 247745"/>
                  <a:gd name="connsiteX2" fmla="*/ 176117 w 352234"/>
                  <a:gd name="connsiteY2" fmla="*/ 0 h 247745"/>
                  <a:gd name="connsiteX3" fmla="*/ 38481 w 352234"/>
                  <a:gd name="connsiteY3" fmla="*/ 7430 h 247745"/>
                  <a:gd name="connsiteX4" fmla="*/ 7334 w 352234"/>
                  <a:gd name="connsiteY4" fmla="*/ 38767 h 247745"/>
                  <a:gd name="connsiteX5" fmla="*/ 0 w 352234"/>
                  <a:gd name="connsiteY5" fmla="*/ 124111 h 247745"/>
                  <a:gd name="connsiteX6" fmla="*/ 7334 w 352234"/>
                  <a:gd name="connsiteY6" fmla="*/ 209455 h 247745"/>
                  <a:gd name="connsiteX7" fmla="*/ 38481 w 352234"/>
                  <a:gd name="connsiteY7" fmla="*/ 240316 h 247745"/>
                  <a:gd name="connsiteX8" fmla="*/ 176117 w 352234"/>
                  <a:gd name="connsiteY8" fmla="*/ 247745 h 247745"/>
                  <a:gd name="connsiteX9" fmla="*/ 313754 w 352234"/>
                  <a:gd name="connsiteY9" fmla="*/ 240316 h 247745"/>
                  <a:gd name="connsiteX10" fmla="*/ 344900 w 352234"/>
                  <a:gd name="connsiteY10" fmla="*/ 209455 h 247745"/>
                  <a:gd name="connsiteX11" fmla="*/ 352235 w 352234"/>
                  <a:gd name="connsiteY11" fmla="*/ 124111 h 247745"/>
                  <a:gd name="connsiteX12" fmla="*/ 344900 w 352234"/>
                  <a:gd name="connsiteY12" fmla="*/ 38767 h 247745"/>
                  <a:gd name="connsiteX13" fmla="*/ 344900 w 352234"/>
                  <a:gd name="connsiteY13" fmla="*/ 38767 h 247745"/>
                  <a:gd name="connsiteX14" fmla="*/ 140113 w 352234"/>
                  <a:gd name="connsiteY14" fmla="*/ 176403 h 247745"/>
                  <a:gd name="connsiteX15" fmla="*/ 140113 w 352234"/>
                  <a:gd name="connsiteY15" fmla="*/ 71628 h 247745"/>
                  <a:gd name="connsiteX16" fmla="*/ 232124 w 352234"/>
                  <a:gd name="connsiteY16" fmla="*/ 124016 h 247745"/>
                  <a:gd name="connsiteX17" fmla="*/ 140113 w 352234"/>
                  <a:gd name="connsiteY17" fmla="*/ 176403 h 247745"/>
                  <a:gd name="connsiteX18" fmla="*/ 140113 w 352234"/>
                  <a:gd name="connsiteY18" fmla="*/ 176403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234" h="247745">
                    <a:moveTo>
                      <a:pt x="344900" y="38767"/>
                    </a:moveTo>
                    <a:cubicBezTo>
                      <a:pt x="340805" y="23527"/>
                      <a:pt x="328898" y="11525"/>
                      <a:pt x="313754" y="7430"/>
                    </a:cubicBezTo>
                    <a:cubicBezTo>
                      <a:pt x="286322" y="0"/>
                      <a:pt x="176117" y="0"/>
                      <a:pt x="176117" y="0"/>
                    </a:cubicBezTo>
                    <a:cubicBezTo>
                      <a:pt x="176117" y="0"/>
                      <a:pt x="66008" y="0"/>
                      <a:pt x="38481" y="7430"/>
                    </a:cubicBezTo>
                    <a:cubicBezTo>
                      <a:pt x="23336" y="11525"/>
                      <a:pt x="11430" y="23527"/>
                      <a:pt x="7334" y="38767"/>
                    </a:cubicBezTo>
                    <a:cubicBezTo>
                      <a:pt x="0" y="66389"/>
                      <a:pt x="0" y="124111"/>
                      <a:pt x="0" y="124111"/>
                    </a:cubicBezTo>
                    <a:cubicBezTo>
                      <a:pt x="0" y="124111"/>
                      <a:pt x="0" y="181737"/>
                      <a:pt x="7334" y="209455"/>
                    </a:cubicBezTo>
                    <a:cubicBezTo>
                      <a:pt x="11430" y="224695"/>
                      <a:pt x="23336" y="236220"/>
                      <a:pt x="38481" y="240316"/>
                    </a:cubicBezTo>
                    <a:cubicBezTo>
                      <a:pt x="65913" y="247745"/>
                      <a:pt x="176117" y="247745"/>
                      <a:pt x="176117" y="247745"/>
                    </a:cubicBezTo>
                    <a:cubicBezTo>
                      <a:pt x="176117" y="247745"/>
                      <a:pt x="286226" y="247745"/>
                      <a:pt x="313754" y="240316"/>
                    </a:cubicBezTo>
                    <a:cubicBezTo>
                      <a:pt x="328898" y="236220"/>
                      <a:pt x="340805" y="224695"/>
                      <a:pt x="344900" y="209455"/>
                    </a:cubicBezTo>
                    <a:cubicBezTo>
                      <a:pt x="352235" y="181832"/>
                      <a:pt x="352235" y="124111"/>
                      <a:pt x="352235" y="124111"/>
                    </a:cubicBezTo>
                    <a:cubicBezTo>
                      <a:pt x="352235" y="124111"/>
                      <a:pt x="352235" y="66484"/>
                      <a:pt x="344900" y="38767"/>
                    </a:cubicBezTo>
                    <a:lnTo>
                      <a:pt x="344900" y="38767"/>
                    </a:lnTo>
                    <a:close/>
                    <a:moveTo>
                      <a:pt x="140113" y="176403"/>
                    </a:moveTo>
                    <a:lnTo>
                      <a:pt x="140113" y="71628"/>
                    </a:lnTo>
                    <a:lnTo>
                      <a:pt x="232124" y="124016"/>
                    </a:lnTo>
                    <a:lnTo>
                      <a:pt x="140113" y="176403"/>
                    </a:lnTo>
                    <a:lnTo>
                      <a:pt x="140113" y="176403"/>
                    </a:lnTo>
                    <a:close/>
                  </a:path>
                </a:pathLst>
              </a:custGeom>
              <a:solidFill>
                <a:schemeClr val="bg2"/>
              </a:solidFill>
              <a:ln w="9525" cap="flat">
                <a:noFill/>
                <a:prstDash val="solid"/>
                <a:miter/>
              </a:ln>
            </p:spPr>
            <p:txBody>
              <a:bodyPr rtlCol="0" anchor="ctr"/>
              <a:lstStyle/>
              <a:p>
                <a:endParaRPr lang="en-AU" noProof="0"/>
              </a:p>
            </p:txBody>
          </p:sp>
        </p:grpSp>
      </p:grpSp>
      <p:sp>
        <p:nvSpPr>
          <p:cNvPr id="6" name="TextBox 5">
            <a:extLst>
              <a:ext uri="{FF2B5EF4-FFF2-40B4-BE49-F238E27FC236}">
                <a16:creationId xmlns:a16="http://schemas.microsoft.com/office/drawing/2014/main" id="{F5DC47EE-9E98-5E31-383E-B21368136D50}"/>
              </a:ext>
            </a:extLst>
          </p:cNvPr>
          <p:cNvSpPr txBox="1"/>
          <p:nvPr/>
        </p:nvSpPr>
        <p:spPr>
          <a:xfrm>
            <a:off x="3352800" y="5399078"/>
            <a:ext cx="5501788" cy="784256"/>
          </a:xfrm>
          <a:prstGeom prst="rect">
            <a:avLst/>
          </a:prstGeom>
          <a:noFill/>
        </p:spPr>
        <p:txBody>
          <a:bodyPr wrap="square" rtlCol="0">
            <a:noAutofit/>
          </a:bodyPr>
          <a:lstStyle/>
          <a:p>
            <a:pPr algn="ctr">
              <a:lnSpc>
                <a:spcPct val="120000"/>
              </a:lnSpc>
              <a:spcBef>
                <a:spcPts val="600"/>
              </a:spcBef>
            </a:pPr>
            <a:r>
              <a:rPr lang="en-AU" sz="1800" noProof="0">
                <a:solidFill>
                  <a:schemeClr val="bg2"/>
                </a:solidFill>
              </a:rPr>
              <a:t>For more information, please visit:</a:t>
            </a:r>
          </a:p>
          <a:p>
            <a:pPr algn="ctr">
              <a:lnSpc>
                <a:spcPct val="120000"/>
              </a:lnSpc>
              <a:spcBef>
                <a:spcPts val="600"/>
              </a:spcBef>
            </a:pPr>
            <a:r>
              <a:rPr lang="en-AU" sz="1800" noProof="0">
                <a:solidFill>
                  <a:schemeClr val="bg2"/>
                </a:solidFill>
              </a:rPr>
              <a:t>edresearch.edu.au</a:t>
            </a:r>
          </a:p>
        </p:txBody>
      </p:sp>
      <p:sp>
        <p:nvSpPr>
          <p:cNvPr id="7" name="Date Placeholder 6">
            <a:extLst>
              <a:ext uri="{FF2B5EF4-FFF2-40B4-BE49-F238E27FC236}">
                <a16:creationId xmlns:a16="http://schemas.microsoft.com/office/drawing/2014/main" id="{B2E5C33D-CD65-3AE2-CDEC-3370321F089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479603B5-D6FA-4490-B33E-F1817624EE27}" type="datetime1">
              <a:rPr lang="en-AU" noProof="0" smtClean="0"/>
              <a:t>4/07/2025</a:t>
            </a:fld>
            <a:endParaRPr lang="en-AU" noProof="0"/>
          </a:p>
        </p:txBody>
      </p:sp>
      <p:sp>
        <p:nvSpPr>
          <p:cNvPr id="8" name="Footer Placeholder 7">
            <a:extLst>
              <a:ext uri="{FF2B5EF4-FFF2-40B4-BE49-F238E27FC236}">
                <a16:creationId xmlns:a16="http://schemas.microsoft.com/office/drawing/2014/main" id="{05189AA9-05B6-153D-645D-F4F525404B5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10" name="Slide Number Placeholder 9">
            <a:extLst>
              <a:ext uri="{FF2B5EF4-FFF2-40B4-BE49-F238E27FC236}">
                <a16:creationId xmlns:a16="http://schemas.microsoft.com/office/drawing/2014/main" id="{89ED8AF4-1DE9-8E77-4430-BBF3B191C4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9774161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End slide_2">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D51522C-240B-8945-B606-000255B6D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sp>
        <p:nvSpPr>
          <p:cNvPr id="2" name="Title 1">
            <a:extLst>
              <a:ext uri="{FF2B5EF4-FFF2-40B4-BE49-F238E27FC236}">
                <a16:creationId xmlns:a16="http://schemas.microsoft.com/office/drawing/2014/main" id="{C5EC824F-4A29-F14E-EA46-CEE85424EAE6}"/>
              </a:ext>
            </a:extLst>
          </p:cNvPr>
          <p:cNvSpPr>
            <a:spLocks noGrp="1"/>
          </p:cNvSpPr>
          <p:nvPr>
            <p:ph type="title" hasCustomPrompt="1"/>
          </p:nvPr>
        </p:nvSpPr>
        <p:spPr>
          <a:xfrm>
            <a:off x="609600" y="1114222"/>
            <a:ext cx="10972800" cy="1015427"/>
          </a:xfrm>
        </p:spPr>
        <p:txBody>
          <a:bodyPr>
            <a:noAutofit/>
          </a:bodyPr>
          <a:lstStyle>
            <a:lvl1pPr>
              <a:defRPr sz="6000">
                <a:solidFill>
                  <a:schemeClr val="bg2"/>
                </a:solidFill>
              </a:defRPr>
            </a:lvl1pPr>
          </a:lstStyle>
          <a:p>
            <a:r>
              <a:rPr lang="en-AU" noProof="0"/>
              <a:t>Thank you!</a:t>
            </a:r>
          </a:p>
        </p:txBody>
      </p:sp>
      <p:sp>
        <p:nvSpPr>
          <p:cNvPr id="11" name="Text Placeholder 8">
            <a:extLst>
              <a:ext uri="{FF2B5EF4-FFF2-40B4-BE49-F238E27FC236}">
                <a16:creationId xmlns:a16="http://schemas.microsoft.com/office/drawing/2014/main" id="{6789DDB5-317B-C454-6DCC-F8089071634C}"/>
              </a:ext>
            </a:extLst>
          </p:cNvPr>
          <p:cNvSpPr>
            <a:spLocks noGrp="1"/>
          </p:cNvSpPr>
          <p:nvPr>
            <p:ph type="body" sz="quarter" idx="15" hasCustomPrompt="1"/>
          </p:nvPr>
        </p:nvSpPr>
        <p:spPr>
          <a:xfrm>
            <a:off x="609600" y="3574019"/>
            <a:ext cx="4888523" cy="859205"/>
          </a:xfrm>
          <a:prstGeom prst="rect">
            <a:avLst/>
          </a:prstGeom>
        </p:spPr>
        <p:txBody>
          <a:bodyPr>
            <a:normAutofit/>
          </a:bodyPr>
          <a:lstStyle>
            <a:lvl1pPr>
              <a:lnSpc>
                <a:spcPct val="100000"/>
              </a:lnSpc>
              <a:defRPr sz="2400" b="0">
                <a:solidFill>
                  <a:schemeClr val="bg2"/>
                </a:solidFill>
              </a:defRPr>
            </a:lvl1pPr>
          </a:lstStyle>
          <a:p>
            <a:pPr lvl="0"/>
            <a:r>
              <a:rPr lang="en-AU" noProof="0"/>
              <a:t>Please reach out if you have any questions or feedback.</a:t>
            </a:r>
          </a:p>
        </p:txBody>
      </p:sp>
      <p:sp>
        <p:nvSpPr>
          <p:cNvPr id="9" name="Text Placeholder 8">
            <a:extLst>
              <a:ext uri="{FF2B5EF4-FFF2-40B4-BE49-F238E27FC236}">
                <a16:creationId xmlns:a16="http://schemas.microsoft.com/office/drawing/2014/main" id="{AE3F41E4-5673-7B11-8ACC-F4153A888702}"/>
              </a:ext>
            </a:extLst>
          </p:cNvPr>
          <p:cNvSpPr>
            <a:spLocks noGrp="1"/>
          </p:cNvSpPr>
          <p:nvPr>
            <p:ph type="body" sz="quarter" idx="13" hasCustomPrompt="1"/>
          </p:nvPr>
        </p:nvSpPr>
        <p:spPr>
          <a:xfrm>
            <a:off x="609600" y="4525299"/>
            <a:ext cx="4888523" cy="921847"/>
          </a:xfrm>
          <a:prstGeom prst="rect">
            <a:avLst/>
          </a:prstGeom>
        </p:spPr>
        <p:txBody>
          <a:bodyPr>
            <a:normAutofit/>
          </a:bodyPr>
          <a:lstStyle>
            <a:lvl1pPr>
              <a:defRPr sz="1800" b="0">
                <a:solidFill>
                  <a:schemeClr val="bg2"/>
                </a:solidFill>
              </a:defRPr>
            </a:lvl1pPr>
            <a:lvl3pPr>
              <a:defRPr>
                <a:solidFill>
                  <a:schemeClr val="bg2"/>
                </a:solidFill>
              </a:defRPr>
            </a:lvl3pPr>
          </a:lstStyle>
          <a:p>
            <a:pPr lvl="0"/>
            <a:r>
              <a:rPr lang="en-AU" noProof="0"/>
              <a:t>First Name Last Name</a:t>
            </a:r>
          </a:p>
          <a:p>
            <a:pPr lvl="0"/>
            <a:r>
              <a:rPr lang="en-AU" noProof="0"/>
              <a:t>email@edresearch.edu.au</a:t>
            </a:r>
          </a:p>
        </p:txBody>
      </p:sp>
      <p:sp>
        <p:nvSpPr>
          <p:cNvPr id="7" name="TextBox 6">
            <a:extLst>
              <a:ext uri="{FF2B5EF4-FFF2-40B4-BE49-F238E27FC236}">
                <a16:creationId xmlns:a16="http://schemas.microsoft.com/office/drawing/2014/main" id="{CED20BDC-18D3-C33E-6F12-DF571FCBC7BB}"/>
              </a:ext>
            </a:extLst>
          </p:cNvPr>
          <p:cNvSpPr txBox="1"/>
          <p:nvPr/>
        </p:nvSpPr>
        <p:spPr>
          <a:xfrm>
            <a:off x="609600" y="5790046"/>
            <a:ext cx="4888522" cy="442219"/>
          </a:xfrm>
          <a:prstGeom prst="rect">
            <a:avLst/>
          </a:prstGeom>
          <a:noFill/>
        </p:spPr>
        <p:txBody>
          <a:bodyPr wrap="square" rtlCol="0">
            <a:noAutofit/>
          </a:bodyPr>
          <a:lstStyle/>
          <a:p>
            <a:pPr algn="l">
              <a:lnSpc>
                <a:spcPct val="120000"/>
              </a:lnSpc>
              <a:spcBef>
                <a:spcPts val="600"/>
              </a:spcBef>
            </a:pPr>
            <a:r>
              <a:rPr lang="en-AU" sz="1800" noProof="0">
                <a:solidFill>
                  <a:schemeClr val="bg2"/>
                </a:solidFill>
              </a:rPr>
              <a:t>edresearch.edu.au</a:t>
            </a:r>
          </a:p>
        </p:txBody>
      </p:sp>
      <p:pic>
        <p:nvPicPr>
          <p:cNvPr id="13" name="Graphic 12" descr="AERO logo">
            <a:extLst>
              <a:ext uri="{FF2B5EF4-FFF2-40B4-BE49-F238E27FC236}">
                <a16:creationId xmlns:a16="http://schemas.microsoft.com/office/drawing/2014/main" id="{E65B314F-A9C0-E5F0-93DE-4067D4851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5009" y="5455925"/>
            <a:ext cx="1687391" cy="708704"/>
          </a:xfrm>
          <a:prstGeom prst="rect">
            <a:avLst/>
          </a:prstGeom>
        </p:spPr>
      </p:pic>
      <p:sp>
        <p:nvSpPr>
          <p:cNvPr id="3" name="Date Placeholder 2">
            <a:extLst>
              <a:ext uri="{FF2B5EF4-FFF2-40B4-BE49-F238E27FC236}">
                <a16:creationId xmlns:a16="http://schemas.microsoft.com/office/drawing/2014/main" id="{FF643CCF-7CEB-6E50-4DA0-DDAEDD94D5A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FA092385-E46C-4AFA-87B3-A9D2AB44C54D}" type="datetime1">
              <a:rPr lang="en-AU" noProof="0" smtClean="0"/>
              <a:t>4/07/2025</a:t>
            </a:fld>
            <a:endParaRPr lang="en-AU" noProof="0"/>
          </a:p>
        </p:txBody>
      </p:sp>
      <p:sp>
        <p:nvSpPr>
          <p:cNvPr id="4" name="Footer Placeholder 3">
            <a:extLst>
              <a:ext uri="{FF2B5EF4-FFF2-40B4-BE49-F238E27FC236}">
                <a16:creationId xmlns:a16="http://schemas.microsoft.com/office/drawing/2014/main" id="{25C9444E-C456-FA74-DCCD-F07158049B9E}"/>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5" name="Slide Number Placeholder 4">
            <a:extLst>
              <a:ext uri="{FF2B5EF4-FFF2-40B4-BE49-F238E27FC236}">
                <a16:creationId xmlns:a16="http://schemas.microsoft.com/office/drawing/2014/main" id="{8AFFBC9A-9E57-C162-8B26-004F8F01A26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20446300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6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B7DE01-827A-4BE7-9755-5C4C9A4F0485}"/>
              </a:ext>
            </a:extLst>
          </p:cNvPr>
          <p:cNvSpPr>
            <a:spLocks noGrp="1"/>
          </p:cNvSpPr>
          <p:nvPr>
            <p:ph type="pic" sz="quarter" idx="10"/>
          </p:nvPr>
        </p:nvSpPr>
        <p:spPr>
          <a:xfrm>
            <a:off x="5848350" y="0"/>
            <a:ext cx="6343650" cy="6858000"/>
          </a:xfrm>
          <a:custGeom>
            <a:avLst/>
            <a:gdLst>
              <a:gd name="connsiteX0" fmla="*/ 0 w 4455886"/>
              <a:gd name="connsiteY0" fmla="*/ 0 h 6858000"/>
              <a:gd name="connsiteX1" fmla="*/ 4455886 w 4455886"/>
              <a:gd name="connsiteY1" fmla="*/ 0 h 6858000"/>
              <a:gd name="connsiteX2" fmla="*/ 4455886 w 4455886"/>
              <a:gd name="connsiteY2" fmla="*/ 6858000 h 6858000"/>
              <a:gd name="connsiteX3" fmla="*/ 0 w 4455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55886" h="6858000">
                <a:moveTo>
                  <a:pt x="0" y="0"/>
                </a:moveTo>
                <a:lnTo>
                  <a:pt x="4455886" y="0"/>
                </a:lnTo>
                <a:lnTo>
                  <a:pt x="4455886" y="6858000"/>
                </a:lnTo>
                <a:lnTo>
                  <a:pt x="0" y="6858000"/>
                </a:lnTo>
                <a:close/>
              </a:path>
            </a:pathLst>
          </a:custGeom>
        </p:spPr>
        <p:txBody>
          <a:bodyPr wrap="square">
            <a:noAutofit/>
          </a:bodyPr>
          <a:lstStyle/>
          <a:p>
            <a:r>
              <a:rPr lang="en-GB"/>
              <a:t>Click icon to add picture</a:t>
            </a:r>
            <a:endParaRPr lang="en-US"/>
          </a:p>
        </p:txBody>
      </p:sp>
      <p:sp>
        <p:nvSpPr>
          <p:cNvPr id="4" name="Title 6">
            <a:extLst>
              <a:ext uri="{FF2B5EF4-FFF2-40B4-BE49-F238E27FC236}">
                <a16:creationId xmlns:a16="http://schemas.microsoft.com/office/drawing/2014/main" id="{5137989B-5247-B34C-A6DD-E39E30D4BCF9}"/>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844830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03_Full Image without Header &amp; Footer">
  <p:cSld name="103_Full Image without Header &amp; Footer">
    <p:spTree>
      <p:nvGrpSpPr>
        <p:cNvPr id="1" name="Shape 495"/>
        <p:cNvGrpSpPr/>
        <p:nvPr/>
      </p:nvGrpSpPr>
      <p:grpSpPr>
        <a:xfrm>
          <a:off x="0" y="0"/>
          <a:ext cx="0" cy="0"/>
          <a:chOff x="0" y="0"/>
          <a:chExt cx="0" cy="0"/>
        </a:xfrm>
      </p:grpSpPr>
      <p:sp>
        <p:nvSpPr>
          <p:cNvPr id="496" name="Google Shape;496;p53"/>
          <p:cNvSpPr txBox="1">
            <a:spLocks noGrp="1"/>
          </p:cNvSpPr>
          <p:nvPr>
            <p:ph type="title"/>
          </p:nvPr>
        </p:nvSpPr>
        <p:spPr>
          <a:xfrm>
            <a:off x="766763" y="620688"/>
            <a:ext cx="10587037" cy="4985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15742626"/>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42_Full Image without Header &amp; Footer">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FAFA5047-AC9C-4EBC-ADEF-8D058B2BE567}"/>
              </a:ext>
            </a:extLst>
          </p:cNvPr>
          <p:cNvSpPr>
            <a:spLocks noGrp="1"/>
          </p:cNvSpPr>
          <p:nvPr>
            <p:ph type="pic" sz="quarter" idx="18" hasCustomPrompt="1"/>
          </p:nvPr>
        </p:nvSpPr>
        <p:spPr>
          <a:xfrm>
            <a:off x="9101470" y="2573917"/>
            <a:ext cx="1746749" cy="3090158"/>
          </a:xfrm>
          <a:custGeom>
            <a:avLst/>
            <a:gdLst>
              <a:gd name="connsiteX0" fmla="*/ 0 w 1746749"/>
              <a:gd name="connsiteY0" fmla="*/ 0 h 3090158"/>
              <a:gd name="connsiteX1" fmla="*/ 1746749 w 1746749"/>
              <a:gd name="connsiteY1" fmla="*/ 0 h 3090158"/>
              <a:gd name="connsiteX2" fmla="*/ 1746749 w 1746749"/>
              <a:gd name="connsiteY2" fmla="*/ 3090158 h 3090158"/>
              <a:gd name="connsiteX3" fmla="*/ 0 w 1746749"/>
              <a:gd name="connsiteY3" fmla="*/ 3090158 h 3090158"/>
            </a:gdLst>
            <a:ahLst/>
            <a:cxnLst>
              <a:cxn ang="0">
                <a:pos x="connsiteX0" y="connsiteY0"/>
              </a:cxn>
              <a:cxn ang="0">
                <a:pos x="connsiteX1" y="connsiteY1"/>
              </a:cxn>
              <a:cxn ang="0">
                <a:pos x="connsiteX2" y="connsiteY2"/>
              </a:cxn>
              <a:cxn ang="0">
                <a:pos x="connsiteX3" y="connsiteY3"/>
              </a:cxn>
            </a:cxnLst>
            <a:rect l="l" t="t" r="r" b="b"/>
            <a:pathLst>
              <a:path w="1746749" h="3090158">
                <a:moveTo>
                  <a:pt x="0" y="0"/>
                </a:moveTo>
                <a:lnTo>
                  <a:pt x="1746749" y="0"/>
                </a:lnTo>
                <a:lnTo>
                  <a:pt x="1746749" y="3090158"/>
                </a:lnTo>
                <a:lnTo>
                  <a:pt x="0" y="3090158"/>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9" name="Picture Placeholder 5">
            <a:extLst>
              <a:ext uri="{FF2B5EF4-FFF2-40B4-BE49-F238E27FC236}">
                <a16:creationId xmlns:a16="http://schemas.microsoft.com/office/drawing/2014/main" id="{2A1ABE07-FC8E-48A8-89E5-8A5539866E02}"/>
              </a:ext>
            </a:extLst>
          </p:cNvPr>
          <p:cNvSpPr>
            <a:spLocks noGrp="1"/>
          </p:cNvSpPr>
          <p:nvPr>
            <p:ph type="pic" sz="quarter" idx="17" hasCustomPrompt="1"/>
          </p:nvPr>
        </p:nvSpPr>
        <p:spPr>
          <a:xfrm>
            <a:off x="5715737" y="2573917"/>
            <a:ext cx="1746749" cy="3090158"/>
          </a:xfrm>
          <a:custGeom>
            <a:avLst/>
            <a:gdLst>
              <a:gd name="connsiteX0" fmla="*/ 0 w 1746749"/>
              <a:gd name="connsiteY0" fmla="*/ 0 h 3090158"/>
              <a:gd name="connsiteX1" fmla="*/ 1746749 w 1746749"/>
              <a:gd name="connsiteY1" fmla="*/ 0 h 3090158"/>
              <a:gd name="connsiteX2" fmla="*/ 1746749 w 1746749"/>
              <a:gd name="connsiteY2" fmla="*/ 3090158 h 3090158"/>
              <a:gd name="connsiteX3" fmla="*/ 0 w 1746749"/>
              <a:gd name="connsiteY3" fmla="*/ 3090158 h 3090158"/>
            </a:gdLst>
            <a:ahLst/>
            <a:cxnLst>
              <a:cxn ang="0">
                <a:pos x="connsiteX0" y="connsiteY0"/>
              </a:cxn>
              <a:cxn ang="0">
                <a:pos x="connsiteX1" y="connsiteY1"/>
              </a:cxn>
              <a:cxn ang="0">
                <a:pos x="connsiteX2" y="connsiteY2"/>
              </a:cxn>
              <a:cxn ang="0">
                <a:pos x="connsiteX3" y="connsiteY3"/>
              </a:cxn>
            </a:cxnLst>
            <a:rect l="l" t="t" r="r" b="b"/>
            <a:pathLst>
              <a:path w="1746749" h="3090158">
                <a:moveTo>
                  <a:pt x="0" y="0"/>
                </a:moveTo>
                <a:lnTo>
                  <a:pt x="1746749" y="0"/>
                </a:lnTo>
                <a:lnTo>
                  <a:pt x="1746749" y="3090158"/>
                </a:lnTo>
                <a:lnTo>
                  <a:pt x="0" y="3090158"/>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10" name="Picture Placeholder 8">
            <a:extLst>
              <a:ext uri="{FF2B5EF4-FFF2-40B4-BE49-F238E27FC236}">
                <a16:creationId xmlns:a16="http://schemas.microsoft.com/office/drawing/2014/main" id="{7C391202-5AAA-4798-B815-603480EF1977}"/>
              </a:ext>
            </a:extLst>
          </p:cNvPr>
          <p:cNvSpPr>
            <a:spLocks noGrp="1"/>
          </p:cNvSpPr>
          <p:nvPr>
            <p:ph type="pic" sz="quarter" idx="19" hasCustomPrompt="1"/>
          </p:nvPr>
        </p:nvSpPr>
        <p:spPr>
          <a:xfrm>
            <a:off x="7224176" y="2181431"/>
            <a:ext cx="2115605" cy="3650723"/>
          </a:xfrm>
          <a:custGeom>
            <a:avLst/>
            <a:gdLst>
              <a:gd name="connsiteX0" fmla="*/ 0 w 2115605"/>
              <a:gd name="connsiteY0" fmla="*/ 0 h 3650723"/>
              <a:gd name="connsiteX1" fmla="*/ 2115605 w 2115605"/>
              <a:gd name="connsiteY1" fmla="*/ 0 h 3650723"/>
              <a:gd name="connsiteX2" fmla="*/ 2115605 w 2115605"/>
              <a:gd name="connsiteY2" fmla="*/ 3650723 h 3650723"/>
              <a:gd name="connsiteX3" fmla="*/ 0 w 2115605"/>
              <a:gd name="connsiteY3" fmla="*/ 3650723 h 3650723"/>
            </a:gdLst>
            <a:ahLst/>
            <a:cxnLst>
              <a:cxn ang="0">
                <a:pos x="connsiteX0" y="connsiteY0"/>
              </a:cxn>
              <a:cxn ang="0">
                <a:pos x="connsiteX1" y="connsiteY1"/>
              </a:cxn>
              <a:cxn ang="0">
                <a:pos x="connsiteX2" y="connsiteY2"/>
              </a:cxn>
              <a:cxn ang="0">
                <a:pos x="connsiteX3" y="connsiteY3"/>
              </a:cxn>
            </a:cxnLst>
            <a:rect l="l" t="t" r="r" b="b"/>
            <a:pathLst>
              <a:path w="2115605" h="3650723">
                <a:moveTo>
                  <a:pt x="0" y="0"/>
                </a:moveTo>
                <a:lnTo>
                  <a:pt x="2115605" y="0"/>
                </a:lnTo>
                <a:lnTo>
                  <a:pt x="2115605" y="3650723"/>
                </a:lnTo>
                <a:lnTo>
                  <a:pt x="0" y="3650723"/>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6" name="Title 6">
            <a:extLst>
              <a:ext uri="{FF2B5EF4-FFF2-40B4-BE49-F238E27FC236}">
                <a16:creationId xmlns:a16="http://schemas.microsoft.com/office/drawing/2014/main" id="{02FEA260-E513-5D43-BC97-79FEF4D8C30C}"/>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479157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sty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AE6F75-1084-9546-BF3D-2248955F6AA6}"/>
              </a:ext>
            </a:extLst>
          </p:cNvPr>
          <p:cNvPicPr>
            <a:picLocks noChangeAspect="1"/>
          </p:cNvPicPr>
          <p:nvPr userDrawn="1"/>
        </p:nvPicPr>
        <p:blipFill>
          <a:blip r:embed="rId2"/>
          <a:srcRect/>
          <a:stretch/>
        </p:blipFill>
        <p:spPr>
          <a:xfrm>
            <a:off x="3175" y="0"/>
            <a:ext cx="12185650" cy="6858000"/>
          </a:xfrm>
          <a:prstGeom prst="rect">
            <a:avLst/>
          </a:prstGeom>
        </p:spPr>
      </p:pic>
      <p:sp>
        <p:nvSpPr>
          <p:cNvPr id="8" name="TextBox 7">
            <a:extLst>
              <a:ext uri="{FF2B5EF4-FFF2-40B4-BE49-F238E27FC236}">
                <a16:creationId xmlns:a16="http://schemas.microsoft.com/office/drawing/2014/main" id="{489E9BBE-4727-014E-A48D-B39115FBDC17}"/>
              </a:ext>
            </a:extLst>
          </p:cNvPr>
          <p:cNvSpPr txBox="1"/>
          <p:nvPr userDrawn="1"/>
        </p:nvSpPr>
        <p:spPr>
          <a:xfrm>
            <a:off x="695400" y="5939988"/>
            <a:ext cx="4038600" cy="369332"/>
          </a:xfrm>
          <a:prstGeom prst="rect">
            <a:avLst/>
          </a:prstGeom>
          <a:noFill/>
        </p:spPr>
        <p:txBody>
          <a:bodyPr wrap="square" rtlCol="0" anchor="ctr">
            <a:spAutoFit/>
          </a:bodyPr>
          <a:lstStyle/>
          <a:p>
            <a:r>
              <a:rPr lang="en-US" spc="100">
                <a:solidFill>
                  <a:schemeClr val="bg1"/>
                </a:solidFill>
                <a:latin typeface="Montserrat" pitchFamily="2" charset="77"/>
                <a:ea typeface="Lato" panose="020F0502020204030203" pitchFamily="34" charset="0"/>
                <a:cs typeface="Lato" panose="020F0502020204030203" pitchFamily="34" charset="0"/>
              </a:rPr>
              <a:t>edresearch.edu.au</a:t>
            </a:r>
          </a:p>
        </p:txBody>
      </p:sp>
      <p:pic>
        <p:nvPicPr>
          <p:cNvPr id="11" name="Picture 10" descr="Text&#10;&#10;Description automatically generated with low confidence">
            <a:extLst>
              <a:ext uri="{FF2B5EF4-FFF2-40B4-BE49-F238E27FC236}">
                <a16:creationId xmlns:a16="http://schemas.microsoft.com/office/drawing/2014/main" id="{65384D77-B609-F042-ABDC-BC906F76996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9048328" y="515392"/>
            <a:ext cx="2489200" cy="1041400"/>
          </a:xfrm>
          <a:prstGeom prst="rect">
            <a:avLst/>
          </a:prstGeom>
        </p:spPr>
      </p:pic>
      <p:sp>
        <p:nvSpPr>
          <p:cNvPr id="12" name="TextBox 11">
            <a:extLst>
              <a:ext uri="{FF2B5EF4-FFF2-40B4-BE49-F238E27FC236}">
                <a16:creationId xmlns:a16="http://schemas.microsoft.com/office/drawing/2014/main" id="{32078DBE-E2D9-E545-9076-ACC7D8EC6345}"/>
              </a:ext>
            </a:extLst>
          </p:cNvPr>
          <p:cNvSpPr txBox="1"/>
          <p:nvPr userDrawn="1"/>
        </p:nvSpPr>
        <p:spPr>
          <a:xfrm>
            <a:off x="-2295144" y="210312"/>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4" name="Text Placeholder 2">
            <a:extLst>
              <a:ext uri="{FF2B5EF4-FFF2-40B4-BE49-F238E27FC236}">
                <a16:creationId xmlns:a16="http://schemas.microsoft.com/office/drawing/2014/main" id="{7AF2DD10-91AE-DB43-BC53-3087A39EA544}"/>
              </a:ext>
            </a:extLst>
          </p:cNvPr>
          <p:cNvSpPr>
            <a:spLocks noGrp="1"/>
          </p:cNvSpPr>
          <p:nvPr>
            <p:ph idx="1" hasCustomPrompt="1"/>
          </p:nvPr>
        </p:nvSpPr>
        <p:spPr>
          <a:xfrm>
            <a:off x="764922" y="3995771"/>
            <a:ext cx="10660315" cy="369333"/>
          </a:xfrm>
          <a:prstGeom prst="rect">
            <a:avLst/>
          </a:prstGeom>
        </p:spPr>
        <p:txBody>
          <a:bodyPr vert="horz" lIns="0" tIns="0" rIns="0" bIns="0" rtlCol="0">
            <a:noAutofit/>
          </a:bodyPr>
          <a:lstStyle/>
          <a:p>
            <a:pPr lvl="0"/>
            <a:r>
              <a:rPr lang="en-GB"/>
              <a:t>Click to add text</a:t>
            </a:r>
            <a:endParaRPr lang="en-US"/>
          </a:p>
        </p:txBody>
      </p:sp>
      <p:sp>
        <p:nvSpPr>
          <p:cNvPr id="15" name="Title Placeholder 1">
            <a:extLst>
              <a:ext uri="{FF2B5EF4-FFF2-40B4-BE49-F238E27FC236}">
                <a16:creationId xmlns:a16="http://schemas.microsoft.com/office/drawing/2014/main" id="{0D406486-80C6-CA46-8DFC-2AA80A1A6B77}"/>
              </a:ext>
            </a:extLst>
          </p:cNvPr>
          <p:cNvSpPr>
            <a:spLocks noGrp="1"/>
          </p:cNvSpPr>
          <p:nvPr>
            <p:ph type="title" hasCustomPrompt="1"/>
          </p:nvPr>
        </p:nvSpPr>
        <p:spPr>
          <a:xfrm>
            <a:off x="766763" y="1988840"/>
            <a:ext cx="8065541" cy="1584176"/>
          </a:xfrm>
          <a:prstGeom prst="rect">
            <a:avLst/>
          </a:prstGeom>
        </p:spPr>
        <p:txBody>
          <a:bodyPr vert="horz" lIns="0" tIns="0" rIns="0" bIns="0" rtlCol="0" anchor="t" anchorCtr="0">
            <a:noAutofit/>
          </a:bodyPr>
          <a:lstStyle/>
          <a:p>
            <a:r>
              <a:rPr lang="en-GB"/>
              <a:t>Cover page 1</a:t>
            </a:r>
            <a:br>
              <a:rPr lang="en-GB"/>
            </a:br>
            <a:r>
              <a:rPr lang="en-GB"/>
              <a:t>enter heading here</a:t>
            </a:r>
            <a:endParaRPr lang="en-US"/>
          </a:p>
        </p:txBody>
      </p:sp>
    </p:spTree>
    <p:extLst>
      <p:ext uri="{BB962C8B-B14F-4D97-AF65-F5344CB8AC3E}">
        <p14:creationId xmlns:p14="http://schemas.microsoft.com/office/powerpoint/2010/main" val="487505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Acknowledgement of country">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0A02DA-C8F6-4D48-9998-F21F8A6DB825}"/>
              </a:ext>
            </a:extLst>
          </p:cNvPr>
          <p:cNvSpPr txBox="1"/>
          <p:nvPr userDrawn="1"/>
        </p:nvSpPr>
        <p:spPr>
          <a:xfrm>
            <a:off x="5519936" y="1700808"/>
            <a:ext cx="5761286" cy="2635978"/>
          </a:xfrm>
          <a:prstGeom prst="rect">
            <a:avLst/>
          </a:prstGeom>
          <a:noFill/>
        </p:spPr>
        <p:txBody>
          <a:bodyPr wrap="square" lIns="0" rIns="0" rtlCol="0">
            <a:spAutoFit/>
          </a:bodyPr>
          <a:lstStyle/>
          <a:p>
            <a:pPr>
              <a:lnSpc>
                <a:spcPct val="150000"/>
              </a:lnSpc>
            </a:pPr>
            <a:r>
              <a:rPr lang="en-US" sz="1600" b="0" i="0">
                <a:solidFill>
                  <a:schemeClr val="tx1"/>
                </a:solidFill>
                <a:effectLst/>
                <a:latin typeface="Montserrat" panose="00000500000000000000" pitchFamily="2" charset="0"/>
              </a:rPr>
              <a:t>The Australian Education Research Organisation (AERO) acknowledges the Traditional Custodians of the lands, waterways, skies, islands and sea Country across Australia. We pay our deepest respects to First Nations cultures and Elders past and present. We </a:t>
            </a:r>
            <a:r>
              <a:rPr lang="en-US" sz="1600" b="0" i="0" err="1">
                <a:solidFill>
                  <a:schemeClr val="tx1"/>
                </a:solidFill>
                <a:effectLst/>
                <a:latin typeface="Montserrat" panose="00000500000000000000" pitchFamily="2" charset="0"/>
              </a:rPr>
              <a:t>endeavour</a:t>
            </a:r>
            <a:r>
              <a:rPr lang="en-US" sz="1600" b="0" i="0">
                <a:solidFill>
                  <a:schemeClr val="tx1"/>
                </a:solidFill>
                <a:effectLst/>
                <a:latin typeface="Montserrat" panose="00000500000000000000" pitchFamily="2" charset="0"/>
              </a:rPr>
              <a:t> to continually value and learn from First Nations knowledges and educational practices.</a:t>
            </a:r>
            <a:endParaRPr lang="en-US" sz="1000">
              <a:solidFill>
                <a:schemeClr val="tx1"/>
              </a:solidFill>
              <a:latin typeface="Montserrat" panose="00000500000000000000" pitchFamily="2" charset="0"/>
              <a:ea typeface="Lato" panose="020F0502020204030203" pitchFamily="34" charset="0"/>
              <a:cs typeface="Lato" panose="020F0502020204030203" pitchFamily="34" charset="0"/>
            </a:endParaRPr>
          </a:p>
        </p:txBody>
      </p:sp>
      <p:sp>
        <p:nvSpPr>
          <p:cNvPr id="16" name="Text Placeholder 6">
            <a:extLst>
              <a:ext uri="{FF2B5EF4-FFF2-40B4-BE49-F238E27FC236}">
                <a16:creationId xmlns:a16="http://schemas.microsoft.com/office/drawing/2014/main" id="{882CCA21-BAAF-5C46-877E-E3072AF94D79}"/>
              </a:ext>
            </a:extLst>
          </p:cNvPr>
          <p:cNvSpPr txBox="1">
            <a:spLocks/>
          </p:cNvSpPr>
          <p:nvPr userDrawn="1"/>
        </p:nvSpPr>
        <p:spPr>
          <a:xfrm>
            <a:off x="5519936" y="548680"/>
            <a:ext cx="5761286" cy="648072"/>
          </a:xfrm>
          <a:prstGeom prst="rect">
            <a:avLst/>
          </a:prstGeom>
          <a:noFill/>
        </p:spPr>
        <p:txBody>
          <a:bodyPr lIns="0" tIns="0" rIns="0" bIns="0"/>
          <a:lstStyle>
            <a:lvl1pPr marL="0" indent="0" algn="l" defTabSz="914400" rtl="0" eaLnBrk="1" latinLnBrk="0" hangingPunct="1">
              <a:lnSpc>
                <a:spcPct val="100000"/>
              </a:lnSpc>
              <a:spcBef>
                <a:spcPts val="300"/>
              </a:spcBef>
              <a:spcAft>
                <a:spcPts val="300"/>
              </a:spcAft>
              <a:buFontTx/>
              <a:buNone/>
              <a:defRPr sz="1600" b="0" i="0" kern="1200" baseline="0">
                <a:solidFill>
                  <a:schemeClr val="tx1"/>
                </a:solidFill>
                <a:latin typeface="Montserrat" pitchFamily="2" charset="77"/>
                <a:ea typeface="+mn-ea"/>
                <a:cs typeface="+mn-cs"/>
              </a:defRPr>
            </a:lvl1pPr>
            <a:lvl2pPr marL="0" indent="0" algn="l" defTabSz="914400" rtl="0" eaLnBrk="1" latinLnBrk="0" hangingPunct="1">
              <a:lnSpc>
                <a:spcPct val="100000"/>
              </a:lnSpc>
              <a:spcBef>
                <a:spcPts val="300"/>
              </a:spcBef>
              <a:spcAft>
                <a:spcPts val="400"/>
              </a:spcAft>
              <a:buClr>
                <a:schemeClr val="tx2"/>
              </a:buClr>
              <a:buFont typeface="Arial" panose="020B0604020202020204" pitchFamily="34" charset="0"/>
              <a:buNone/>
              <a:defRPr sz="1600" b="1" i="0" kern="1200" baseline="0">
                <a:solidFill>
                  <a:schemeClr val="tx1"/>
                </a:solidFill>
                <a:latin typeface="Montserrat Semi Bold" pitchFamily="2" charset="77"/>
                <a:ea typeface="+mn-ea"/>
                <a:cs typeface="+mn-cs"/>
              </a:defRPr>
            </a:lvl2pPr>
            <a:lvl3pPr marL="0" indent="-216000"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1600" b="0" i="0" kern="1200" baseline="0">
                <a:solidFill>
                  <a:schemeClr val="tx1"/>
                </a:solidFill>
                <a:latin typeface="Montserrat" pitchFamily="2" charset="77"/>
                <a:ea typeface="+mn-ea"/>
                <a:cs typeface="+mn-cs"/>
              </a:defRPr>
            </a:lvl3pPr>
            <a:lvl4pPr marL="432000" indent="-216000" algn="l" defTabSz="914400" rtl="0" eaLnBrk="1" latinLnBrk="0" hangingPunct="1">
              <a:lnSpc>
                <a:spcPct val="100000"/>
              </a:lnSpc>
              <a:spcBef>
                <a:spcPts val="300"/>
              </a:spcBef>
              <a:spcAft>
                <a:spcPts val="300"/>
              </a:spcAft>
              <a:buClr>
                <a:schemeClr val="tx1"/>
              </a:buClr>
              <a:buSzPct val="100000"/>
              <a:buFont typeface="Helvetica" pitchFamily="2" charset="0"/>
              <a:buChar char="−"/>
              <a:defRPr sz="1600" b="0" i="0" kern="1200" baseline="0">
                <a:solidFill>
                  <a:schemeClr val="tx1"/>
                </a:solidFill>
                <a:latin typeface="Montserrat" pitchFamily="2" charset="77"/>
                <a:ea typeface="+mn-ea"/>
                <a:cs typeface="+mn-cs"/>
              </a:defRPr>
            </a:lvl4pPr>
            <a:lvl5pPr marL="0" indent="0" algn="l" defTabSz="914400" rtl="0" eaLnBrk="1" latinLnBrk="0" hangingPunct="1">
              <a:lnSpc>
                <a:spcPct val="150000"/>
              </a:lnSpc>
              <a:spcBef>
                <a:spcPts val="300"/>
              </a:spcBef>
              <a:spcAft>
                <a:spcPts val="300"/>
              </a:spcAft>
              <a:buClr>
                <a:schemeClr val="accent1"/>
              </a:buClr>
              <a:buSzPct val="100000"/>
              <a:buFont typeface="Courier New" panose="02070309020205020404" pitchFamily="49" charset="0"/>
              <a:buNone/>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en-US" sz="2800" b="1" i="0" spc="0">
                <a:solidFill>
                  <a:schemeClr val="tx2"/>
                </a:solidFill>
                <a:latin typeface="Montserrat SemiBold" panose="00000700000000000000" pitchFamily="2" charset="0"/>
                <a:ea typeface="PT Sans" panose="020B0503020203020204" pitchFamily="34" charset="0"/>
                <a:cs typeface="Poppins SemiBold" panose="00000700000000000000" pitchFamily="2" charset="0"/>
              </a:rPr>
              <a:t>Acknowledgement of Country</a:t>
            </a:r>
            <a:endParaRPr lang="en-US" sz="2800" b="1" i="0">
              <a:solidFill>
                <a:schemeClr val="tx2"/>
              </a:solidFill>
              <a:latin typeface="Montserrat SemiBold" panose="00000700000000000000" pitchFamily="2" charset="0"/>
            </a:endParaRPr>
          </a:p>
        </p:txBody>
      </p:sp>
      <p:pic>
        <p:nvPicPr>
          <p:cNvPr id="4" name="Picture 3" descr="A colorful art of flowers&#10;&#10;Description automatically generated with medium confidence">
            <a:extLst>
              <a:ext uri="{FF2B5EF4-FFF2-40B4-BE49-F238E27FC236}">
                <a16:creationId xmlns:a16="http://schemas.microsoft.com/office/drawing/2014/main" id="{44B7A6E6-FF9A-412A-D159-146F8BA8819D}"/>
              </a:ext>
            </a:extLst>
          </p:cNvPr>
          <p:cNvPicPr>
            <a:picLocks noChangeAspect="1"/>
          </p:cNvPicPr>
          <p:nvPr userDrawn="1"/>
        </p:nvPicPr>
        <p:blipFill>
          <a:blip r:embed="rId2"/>
          <a:stretch>
            <a:fillRect/>
          </a:stretch>
        </p:blipFill>
        <p:spPr>
          <a:xfrm>
            <a:off x="0" y="4815"/>
            <a:ext cx="4850376" cy="6858000"/>
          </a:xfrm>
          <a:prstGeom prst="rect">
            <a:avLst/>
          </a:prstGeom>
        </p:spPr>
      </p:pic>
      <p:sp>
        <p:nvSpPr>
          <p:cNvPr id="5" name="TextBox 4">
            <a:extLst>
              <a:ext uri="{FF2B5EF4-FFF2-40B4-BE49-F238E27FC236}">
                <a16:creationId xmlns:a16="http://schemas.microsoft.com/office/drawing/2014/main" id="{1238839A-9A45-A79E-CD37-D52ED2F3F4BF}"/>
              </a:ext>
            </a:extLst>
          </p:cNvPr>
          <p:cNvSpPr txBox="1"/>
          <p:nvPr userDrawn="1"/>
        </p:nvSpPr>
        <p:spPr>
          <a:xfrm>
            <a:off x="5519936" y="5785605"/>
            <a:ext cx="6408712" cy="661271"/>
          </a:xfrm>
          <a:prstGeom prst="rect">
            <a:avLst/>
          </a:prstGeom>
          <a:noFill/>
        </p:spPr>
        <p:txBody>
          <a:bodyPr wrap="square" lIns="0" rIns="0" rtlCol="0">
            <a:spAutoFit/>
          </a:bodyPr>
          <a:lstStyle/>
          <a:p>
            <a:pPr>
              <a:lnSpc>
                <a:spcPct val="150000"/>
              </a:lnSpc>
            </a:pPr>
            <a:r>
              <a:rPr lang="en-US" sz="1400" b="0" i="0">
                <a:solidFill>
                  <a:schemeClr val="tx1"/>
                </a:solidFill>
                <a:effectLst/>
                <a:latin typeface="Montserrat" panose="00000500000000000000" pitchFamily="2" charset="0"/>
              </a:rPr>
              <a:t>Artwork: Shaun Edwards, Wildbarra Co.</a:t>
            </a:r>
          </a:p>
          <a:p>
            <a:pPr>
              <a:lnSpc>
                <a:spcPct val="150000"/>
              </a:lnSpc>
            </a:pPr>
            <a:r>
              <a:rPr lang="en-US" sz="1200" b="0" i="0">
                <a:solidFill>
                  <a:schemeClr val="tx1"/>
                </a:solidFill>
                <a:effectLst/>
                <a:latin typeface="Montserrat" panose="00000500000000000000" pitchFamily="2" charset="0"/>
                <a:hlinkClick r:id="rId3"/>
              </a:rPr>
              <a:t>www.wildbarra.com.au</a:t>
            </a:r>
            <a:r>
              <a:rPr lang="en-US" sz="1200" b="0" i="0">
                <a:solidFill>
                  <a:schemeClr val="tx1"/>
                </a:solidFill>
                <a:effectLst/>
                <a:latin typeface="Montserrat" panose="00000500000000000000" pitchFamily="2" charset="0"/>
              </a:rPr>
              <a:t> | Twitter @wildbarraco | Instagram @wildbarra</a:t>
            </a:r>
            <a:endParaRPr lang="en-US" sz="800">
              <a:solidFill>
                <a:schemeClr val="tx1"/>
              </a:solidFill>
              <a:latin typeface="Montserrat" panose="00000500000000000000" pitchFamily="2"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93938903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ection style 1 + image">
    <p:bg>
      <p:bgPr>
        <a:gradFill flip="none" rotWithShape="1">
          <a:gsLst>
            <a:gs pos="100000">
              <a:schemeClr val="accent1">
                <a:alpha val="90000"/>
              </a:schemeClr>
            </a:gs>
            <a:gs pos="0">
              <a:schemeClr val="tx2"/>
            </a:gs>
          </a:gsLst>
          <a:lin ang="5400000" scaled="1"/>
          <a:tileRect/>
        </a:gra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0EBB25D6-9BD0-D448-B164-F01B491C5CBF}"/>
              </a:ext>
            </a:extLst>
          </p:cNvPr>
          <p:cNvSpPr>
            <a:spLocks noGrp="1"/>
          </p:cNvSpPr>
          <p:nvPr>
            <p:ph type="title" hasCustomPrompt="1"/>
          </p:nvPr>
        </p:nvSpPr>
        <p:spPr>
          <a:xfrm>
            <a:off x="766764" y="1988840"/>
            <a:ext cx="5041900" cy="1800200"/>
          </a:xfrm>
          <a:prstGeom prst="rect">
            <a:avLst/>
          </a:prstGeom>
        </p:spPr>
        <p:txBody>
          <a:bodyPr vert="horz" lIns="0" tIns="0" rIns="0" bIns="0" rtlCol="0" anchor="t" anchorCtr="0">
            <a:noAutofit/>
          </a:bodyPr>
          <a:lstStyle/>
          <a:p>
            <a:r>
              <a:rPr lang="en-GB"/>
              <a:t>Section</a:t>
            </a:r>
            <a:br>
              <a:rPr lang="en-GB"/>
            </a:br>
            <a:r>
              <a:rPr lang="en-GB"/>
              <a:t>page 1</a:t>
            </a:r>
            <a:endParaRPr lang="en-US"/>
          </a:p>
        </p:txBody>
      </p:sp>
      <p:sp>
        <p:nvSpPr>
          <p:cNvPr id="14" name="Content Placeholder 2">
            <a:extLst>
              <a:ext uri="{FF2B5EF4-FFF2-40B4-BE49-F238E27FC236}">
                <a16:creationId xmlns:a16="http://schemas.microsoft.com/office/drawing/2014/main" id="{C8AE62E2-87A1-D54E-8190-3CC1BC63AAF9}"/>
              </a:ext>
            </a:extLst>
          </p:cNvPr>
          <p:cNvSpPr>
            <a:spLocks noGrp="1"/>
          </p:cNvSpPr>
          <p:nvPr>
            <p:ph idx="4294967295" hasCustomPrompt="1"/>
          </p:nvPr>
        </p:nvSpPr>
        <p:spPr>
          <a:xfrm>
            <a:off x="764923" y="3977680"/>
            <a:ext cx="5041900" cy="432048"/>
          </a:xfrm>
          <a:prstGeom prst="rect">
            <a:avLst/>
          </a:prstGeom>
        </p:spPr>
        <p:txBody>
          <a:bodyPr/>
          <a:lstStyle/>
          <a:p>
            <a:r>
              <a:rPr lang="en-US"/>
              <a:t>Click to add text</a:t>
            </a:r>
          </a:p>
        </p:txBody>
      </p:sp>
      <p:sp>
        <p:nvSpPr>
          <p:cNvPr id="16" name="Picture Placeholder 15">
            <a:extLst>
              <a:ext uri="{FF2B5EF4-FFF2-40B4-BE49-F238E27FC236}">
                <a16:creationId xmlns:a16="http://schemas.microsoft.com/office/drawing/2014/main" id="{1DADCF68-B922-0845-A97E-07666BB3810E}"/>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59814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style 2 + image">
    <p:bg>
      <p:bgPr>
        <a:gradFill flip="none" rotWithShape="1">
          <a:gsLst>
            <a:gs pos="100000">
              <a:schemeClr val="tx2"/>
            </a:gs>
            <a:gs pos="0">
              <a:schemeClr val="accent1"/>
            </a:gs>
          </a:gsLst>
          <a:lin ang="5400000" scaled="1"/>
          <a:tileRect/>
        </a:gra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0EBB25D6-9BD0-D448-B164-F01B491C5CBF}"/>
              </a:ext>
            </a:extLst>
          </p:cNvPr>
          <p:cNvSpPr>
            <a:spLocks noGrp="1"/>
          </p:cNvSpPr>
          <p:nvPr>
            <p:ph type="title" hasCustomPrompt="1"/>
          </p:nvPr>
        </p:nvSpPr>
        <p:spPr>
          <a:xfrm>
            <a:off x="766764" y="1988840"/>
            <a:ext cx="5041900" cy="1728192"/>
          </a:xfrm>
          <a:prstGeom prst="rect">
            <a:avLst/>
          </a:prstGeom>
        </p:spPr>
        <p:txBody>
          <a:bodyPr vert="horz" lIns="0" tIns="0" rIns="0" bIns="0" rtlCol="0" anchor="t" anchorCtr="0">
            <a:noAutofit/>
          </a:bodyPr>
          <a:lstStyle/>
          <a:p>
            <a:r>
              <a:rPr lang="en-GB"/>
              <a:t>Section</a:t>
            </a:r>
            <a:br>
              <a:rPr lang="en-GB"/>
            </a:br>
            <a:r>
              <a:rPr lang="en-GB"/>
              <a:t>page 2</a:t>
            </a:r>
            <a:endParaRPr lang="en-US"/>
          </a:p>
        </p:txBody>
      </p:sp>
      <p:sp>
        <p:nvSpPr>
          <p:cNvPr id="8" name="Content Placeholder 2">
            <a:extLst>
              <a:ext uri="{FF2B5EF4-FFF2-40B4-BE49-F238E27FC236}">
                <a16:creationId xmlns:a16="http://schemas.microsoft.com/office/drawing/2014/main" id="{9D09B598-683C-DD41-B97E-ADF7B8E1085C}"/>
              </a:ext>
            </a:extLst>
          </p:cNvPr>
          <p:cNvSpPr>
            <a:spLocks noGrp="1"/>
          </p:cNvSpPr>
          <p:nvPr>
            <p:ph idx="4294967295" hasCustomPrompt="1"/>
          </p:nvPr>
        </p:nvSpPr>
        <p:spPr>
          <a:xfrm>
            <a:off x="764923" y="3977680"/>
            <a:ext cx="5041900" cy="432048"/>
          </a:xfrm>
          <a:prstGeom prst="rect">
            <a:avLst/>
          </a:prstGeom>
        </p:spPr>
        <p:txBody>
          <a:bodyPr/>
          <a:lstStyle/>
          <a:p>
            <a:r>
              <a:rPr lang="en-US"/>
              <a:t>Click to add text</a:t>
            </a:r>
          </a:p>
        </p:txBody>
      </p:sp>
      <p:sp>
        <p:nvSpPr>
          <p:cNvPr id="9" name="Picture Placeholder 15">
            <a:extLst>
              <a:ext uri="{FF2B5EF4-FFF2-40B4-BE49-F238E27FC236}">
                <a16:creationId xmlns:a16="http://schemas.microsoft.com/office/drawing/2014/main" id="{904F3330-E650-F042-B85A-98A133292EE5}"/>
              </a:ext>
            </a:extLst>
          </p:cNvPr>
          <p:cNvSpPr>
            <a:spLocks noGrp="1"/>
          </p:cNvSpPr>
          <p:nvPr>
            <p:ph type="pic" sz="quarter" idx="10"/>
          </p:nvPr>
        </p:nvSpPr>
        <p:spPr>
          <a:xfrm>
            <a:off x="6096000" y="0"/>
            <a:ext cx="6096000" cy="6858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94769896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Welcome message 1 +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25DF98-FFDB-9D45-B8D5-93761851782F}"/>
              </a:ext>
            </a:extLst>
          </p:cNvPr>
          <p:cNvSpPr/>
          <p:nvPr userDrawn="1"/>
        </p:nvSpPr>
        <p:spPr>
          <a:xfrm>
            <a:off x="619126" y="619123"/>
            <a:ext cx="5895974" cy="5619751"/>
          </a:xfrm>
          <a:prstGeom prst="rect">
            <a:avLst/>
          </a:prstGeom>
          <a:gradFill flip="none" rotWithShape="1">
            <a:gsLst>
              <a:gs pos="0">
                <a:schemeClr val="tx2"/>
              </a:gs>
              <a:gs pos="100000">
                <a:schemeClr val="accent1">
                  <a:alpha val="90000"/>
                </a:schemeClr>
              </a:gs>
            </a:gsLst>
            <a:lin ang="6000000" scaled="0"/>
            <a:tileRect/>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40D4BBC-2E3E-6241-8AAD-6DE86E4E469B}"/>
              </a:ext>
            </a:extLst>
          </p:cNvPr>
          <p:cNvSpPr>
            <a:spLocks noGrp="1"/>
          </p:cNvSpPr>
          <p:nvPr>
            <p:ph type="title" hasCustomPrompt="1"/>
          </p:nvPr>
        </p:nvSpPr>
        <p:spPr>
          <a:xfrm>
            <a:off x="1117101" y="1591666"/>
            <a:ext cx="4311206" cy="1549302"/>
          </a:xfrm>
        </p:spPr>
        <p:txBody>
          <a:bodyPr/>
          <a:lstStyle>
            <a:lvl1pPr>
              <a:defRPr spc="0" baseline="0">
                <a:solidFill>
                  <a:schemeClr val="bg1"/>
                </a:solidFill>
                <a:latin typeface="Montserrat SemiBold" panose="00000700000000000000" pitchFamily="2" charset="0"/>
              </a:defRPr>
            </a:lvl1pPr>
          </a:lstStyle>
          <a:p>
            <a:r>
              <a:rPr lang="en-US"/>
              <a:t>Text</a:t>
            </a:r>
          </a:p>
        </p:txBody>
      </p:sp>
      <p:sp>
        <p:nvSpPr>
          <p:cNvPr id="6" name="Text Placeholder 26">
            <a:extLst>
              <a:ext uri="{FF2B5EF4-FFF2-40B4-BE49-F238E27FC236}">
                <a16:creationId xmlns:a16="http://schemas.microsoft.com/office/drawing/2014/main" id="{86AE1498-B104-FB48-993A-C89332F82B6F}"/>
              </a:ext>
            </a:extLst>
          </p:cNvPr>
          <p:cNvSpPr>
            <a:spLocks noGrp="1"/>
          </p:cNvSpPr>
          <p:nvPr>
            <p:ph type="body" sz="quarter" idx="10" hasCustomPrompt="1"/>
          </p:nvPr>
        </p:nvSpPr>
        <p:spPr>
          <a:xfrm>
            <a:off x="1180156" y="3404524"/>
            <a:ext cx="4248150" cy="1873250"/>
          </a:xfrm>
        </p:spPr>
        <p:txBody>
          <a:bodyPr lIns="0" tIns="0" rIns="0" bIns="0"/>
          <a:lstStyle>
            <a:lvl1pPr>
              <a:defRPr>
                <a:solidFill>
                  <a:schemeClr val="bg1"/>
                </a:solidFill>
              </a:defRPr>
            </a:lvl1pPr>
          </a:lstStyle>
          <a:p>
            <a:pPr lvl="0"/>
            <a:r>
              <a:rPr lang="en-US"/>
              <a:t>Click to add text</a:t>
            </a:r>
          </a:p>
        </p:txBody>
      </p:sp>
      <p:sp>
        <p:nvSpPr>
          <p:cNvPr id="7" name="Picture Placeholder 15">
            <a:extLst>
              <a:ext uri="{FF2B5EF4-FFF2-40B4-BE49-F238E27FC236}">
                <a16:creationId xmlns:a16="http://schemas.microsoft.com/office/drawing/2014/main" id="{CB108A32-7AC9-A546-AED3-FCB4814ED27B}"/>
              </a:ext>
            </a:extLst>
          </p:cNvPr>
          <p:cNvSpPr>
            <a:spLocks noGrp="1"/>
          </p:cNvSpPr>
          <p:nvPr>
            <p:ph type="pic" sz="quarter" idx="11"/>
          </p:nvPr>
        </p:nvSpPr>
        <p:spPr>
          <a:xfrm>
            <a:off x="6096000" y="0"/>
            <a:ext cx="6096000" cy="6858000"/>
          </a:xfrm>
          <a:solidFill>
            <a:schemeClr val="accent5">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2070595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flip="none" rotWithShape="1">
          <a:gsLst>
            <a:gs pos="100000">
              <a:schemeClr val="accent3">
                <a:lumMod val="77000"/>
                <a:lumOff val="23000"/>
              </a:schemeClr>
            </a:gs>
            <a:gs pos="56000">
              <a:schemeClr val="accent3"/>
            </a:gs>
          </a:gsLst>
          <a:lin ang="2700000" scaled="1"/>
          <a:tileRect/>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a:prstGeom prst="rect">
            <a:avLst/>
          </a:prstGeom>
        </p:spPr>
        <p:txBody>
          <a:bodyPr anchor="b" anchorCtr="0"/>
          <a:lstStyle>
            <a:lvl1pPr algn="l">
              <a:defRPr sz="6000" b="1" i="0">
                <a:solidFill>
                  <a:schemeClr val="bg1"/>
                </a:solidFill>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2"/>
          <a:srcRect/>
          <a:stretch/>
        </p:blipFill>
        <p:spPr>
          <a:xfrm>
            <a:off x="841308" y="5631260"/>
            <a:ext cx="1627182" cy="685443"/>
          </a:xfrm>
          <a:prstGeom prst="rect">
            <a:avLst/>
          </a:prstGeom>
        </p:spPr>
      </p:pic>
      <p:sp>
        <p:nvSpPr>
          <p:cNvPr id="16" name="Freeform: Shape 15">
            <a:extLst>
              <a:ext uri="{FF2B5EF4-FFF2-40B4-BE49-F238E27FC236}">
                <a16:creationId xmlns:a16="http://schemas.microsoft.com/office/drawing/2014/main" id="{187FA9C9-7BF6-166E-D5D8-C591BDEEB218}"/>
              </a:ext>
            </a:extLst>
          </p:cNvPr>
          <p:cNvSpPr/>
          <p:nvPr userDrawn="1"/>
        </p:nvSpPr>
        <p:spPr>
          <a:xfrm rot="20154533">
            <a:off x="6085623" y="3519637"/>
            <a:ext cx="7279728" cy="4231785"/>
          </a:xfrm>
          <a:custGeom>
            <a:avLst/>
            <a:gdLst>
              <a:gd name="connsiteX0" fmla="*/ 7279728 w 7279728"/>
              <a:gd name="connsiteY0" fmla="*/ 0 h 4231785"/>
              <a:gd name="connsiteX1" fmla="*/ 7053358 w 7279728"/>
              <a:gd name="connsiteY1" fmla="*/ 506268 h 4231785"/>
              <a:gd name="connsiteX2" fmla="*/ 7015317 w 7279728"/>
              <a:gd name="connsiteY2" fmla="*/ 521219 h 4231785"/>
              <a:gd name="connsiteX3" fmla="*/ 4402406 w 7279728"/>
              <a:gd name="connsiteY3" fmla="*/ 2486445 h 4231785"/>
              <a:gd name="connsiteX4" fmla="*/ 5420027 w 7279728"/>
              <a:gd name="connsiteY4" fmla="*/ 3338277 h 4231785"/>
              <a:gd name="connsiteX5" fmla="*/ 5677729 w 7279728"/>
              <a:gd name="connsiteY5" fmla="*/ 3582805 h 4231785"/>
              <a:gd name="connsiteX6" fmla="*/ 5387547 w 7279728"/>
              <a:gd name="connsiteY6" fmla="*/ 4231785 h 4231785"/>
              <a:gd name="connsiteX7" fmla="*/ 5285155 w 7279728"/>
              <a:gd name="connsiteY7" fmla="*/ 4186002 h 4231785"/>
              <a:gd name="connsiteX8" fmla="*/ 4890418 w 7279728"/>
              <a:gd name="connsiteY8" fmla="*/ 3799078 h 4231785"/>
              <a:gd name="connsiteX9" fmla="*/ 3961602 w 7279728"/>
              <a:gd name="connsiteY9" fmla="*/ 2938071 h 4231785"/>
              <a:gd name="connsiteX10" fmla="*/ 3614882 w 7279728"/>
              <a:gd name="connsiteY10" fmla="*/ 3375331 h 4231785"/>
              <a:gd name="connsiteX11" fmla="*/ 3578196 w 7279728"/>
              <a:gd name="connsiteY11" fmla="*/ 3422760 h 4231785"/>
              <a:gd name="connsiteX12" fmla="*/ 3206921 w 7279728"/>
              <a:gd name="connsiteY12" fmla="*/ 3256749 h 4231785"/>
              <a:gd name="connsiteX13" fmla="*/ 3296231 w 7279728"/>
              <a:gd name="connsiteY13" fmla="*/ 3140070 h 4231785"/>
              <a:gd name="connsiteX14" fmla="*/ 3393607 w 7279728"/>
              <a:gd name="connsiteY14" fmla="*/ 3011479 h 4231785"/>
              <a:gd name="connsiteX15" fmla="*/ 3585453 w 7279728"/>
              <a:gd name="connsiteY15" fmla="*/ 2758338 h 4231785"/>
              <a:gd name="connsiteX16" fmla="*/ 3628805 w 7279728"/>
              <a:gd name="connsiteY16" fmla="*/ 2703500 h 4231785"/>
              <a:gd name="connsiteX17" fmla="*/ 3630563 w 7279728"/>
              <a:gd name="connsiteY17" fmla="*/ 2705075 h 4231785"/>
              <a:gd name="connsiteX18" fmla="*/ 3628820 w 7279728"/>
              <a:gd name="connsiteY18" fmla="*/ 2703481 h 4231785"/>
              <a:gd name="connsiteX19" fmla="*/ 3628805 w 7279728"/>
              <a:gd name="connsiteY19" fmla="*/ 2703500 h 4231785"/>
              <a:gd name="connsiteX20" fmla="*/ 3404881 w 7279728"/>
              <a:gd name="connsiteY20" fmla="*/ 2502970 h 4231785"/>
              <a:gd name="connsiteX21" fmla="*/ 1109433 w 7279728"/>
              <a:gd name="connsiteY21" fmla="*/ 1233709 h 4231785"/>
              <a:gd name="connsiteX22" fmla="*/ 658172 w 7279728"/>
              <a:gd name="connsiteY22" fmla="*/ 1350206 h 4231785"/>
              <a:gd name="connsiteX23" fmla="*/ 289457 w 7279728"/>
              <a:gd name="connsiteY23" fmla="*/ 1860875 h 4231785"/>
              <a:gd name="connsiteX24" fmla="*/ 266550 w 7279728"/>
              <a:gd name="connsiteY24" fmla="*/ 1942005 h 4231785"/>
              <a:gd name="connsiteX25" fmla="*/ 0 w 7279728"/>
              <a:gd name="connsiteY25" fmla="*/ 1822821 h 4231785"/>
              <a:gd name="connsiteX26" fmla="*/ 64 w 7279728"/>
              <a:gd name="connsiteY26" fmla="*/ 1822546 h 4231785"/>
              <a:gd name="connsiteX27" fmla="*/ 280092 w 7279728"/>
              <a:gd name="connsiteY27" fmla="*/ 1275200 h 4231785"/>
              <a:gd name="connsiteX28" fmla="*/ 4027810 w 7279728"/>
              <a:gd name="connsiteY28" fmla="*/ 2253452 h 4231785"/>
              <a:gd name="connsiteX29" fmla="*/ 7150348 w 7279728"/>
              <a:gd name="connsiteY29" fmla="*/ 49664 h 423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79728" h="4231785">
                <a:moveTo>
                  <a:pt x="7279728" y="0"/>
                </a:moveTo>
                <a:lnTo>
                  <a:pt x="7053358" y="506268"/>
                </a:lnTo>
                <a:lnTo>
                  <a:pt x="7015317" y="521219"/>
                </a:lnTo>
                <a:cubicBezTo>
                  <a:pt x="6058421" y="936606"/>
                  <a:pt x="5029639" y="1762330"/>
                  <a:pt x="4402406" y="2486445"/>
                </a:cubicBezTo>
                <a:cubicBezTo>
                  <a:pt x="4754790" y="2757339"/>
                  <a:pt x="5095086" y="3042497"/>
                  <a:pt x="5420027" y="3338277"/>
                </a:cubicBezTo>
                <a:lnTo>
                  <a:pt x="5677729" y="3582805"/>
                </a:lnTo>
                <a:lnTo>
                  <a:pt x="5387547" y="4231785"/>
                </a:lnTo>
                <a:lnTo>
                  <a:pt x="5285155" y="4186002"/>
                </a:lnTo>
                <a:lnTo>
                  <a:pt x="4890418" y="3799078"/>
                </a:lnTo>
                <a:cubicBezTo>
                  <a:pt x="4579252" y="3501802"/>
                  <a:pt x="4265636" y="3215348"/>
                  <a:pt x="3961602" y="2938071"/>
                </a:cubicBezTo>
                <a:cubicBezTo>
                  <a:pt x="3874486" y="3038608"/>
                  <a:pt x="3752525" y="3196596"/>
                  <a:pt x="3614882" y="3375331"/>
                </a:cubicBezTo>
                <a:lnTo>
                  <a:pt x="3578196" y="3422760"/>
                </a:lnTo>
                <a:lnTo>
                  <a:pt x="3206921" y="3256749"/>
                </a:lnTo>
                <a:lnTo>
                  <a:pt x="3296231" y="3140070"/>
                </a:lnTo>
                <a:cubicBezTo>
                  <a:pt x="3330680" y="3094793"/>
                  <a:pt x="3363226" y="3051774"/>
                  <a:pt x="3393607" y="3011479"/>
                </a:cubicBezTo>
                <a:cubicBezTo>
                  <a:pt x="3472013" y="2907350"/>
                  <a:pt x="3536695" y="2821175"/>
                  <a:pt x="3585453" y="2758338"/>
                </a:cubicBezTo>
                <a:lnTo>
                  <a:pt x="3628805" y="2703500"/>
                </a:lnTo>
                <a:lnTo>
                  <a:pt x="3630563" y="2705075"/>
                </a:lnTo>
                <a:lnTo>
                  <a:pt x="3628820" y="2703481"/>
                </a:lnTo>
                <a:lnTo>
                  <a:pt x="3628805" y="2703500"/>
                </a:lnTo>
                <a:lnTo>
                  <a:pt x="3404881" y="2502970"/>
                </a:lnTo>
                <a:cubicBezTo>
                  <a:pt x="2301115" y="1537605"/>
                  <a:pt x="1565158" y="1241189"/>
                  <a:pt x="1109433" y="1233709"/>
                </a:cubicBezTo>
                <a:cubicBezTo>
                  <a:pt x="917779" y="1230516"/>
                  <a:pt x="769683" y="1278392"/>
                  <a:pt x="658172" y="1350206"/>
                </a:cubicBezTo>
                <a:cubicBezTo>
                  <a:pt x="494396" y="1453935"/>
                  <a:pt x="370257" y="1627882"/>
                  <a:pt x="289457" y="1860875"/>
                </a:cubicBezTo>
                <a:lnTo>
                  <a:pt x="266550" y="1942005"/>
                </a:lnTo>
                <a:lnTo>
                  <a:pt x="0" y="1822821"/>
                </a:lnTo>
                <a:lnTo>
                  <a:pt x="64" y="1822546"/>
                </a:lnTo>
                <a:cubicBezTo>
                  <a:pt x="57198" y="1609790"/>
                  <a:pt x="148057" y="1422567"/>
                  <a:pt x="280092" y="1275200"/>
                </a:cubicBezTo>
                <a:cubicBezTo>
                  <a:pt x="1034515" y="432594"/>
                  <a:pt x="2740238" y="1334246"/>
                  <a:pt x="4027810" y="2253452"/>
                </a:cubicBezTo>
                <a:cubicBezTo>
                  <a:pt x="4957769" y="1277394"/>
                  <a:pt x="6093158" y="479721"/>
                  <a:pt x="7150348" y="49664"/>
                </a:cubicBezTo>
                <a:close/>
              </a:path>
            </a:pathLst>
          </a:custGeom>
          <a:solidFill>
            <a:schemeClr val="accent3"/>
          </a:solidFill>
          <a:ln w="0" cap="flat">
            <a:noFill/>
            <a:prstDash val="solid"/>
            <a:miter/>
          </a:ln>
        </p:spPr>
        <p:txBody>
          <a:bodyPr rtlCol="0" anchor="ctr"/>
          <a:lstStyle/>
          <a:p>
            <a:endParaRPr lang="en-US"/>
          </a:p>
        </p:txBody>
      </p:sp>
      <p:sp>
        <p:nvSpPr>
          <p:cNvPr id="18" name="TextBox 17">
            <a:extLst>
              <a:ext uri="{FF2B5EF4-FFF2-40B4-BE49-F238E27FC236}">
                <a16:creationId xmlns:a16="http://schemas.microsoft.com/office/drawing/2014/main" id="{C739AF77-CEB3-D54E-9A84-8E1AC01A070F}"/>
              </a:ext>
            </a:extLst>
          </p:cNvPr>
          <p:cNvSpPr txBox="1"/>
          <p:nvPr userDrawn="1"/>
        </p:nvSpPr>
        <p:spPr>
          <a:xfrm>
            <a:off x="763906" y="870851"/>
            <a:ext cx="6093912" cy="307777"/>
          </a:xfrm>
          <a:prstGeom prst="rect">
            <a:avLst/>
          </a:prstGeom>
          <a:noFill/>
        </p:spPr>
        <p:txBody>
          <a:bodyPr wrap="square">
            <a:spAutoFit/>
          </a:bodyPr>
          <a:lstStyle/>
          <a:p>
            <a:pPr algn="l"/>
            <a:r>
              <a:rPr lang="en-AU" sz="1400" b="1" i="0" spc="0" baseline="0">
                <a:solidFill>
                  <a:schemeClr val="bg1"/>
                </a:solidFill>
                <a:latin typeface="Montserrat" panose="00000500000000000000" pitchFamily="2" charset="0"/>
              </a:rPr>
              <a:t>For ECEC teachers, educators and leaders</a:t>
            </a:r>
            <a:endParaRPr lang="en-US" sz="1400" b="1" i="0" spc="0" baseline="0">
              <a:solidFill>
                <a:schemeClr val="bg1"/>
              </a:solidFill>
              <a:latin typeface="Montserrat" panose="00000500000000000000" pitchFamily="2" charset="0"/>
            </a:endParaRPr>
          </a:p>
        </p:txBody>
      </p:sp>
    </p:spTree>
    <p:extLst>
      <p:ext uri="{BB962C8B-B14F-4D97-AF65-F5344CB8AC3E}">
        <p14:creationId xmlns:p14="http://schemas.microsoft.com/office/powerpoint/2010/main" val="7081329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62_Full Image without Header &amp; Footer">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F5390DC8-D520-DA0B-1B79-0DF0E2B5D9AF}"/>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2DF977FC-9817-F738-A87F-E8FAC0A092FC}"/>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5" name="Text Placeholder 4">
            <a:extLst>
              <a:ext uri="{FF2B5EF4-FFF2-40B4-BE49-F238E27FC236}">
                <a16:creationId xmlns:a16="http://schemas.microsoft.com/office/drawing/2014/main" id="{93B2BCAE-CA1B-147A-4C72-391102C680FD}"/>
              </a:ext>
            </a:extLst>
          </p:cNvPr>
          <p:cNvSpPr>
            <a:spLocks noGrp="1"/>
          </p:cNvSpPr>
          <p:nvPr>
            <p:ph type="body" sz="quarter" idx="10" hasCustomPrompt="1"/>
          </p:nvPr>
        </p:nvSpPr>
        <p:spPr>
          <a:xfrm>
            <a:off x="619124" y="1700213"/>
            <a:ext cx="10922001" cy="4507102"/>
          </a:xfrm>
          <a:prstGeom prst="rect">
            <a:avLst/>
          </a:prstGeom>
        </p:spPr>
        <p:txBody>
          <a:bodyPr/>
          <a:lstStyle>
            <a:lvl1pPr>
              <a:defRPr b="0">
                <a:solidFill>
                  <a:schemeClr val="tx1"/>
                </a:solidFill>
                <a:latin typeface="+mn-lt"/>
              </a:defRPr>
            </a:lvl1pPr>
          </a:lstStyle>
          <a:p>
            <a:pPr lvl="0"/>
            <a:r>
              <a:rPr lang="en-US"/>
              <a:t>Click to insert text</a:t>
            </a:r>
          </a:p>
        </p:txBody>
      </p:sp>
    </p:spTree>
    <p:extLst>
      <p:ext uri="{BB962C8B-B14F-4D97-AF65-F5344CB8AC3E}">
        <p14:creationId xmlns:p14="http://schemas.microsoft.com/office/powerpoint/2010/main" val="13436039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ACFB8F-ADBE-5848-A378-1FF523664DBD}"/>
              </a:ext>
            </a:extLst>
          </p:cNvPr>
          <p:cNvGrpSpPr/>
          <p:nvPr userDrawn="1"/>
        </p:nvGrpSpPr>
        <p:grpSpPr>
          <a:xfrm>
            <a:off x="766453" y="1708365"/>
            <a:ext cx="960120" cy="4637722"/>
            <a:chOff x="895350" y="1601153"/>
            <a:chExt cx="960120" cy="4637722"/>
          </a:xfrm>
        </p:grpSpPr>
        <p:sp>
          <p:nvSpPr>
            <p:cNvPr id="3" name="Rectangle 2">
              <a:extLst>
                <a:ext uri="{FF2B5EF4-FFF2-40B4-BE49-F238E27FC236}">
                  <a16:creationId xmlns:a16="http://schemas.microsoft.com/office/drawing/2014/main" id="{2FDE5E04-5165-A649-A5DE-FDB6D453F366}"/>
                </a:ext>
              </a:extLst>
            </p:cNvPr>
            <p:cNvSpPr/>
            <p:nvPr/>
          </p:nvSpPr>
          <p:spPr>
            <a:xfrm>
              <a:off x="895350" y="1601153"/>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743919F-998A-B64E-B90F-D42ACB145C21}"/>
                </a:ext>
              </a:extLst>
            </p:cNvPr>
            <p:cNvSpPr/>
            <p:nvPr/>
          </p:nvSpPr>
          <p:spPr>
            <a:xfrm>
              <a:off x="895350" y="3301841"/>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03746DE-0D4C-1647-9F14-3A964110F54A}"/>
                </a:ext>
              </a:extLst>
            </p:cNvPr>
            <p:cNvSpPr/>
            <p:nvPr/>
          </p:nvSpPr>
          <p:spPr>
            <a:xfrm>
              <a:off x="895350" y="5002530"/>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CC7B8728-492D-0E4C-BF78-FECCEB09CD6D}"/>
              </a:ext>
            </a:extLst>
          </p:cNvPr>
          <p:cNvSpPr txBox="1"/>
          <p:nvPr userDrawn="1"/>
        </p:nvSpPr>
        <p:spPr>
          <a:xfrm>
            <a:off x="1199456" y="1813947"/>
            <a:ext cx="911101" cy="1153706"/>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1</a:t>
            </a:r>
          </a:p>
        </p:txBody>
      </p:sp>
      <p:sp>
        <p:nvSpPr>
          <p:cNvPr id="7" name="TextBox 6">
            <a:extLst>
              <a:ext uri="{FF2B5EF4-FFF2-40B4-BE49-F238E27FC236}">
                <a16:creationId xmlns:a16="http://schemas.microsoft.com/office/drawing/2014/main" id="{1988D92D-096A-D944-99C6-35869FA85910}"/>
              </a:ext>
            </a:extLst>
          </p:cNvPr>
          <p:cNvSpPr txBox="1"/>
          <p:nvPr userDrawn="1"/>
        </p:nvSpPr>
        <p:spPr>
          <a:xfrm>
            <a:off x="1080443" y="3514054"/>
            <a:ext cx="911101" cy="1111488"/>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2</a:t>
            </a:r>
          </a:p>
        </p:txBody>
      </p:sp>
      <p:sp>
        <p:nvSpPr>
          <p:cNvPr id="8" name="TextBox 7">
            <a:extLst>
              <a:ext uri="{FF2B5EF4-FFF2-40B4-BE49-F238E27FC236}">
                <a16:creationId xmlns:a16="http://schemas.microsoft.com/office/drawing/2014/main" id="{2741E153-FCAF-BC4B-8FA5-858B81753E5C}"/>
              </a:ext>
            </a:extLst>
          </p:cNvPr>
          <p:cNvSpPr txBox="1"/>
          <p:nvPr userDrawn="1"/>
        </p:nvSpPr>
        <p:spPr>
          <a:xfrm>
            <a:off x="1080443" y="5234599"/>
            <a:ext cx="911101" cy="1111488"/>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3</a:t>
            </a:r>
          </a:p>
        </p:txBody>
      </p:sp>
      <p:grpSp>
        <p:nvGrpSpPr>
          <p:cNvPr id="18" name="Group 17">
            <a:extLst>
              <a:ext uri="{FF2B5EF4-FFF2-40B4-BE49-F238E27FC236}">
                <a16:creationId xmlns:a16="http://schemas.microsoft.com/office/drawing/2014/main" id="{6721B01E-1D5B-8B4B-8712-AA95F42E1AFC}"/>
              </a:ext>
            </a:extLst>
          </p:cNvPr>
          <p:cNvGrpSpPr/>
          <p:nvPr userDrawn="1"/>
        </p:nvGrpSpPr>
        <p:grpSpPr>
          <a:xfrm>
            <a:off x="4441825" y="1708365"/>
            <a:ext cx="960120" cy="4637722"/>
            <a:chOff x="895350" y="1601153"/>
            <a:chExt cx="960120" cy="4637722"/>
          </a:xfrm>
        </p:grpSpPr>
        <p:sp>
          <p:nvSpPr>
            <p:cNvPr id="19" name="Rectangle 18">
              <a:extLst>
                <a:ext uri="{FF2B5EF4-FFF2-40B4-BE49-F238E27FC236}">
                  <a16:creationId xmlns:a16="http://schemas.microsoft.com/office/drawing/2014/main" id="{396AB129-205F-9A40-94D2-BE4D9FCB5DE1}"/>
                </a:ext>
              </a:extLst>
            </p:cNvPr>
            <p:cNvSpPr/>
            <p:nvPr/>
          </p:nvSpPr>
          <p:spPr>
            <a:xfrm>
              <a:off x="895350" y="1601153"/>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396C3D4-F488-504B-BC15-5CA48FDAD3AD}"/>
                </a:ext>
              </a:extLst>
            </p:cNvPr>
            <p:cNvSpPr/>
            <p:nvPr/>
          </p:nvSpPr>
          <p:spPr>
            <a:xfrm>
              <a:off x="895350" y="3301841"/>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2FA1D5E-E093-8D41-9271-7D159BBB3F05}"/>
                </a:ext>
              </a:extLst>
            </p:cNvPr>
            <p:cNvSpPr/>
            <p:nvPr/>
          </p:nvSpPr>
          <p:spPr>
            <a:xfrm>
              <a:off x="895350" y="5002530"/>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38F20233-F61C-A746-B612-7C14F756D205}"/>
              </a:ext>
            </a:extLst>
          </p:cNvPr>
          <p:cNvSpPr txBox="1"/>
          <p:nvPr userDrawn="1"/>
        </p:nvSpPr>
        <p:spPr>
          <a:xfrm>
            <a:off x="4727848" y="1821075"/>
            <a:ext cx="911101" cy="1146577"/>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4</a:t>
            </a:r>
          </a:p>
        </p:txBody>
      </p:sp>
      <p:sp>
        <p:nvSpPr>
          <p:cNvPr id="23" name="TextBox 22">
            <a:extLst>
              <a:ext uri="{FF2B5EF4-FFF2-40B4-BE49-F238E27FC236}">
                <a16:creationId xmlns:a16="http://schemas.microsoft.com/office/drawing/2014/main" id="{99A179BF-5215-094C-98A0-FBE5A8451DDF}"/>
              </a:ext>
            </a:extLst>
          </p:cNvPr>
          <p:cNvSpPr txBox="1"/>
          <p:nvPr userDrawn="1"/>
        </p:nvSpPr>
        <p:spPr>
          <a:xfrm>
            <a:off x="4752851" y="3514054"/>
            <a:ext cx="911101" cy="1131344"/>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5</a:t>
            </a:r>
          </a:p>
        </p:txBody>
      </p:sp>
      <p:sp>
        <p:nvSpPr>
          <p:cNvPr id="24" name="TextBox 23">
            <a:extLst>
              <a:ext uri="{FF2B5EF4-FFF2-40B4-BE49-F238E27FC236}">
                <a16:creationId xmlns:a16="http://schemas.microsoft.com/office/drawing/2014/main" id="{42C37EA8-4537-BE43-A01D-1E7DDAFABEAE}"/>
              </a:ext>
            </a:extLst>
          </p:cNvPr>
          <p:cNvSpPr txBox="1"/>
          <p:nvPr userDrawn="1"/>
        </p:nvSpPr>
        <p:spPr>
          <a:xfrm>
            <a:off x="4727848" y="5234599"/>
            <a:ext cx="911101" cy="1111486"/>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6</a:t>
            </a:r>
          </a:p>
        </p:txBody>
      </p:sp>
      <p:grpSp>
        <p:nvGrpSpPr>
          <p:cNvPr id="34" name="Group 33">
            <a:extLst>
              <a:ext uri="{FF2B5EF4-FFF2-40B4-BE49-F238E27FC236}">
                <a16:creationId xmlns:a16="http://schemas.microsoft.com/office/drawing/2014/main" id="{9D2F8792-1DD6-4046-A32C-94529F85270A}"/>
              </a:ext>
            </a:extLst>
          </p:cNvPr>
          <p:cNvGrpSpPr/>
          <p:nvPr userDrawn="1"/>
        </p:nvGrpSpPr>
        <p:grpSpPr>
          <a:xfrm>
            <a:off x="8112224" y="1708365"/>
            <a:ext cx="960120" cy="4637722"/>
            <a:chOff x="895350" y="1601153"/>
            <a:chExt cx="960120" cy="4637722"/>
          </a:xfrm>
        </p:grpSpPr>
        <p:sp>
          <p:nvSpPr>
            <p:cNvPr id="35" name="Rectangle 34">
              <a:extLst>
                <a:ext uri="{FF2B5EF4-FFF2-40B4-BE49-F238E27FC236}">
                  <a16:creationId xmlns:a16="http://schemas.microsoft.com/office/drawing/2014/main" id="{6CF462AF-34D5-CD49-BF94-3D435AD9388F}"/>
                </a:ext>
              </a:extLst>
            </p:cNvPr>
            <p:cNvSpPr/>
            <p:nvPr/>
          </p:nvSpPr>
          <p:spPr>
            <a:xfrm>
              <a:off x="895350" y="1601153"/>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8888C-83DA-7241-AC8A-8EA900DDB363}"/>
                </a:ext>
              </a:extLst>
            </p:cNvPr>
            <p:cNvSpPr/>
            <p:nvPr/>
          </p:nvSpPr>
          <p:spPr>
            <a:xfrm>
              <a:off x="895350" y="3301841"/>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E99CCB-4F93-D04C-8254-0BABE34D9AAE}"/>
                </a:ext>
              </a:extLst>
            </p:cNvPr>
            <p:cNvSpPr/>
            <p:nvPr/>
          </p:nvSpPr>
          <p:spPr>
            <a:xfrm>
              <a:off x="895350" y="5002530"/>
              <a:ext cx="960120" cy="1236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71F7184F-53B0-7D4D-84B5-174B35146481}"/>
              </a:ext>
            </a:extLst>
          </p:cNvPr>
          <p:cNvSpPr txBox="1"/>
          <p:nvPr userDrawn="1"/>
        </p:nvSpPr>
        <p:spPr>
          <a:xfrm>
            <a:off x="8425259" y="1821076"/>
            <a:ext cx="911101" cy="1123634"/>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7</a:t>
            </a:r>
          </a:p>
        </p:txBody>
      </p:sp>
      <p:sp>
        <p:nvSpPr>
          <p:cNvPr id="39" name="TextBox 38">
            <a:extLst>
              <a:ext uri="{FF2B5EF4-FFF2-40B4-BE49-F238E27FC236}">
                <a16:creationId xmlns:a16="http://schemas.microsoft.com/office/drawing/2014/main" id="{AA342B4F-6057-654B-96B7-18D5E97226B6}"/>
              </a:ext>
            </a:extLst>
          </p:cNvPr>
          <p:cNvSpPr txBox="1"/>
          <p:nvPr userDrawn="1"/>
        </p:nvSpPr>
        <p:spPr>
          <a:xfrm>
            <a:off x="8425259" y="3491110"/>
            <a:ext cx="911101" cy="1146577"/>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8</a:t>
            </a:r>
          </a:p>
        </p:txBody>
      </p:sp>
      <p:sp>
        <p:nvSpPr>
          <p:cNvPr id="40" name="TextBox 39">
            <a:extLst>
              <a:ext uri="{FF2B5EF4-FFF2-40B4-BE49-F238E27FC236}">
                <a16:creationId xmlns:a16="http://schemas.microsoft.com/office/drawing/2014/main" id="{DDAB64F5-078F-4C41-B3D2-DCFC7850D9B1}"/>
              </a:ext>
            </a:extLst>
          </p:cNvPr>
          <p:cNvSpPr txBox="1"/>
          <p:nvPr userDrawn="1"/>
        </p:nvSpPr>
        <p:spPr>
          <a:xfrm>
            <a:off x="8400256" y="5191799"/>
            <a:ext cx="911101" cy="1125748"/>
          </a:xfrm>
          <a:prstGeom prst="rect">
            <a:avLst/>
          </a:prstGeom>
          <a:noFill/>
        </p:spPr>
        <p:txBody>
          <a:bodyPr wrap="square" lIns="0" tIns="0" rIns="0" bIns="0" rtlCol="0" anchor="t" anchorCtr="0">
            <a:noAutofit/>
          </a:bodyPr>
          <a:lstStyle/>
          <a:p>
            <a:pPr algn="ctr"/>
            <a:r>
              <a:rPr lang="en-US" sz="9000" b="0" i="0" spc="2000">
                <a:solidFill>
                  <a:schemeClr val="bg1"/>
                </a:solidFill>
                <a:latin typeface="Montserrat" pitchFamily="2" charset="77"/>
                <a:ea typeface="Lato" panose="020F0502020204030203" pitchFamily="34" charset="0"/>
                <a:cs typeface="Lato" panose="020F0502020204030203" pitchFamily="34" charset="0"/>
              </a:rPr>
              <a:t>9</a:t>
            </a:r>
          </a:p>
        </p:txBody>
      </p:sp>
      <p:sp>
        <p:nvSpPr>
          <p:cNvPr id="51" name="TextBox 50">
            <a:extLst>
              <a:ext uri="{FF2B5EF4-FFF2-40B4-BE49-F238E27FC236}">
                <a16:creationId xmlns:a16="http://schemas.microsoft.com/office/drawing/2014/main" id="{33F1644D-0ACB-C34F-BFF4-6CCA5F381C0C}"/>
              </a:ext>
            </a:extLst>
          </p:cNvPr>
          <p:cNvSpPr txBox="1"/>
          <p:nvPr userDrawn="1"/>
        </p:nvSpPr>
        <p:spPr>
          <a:xfrm>
            <a:off x="1655064" y="3193093"/>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52" name="TextBox 51">
            <a:extLst>
              <a:ext uri="{FF2B5EF4-FFF2-40B4-BE49-F238E27FC236}">
                <a16:creationId xmlns:a16="http://schemas.microsoft.com/office/drawing/2014/main" id="{6A3C1BEE-9D17-7A43-BB1D-2E6FEE5ABA63}"/>
              </a:ext>
            </a:extLst>
          </p:cNvPr>
          <p:cNvSpPr txBox="1"/>
          <p:nvPr userDrawn="1"/>
        </p:nvSpPr>
        <p:spPr>
          <a:xfrm rot="16653257">
            <a:off x="1947672" y="3330253"/>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55" name="Text Placeholder 54">
            <a:extLst>
              <a:ext uri="{FF2B5EF4-FFF2-40B4-BE49-F238E27FC236}">
                <a16:creationId xmlns:a16="http://schemas.microsoft.com/office/drawing/2014/main" id="{0BF89E4F-50C3-A94E-AB58-E8FCAC9F839F}"/>
              </a:ext>
            </a:extLst>
          </p:cNvPr>
          <p:cNvSpPr>
            <a:spLocks noGrp="1"/>
          </p:cNvSpPr>
          <p:nvPr>
            <p:ph type="body" sz="quarter" idx="10" hasCustomPrompt="1"/>
          </p:nvPr>
        </p:nvSpPr>
        <p:spPr>
          <a:xfrm>
            <a:off x="1947863" y="1741162"/>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57" name="Text Placeholder 56">
            <a:extLst>
              <a:ext uri="{FF2B5EF4-FFF2-40B4-BE49-F238E27FC236}">
                <a16:creationId xmlns:a16="http://schemas.microsoft.com/office/drawing/2014/main" id="{304B7F42-2676-0240-956D-74EA7EC323F2}"/>
              </a:ext>
            </a:extLst>
          </p:cNvPr>
          <p:cNvSpPr>
            <a:spLocks noGrp="1"/>
          </p:cNvSpPr>
          <p:nvPr>
            <p:ph type="body" sz="quarter" idx="11" hasCustomPrompt="1"/>
          </p:nvPr>
        </p:nvSpPr>
        <p:spPr>
          <a:xfrm>
            <a:off x="1947863" y="2075962"/>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Text</a:t>
            </a:r>
          </a:p>
        </p:txBody>
      </p:sp>
      <p:sp>
        <p:nvSpPr>
          <p:cNvPr id="58" name="Text Placeholder 54">
            <a:extLst>
              <a:ext uri="{FF2B5EF4-FFF2-40B4-BE49-F238E27FC236}">
                <a16:creationId xmlns:a16="http://schemas.microsoft.com/office/drawing/2014/main" id="{D2310103-845B-DA43-A183-6E710BBB68E3}"/>
              </a:ext>
            </a:extLst>
          </p:cNvPr>
          <p:cNvSpPr>
            <a:spLocks noGrp="1"/>
          </p:cNvSpPr>
          <p:nvPr>
            <p:ph type="body" sz="quarter" idx="12" hasCustomPrompt="1"/>
          </p:nvPr>
        </p:nvSpPr>
        <p:spPr>
          <a:xfrm>
            <a:off x="5614607" y="1735993"/>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59" name="Text Placeholder 56">
            <a:extLst>
              <a:ext uri="{FF2B5EF4-FFF2-40B4-BE49-F238E27FC236}">
                <a16:creationId xmlns:a16="http://schemas.microsoft.com/office/drawing/2014/main" id="{0EAF0D2B-29F5-124B-AED7-DF30BA16B756}"/>
              </a:ext>
            </a:extLst>
          </p:cNvPr>
          <p:cNvSpPr>
            <a:spLocks noGrp="1"/>
          </p:cNvSpPr>
          <p:nvPr>
            <p:ph type="body" sz="quarter" idx="13" hasCustomPrompt="1"/>
          </p:nvPr>
        </p:nvSpPr>
        <p:spPr>
          <a:xfrm>
            <a:off x="5614607" y="2070793"/>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60" name="Text Placeholder 54">
            <a:extLst>
              <a:ext uri="{FF2B5EF4-FFF2-40B4-BE49-F238E27FC236}">
                <a16:creationId xmlns:a16="http://schemas.microsoft.com/office/drawing/2014/main" id="{922513A2-C554-6749-9FA4-0AC5D84BB9CB}"/>
              </a:ext>
            </a:extLst>
          </p:cNvPr>
          <p:cNvSpPr>
            <a:spLocks noGrp="1"/>
          </p:cNvSpPr>
          <p:nvPr>
            <p:ph type="body" sz="quarter" idx="14" hasCustomPrompt="1"/>
          </p:nvPr>
        </p:nvSpPr>
        <p:spPr>
          <a:xfrm>
            <a:off x="9244775" y="1724521"/>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61" name="Text Placeholder 56">
            <a:extLst>
              <a:ext uri="{FF2B5EF4-FFF2-40B4-BE49-F238E27FC236}">
                <a16:creationId xmlns:a16="http://schemas.microsoft.com/office/drawing/2014/main" id="{CBD48144-2818-0E4F-867F-C72772501013}"/>
              </a:ext>
            </a:extLst>
          </p:cNvPr>
          <p:cNvSpPr>
            <a:spLocks noGrp="1"/>
          </p:cNvSpPr>
          <p:nvPr>
            <p:ph type="body" sz="quarter" idx="15" hasCustomPrompt="1"/>
          </p:nvPr>
        </p:nvSpPr>
        <p:spPr>
          <a:xfrm>
            <a:off x="9244775" y="2059321"/>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62" name="Text Placeholder 54">
            <a:extLst>
              <a:ext uri="{FF2B5EF4-FFF2-40B4-BE49-F238E27FC236}">
                <a16:creationId xmlns:a16="http://schemas.microsoft.com/office/drawing/2014/main" id="{6F6569C7-8E37-2840-9534-224E56208CF0}"/>
              </a:ext>
            </a:extLst>
          </p:cNvPr>
          <p:cNvSpPr>
            <a:spLocks noGrp="1"/>
          </p:cNvSpPr>
          <p:nvPr>
            <p:ph type="body" sz="quarter" idx="16" hasCustomPrompt="1"/>
          </p:nvPr>
        </p:nvSpPr>
        <p:spPr>
          <a:xfrm>
            <a:off x="1947863" y="3406866"/>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63" name="Text Placeholder 56">
            <a:extLst>
              <a:ext uri="{FF2B5EF4-FFF2-40B4-BE49-F238E27FC236}">
                <a16:creationId xmlns:a16="http://schemas.microsoft.com/office/drawing/2014/main" id="{4404016B-D3F6-704E-B7D4-2C5AA67F04FC}"/>
              </a:ext>
            </a:extLst>
          </p:cNvPr>
          <p:cNvSpPr>
            <a:spLocks noGrp="1"/>
          </p:cNvSpPr>
          <p:nvPr>
            <p:ph type="body" sz="quarter" idx="17" hasCustomPrompt="1"/>
          </p:nvPr>
        </p:nvSpPr>
        <p:spPr>
          <a:xfrm>
            <a:off x="1947863" y="3741666"/>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64" name="Text Placeholder 54">
            <a:extLst>
              <a:ext uri="{FF2B5EF4-FFF2-40B4-BE49-F238E27FC236}">
                <a16:creationId xmlns:a16="http://schemas.microsoft.com/office/drawing/2014/main" id="{FB564FDF-A440-A444-A261-A8AFF9B88D39}"/>
              </a:ext>
            </a:extLst>
          </p:cNvPr>
          <p:cNvSpPr>
            <a:spLocks noGrp="1"/>
          </p:cNvSpPr>
          <p:nvPr>
            <p:ph type="body" sz="quarter" idx="18" hasCustomPrompt="1"/>
          </p:nvPr>
        </p:nvSpPr>
        <p:spPr>
          <a:xfrm>
            <a:off x="5651183" y="3406866"/>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65" name="Text Placeholder 56">
            <a:extLst>
              <a:ext uri="{FF2B5EF4-FFF2-40B4-BE49-F238E27FC236}">
                <a16:creationId xmlns:a16="http://schemas.microsoft.com/office/drawing/2014/main" id="{768045B1-82C3-D941-9F0C-82F8F5E4AFF2}"/>
              </a:ext>
            </a:extLst>
          </p:cNvPr>
          <p:cNvSpPr>
            <a:spLocks noGrp="1"/>
          </p:cNvSpPr>
          <p:nvPr>
            <p:ph type="body" sz="quarter" idx="19" hasCustomPrompt="1"/>
          </p:nvPr>
        </p:nvSpPr>
        <p:spPr>
          <a:xfrm>
            <a:off x="5651183" y="3741666"/>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66" name="Text Placeholder 54">
            <a:extLst>
              <a:ext uri="{FF2B5EF4-FFF2-40B4-BE49-F238E27FC236}">
                <a16:creationId xmlns:a16="http://schemas.microsoft.com/office/drawing/2014/main" id="{4911076E-CF31-A84A-8BB2-C1E57D132146}"/>
              </a:ext>
            </a:extLst>
          </p:cNvPr>
          <p:cNvSpPr>
            <a:spLocks noGrp="1"/>
          </p:cNvSpPr>
          <p:nvPr>
            <p:ph type="body" sz="quarter" idx="20" hasCustomPrompt="1"/>
          </p:nvPr>
        </p:nvSpPr>
        <p:spPr>
          <a:xfrm>
            <a:off x="9235631" y="3406866"/>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67" name="Text Placeholder 56">
            <a:extLst>
              <a:ext uri="{FF2B5EF4-FFF2-40B4-BE49-F238E27FC236}">
                <a16:creationId xmlns:a16="http://schemas.microsoft.com/office/drawing/2014/main" id="{C9E7543C-601A-CE49-9DE5-A05517780C6F}"/>
              </a:ext>
            </a:extLst>
          </p:cNvPr>
          <p:cNvSpPr>
            <a:spLocks noGrp="1"/>
          </p:cNvSpPr>
          <p:nvPr>
            <p:ph type="body" sz="quarter" idx="21" hasCustomPrompt="1"/>
          </p:nvPr>
        </p:nvSpPr>
        <p:spPr>
          <a:xfrm>
            <a:off x="9235631" y="3741666"/>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68" name="Text Placeholder 54">
            <a:extLst>
              <a:ext uri="{FF2B5EF4-FFF2-40B4-BE49-F238E27FC236}">
                <a16:creationId xmlns:a16="http://schemas.microsoft.com/office/drawing/2014/main" id="{3F74AF6A-79C5-7548-93A7-EA9C1DB56D80}"/>
              </a:ext>
            </a:extLst>
          </p:cNvPr>
          <p:cNvSpPr>
            <a:spLocks noGrp="1"/>
          </p:cNvSpPr>
          <p:nvPr>
            <p:ph type="body" sz="quarter" idx="22" hasCustomPrompt="1"/>
          </p:nvPr>
        </p:nvSpPr>
        <p:spPr>
          <a:xfrm>
            <a:off x="1947863" y="5080218"/>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69" name="Text Placeholder 56">
            <a:extLst>
              <a:ext uri="{FF2B5EF4-FFF2-40B4-BE49-F238E27FC236}">
                <a16:creationId xmlns:a16="http://schemas.microsoft.com/office/drawing/2014/main" id="{4DF22126-719E-5B4F-BC78-BDB61C1DCB8B}"/>
              </a:ext>
            </a:extLst>
          </p:cNvPr>
          <p:cNvSpPr>
            <a:spLocks noGrp="1"/>
          </p:cNvSpPr>
          <p:nvPr>
            <p:ph type="body" sz="quarter" idx="23" hasCustomPrompt="1"/>
          </p:nvPr>
        </p:nvSpPr>
        <p:spPr>
          <a:xfrm>
            <a:off x="1947863" y="5415018"/>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70" name="Text Placeholder 54">
            <a:extLst>
              <a:ext uri="{FF2B5EF4-FFF2-40B4-BE49-F238E27FC236}">
                <a16:creationId xmlns:a16="http://schemas.microsoft.com/office/drawing/2014/main" id="{20E0EA0F-BE74-DE4F-9F51-1AEC1D518004}"/>
              </a:ext>
            </a:extLst>
          </p:cNvPr>
          <p:cNvSpPr>
            <a:spLocks noGrp="1"/>
          </p:cNvSpPr>
          <p:nvPr>
            <p:ph type="body" sz="quarter" idx="24" hasCustomPrompt="1"/>
          </p:nvPr>
        </p:nvSpPr>
        <p:spPr>
          <a:xfrm>
            <a:off x="5651183" y="5080218"/>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71" name="Text Placeholder 56">
            <a:extLst>
              <a:ext uri="{FF2B5EF4-FFF2-40B4-BE49-F238E27FC236}">
                <a16:creationId xmlns:a16="http://schemas.microsoft.com/office/drawing/2014/main" id="{1C59475F-F4A9-9F42-BA69-57697F546608}"/>
              </a:ext>
            </a:extLst>
          </p:cNvPr>
          <p:cNvSpPr>
            <a:spLocks noGrp="1"/>
          </p:cNvSpPr>
          <p:nvPr>
            <p:ph type="body" sz="quarter" idx="25" hasCustomPrompt="1"/>
          </p:nvPr>
        </p:nvSpPr>
        <p:spPr>
          <a:xfrm>
            <a:off x="5651183" y="5415018"/>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72" name="Text Placeholder 54">
            <a:extLst>
              <a:ext uri="{FF2B5EF4-FFF2-40B4-BE49-F238E27FC236}">
                <a16:creationId xmlns:a16="http://schemas.microsoft.com/office/drawing/2014/main" id="{966E204F-4B85-4C48-A2B3-E39BEEE83934}"/>
              </a:ext>
            </a:extLst>
          </p:cNvPr>
          <p:cNvSpPr>
            <a:spLocks noGrp="1"/>
          </p:cNvSpPr>
          <p:nvPr>
            <p:ph type="body" sz="quarter" idx="26" hasCustomPrompt="1"/>
          </p:nvPr>
        </p:nvSpPr>
        <p:spPr>
          <a:xfrm>
            <a:off x="9235631" y="5080218"/>
            <a:ext cx="2252662"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73" name="Text Placeholder 56">
            <a:extLst>
              <a:ext uri="{FF2B5EF4-FFF2-40B4-BE49-F238E27FC236}">
                <a16:creationId xmlns:a16="http://schemas.microsoft.com/office/drawing/2014/main" id="{E5D4D2B0-9BB1-E24D-96AA-87CBEC6A0C14}"/>
              </a:ext>
            </a:extLst>
          </p:cNvPr>
          <p:cNvSpPr>
            <a:spLocks noGrp="1"/>
          </p:cNvSpPr>
          <p:nvPr>
            <p:ph type="body" sz="quarter" idx="27" hasCustomPrompt="1"/>
          </p:nvPr>
        </p:nvSpPr>
        <p:spPr>
          <a:xfrm>
            <a:off x="9235631" y="5415018"/>
            <a:ext cx="2252662"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9" name="Title 6">
            <a:extLst>
              <a:ext uri="{FF2B5EF4-FFF2-40B4-BE49-F238E27FC236}">
                <a16:creationId xmlns:a16="http://schemas.microsoft.com/office/drawing/2014/main" id="{01E502A5-E60B-9A5F-A855-217549F7FF55}"/>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10" name="Rectangle 9">
            <a:extLst>
              <a:ext uri="{FF2B5EF4-FFF2-40B4-BE49-F238E27FC236}">
                <a16:creationId xmlns:a16="http://schemas.microsoft.com/office/drawing/2014/main" id="{EFD8DBD1-1CAC-D7A3-2423-609511E339E1}"/>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8909680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ontents 2 + imag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5370AC-C48B-B041-8D04-AB5AAB167A9F}"/>
              </a:ext>
            </a:extLst>
          </p:cNvPr>
          <p:cNvSpPr/>
          <p:nvPr/>
        </p:nvSpPr>
        <p:spPr>
          <a:xfrm>
            <a:off x="767408" y="5059069"/>
            <a:ext cx="886053" cy="8860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solidFill>
                <a:schemeClr val="tx2"/>
              </a:solidFill>
              <a:latin typeface="Montserrat" pitchFamily="2" charset="77"/>
              <a:ea typeface="Lato Bold" panose="020F0502020204030203" pitchFamily="34" charset="0"/>
              <a:cs typeface="Lato Bold" panose="020F0502020204030203" pitchFamily="34" charset="0"/>
            </a:endParaRPr>
          </a:p>
        </p:txBody>
      </p:sp>
      <p:sp>
        <p:nvSpPr>
          <p:cNvPr id="17" name="Oval 16">
            <a:extLst>
              <a:ext uri="{FF2B5EF4-FFF2-40B4-BE49-F238E27FC236}">
                <a16:creationId xmlns:a16="http://schemas.microsoft.com/office/drawing/2014/main" id="{C5A6F347-3125-3F47-AFDC-3726FDADBF5D}"/>
              </a:ext>
            </a:extLst>
          </p:cNvPr>
          <p:cNvSpPr/>
          <p:nvPr/>
        </p:nvSpPr>
        <p:spPr>
          <a:xfrm>
            <a:off x="767408" y="3636682"/>
            <a:ext cx="886053" cy="886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solidFill>
                <a:schemeClr val="tx2"/>
              </a:solidFill>
              <a:latin typeface="Montserrat" pitchFamily="2" charset="77"/>
              <a:ea typeface="Lato Bold" panose="020F0502020204030203" pitchFamily="34" charset="0"/>
              <a:cs typeface="Lato Bold" panose="020F0502020204030203" pitchFamily="34" charset="0"/>
            </a:endParaRPr>
          </a:p>
        </p:txBody>
      </p:sp>
      <p:sp>
        <p:nvSpPr>
          <p:cNvPr id="20" name="Oval 19">
            <a:extLst>
              <a:ext uri="{FF2B5EF4-FFF2-40B4-BE49-F238E27FC236}">
                <a16:creationId xmlns:a16="http://schemas.microsoft.com/office/drawing/2014/main" id="{4CB1B5C7-B725-A94A-A1A1-4AEE807E0DDB}"/>
              </a:ext>
            </a:extLst>
          </p:cNvPr>
          <p:cNvSpPr/>
          <p:nvPr/>
        </p:nvSpPr>
        <p:spPr>
          <a:xfrm>
            <a:off x="767408" y="2204864"/>
            <a:ext cx="886053" cy="88605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a:solidFill>
                <a:schemeClr val="tx2"/>
              </a:solidFill>
              <a:latin typeface="Montserrat" pitchFamily="2" charset="77"/>
              <a:ea typeface="Lato Bold" panose="020F0502020204030203" pitchFamily="34" charset="0"/>
              <a:cs typeface="Lato Bold" panose="020F0502020204030203" pitchFamily="34" charset="0"/>
            </a:endParaRPr>
          </a:p>
        </p:txBody>
      </p:sp>
      <p:sp>
        <p:nvSpPr>
          <p:cNvPr id="25" name="Text Placeholder 54">
            <a:extLst>
              <a:ext uri="{FF2B5EF4-FFF2-40B4-BE49-F238E27FC236}">
                <a16:creationId xmlns:a16="http://schemas.microsoft.com/office/drawing/2014/main" id="{EF7D202D-10CB-844E-87E7-58A5AE0B5056}"/>
              </a:ext>
            </a:extLst>
          </p:cNvPr>
          <p:cNvSpPr>
            <a:spLocks noGrp="1"/>
          </p:cNvSpPr>
          <p:nvPr>
            <p:ph type="body" sz="quarter" idx="10" hasCustomPrompt="1"/>
          </p:nvPr>
        </p:nvSpPr>
        <p:spPr>
          <a:xfrm>
            <a:off x="1917158" y="2204864"/>
            <a:ext cx="3674786"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26" name="Text Placeholder 56">
            <a:extLst>
              <a:ext uri="{FF2B5EF4-FFF2-40B4-BE49-F238E27FC236}">
                <a16:creationId xmlns:a16="http://schemas.microsoft.com/office/drawing/2014/main" id="{7F4A7D8B-E8F4-8941-BA6A-AB716EC4C4EA}"/>
              </a:ext>
            </a:extLst>
          </p:cNvPr>
          <p:cNvSpPr>
            <a:spLocks noGrp="1"/>
          </p:cNvSpPr>
          <p:nvPr>
            <p:ph type="body" sz="quarter" idx="11" hasCustomPrompt="1"/>
          </p:nvPr>
        </p:nvSpPr>
        <p:spPr>
          <a:xfrm>
            <a:off x="1917158" y="2539664"/>
            <a:ext cx="3674786"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27" name="Text Placeholder 54">
            <a:extLst>
              <a:ext uri="{FF2B5EF4-FFF2-40B4-BE49-F238E27FC236}">
                <a16:creationId xmlns:a16="http://schemas.microsoft.com/office/drawing/2014/main" id="{5749A02E-37CE-D54E-9CE5-600E535575DC}"/>
              </a:ext>
            </a:extLst>
          </p:cNvPr>
          <p:cNvSpPr>
            <a:spLocks noGrp="1"/>
          </p:cNvSpPr>
          <p:nvPr>
            <p:ph type="body" sz="quarter" idx="12" hasCustomPrompt="1"/>
          </p:nvPr>
        </p:nvSpPr>
        <p:spPr>
          <a:xfrm>
            <a:off x="1917158" y="3667904"/>
            <a:ext cx="3674786"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28" name="Text Placeholder 56">
            <a:extLst>
              <a:ext uri="{FF2B5EF4-FFF2-40B4-BE49-F238E27FC236}">
                <a16:creationId xmlns:a16="http://schemas.microsoft.com/office/drawing/2014/main" id="{FA638733-819A-564C-9A9A-FDBA9AC13BA9}"/>
              </a:ext>
            </a:extLst>
          </p:cNvPr>
          <p:cNvSpPr>
            <a:spLocks noGrp="1"/>
          </p:cNvSpPr>
          <p:nvPr>
            <p:ph type="body" sz="quarter" idx="13" hasCustomPrompt="1"/>
          </p:nvPr>
        </p:nvSpPr>
        <p:spPr>
          <a:xfrm>
            <a:off x="1917158" y="4002704"/>
            <a:ext cx="3674786"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29" name="Text Placeholder 54">
            <a:extLst>
              <a:ext uri="{FF2B5EF4-FFF2-40B4-BE49-F238E27FC236}">
                <a16:creationId xmlns:a16="http://schemas.microsoft.com/office/drawing/2014/main" id="{9BFFF5CB-BA4C-264C-89BF-DAB52F142649}"/>
              </a:ext>
            </a:extLst>
          </p:cNvPr>
          <p:cNvSpPr>
            <a:spLocks noGrp="1"/>
          </p:cNvSpPr>
          <p:nvPr>
            <p:ph type="body" sz="quarter" idx="14" hasCustomPrompt="1"/>
          </p:nvPr>
        </p:nvSpPr>
        <p:spPr>
          <a:xfrm>
            <a:off x="1917158" y="5112656"/>
            <a:ext cx="3674786"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30" name="Text Placeholder 56">
            <a:extLst>
              <a:ext uri="{FF2B5EF4-FFF2-40B4-BE49-F238E27FC236}">
                <a16:creationId xmlns:a16="http://schemas.microsoft.com/office/drawing/2014/main" id="{B54B4055-B6AF-9944-A270-10E2F8611562}"/>
              </a:ext>
            </a:extLst>
          </p:cNvPr>
          <p:cNvSpPr>
            <a:spLocks noGrp="1"/>
          </p:cNvSpPr>
          <p:nvPr>
            <p:ph type="body" sz="quarter" idx="15" hasCustomPrompt="1"/>
          </p:nvPr>
        </p:nvSpPr>
        <p:spPr>
          <a:xfrm>
            <a:off x="1917158" y="5447456"/>
            <a:ext cx="3674786"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1" name="Picture Placeholder 15">
            <a:extLst>
              <a:ext uri="{FF2B5EF4-FFF2-40B4-BE49-F238E27FC236}">
                <a16:creationId xmlns:a16="http://schemas.microsoft.com/office/drawing/2014/main" id="{C0B012EB-A646-5C48-89D9-07873B8116DF}"/>
              </a:ext>
            </a:extLst>
          </p:cNvPr>
          <p:cNvSpPr>
            <a:spLocks noGrp="1"/>
          </p:cNvSpPr>
          <p:nvPr>
            <p:ph type="pic" sz="quarter" idx="16"/>
          </p:nvPr>
        </p:nvSpPr>
        <p:spPr>
          <a:xfrm>
            <a:off x="6096000" y="0"/>
            <a:ext cx="6096000" cy="6858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 name="Title 6">
            <a:extLst>
              <a:ext uri="{FF2B5EF4-FFF2-40B4-BE49-F238E27FC236}">
                <a16:creationId xmlns:a16="http://schemas.microsoft.com/office/drawing/2014/main" id="{A6C3C91A-FF22-4FA3-FB23-3046B681EC90}"/>
              </a:ext>
            </a:extLst>
          </p:cNvPr>
          <p:cNvSpPr>
            <a:spLocks noGrp="1"/>
          </p:cNvSpPr>
          <p:nvPr>
            <p:ph type="title" hasCustomPrompt="1"/>
          </p:nvPr>
        </p:nvSpPr>
        <p:spPr>
          <a:xfrm>
            <a:off x="619124" y="527904"/>
            <a:ext cx="497282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6954593A-23D1-94B5-C057-D780D60C0881}"/>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14626394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E25B8B6-719F-3C46-8005-3AC096915ABD}"/>
              </a:ext>
            </a:extLst>
          </p:cNvPr>
          <p:cNvSpPr txBox="1"/>
          <p:nvPr userDrawn="1"/>
        </p:nvSpPr>
        <p:spPr>
          <a:xfrm>
            <a:off x="742420" y="1621618"/>
            <a:ext cx="10585450" cy="1287668"/>
          </a:xfrm>
          <a:prstGeom prst="rect">
            <a:avLst/>
          </a:prstGeom>
          <a:noFill/>
        </p:spPr>
        <p:txBody>
          <a:bodyPr wrap="square" lIns="0" tIns="0" rIns="0" bIns="0">
            <a:noAutofit/>
          </a:bodyPr>
          <a:lstStyle/>
          <a:p>
            <a:r>
              <a:rPr lang="en-US" sz="2100"/>
              <a:t>AERO’s vision is for excellence and equity in educational outcomes</a:t>
            </a:r>
            <a:br>
              <a:rPr lang="en-US" sz="2100"/>
            </a:br>
            <a:r>
              <a:rPr lang="en-US" sz="2100"/>
              <a:t>for all children and young people through effective use of evidence.</a:t>
            </a:r>
          </a:p>
          <a:p>
            <a:endParaRPr lang="en-US" sz="2100"/>
          </a:p>
          <a:p>
            <a:r>
              <a:rPr lang="en-US" sz="2100"/>
              <a:t>In support of this vision, we:</a:t>
            </a:r>
            <a:endParaRPr lang="en-AU" sz="2100"/>
          </a:p>
        </p:txBody>
      </p:sp>
      <p:cxnSp>
        <p:nvCxnSpPr>
          <p:cNvPr id="14" name="Straight Connector 13">
            <a:extLst>
              <a:ext uri="{FF2B5EF4-FFF2-40B4-BE49-F238E27FC236}">
                <a16:creationId xmlns:a16="http://schemas.microsoft.com/office/drawing/2014/main" id="{060ECEE2-F60F-68E1-C247-1BBE41E42F58}"/>
              </a:ext>
            </a:extLst>
          </p:cNvPr>
          <p:cNvCxnSpPr>
            <a:cxnSpLocks/>
          </p:cNvCxnSpPr>
          <p:nvPr userDrawn="1"/>
        </p:nvCxnSpPr>
        <p:spPr>
          <a:xfrm>
            <a:off x="2159000" y="4240265"/>
            <a:ext cx="7463817" cy="13607"/>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D2DD806-ED2E-66FF-16CB-25AF5E0E3533}"/>
              </a:ext>
            </a:extLst>
          </p:cNvPr>
          <p:cNvSpPr/>
          <p:nvPr userDrawn="1"/>
        </p:nvSpPr>
        <p:spPr>
          <a:xfrm>
            <a:off x="926039" y="4948393"/>
            <a:ext cx="2340895" cy="848309"/>
          </a:xfrm>
          <a:prstGeom prst="rect">
            <a:avLst/>
          </a:prstGeom>
        </p:spPr>
        <p:txBody>
          <a:bodyPr wrap="square">
            <a:spAutoFit/>
          </a:bodyPr>
          <a:lstStyle/>
          <a:p>
            <a:pPr algn="ctr">
              <a:lnSpc>
                <a:spcPts val="2000"/>
              </a:lnSpc>
            </a:pPr>
            <a:r>
              <a:rPr lang="en-US" sz="1600" b="1">
                <a:latin typeface="Montserrat" pitchFamily="2" charset="77"/>
                <a:ea typeface="Lato Bold" panose="020F0502020204030203" pitchFamily="34" charset="0"/>
                <a:cs typeface="Lato Bold" panose="020F0502020204030203" pitchFamily="34" charset="0"/>
              </a:rPr>
              <a:t>generate</a:t>
            </a:r>
            <a:br>
              <a:rPr lang="en-US" sz="1600">
                <a:latin typeface="Montserrat" pitchFamily="2" charset="77"/>
                <a:ea typeface="Lato Bold" panose="020F0502020204030203" pitchFamily="34" charset="0"/>
                <a:cs typeface="Lato Bold" panose="020F0502020204030203" pitchFamily="34" charset="0"/>
              </a:rPr>
            </a:br>
            <a:r>
              <a:rPr lang="en-US" sz="1600">
                <a:latin typeface="Montserrat" pitchFamily="2" charset="77"/>
                <a:ea typeface="Lato Bold" panose="020F0502020204030203" pitchFamily="34" charset="0"/>
                <a:cs typeface="Lato Bold" panose="020F0502020204030203" pitchFamily="34" charset="0"/>
              </a:rPr>
              <a:t>high-quality evidence</a:t>
            </a:r>
          </a:p>
        </p:txBody>
      </p:sp>
      <p:sp>
        <p:nvSpPr>
          <p:cNvPr id="16" name="Oval 15">
            <a:extLst>
              <a:ext uri="{FF2B5EF4-FFF2-40B4-BE49-F238E27FC236}">
                <a16:creationId xmlns:a16="http://schemas.microsoft.com/office/drawing/2014/main" id="{F7260C47-519A-686F-03D7-7897B9FACF7E}"/>
              </a:ext>
            </a:extLst>
          </p:cNvPr>
          <p:cNvSpPr/>
          <p:nvPr userDrawn="1"/>
        </p:nvSpPr>
        <p:spPr>
          <a:xfrm>
            <a:off x="1487488" y="3630593"/>
            <a:ext cx="1217999" cy="121799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ontserrat" pitchFamily="2" charset="77"/>
              <a:ea typeface="Lato Bold" panose="020F0502020204030203" pitchFamily="34" charset="0"/>
              <a:cs typeface="Lato Bold" panose="020F0502020204030203" pitchFamily="34" charset="0"/>
            </a:endParaRPr>
          </a:p>
        </p:txBody>
      </p:sp>
      <p:sp>
        <p:nvSpPr>
          <p:cNvPr id="17" name="Oval 16">
            <a:extLst>
              <a:ext uri="{FF2B5EF4-FFF2-40B4-BE49-F238E27FC236}">
                <a16:creationId xmlns:a16="http://schemas.microsoft.com/office/drawing/2014/main" id="{D4E35219-BBC2-9A9E-3D11-4AD04C220CF1}"/>
              </a:ext>
            </a:extLst>
          </p:cNvPr>
          <p:cNvSpPr/>
          <p:nvPr userDrawn="1"/>
        </p:nvSpPr>
        <p:spPr>
          <a:xfrm>
            <a:off x="5354792" y="3592452"/>
            <a:ext cx="1217999" cy="121799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ontserrat" pitchFamily="2" charset="77"/>
              <a:ea typeface="Lato Bold" panose="020F0502020204030203" pitchFamily="34" charset="0"/>
              <a:cs typeface="Lato Bold" panose="020F0502020204030203" pitchFamily="34" charset="0"/>
            </a:endParaRPr>
          </a:p>
        </p:txBody>
      </p:sp>
      <p:sp>
        <p:nvSpPr>
          <p:cNvPr id="18" name="Oval 17">
            <a:extLst>
              <a:ext uri="{FF2B5EF4-FFF2-40B4-BE49-F238E27FC236}">
                <a16:creationId xmlns:a16="http://schemas.microsoft.com/office/drawing/2014/main" id="{6F36897F-C5A1-9CFF-9EAA-48469DE552D1}"/>
              </a:ext>
            </a:extLst>
          </p:cNvPr>
          <p:cNvSpPr/>
          <p:nvPr userDrawn="1"/>
        </p:nvSpPr>
        <p:spPr>
          <a:xfrm>
            <a:off x="9268198" y="3604811"/>
            <a:ext cx="1217999" cy="121799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Montserrat" pitchFamily="2" charset="77"/>
              <a:ea typeface="Lato Bold" panose="020F0502020204030203" pitchFamily="34" charset="0"/>
              <a:cs typeface="Lato Bold" panose="020F0502020204030203" pitchFamily="34" charset="0"/>
            </a:endParaRPr>
          </a:p>
        </p:txBody>
      </p:sp>
      <p:pic>
        <p:nvPicPr>
          <p:cNvPr id="19" name="Graphic 8">
            <a:extLst>
              <a:ext uri="{FF2B5EF4-FFF2-40B4-BE49-F238E27FC236}">
                <a16:creationId xmlns:a16="http://schemas.microsoft.com/office/drawing/2014/main" id="{FAF5724C-FC61-0CF3-B840-244B45DDEB90}"/>
              </a:ext>
            </a:extLst>
          </p:cNvPr>
          <p:cNvPicPr>
            <a:picLocks noChangeAspect="1"/>
          </p:cNvPicPr>
          <p:nvPr userDrawn="1"/>
        </p:nvPicPr>
        <p:blipFill>
          <a:blip r:embed="rId2"/>
          <a:srcRect/>
          <a:stretch/>
        </p:blipFill>
        <p:spPr>
          <a:xfrm>
            <a:off x="9524656" y="3880470"/>
            <a:ext cx="705082" cy="746155"/>
          </a:xfrm>
          <a:prstGeom prst="rect">
            <a:avLst/>
          </a:prstGeom>
        </p:spPr>
      </p:pic>
      <p:pic>
        <p:nvPicPr>
          <p:cNvPr id="20" name="Graphic 9">
            <a:extLst>
              <a:ext uri="{FF2B5EF4-FFF2-40B4-BE49-F238E27FC236}">
                <a16:creationId xmlns:a16="http://schemas.microsoft.com/office/drawing/2014/main" id="{507FA3E2-06F0-BB6B-559D-93489FA6D930}"/>
              </a:ext>
            </a:extLst>
          </p:cNvPr>
          <p:cNvPicPr>
            <a:picLocks noChangeAspect="1"/>
          </p:cNvPicPr>
          <p:nvPr userDrawn="1"/>
        </p:nvPicPr>
        <p:blipFill>
          <a:blip r:embed="rId3"/>
          <a:srcRect/>
          <a:stretch/>
        </p:blipFill>
        <p:spPr>
          <a:xfrm>
            <a:off x="5604107" y="3793566"/>
            <a:ext cx="719368" cy="840487"/>
          </a:xfrm>
          <a:prstGeom prst="rect">
            <a:avLst/>
          </a:prstGeom>
        </p:spPr>
      </p:pic>
      <p:pic>
        <p:nvPicPr>
          <p:cNvPr id="21" name="Graphic 10">
            <a:extLst>
              <a:ext uri="{FF2B5EF4-FFF2-40B4-BE49-F238E27FC236}">
                <a16:creationId xmlns:a16="http://schemas.microsoft.com/office/drawing/2014/main" id="{E5E1B0D1-6AA1-2D61-C964-1BCD798CB70F}"/>
              </a:ext>
            </a:extLst>
          </p:cNvPr>
          <p:cNvPicPr>
            <a:picLocks noChangeAspect="1"/>
          </p:cNvPicPr>
          <p:nvPr userDrawn="1"/>
        </p:nvPicPr>
        <p:blipFill>
          <a:blip r:embed="rId4"/>
          <a:srcRect/>
          <a:stretch/>
        </p:blipFill>
        <p:spPr>
          <a:xfrm>
            <a:off x="1795720" y="3857956"/>
            <a:ext cx="686673" cy="838874"/>
          </a:xfrm>
          <a:prstGeom prst="rect">
            <a:avLst/>
          </a:prstGeom>
        </p:spPr>
      </p:pic>
      <p:sp>
        <p:nvSpPr>
          <p:cNvPr id="22" name="TextBox 21">
            <a:extLst>
              <a:ext uri="{FF2B5EF4-FFF2-40B4-BE49-F238E27FC236}">
                <a16:creationId xmlns:a16="http://schemas.microsoft.com/office/drawing/2014/main" id="{4BD08DBB-D43A-603F-5775-217BC0A8F962}"/>
              </a:ext>
            </a:extLst>
          </p:cNvPr>
          <p:cNvSpPr txBox="1"/>
          <p:nvPr userDrawn="1"/>
        </p:nvSpPr>
        <p:spPr>
          <a:xfrm>
            <a:off x="8426523" y="5003342"/>
            <a:ext cx="2901347" cy="1077218"/>
          </a:xfrm>
          <a:prstGeom prst="rect">
            <a:avLst/>
          </a:prstGeom>
          <a:noFill/>
        </p:spPr>
        <p:txBody>
          <a:bodyPr wrap="square">
            <a:spAutoFit/>
          </a:bodyPr>
          <a:lstStyle/>
          <a:p>
            <a:pPr algn="ctr"/>
            <a:r>
              <a:rPr lang="en-US" sz="1600">
                <a:latin typeface="+mj-lt"/>
              </a:rPr>
              <a:t>encourage </a:t>
            </a:r>
            <a:r>
              <a:rPr lang="en-US" sz="1600" b="1">
                <a:latin typeface="+mj-lt"/>
              </a:rPr>
              <a:t>adoption</a:t>
            </a:r>
            <a:r>
              <a:rPr lang="en-US" sz="1600">
                <a:latin typeface="+mj-lt"/>
              </a:rPr>
              <a:t> and effective </a:t>
            </a:r>
            <a:r>
              <a:rPr lang="en-US" sz="1600" b="1">
                <a:latin typeface="+mj-lt"/>
              </a:rPr>
              <a:t>implementation</a:t>
            </a:r>
            <a:r>
              <a:rPr lang="en-US" sz="1600">
                <a:latin typeface="+mj-lt"/>
              </a:rPr>
              <a:t> of evidence in practice and policy</a:t>
            </a:r>
          </a:p>
        </p:txBody>
      </p:sp>
      <p:sp>
        <p:nvSpPr>
          <p:cNvPr id="23" name="TextBox 22">
            <a:extLst>
              <a:ext uri="{FF2B5EF4-FFF2-40B4-BE49-F238E27FC236}">
                <a16:creationId xmlns:a16="http://schemas.microsoft.com/office/drawing/2014/main" id="{F5A1EAA3-2F6A-976A-2B6E-BDDBA0F7FE70}"/>
              </a:ext>
            </a:extLst>
          </p:cNvPr>
          <p:cNvSpPr txBox="1"/>
          <p:nvPr userDrawn="1"/>
        </p:nvSpPr>
        <p:spPr>
          <a:xfrm>
            <a:off x="4451623" y="5003342"/>
            <a:ext cx="3024336" cy="830997"/>
          </a:xfrm>
          <a:prstGeom prst="rect">
            <a:avLst/>
          </a:prstGeom>
          <a:noFill/>
        </p:spPr>
        <p:txBody>
          <a:bodyPr wrap="square">
            <a:spAutoFit/>
          </a:bodyPr>
          <a:lstStyle/>
          <a:p>
            <a:pPr algn="ctr"/>
            <a:r>
              <a:rPr lang="en-US" sz="1600" b="1"/>
              <a:t>present</a:t>
            </a:r>
            <a:r>
              <a:rPr lang="en-US" sz="1600"/>
              <a:t> high-quality evidence that is </a:t>
            </a:r>
            <a:r>
              <a:rPr lang="en-US" sz="1600" b="1"/>
              <a:t>relevant</a:t>
            </a:r>
            <a:r>
              <a:rPr lang="en-US" sz="1600"/>
              <a:t> and </a:t>
            </a:r>
            <a:r>
              <a:rPr lang="en-US" sz="1600" b="1"/>
              <a:t>accessible</a:t>
            </a:r>
          </a:p>
        </p:txBody>
      </p:sp>
      <p:sp>
        <p:nvSpPr>
          <p:cNvPr id="25" name="Rectangle 24">
            <a:extLst>
              <a:ext uri="{FF2B5EF4-FFF2-40B4-BE49-F238E27FC236}">
                <a16:creationId xmlns:a16="http://schemas.microsoft.com/office/drawing/2014/main" id="{B0D5C629-007B-A9EF-2611-125446768247}"/>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8" name="TextBox 27">
            <a:extLst>
              <a:ext uri="{FF2B5EF4-FFF2-40B4-BE49-F238E27FC236}">
                <a16:creationId xmlns:a16="http://schemas.microsoft.com/office/drawing/2014/main" id="{525090C3-A794-AB24-9D4A-36F52914FB28}"/>
              </a:ext>
            </a:extLst>
          </p:cNvPr>
          <p:cNvSpPr txBox="1"/>
          <p:nvPr userDrawn="1"/>
        </p:nvSpPr>
        <p:spPr>
          <a:xfrm>
            <a:off x="623392" y="502481"/>
            <a:ext cx="6096000" cy="523220"/>
          </a:xfrm>
          <a:prstGeom prst="rect">
            <a:avLst/>
          </a:prstGeom>
          <a:noFill/>
        </p:spPr>
        <p:txBody>
          <a:bodyPr wrap="square">
            <a:spAutoFit/>
          </a:bodyPr>
          <a:lstStyle/>
          <a:p>
            <a:r>
              <a:rPr lang="en-US" sz="2800" b="1">
                <a:solidFill>
                  <a:schemeClr val="tx2"/>
                </a:solidFill>
                <a:latin typeface="Montserrat SemiBold" panose="00000700000000000000" pitchFamily="2" charset="0"/>
              </a:rPr>
              <a:t>Our vision</a:t>
            </a:r>
          </a:p>
        </p:txBody>
      </p:sp>
    </p:spTree>
    <p:extLst>
      <p:ext uri="{BB962C8B-B14F-4D97-AF65-F5344CB8AC3E}">
        <p14:creationId xmlns:p14="http://schemas.microsoft.com/office/powerpoint/2010/main" val="24952188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Our history">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56B731B-59B2-3E48-B9E2-D4E4CFC5F026}"/>
              </a:ext>
            </a:extLst>
          </p:cNvPr>
          <p:cNvSpPr>
            <a:spLocks noGrp="1"/>
          </p:cNvSpPr>
          <p:nvPr>
            <p:ph type="title" hasCustomPrompt="1"/>
          </p:nvPr>
        </p:nvSpPr>
        <p:spPr>
          <a:xfrm>
            <a:off x="454728" y="404664"/>
            <a:ext cx="11253837" cy="502749"/>
          </a:xfrm>
          <a:prstGeom prst="rect">
            <a:avLst/>
          </a:prstGeom>
        </p:spPr>
        <p:txBody>
          <a:bodyPr>
            <a:noAutofit/>
          </a:bodyPr>
          <a:lstStyle>
            <a:lvl1pPr>
              <a:lnSpc>
                <a:spcPct val="100000"/>
              </a:lnSpc>
              <a:defRPr sz="2000">
                <a:solidFill>
                  <a:schemeClr val="tx2"/>
                </a:solidFill>
              </a:defRPr>
            </a:lvl1pPr>
          </a:lstStyle>
          <a:p>
            <a:r>
              <a:rPr lang="en-GB" spc="0"/>
              <a:t>AERO was only established this year, but we have been a long time coming…  </a:t>
            </a:r>
            <a:endParaRPr lang="en-US" spc="0"/>
          </a:p>
        </p:txBody>
      </p:sp>
      <p:cxnSp>
        <p:nvCxnSpPr>
          <p:cNvPr id="3" name="Straight Connector 2">
            <a:extLst>
              <a:ext uri="{FF2B5EF4-FFF2-40B4-BE49-F238E27FC236}">
                <a16:creationId xmlns:a16="http://schemas.microsoft.com/office/drawing/2014/main" id="{6623D0D9-028B-6343-8EDA-6E1DC8C8B66C}"/>
              </a:ext>
            </a:extLst>
          </p:cNvPr>
          <p:cNvCxnSpPr>
            <a:cxnSpLocks/>
          </p:cNvCxnSpPr>
          <p:nvPr userDrawn="1"/>
        </p:nvCxnSpPr>
        <p:spPr>
          <a:xfrm>
            <a:off x="0" y="3833788"/>
            <a:ext cx="12192000"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395BB1-5A54-1C4B-BE4F-95D19E155BD3}"/>
              </a:ext>
            </a:extLst>
          </p:cNvPr>
          <p:cNvSpPr txBox="1"/>
          <p:nvPr userDrawn="1"/>
        </p:nvSpPr>
        <p:spPr>
          <a:xfrm>
            <a:off x="6344872" y="4552712"/>
            <a:ext cx="1577316" cy="939681"/>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Education Ministers agreed to create an institute</a:t>
            </a:r>
          </a:p>
        </p:txBody>
      </p:sp>
      <p:sp>
        <p:nvSpPr>
          <p:cNvPr id="5" name="Title 21">
            <a:extLst>
              <a:ext uri="{FF2B5EF4-FFF2-40B4-BE49-F238E27FC236}">
                <a16:creationId xmlns:a16="http://schemas.microsoft.com/office/drawing/2014/main" id="{83D6791B-4E87-9F43-90A9-2A635390FB87}"/>
              </a:ext>
            </a:extLst>
          </p:cNvPr>
          <p:cNvSpPr txBox="1">
            <a:spLocks/>
          </p:cNvSpPr>
          <p:nvPr userDrawn="1"/>
        </p:nvSpPr>
        <p:spPr>
          <a:xfrm>
            <a:off x="5829701" y="4121057"/>
            <a:ext cx="2184506"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Dec 2019</a:t>
            </a:r>
            <a:endParaRPr lang="en-US" sz="1700" b="1">
              <a:solidFill>
                <a:schemeClr val="tx2"/>
              </a:solidFill>
              <a:latin typeface="Montserrat" pitchFamily="2" charset="77"/>
            </a:endParaRPr>
          </a:p>
        </p:txBody>
      </p:sp>
      <p:sp>
        <p:nvSpPr>
          <p:cNvPr id="6" name="TextBox 5">
            <a:extLst>
              <a:ext uri="{FF2B5EF4-FFF2-40B4-BE49-F238E27FC236}">
                <a16:creationId xmlns:a16="http://schemas.microsoft.com/office/drawing/2014/main" id="{8890E428-3CC3-FC45-8380-45A324291FC7}"/>
              </a:ext>
            </a:extLst>
          </p:cNvPr>
          <p:cNvSpPr txBox="1"/>
          <p:nvPr userDrawn="1"/>
        </p:nvSpPr>
        <p:spPr>
          <a:xfrm>
            <a:off x="4477501" y="4552712"/>
            <a:ext cx="1867371" cy="1157689"/>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The 2</a:t>
            </a:r>
            <a:r>
              <a:rPr lang="en-US" sz="1200" baseline="30000">
                <a:solidFill>
                  <a:schemeClr val="tx1"/>
                </a:solidFill>
                <a:latin typeface="+mj-lt"/>
                <a:ea typeface="Lato" panose="020F0502020204030203" pitchFamily="34" charset="0"/>
                <a:cs typeface="Lato" panose="020F0502020204030203" pitchFamily="34" charset="0"/>
              </a:rPr>
              <a:t>nd</a:t>
            </a:r>
            <a:r>
              <a:rPr lang="en-US" sz="1200">
                <a:solidFill>
                  <a:schemeClr val="tx1"/>
                </a:solidFill>
                <a:latin typeface="+mj-lt"/>
                <a:ea typeface="Lato" panose="020F0502020204030203" pitchFamily="34" charset="0"/>
                <a:cs typeface="Lato" panose="020F0502020204030203" pitchFamily="34" charset="0"/>
              </a:rPr>
              <a:t> Gonski </a:t>
            </a:r>
            <a:br>
              <a:rPr lang="en-US" sz="1200">
                <a:solidFill>
                  <a:schemeClr val="tx1"/>
                </a:solidFill>
                <a:latin typeface="+mj-lt"/>
                <a:ea typeface="Lato" panose="020F0502020204030203" pitchFamily="34" charset="0"/>
                <a:cs typeface="Lato" panose="020F0502020204030203" pitchFamily="34" charset="0"/>
              </a:rPr>
            </a:br>
            <a:r>
              <a:rPr lang="en-US" sz="1200">
                <a:solidFill>
                  <a:schemeClr val="tx1"/>
                </a:solidFill>
                <a:latin typeface="+mj-lt"/>
                <a:ea typeface="Lato" panose="020F0502020204030203" pitchFamily="34" charset="0"/>
                <a:cs typeface="Lato" panose="020F0502020204030203" pitchFamily="34" charset="0"/>
              </a:rPr>
              <a:t>review recommends the establishment </a:t>
            </a:r>
            <a:br>
              <a:rPr lang="en-US" sz="1200">
                <a:solidFill>
                  <a:schemeClr val="tx1"/>
                </a:solidFill>
                <a:latin typeface="+mj-lt"/>
                <a:ea typeface="Lato" panose="020F0502020204030203" pitchFamily="34" charset="0"/>
                <a:cs typeface="Lato" panose="020F0502020204030203" pitchFamily="34" charset="0"/>
              </a:rPr>
            </a:br>
            <a:r>
              <a:rPr lang="en-US" sz="1200">
                <a:solidFill>
                  <a:schemeClr val="tx1"/>
                </a:solidFill>
                <a:latin typeface="+mj-lt"/>
                <a:ea typeface="Lato" panose="020F0502020204030203" pitchFamily="34" charset="0"/>
                <a:cs typeface="Lato" panose="020F0502020204030203" pitchFamily="34" charset="0"/>
              </a:rPr>
              <a:t>of a national </a:t>
            </a:r>
            <a:br>
              <a:rPr lang="en-US" sz="1200">
                <a:solidFill>
                  <a:schemeClr val="tx1"/>
                </a:solidFill>
                <a:latin typeface="+mj-lt"/>
                <a:ea typeface="Lato" panose="020F0502020204030203" pitchFamily="34" charset="0"/>
                <a:cs typeface="Lato" panose="020F0502020204030203" pitchFamily="34" charset="0"/>
              </a:rPr>
            </a:br>
            <a:r>
              <a:rPr lang="en-US" sz="1200">
                <a:solidFill>
                  <a:schemeClr val="tx1"/>
                </a:solidFill>
                <a:latin typeface="+mj-lt"/>
                <a:ea typeface="Lato" panose="020F0502020204030203" pitchFamily="34" charset="0"/>
                <a:cs typeface="Lato" panose="020F0502020204030203" pitchFamily="34" charset="0"/>
              </a:rPr>
              <a:t>evidence body </a:t>
            </a:r>
          </a:p>
        </p:txBody>
      </p:sp>
      <p:sp>
        <p:nvSpPr>
          <p:cNvPr id="7" name="Title 21">
            <a:extLst>
              <a:ext uri="{FF2B5EF4-FFF2-40B4-BE49-F238E27FC236}">
                <a16:creationId xmlns:a16="http://schemas.microsoft.com/office/drawing/2014/main" id="{BDA66026-197E-B14F-B02D-3B33582CC8EC}"/>
              </a:ext>
            </a:extLst>
          </p:cNvPr>
          <p:cNvSpPr txBox="1">
            <a:spLocks/>
          </p:cNvSpPr>
          <p:nvPr userDrawn="1"/>
        </p:nvSpPr>
        <p:spPr>
          <a:xfrm>
            <a:off x="3987769" y="4121057"/>
            <a:ext cx="2184506"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Mar 2018</a:t>
            </a:r>
            <a:endParaRPr lang="en-US" sz="1700" b="1">
              <a:solidFill>
                <a:schemeClr val="tx2"/>
              </a:solidFill>
              <a:latin typeface="Montserrat" pitchFamily="2" charset="77"/>
            </a:endParaRPr>
          </a:p>
        </p:txBody>
      </p:sp>
      <p:sp>
        <p:nvSpPr>
          <p:cNvPr id="8" name="TextBox 7">
            <a:extLst>
              <a:ext uri="{FF2B5EF4-FFF2-40B4-BE49-F238E27FC236}">
                <a16:creationId xmlns:a16="http://schemas.microsoft.com/office/drawing/2014/main" id="{31D83693-9356-5842-8840-DD4F91994462}"/>
              </a:ext>
            </a:extLst>
          </p:cNvPr>
          <p:cNvSpPr txBox="1"/>
          <p:nvPr userDrawn="1"/>
        </p:nvSpPr>
        <p:spPr>
          <a:xfrm>
            <a:off x="8241631" y="4552712"/>
            <a:ext cx="1647203" cy="507127"/>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AERO’s Board announced</a:t>
            </a:r>
          </a:p>
        </p:txBody>
      </p:sp>
      <p:sp>
        <p:nvSpPr>
          <p:cNvPr id="9" name="Title 21">
            <a:extLst>
              <a:ext uri="{FF2B5EF4-FFF2-40B4-BE49-F238E27FC236}">
                <a16:creationId xmlns:a16="http://schemas.microsoft.com/office/drawing/2014/main" id="{EF7C05A6-2A24-794F-9801-FE9C159F53F0}"/>
              </a:ext>
            </a:extLst>
          </p:cNvPr>
          <p:cNvSpPr txBox="1">
            <a:spLocks/>
          </p:cNvSpPr>
          <p:nvPr userDrawn="1"/>
        </p:nvSpPr>
        <p:spPr>
          <a:xfrm>
            <a:off x="7738196" y="4121057"/>
            <a:ext cx="2184506"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Dec 2020</a:t>
            </a:r>
            <a:endParaRPr lang="en-US" sz="1700" b="1">
              <a:solidFill>
                <a:schemeClr val="tx2"/>
              </a:solidFill>
              <a:latin typeface="Montserrat" pitchFamily="2" charset="77"/>
            </a:endParaRPr>
          </a:p>
        </p:txBody>
      </p:sp>
      <p:sp>
        <p:nvSpPr>
          <p:cNvPr id="10" name="TextBox 9">
            <a:extLst>
              <a:ext uri="{FF2B5EF4-FFF2-40B4-BE49-F238E27FC236}">
                <a16:creationId xmlns:a16="http://schemas.microsoft.com/office/drawing/2014/main" id="{6FC65BA5-01A2-BD48-8D48-25554BABEC09}"/>
              </a:ext>
            </a:extLst>
          </p:cNvPr>
          <p:cNvSpPr txBox="1"/>
          <p:nvPr userDrawn="1"/>
        </p:nvSpPr>
        <p:spPr>
          <a:xfrm>
            <a:off x="10125188" y="4552712"/>
            <a:ext cx="1404294" cy="507127"/>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AERO formally incorporated</a:t>
            </a:r>
          </a:p>
        </p:txBody>
      </p:sp>
      <p:sp>
        <p:nvSpPr>
          <p:cNvPr id="11" name="Title 21">
            <a:extLst>
              <a:ext uri="{FF2B5EF4-FFF2-40B4-BE49-F238E27FC236}">
                <a16:creationId xmlns:a16="http://schemas.microsoft.com/office/drawing/2014/main" id="{7A372241-9654-024E-9EFD-B675F09904B6}"/>
              </a:ext>
            </a:extLst>
          </p:cNvPr>
          <p:cNvSpPr txBox="1">
            <a:spLocks/>
          </p:cNvSpPr>
          <p:nvPr userDrawn="1"/>
        </p:nvSpPr>
        <p:spPr>
          <a:xfrm>
            <a:off x="9580128" y="4121057"/>
            <a:ext cx="2184506"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Apr 2021</a:t>
            </a:r>
            <a:endParaRPr lang="en-US" sz="1700" b="1">
              <a:solidFill>
                <a:schemeClr val="tx2"/>
              </a:solidFill>
              <a:latin typeface="Montserrat" pitchFamily="2" charset="77"/>
            </a:endParaRPr>
          </a:p>
        </p:txBody>
      </p:sp>
      <p:pic>
        <p:nvPicPr>
          <p:cNvPr id="12" name="Picture 11" descr="A picture containing scatter chart&#10;&#10;Description automatically generated">
            <a:extLst>
              <a:ext uri="{FF2B5EF4-FFF2-40B4-BE49-F238E27FC236}">
                <a16:creationId xmlns:a16="http://schemas.microsoft.com/office/drawing/2014/main" id="{8F5C8A2A-89E2-CB4B-AFFE-14E2025416C0}"/>
              </a:ext>
            </a:extLst>
          </p:cNvPr>
          <p:cNvPicPr>
            <a:picLocks noChangeAspect="1"/>
          </p:cNvPicPr>
          <p:nvPr userDrawn="1"/>
        </p:nvPicPr>
        <p:blipFill>
          <a:blip r:embed="rId2"/>
          <a:stretch>
            <a:fillRect/>
          </a:stretch>
        </p:blipFill>
        <p:spPr>
          <a:xfrm>
            <a:off x="4766322" y="1939514"/>
            <a:ext cx="1079076" cy="15223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Oval 12">
            <a:extLst>
              <a:ext uri="{FF2B5EF4-FFF2-40B4-BE49-F238E27FC236}">
                <a16:creationId xmlns:a16="http://schemas.microsoft.com/office/drawing/2014/main" id="{7E2027E9-C9D1-0A41-8750-85D8C21F5A27}"/>
              </a:ext>
            </a:extLst>
          </p:cNvPr>
          <p:cNvSpPr/>
          <p:nvPr userDrawn="1"/>
        </p:nvSpPr>
        <p:spPr>
          <a:xfrm>
            <a:off x="4548239"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4ACF98DA-F370-1D49-9418-6864B5AB7074}"/>
              </a:ext>
            </a:extLst>
          </p:cNvPr>
          <p:cNvSpPr/>
          <p:nvPr userDrawn="1"/>
        </p:nvSpPr>
        <p:spPr>
          <a:xfrm>
            <a:off x="6449057"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FDB61BF6-D3BC-7E4F-B9DD-22FE9413A916}"/>
              </a:ext>
            </a:extLst>
          </p:cNvPr>
          <p:cNvSpPr/>
          <p:nvPr userDrawn="1"/>
        </p:nvSpPr>
        <p:spPr>
          <a:xfrm>
            <a:off x="8349875"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27D75A19-4DB6-524A-ADAE-3FEB41ADBBE9}"/>
              </a:ext>
            </a:extLst>
          </p:cNvPr>
          <p:cNvSpPr/>
          <p:nvPr userDrawn="1"/>
        </p:nvSpPr>
        <p:spPr>
          <a:xfrm>
            <a:off x="10250691"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a:extLst>
              <a:ext uri="{FF2B5EF4-FFF2-40B4-BE49-F238E27FC236}">
                <a16:creationId xmlns:a16="http://schemas.microsoft.com/office/drawing/2014/main" id="{469CF121-A3A2-5E4E-8F75-1D08CC0C7EC4}"/>
              </a:ext>
            </a:extLst>
          </p:cNvPr>
          <p:cNvSpPr txBox="1"/>
          <p:nvPr userDrawn="1"/>
        </p:nvSpPr>
        <p:spPr>
          <a:xfrm>
            <a:off x="6762574" y="2402347"/>
            <a:ext cx="4945991" cy="707886"/>
          </a:xfrm>
          <a:prstGeom prst="rect">
            <a:avLst/>
          </a:prstGeom>
          <a:noFill/>
        </p:spPr>
        <p:txBody>
          <a:bodyPr wrap="square">
            <a:spAutoFit/>
          </a:bodyPr>
          <a:lstStyle/>
          <a:p>
            <a:pPr>
              <a:lnSpc>
                <a:spcPts val="1600"/>
              </a:lnSpc>
              <a:tabLst>
                <a:tab pos="350838" algn="l"/>
              </a:tabLst>
            </a:pPr>
            <a:r>
              <a:rPr lang="en-AU" sz="1400" i="1">
                <a:solidFill>
                  <a:schemeClr val="accent1"/>
                </a:solidFill>
                <a:latin typeface="Montserrat Medium" pitchFamily="2" charset="77"/>
              </a:rPr>
              <a:t>“To position Australia’s educators at the forefront </a:t>
            </a:r>
            <a:br>
              <a:rPr lang="en-AU" sz="1400" i="1">
                <a:solidFill>
                  <a:schemeClr val="accent1"/>
                </a:solidFill>
                <a:latin typeface="Montserrat Medium" pitchFamily="2" charset="77"/>
              </a:rPr>
            </a:br>
            <a:r>
              <a:rPr lang="en-AU" sz="1400" i="1">
                <a:solidFill>
                  <a:schemeClr val="accent1"/>
                </a:solidFill>
                <a:latin typeface="Montserrat Medium" pitchFamily="2" charset="77"/>
              </a:rPr>
              <a:t>of education research to improve learning outcomes for all children and young people.”</a:t>
            </a:r>
          </a:p>
        </p:txBody>
      </p:sp>
      <p:sp>
        <p:nvSpPr>
          <p:cNvPr id="18" name="TextBox 17">
            <a:extLst>
              <a:ext uri="{FF2B5EF4-FFF2-40B4-BE49-F238E27FC236}">
                <a16:creationId xmlns:a16="http://schemas.microsoft.com/office/drawing/2014/main" id="{EA2C8604-5B98-5741-8B1A-A90353A69C3D}"/>
              </a:ext>
            </a:extLst>
          </p:cNvPr>
          <p:cNvSpPr txBox="1"/>
          <p:nvPr userDrawn="1"/>
        </p:nvSpPr>
        <p:spPr>
          <a:xfrm>
            <a:off x="743279" y="2402347"/>
            <a:ext cx="3065584" cy="502702"/>
          </a:xfrm>
          <a:prstGeom prst="rect">
            <a:avLst/>
          </a:prstGeom>
          <a:noFill/>
        </p:spPr>
        <p:txBody>
          <a:bodyPr wrap="square">
            <a:spAutoFit/>
          </a:bodyPr>
          <a:lstStyle/>
          <a:p>
            <a:pPr>
              <a:lnSpc>
                <a:spcPts val="1600"/>
              </a:lnSpc>
              <a:tabLst>
                <a:tab pos="350838" algn="l"/>
              </a:tabLst>
            </a:pPr>
            <a:r>
              <a:rPr lang="en-US" sz="1600" i="1">
                <a:solidFill>
                  <a:schemeClr val="accent1"/>
                </a:solidFill>
                <a:latin typeface="Montserrat Medium" pitchFamily="2" charset="77"/>
              </a:rPr>
              <a:t>G</a:t>
            </a:r>
            <a:r>
              <a:rPr lang="en-AU" sz="1600" i="1">
                <a:solidFill>
                  <a:schemeClr val="accent1"/>
                </a:solidFill>
                <a:latin typeface="Montserrat Medium" pitchFamily="2" charset="77"/>
              </a:rPr>
              <a:t>rowing appetite for evidence in education</a:t>
            </a:r>
          </a:p>
        </p:txBody>
      </p:sp>
      <p:sp>
        <p:nvSpPr>
          <p:cNvPr id="19" name="Oval 18">
            <a:extLst>
              <a:ext uri="{FF2B5EF4-FFF2-40B4-BE49-F238E27FC236}">
                <a16:creationId xmlns:a16="http://schemas.microsoft.com/office/drawing/2014/main" id="{380D6769-1C46-D04E-A649-E477ED8C28F9}"/>
              </a:ext>
            </a:extLst>
          </p:cNvPr>
          <p:cNvSpPr/>
          <p:nvPr userDrawn="1"/>
        </p:nvSpPr>
        <p:spPr>
          <a:xfrm>
            <a:off x="814339"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a:extLst>
              <a:ext uri="{FF2B5EF4-FFF2-40B4-BE49-F238E27FC236}">
                <a16:creationId xmlns:a16="http://schemas.microsoft.com/office/drawing/2014/main" id="{FD698B05-C4A2-FF42-8720-503C3B607C77}"/>
              </a:ext>
            </a:extLst>
          </p:cNvPr>
          <p:cNvSpPr txBox="1"/>
          <p:nvPr userDrawn="1"/>
        </p:nvSpPr>
        <p:spPr>
          <a:xfrm>
            <a:off x="741133" y="4552712"/>
            <a:ext cx="1431264" cy="943143"/>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Original Gonski review calls for transparent and fair funding </a:t>
            </a:r>
          </a:p>
        </p:txBody>
      </p:sp>
      <p:sp>
        <p:nvSpPr>
          <p:cNvPr id="21" name="Title 21">
            <a:extLst>
              <a:ext uri="{FF2B5EF4-FFF2-40B4-BE49-F238E27FC236}">
                <a16:creationId xmlns:a16="http://schemas.microsoft.com/office/drawing/2014/main" id="{C0319F0B-9F5F-D349-B1F4-AA1AA02A4EA4}"/>
              </a:ext>
            </a:extLst>
          </p:cNvPr>
          <p:cNvSpPr txBox="1">
            <a:spLocks/>
          </p:cNvSpPr>
          <p:nvPr userDrawn="1"/>
        </p:nvSpPr>
        <p:spPr>
          <a:xfrm>
            <a:off x="668868" y="4121057"/>
            <a:ext cx="787897"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2011</a:t>
            </a:r>
            <a:endParaRPr lang="en-US" sz="1700" b="1">
              <a:solidFill>
                <a:schemeClr val="tx2"/>
              </a:solidFill>
              <a:latin typeface="Montserrat" pitchFamily="2" charset="77"/>
            </a:endParaRPr>
          </a:p>
        </p:txBody>
      </p:sp>
      <p:sp>
        <p:nvSpPr>
          <p:cNvPr id="22" name="Oval 21">
            <a:extLst>
              <a:ext uri="{FF2B5EF4-FFF2-40B4-BE49-F238E27FC236}">
                <a16:creationId xmlns:a16="http://schemas.microsoft.com/office/drawing/2014/main" id="{A9C4632C-1BE8-3E47-A6CE-B920A7FC4C7A}"/>
              </a:ext>
            </a:extLst>
          </p:cNvPr>
          <p:cNvSpPr/>
          <p:nvPr userDrawn="1"/>
        </p:nvSpPr>
        <p:spPr>
          <a:xfrm>
            <a:off x="2647421" y="3667455"/>
            <a:ext cx="315764" cy="3157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itle 21">
            <a:extLst>
              <a:ext uri="{FF2B5EF4-FFF2-40B4-BE49-F238E27FC236}">
                <a16:creationId xmlns:a16="http://schemas.microsoft.com/office/drawing/2014/main" id="{8DD0F17C-B82F-054A-AD65-9E2FAFB7E5F8}"/>
              </a:ext>
            </a:extLst>
          </p:cNvPr>
          <p:cNvSpPr txBox="1">
            <a:spLocks/>
          </p:cNvSpPr>
          <p:nvPr userDrawn="1"/>
        </p:nvSpPr>
        <p:spPr>
          <a:xfrm>
            <a:off x="2441327" y="4121057"/>
            <a:ext cx="842827" cy="291978"/>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a:lnSpc>
                <a:spcPct val="100000"/>
              </a:lnSpc>
            </a:pPr>
            <a:r>
              <a:rPr lang="en-GB" sz="1700" b="1">
                <a:solidFill>
                  <a:schemeClr val="tx2"/>
                </a:solidFill>
                <a:latin typeface="Montserrat" pitchFamily="2" charset="77"/>
              </a:rPr>
              <a:t>2012</a:t>
            </a:r>
            <a:endParaRPr lang="en-US" sz="1700" b="1">
              <a:solidFill>
                <a:schemeClr val="tx2"/>
              </a:solidFill>
              <a:latin typeface="Montserrat" pitchFamily="2" charset="77"/>
            </a:endParaRPr>
          </a:p>
        </p:txBody>
      </p:sp>
      <p:cxnSp>
        <p:nvCxnSpPr>
          <p:cNvPr id="24" name="Straight Arrow Connector 23">
            <a:extLst>
              <a:ext uri="{FF2B5EF4-FFF2-40B4-BE49-F238E27FC236}">
                <a16:creationId xmlns:a16="http://schemas.microsoft.com/office/drawing/2014/main" id="{9402189F-7CAE-1145-BA01-F3E8943DDE06}"/>
              </a:ext>
            </a:extLst>
          </p:cNvPr>
          <p:cNvCxnSpPr>
            <a:cxnSpLocks/>
          </p:cNvCxnSpPr>
          <p:nvPr userDrawn="1"/>
        </p:nvCxnSpPr>
        <p:spPr>
          <a:xfrm>
            <a:off x="0" y="2989717"/>
            <a:ext cx="3039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556C82-E712-5747-9B92-5CBD7E76D90B}"/>
              </a:ext>
            </a:extLst>
          </p:cNvPr>
          <p:cNvSpPr txBox="1"/>
          <p:nvPr userDrawn="1"/>
        </p:nvSpPr>
        <p:spPr>
          <a:xfrm>
            <a:off x="2533967" y="4552712"/>
            <a:ext cx="1965293" cy="947888"/>
          </a:xfrm>
          <a:prstGeom prst="rect">
            <a:avLst/>
          </a:prstGeom>
          <a:noFill/>
        </p:spPr>
        <p:txBody>
          <a:bodyPr wrap="square" rtlCol="0">
            <a:spAutoFit/>
          </a:bodyPr>
          <a:lstStyle/>
          <a:p>
            <a:pPr>
              <a:lnSpc>
                <a:spcPts val="1700"/>
              </a:lnSpc>
            </a:pPr>
            <a:r>
              <a:rPr lang="en-US" sz="1200">
                <a:solidFill>
                  <a:schemeClr val="tx1"/>
                </a:solidFill>
                <a:latin typeface="+mj-lt"/>
                <a:ea typeface="Lato" panose="020F0502020204030203" pitchFamily="34" charset="0"/>
                <a:cs typeface="Lato" panose="020F0502020204030203" pitchFamily="34" charset="0"/>
              </a:rPr>
              <a:t>Evidence bodies established in other jurisdictions, e.g., EEF in UK, CESE in NSW</a:t>
            </a:r>
          </a:p>
        </p:txBody>
      </p:sp>
    </p:spTree>
    <p:extLst>
      <p:ext uri="{BB962C8B-B14F-4D97-AF65-F5344CB8AC3E}">
        <p14:creationId xmlns:p14="http://schemas.microsoft.com/office/powerpoint/2010/main" val="16545449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eam profile + images">
    <p:spTree>
      <p:nvGrpSpPr>
        <p:cNvPr id="1" name=""/>
        <p:cNvGrpSpPr/>
        <p:nvPr/>
      </p:nvGrpSpPr>
      <p:grpSpPr>
        <a:xfrm>
          <a:off x="0" y="0"/>
          <a:ext cx="0" cy="0"/>
          <a:chOff x="0" y="0"/>
          <a:chExt cx="0" cy="0"/>
        </a:xfrm>
      </p:grpSpPr>
      <p:sp>
        <p:nvSpPr>
          <p:cNvPr id="33" name="Picture Placeholder 15">
            <a:extLst>
              <a:ext uri="{FF2B5EF4-FFF2-40B4-BE49-F238E27FC236}">
                <a16:creationId xmlns:a16="http://schemas.microsoft.com/office/drawing/2014/main" id="{0A5FE13E-C26B-F04E-841B-4BA5D3ECEB9E}"/>
              </a:ext>
            </a:extLst>
          </p:cNvPr>
          <p:cNvSpPr>
            <a:spLocks noGrp="1"/>
          </p:cNvSpPr>
          <p:nvPr>
            <p:ph type="pic" sz="quarter" idx="21"/>
          </p:nvPr>
        </p:nvSpPr>
        <p:spPr>
          <a:xfrm>
            <a:off x="8846460" y="1916113"/>
            <a:ext cx="2581275" cy="2779712"/>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32" name="Picture Placeholder 15">
            <a:extLst>
              <a:ext uri="{FF2B5EF4-FFF2-40B4-BE49-F238E27FC236}">
                <a16:creationId xmlns:a16="http://schemas.microsoft.com/office/drawing/2014/main" id="{1C9D3A71-8886-3149-9450-DE94582CEA44}"/>
              </a:ext>
            </a:extLst>
          </p:cNvPr>
          <p:cNvSpPr>
            <a:spLocks noGrp="1"/>
          </p:cNvSpPr>
          <p:nvPr>
            <p:ph type="pic" sz="quarter" idx="20"/>
          </p:nvPr>
        </p:nvSpPr>
        <p:spPr>
          <a:xfrm>
            <a:off x="6163220" y="1916113"/>
            <a:ext cx="2581275" cy="2779712"/>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31" name="Picture Placeholder 15">
            <a:extLst>
              <a:ext uri="{FF2B5EF4-FFF2-40B4-BE49-F238E27FC236}">
                <a16:creationId xmlns:a16="http://schemas.microsoft.com/office/drawing/2014/main" id="{9BB9A3A9-41C6-7749-9445-8FCF5D153922}"/>
              </a:ext>
            </a:extLst>
          </p:cNvPr>
          <p:cNvSpPr>
            <a:spLocks noGrp="1"/>
          </p:cNvSpPr>
          <p:nvPr>
            <p:ph type="pic" sz="quarter" idx="19"/>
          </p:nvPr>
        </p:nvSpPr>
        <p:spPr>
          <a:xfrm>
            <a:off x="3464991" y="1916113"/>
            <a:ext cx="2581275" cy="2779712"/>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30" name="Picture Placeholder 15">
            <a:extLst>
              <a:ext uri="{FF2B5EF4-FFF2-40B4-BE49-F238E27FC236}">
                <a16:creationId xmlns:a16="http://schemas.microsoft.com/office/drawing/2014/main" id="{92189B74-9505-AF46-9047-D0325321C3D9}"/>
              </a:ext>
            </a:extLst>
          </p:cNvPr>
          <p:cNvSpPr>
            <a:spLocks noGrp="1"/>
          </p:cNvSpPr>
          <p:nvPr>
            <p:ph type="pic" sz="quarter" idx="18"/>
          </p:nvPr>
        </p:nvSpPr>
        <p:spPr>
          <a:xfrm>
            <a:off x="766762" y="1916113"/>
            <a:ext cx="2581275" cy="2779712"/>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7" name="Rectangle 6">
            <a:extLst>
              <a:ext uri="{FF2B5EF4-FFF2-40B4-BE49-F238E27FC236}">
                <a16:creationId xmlns:a16="http://schemas.microsoft.com/office/drawing/2014/main" id="{AC6B26BB-4E69-434F-9C74-D03C7670FA7C}"/>
              </a:ext>
            </a:extLst>
          </p:cNvPr>
          <p:cNvSpPr/>
          <p:nvPr userDrawn="1"/>
        </p:nvSpPr>
        <p:spPr>
          <a:xfrm>
            <a:off x="766761" y="4510836"/>
            <a:ext cx="2591273"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A5346E-F734-5C40-A877-7CA142A79292}"/>
              </a:ext>
            </a:extLst>
          </p:cNvPr>
          <p:cNvSpPr/>
          <p:nvPr userDrawn="1"/>
        </p:nvSpPr>
        <p:spPr>
          <a:xfrm>
            <a:off x="3473763"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232C58-9920-E24A-9124-CBB884B2D29E}"/>
              </a:ext>
            </a:extLst>
          </p:cNvPr>
          <p:cNvSpPr/>
          <p:nvPr userDrawn="1"/>
        </p:nvSpPr>
        <p:spPr>
          <a:xfrm>
            <a:off x="6158863"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F79D2D-410C-4345-B3D1-86507CD46140}"/>
              </a:ext>
            </a:extLst>
          </p:cNvPr>
          <p:cNvSpPr/>
          <p:nvPr userDrawn="1"/>
        </p:nvSpPr>
        <p:spPr>
          <a:xfrm>
            <a:off x="8843962"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11290214-2464-3046-96FD-F463CFCCF53C}"/>
              </a:ext>
            </a:extLst>
          </p:cNvPr>
          <p:cNvSpPr>
            <a:spLocks noGrp="1"/>
          </p:cNvSpPr>
          <p:nvPr>
            <p:ph type="body" sz="quarter" idx="10" hasCustomPrompt="1"/>
          </p:nvPr>
        </p:nvSpPr>
        <p:spPr>
          <a:xfrm>
            <a:off x="766763" y="4879925"/>
            <a:ext cx="2581275" cy="389547"/>
          </a:xfrm>
          <a:prstGeom prst="rect">
            <a:avLst/>
          </a:prstGeom>
        </p:spPr>
        <p:txBody>
          <a:bodyPr lIns="0" tIns="0" rIns="0" bIns="0"/>
          <a:lstStyle>
            <a:lvl1pPr algn="ctr">
              <a:lnSpc>
                <a:spcPct val="100000"/>
              </a:lnSpc>
              <a:defRPr>
                <a:solidFill>
                  <a:schemeClr val="tx2"/>
                </a:solidFill>
              </a:defRPr>
            </a:lvl1pPr>
          </a:lstStyle>
          <a:p>
            <a:pPr lvl="0"/>
            <a:r>
              <a:rPr lang="en-GB"/>
              <a:t>Enter name</a:t>
            </a:r>
            <a:endParaRPr lang="en-US"/>
          </a:p>
        </p:txBody>
      </p:sp>
      <p:sp>
        <p:nvSpPr>
          <p:cNvPr id="23" name="Text Placeholder 22">
            <a:extLst>
              <a:ext uri="{FF2B5EF4-FFF2-40B4-BE49-F238E27FC236}">
                <a16:creationId xmlns:a16="http://schemas.microsoft.com/office/drawing/2014/main" id="{2CFA3FFF-EFE3-214C-AD72-2E028D77DD7B}"/>
              </a:ext>
            </a:extLst>
          </p:cNvPr>
          <p:cNvSpPr>
            <a:spLocks noGrp="1"/>
          </p:cNvSpPr>
          <p:nvPr>
            <p:ph type="body" sz="quarter" idx="11" hasCustomPrompt="1"/>
          </p:nvPr>
        </p:nvSpPr>
        <p:spPr>
          <a:xfrm>
            <a:off x="766763" y="5266485"/>
            <a:ext cx="2581275" cy="466771"/>
          </a:xfrm>
          <a:prstGeom prst="rect">
            <a:avLst/>
          </a:prstGeom>
        </p:spPr>
        <p:txBody>
          <a:bodyPr lIns="0" tIns="0" rIns="0" bIns="0"/>
          <a:lstStyle>
            <a:lvl1pPr algn="ctr">
              <a:lnSpc>
                <a:spcPct val="100000"/>
              </a:lnSpc>
              <a:defRPr sz="1400" b="0">
                <a:solidFill>
                  <a:schemeClr val="tx1"/>
                </a:solidFill>
                <a:latin typeface="+mj-lt"/>
              </a:defRPr>
            </a:lvl1pPr>
          </a:lstStyle>
          <a:p>
            <a:pPr lvl="0"/>
            <a:r>
              <a:rPr lang="en-GB"/>
              <a:t>Enter title</a:t>
            </a:r>
            <a:endParaRPr lang="en-US"/>
          </a:p>
        </p:txBody>
      </p:sp>
      <p:sp>
        <p:nvSpPr>
          <p:cNvPr id="19" name="Text Placeholder 20">
            <a:extLst>
              <a:ext uri="{FF2B5EF4-FFF2-40B4-BE49-F238E27FC236}">
                <a16:creationId xmlns:a16="http://schemas.microsoft.com/office/drawing/2014/main" id="{523183FE-F03E-4A85-A23D-3E2B8B53B311}"/>
              </a:ext>
            </a:extLst>
          </p:cNvPr>
          <p:cNvSpPr>
            <a:spLocks noGrp="1"/>
          </p:cNvSpPr>
          <p:nvPr>
            <p:ph type="body" sz="quarter" idx="22" hasCustomPrompt="1"/>
          </p:nvPr>
        </p:nvSpPr>
        <p:spPr>
          <a:xfrm>
            <a:off x="3473763" y="4879925"/>
            <a:ext cx="2581275" cy="389547"/>
          </a:xfrm>
          <a:prstGeom prst="rect">
            <a:avLst/>
          </a:prstGeom>
        </p:spPr>
        <p:txBody>
          <a:bodyPr lIns="0" tIns="0" rIns="0" bIns="0"/>
          <a:lstStyle>
            <a:lvl1pPr algn="ctr">
              <a:lnSpc>
                <a:spcPct val="100000"/>
              </a:lnSpc>
              <a:defRPr>
                <a:solidFill>
                  <a:schemeClr val="tx2"/>
                </a:solidFill>
              </a:defRPr>
            </a:lvl1pPr>
          </a:lstStyle>
          <a:p>
            <a:pPr lvl="0"/>
            <a:r>
              <a:rPr lang="en-GB"/>
              <a:t>Enter name</a:t>
            </a:r>
            <a:endParaRPr lang="en-US"/>
          </a:p>
        </p:txBody>
      </p:sp>
      <p:sp>
        <p:nvSpPr>
          <p:cNvPr id="20" name="Text Placeholder 22">
            <a:extLst>
              <a:ext uri="{FF2B5EF4-FFF2-40B4-BE49-F238E27FC236}">
                <a16:creationId xmlns:a16="http://schemas.microsoft.com/office/drawing/2014/main" id="{365A886E-5FAD-471F-AC77-9ADDED40FF07}"/>
              </a:ext>
            </a:extLst>
          </p:cNvPr>
          <p:cNvSpPr>
            <a:spLocks noGrp="1"/>
          </p:cNvSpPr>
          <p:nvPr>
            <p:ph type="body" sz="quarter" idx="23" hasCustomPrompt="1"/>
          </p:nvPr>
        </p:nvSpPr>
        <p:spPr>
          <a:xfrm>
            <a:off x="3473763" y="5266485"/>
            <a:ext cx="2581275" cy="466771"/>
          </a:xfrm>
          <a:prstGeom prst="rect">
            <a:avLst/>
          </a:prstGeom>
        </p:spPr>
        <p:txBody>
          <a:bodyPr lIns="0" tIns="0" rIns="0" bIns="0"/>
          <a:lstStyle>
            <a:lvl1pPr algn="ctr">
              <a:lnSpc>
                <a:spcPct val="100000"/>
              </a:lnSpc>
              <a:defRPr sz="1400" b="0">
                <a:solidFill>
                  <a:schemeClr val="tx1"/>
                </a:solidFill>
                <a:latin typeface="+mj-lt"/>
              </a:defRPr>
            </a:lvl1pPr>
          </a:lstStyle>
          <a:p>
            <a:pPr lvl="0"/>
            <a:r>
              <a:rPr lang="en-GB"/>
              <a:t>Enter title</a:t>
            </a:r>
            <a:endParaRPr lang="en-US"/>
          </a:p>
        </p:txBody>
      </p:sp>
      <p:sp>
        <p:nvSpPr>
          <p:cNvPr id="22" name="Text Placeholder 20">
            <a:extLst>
              <a:ext uri="{FF2B5EF4-FFF2-40B4-BE49-F238E27FC236}">
                <a16:creationId xmlns:a16="http://schemas.microsoft.com/office/drawing/2014/main" id="{32600C06-8F6E-4582-BAC8-427D4C79C1CB}"/>
              </a:ext>
            </a:extLst>
          </p:cNvPr>
          <p:cNvSpPr>
            <a:spLocks noGrp="1"/>
          </p:cNvSpPr>
          <p:nvPr>
            <p:ph type="body" sz="quarter" idx="24" hasCustomPrompt="1"/>
          </p:nvPr>
        </p:nvSpPr>
        <p:spPr>
          <a:xfrm>
            <a:off x="6163557" y="4876938"/>
            <a:ext cx="2581275" cy="389547"/>
          </a:xfrm>
          <a:prstGeom prst="rect">
            <a:avLst/>
          </a:prstGeom>
        </p:spPr>
        <p:txBody>
          <a:bodyPr lIns="0" tIns="0" rIns="0" bIns="0"/>
          <a:lstStyle>
            <a:lvl1pPr algn="ctr">
              <a:lnSpc>
                <a:spcPct val="100000"/>
              </a:lnSpc>
              <a:defRPr>
                <a:solidFill>
                  <a:schemeClr val="tx2"/>
                </a:solidFill>
              </a:defRPr>
            </a:lvl1pPr>
          </a:lstStyle>
          <a:p>
            <a:pPr lvl="0"/>
            <a:r>
              <a:rPr lang="en-GB"/>
              <a:t>Enter name</a:t>
            </a:r>
            <a:endParaRPr lang="en-US"/>
          </a:p>
        </p:txBody>
      </p:sp>
      <p:sp>
        <p:nvSpPr>
          <p:cNvPr id="34" name="Text Placeholder 22">
            <a:extLst>
              <a:ext uri="{FF2B5EF4-FFF2-40B4-BE49-F238E27FC236}">
                <a16:creationId xmlns:a16="http://schemas.microsoft.com/office/drawing/2014/main" id="{87C65BCB-E9BD-4FAC-8D4E-93C485303268}"/>
              </a:ext>
            </a:extLst>
          </p:cNvPr>
          <p:cNvSpPr>
            <a:spLocks noGrp="1"/>
          </p:cNvSpPr>
          <p:nvPr>
            <p:ph type="body" sz="quarter" idx="25" hasCustomPrompt="1"/>
          </p:nvPr>
        </p:nvSpPr>
        <p:spPr>
          <a:xfrm>
            <a:off x="6163557" y="5263498"/>
            <a:ext cx="2581275" cy="466771"/>
          </a:xfrm>
          <a:prstGeom prst="rect">
            <a:avLst/>
          </a:prstGeom>
        </p:spPr>
        <p:txBody>
          <a:bodyPr lIns="0" tIns="0" rIns="0" bIns="0"/>
          <a:lstStyle>
            <a:lvl1pPr algn="ctr">
              <a:lnSpc>
                <a:spcPct val="100000"/>
              </a:lnSpc>
              <a:defRPr sz="1400" b="0">
                <a:solidFill>
                  <a:schemeClr val="tx1"/>
                </a:solidFill>
                <a:latin typeface="+mj-lt"/>
              </a:defRPr>
            </a:lvl1pPr>
          </a:lstStyle>
          <a:p>
            <a:pPr lvl="0"/>
            <a:r>
              <a:rPr lang="en-GB"/>
              <a:t>Enter title</a:t>
            </a:r>
            <a:endParaRPr lang="en-US"/>
          </a:p>
        </p:txBody>
      </p:sp>
      <p:sp>
        <p:nvSpPr>
          <p:cNvPr id="35" name="Text Placeholder 20">
            <a:extLst>
              <a:ext uri="{FF2B5EF4-FFF2-40B4-BE49-F238E27FC236}">
                <a16:creationId xmlns:a16="http://schemas.microsoft.com/office/drawing/2014/main" id="{5F85E85E-EFC0-4D41-B49D-8BD45A360872}"/>
              </a:ext>
            </a:extLst>
          </p:cNvPr>
          <p:cNvSpPr>
            <a:spLocks noGrp="1"/>
          </p:cNvSpPr>
          <p:nvPr>
            <p:ph type="body" sz="quarter" idx="26" hasCustomPrompt="1"/>
          </p:nvPr>
        </p:nvSpPr>
        <p:spPr>
          <a:xfrm>
            <a:off x="8863342" y="4879925"/>
            <a:ext cx="2581275" cy="389547"/>
          </a:xfrm>
          <a:prstGeom prst="rect">
            <a:avLst/>
          </a:prstGeom>
        </p:spPr>
        <p:txBody>
          <a:bodyPr lIns="0" tIns="0" rIns="0" bIns="0"/>
          <a:lstStyle>
            <a:lvl1pPr algn="ctr">
              <a:lnSpc>
                <a:spcPct val="100000"/>
              </a:lnSpc>
              <a:defRPr>
                <a:solidFill>
                  <a:schemeClr val="tx2"/>
                </a:solidFill>
              </a:defRPr>
            </a:lvl1pPr>
          </a:lstStyle>
          <a:p>
            <a:pPr lvl="0"/>
            <a:r>
              <a:rPr lang="en-GB"/>
              <a:t>Enter name</a:t>
            </a:r>
            <a:endParaRPr lang="en-US"/>
          </a:p>
        </p:txBody>
      </p:sp>
      <p:sp>
        <p:nvSpPr>
          <p:cNvPr id="36" name="Text Placeholder 22">
            <a:extLst>
              <a:ext uri="{FF2B5EF4-FFF2-40B4-BE49-F238E27FC236}">
                <a16:creationId xmlns:a16="http://schemas.microsoft.com/office/drawing/2014/main" id="{4D59B60A-CF01-4E5D-A439-2CEFCA36AC1F}"/>
              </a:ext>
            </a:extLst>
          </p:cNvPr>
          <p:cNvSpPr>
            <a:spLocks noGrp="1"/>
          </p:cNvSpPr>
          <p:nvPr>
            <p:ph type="body" sz="quarter" idx="27" hasCustomPrompt="1"/>
          </p:nvPr>
        </p:nvSpPr>
        <p:spPr>
          <a:xfrm>
            <a:off x="8863342" y="5266485"/>
            <a:ext cx="2581275" cy="466771"/>
          </a:xfrm>
          <a:prstGeom prst="rect">
            <a:avLst/>
          </a:prstGeom>
        </p:spPr>
        <p:txBody>
          <a:bodyPr lIns="0" tIns="0" rIns="0" bIns="0"/>
          <a:lstStyle>
            <a:lvl1pPr algn="ctr">
              <a:lnSpc>
                <a:spcPct val="100000"/>
              </a:lnSpc>
              <a:defRPr sz="1400" b="0">
                <a:solidFill>
                  <a:schemeClr val="tx1"/>
                </a:solidFill>
                <a:latin typeface="+mj-lt"/>
              </a:defRPr>
            </a:lvl1pPr>
          </a:lstStyle>
          <a:p>
            <a:pPr lvl="0"/>
            <a:r>
              <a:rPr lang="en-GB"/>
              <a:t>Enter title</a:t>
            </a:r>
            <a:endParaRPr lang="en-US"/>
          </a:p>
        </p:txBody>
      </p:sp>
      <p:sp>
        <p:nvSpPr>
          <p:cNvPr id="2" name="Title 6">
            <a:extLst>
              <a:ext uri="{FF2B5EF4-FFF2-40B4-BE49-F238E27FC236}">
                <a16:creationId xmlns:a16="http://schemas.microsoft.com/office/drawing/2014/main" id="{9E57A001-3386-E36E-533F-ECF8968595A0}"/>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2FE398A9-2322-8D43-E815-67CC264AC2EA}"/>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7111360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F12627-3C66-AE45-BCD2-1A3B83948132}"/>
              </a:ext>
            </a:extLst>
          </p:cNvPr>
          <p:cNvSpPr txBox="1"/>
          <p:nvPr userDrawn="1"/>
        </p:nvSpPr>
        <p:spPr>
          <a:xfrm>
            <a:off x="6858000"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0" name="Text Placeholder 6">
            <a:extLst>
              <a:ext uri="{FF2B5EF4-FFF2-40B4-BE49-F238E27FC236}">
                <a16:creationId xmlns:a16="http://schemas.microsoft.com/office/drawing/2014/main" id="{FF829E75-985B-764D-9C5E-2656D0571EAF}"/>
              </a:ext>
            </a:extLst>
          </p:cNvPr>
          <p:cNvSpPr>
            <a:spLocks noGrp="1"/>
          </p:cNvSpPr>
          <p:nvPr>
            <p:ph type="body" sz="quarter" idx="10" hasCustomPrompt="1"/>
          </p:nvPr>
        </p:nvSpPr>
        <p:spPr>
          <a:xfrm>
            <a:off x="766762" y="1916113"/>
            <a:ext cx="10658475"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Bold" panose="00000700000000000000" pitchFamily="2" charset="0"/>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2" name="Title 6">
            <a:extLst>
              <a:ext uri="{FF2B5EF4-FFF2-40B4-BE49-F238E27FC236}">
                <a16:creationId xmlns:a16="http://schemas.microsoft.com/office/drawing/2014/main" id="{71EDCFC2-AD60-5FE6-CCE0-087D7E996748}"/>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4" name="Rectangle 3">
            <a:extLst>
              <a:ext uri="{FF2B5EF4-FFF2-40B4-BE49-F238E27FC236}">
                <a16:creationId xmlns:a16="http://schemas.microsoft.com/office/drawing/2014/main" id="{B91863C1-CEA4-0441-BB8B-B742C1D5467D}"/>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3830315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F830069-9A1A-F747-8918-23D9DA358245}"/>
              </a:ext>
            </a:extLst>
          </p:cNvPr>
          <p:cNvSpPr>
            <a:spLocks noGrp="1"/>
          </p:cNvSpPr>
          <p:nvPr>
            <p:ph type="body" sz="quarter" idx="10" hasCustomPrompt="1"/>
          </p:nvPr>
        </p:nvSpPr>
        <p:spPr>
          <a:xfrm>
            <a:off x="766762" y="1916113"/>
            <a:ext cx="5041901"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Bold" panose="00000700000000000000" pitchFamily="2" charset="0"/>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10" name="Text Placeholder 6">
            <a:extLst>
              <a:ext uri="{FF2B5EF4-FFF2-40B4-BE49-F238E27FC236}">
                <a16:creationId xmlns:a16="http://schemas.microsoft.com/office/drawing/2014/main" id="{FE3DF716-9FA3-BA43-9137-7494FE782442}"/>
              </a:ext>
            </a:extLst>
          </p:cNvPr>
          <p:cNvSpPr>
            <a:spLocks noGrp="1"/>
          </p:cNvSpPr>
          <p:nvPr>
            <p:ph type="body" sz="quarter" idx="11"/>
          </p:nvPr>
        </p:nvSpPr>
        <p:spPr>
          <a:xfrm>
            <a:off x="6381178" y="1916113"/>
            <a:ext cx="5041901"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6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a:lvl5pPr>
          </a:lstStyle>
          <a:p>
            <a:pPr lvl="0"/>
            <a:r>
              <a:rPr lang="en-US"/>
              <a:t>Click to edit Master text styles</a:t>
            </a:r>
          </a:p>
        </p:txBody>
      </p:sp>
      <p:sp>
        <p:nvSpPr>
          <p:cNvPr id="3" name="Title 6">
            <a:extLst>
              <a:ext uri="{FF2B5EF4-FFF2-40B4-BE49-F238E27FC236}">
                <a16:creationId xmlns:a16="http://schemas.microsoft.com/office/drawing/2014/main" id="{91791A62-4D5E-8B89-C668-F2179491F7E9}"/>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4" name="Rectangle 3">
            <a:extLst>
              <a:ext uri="{FF2B5EF4-FFF2-40B4-BE49-F238E27FC236}">
                <a16:creationId xmlns:a16="http://schemas.microsoft.com/office/drawing/2014/main" id="{46319C22-9F8F-2899-D692-2A95F7B17B0B}"/>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1522238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One column text (wide) + image">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6B4DF7B-4F9B-8046-8DBC-FAF71A3D3B55}"/>
              </a:ext>
            </a:extLst>
          </p:cNvPr>
          <p:cNvSpPr>
            <a:spLocks noGrp="1"/>
          </p:cNvSpPr>
          <p:nvPr>
            <p:ph type="pic" sz="quarter" idx="11"/>
          </p:nvPr>
        </p:nvSpPr>
        <p:spPr>
          <a:xfrm>
            <a:off x="6960096" y="0"/>
            <a:ext cx="5231904" cy="6858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5" name="TextBox 4">
            <a:extLst>
              <a:ext uri="{FF2B5EF4-FFF2-40B4-BE49-F238E27FC236}">
                <a16:creationId xmlns:a16="http://schemas.microsoft.com/office/drawing/2014/main" id="{B9FFC176-4323-DE42-B2ED-A0460946DD8D}"/>
              </a:ext>
            </a:extLst>
          </p:cNvPr>
          <p:cNvSpPr txBox="1"/>
          <p:nvPr userDrawn="1"/>
        </p:nvSpPr>
        <p:spPr>
          <a:xfrm>
            <a:off x="2503357" y="1941226"/>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8" name="Text Placeholder 6">
            <a:extLst>
              <a:ext uri="{FF2B5EF4-FFF2-40B4-BE49-F238E27FC236}">
                <a16:creationId xmlns:a16="http://schemas.microsoft.com/office/drawing/2014/main" id="{4CB160B5-B976-044E-9E1E-B25F8F4679A3}"/>
              </a:ext>
            </a:extLst>
          </p:cNvPr>
          <p:cNvSpPr>
            <a:spLocks noGrp="1"/>
          </p:cNvSpPr>
          <p:nvPr>
            <p:ph type="body" sz="quarter" idx="10" hasCustomPrompt="1"/>
          </p:nvPr>
        </p:nvSpPr>
        <p:spPr>
          <a:xfrm>
            <a:off x="766762" y="1916113"/>
            <a:ext cx="5041901"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Bold" panose="00000700000000000000" pitchFamily="2" charset="0"/>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2" name="Title 6">
            <a:extLst>
              <a:ext uri="{FF2B5EF4-FFF2-40B4-BE49-F238E27FC236}">
                <a16:creationId xmlns:a16="http://schemas.microsoft.com/office/drawing/2014/main" id="{85D645CC-3BA5-8161-EECC-98926C698C67}"/>
              </a:ext>
            </a:extLst>
          </p:cNvPr>
          <p:cNvSpPr>
            <a:spLocks noGrp="1"/>
          </p:cNvSpPr>
          <p:nvPr>
            <p:ph type="title" hasCustomPrompt="1"/>
          </p:nvPr>
        </p:nvSpPr>
        <p:spPr>
          <a:xfrm>
            <a:off x="619124" y="527904"/>
            <a:ext cx="5548884"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4" name="Rectangle 3">
            <a:extLst>
              <a:ext uri="{FF2B5EF4-FFF2-40B4-BE49-F238E27FC236}">
                <a16:creationId xmlns:a16="http://schemas.microsoft.com/office/drawing/2014/main" id="{25BC9410-18F7-294D-57BA-E66347712EC9}"/>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653066525"/>
      </p:ext>
    </p:extLst>
  </p:cSld>
  <p:clrMapOvr>
    <a:masterClrMapping/>
  </p:clrMapOvr>
  <p:extLst>
    <p:ext uri="{DCECCB84-F9BA-43D5-87BE-67443E8EF086}">
      <p15:sldGuideLst xmlns:p15="http://schemas.microsoft.com/office/powerpoint/2012/main">
        <p15:guide id="1" pos="4793">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One column text + image (alt)">
    <p:spTree>
      <p:nvGrpSpPr>
        <p:cNvPr id="1" name=""/>
        <p:cNvGrpSpPr/>
        <p:nvPr/>
      </p:nvGrpSpPr>
      <p:grpSpPr>
        <a:xfrm>
          <a:off x="0" y="0"/>
          <a:ext cx="0" cy="0"/>
          <a:chOff x="0" y="0"/>
          <a:chExt cx="0" cy="0"/>
        </a:xfrm>
      </p:grpSpPr>
      <p:sp>
        <p:nvSpPr>
          <p:cNvPr id="22" name="Text Placeholder 6">
            <a:extLst>
              <a:ext uri="{FF2B5EF4-FFF2-40B4-BE49-F238E27FC236}">
                <a16:creationId xmlns:a16="http://schemas.microsoft.com/office/drawing/2014/main" id="{B57FE38D-35E7-E74C-BADB-3B18824AD0FE}"/>
              </a:ext>
            </a:extLst>
          </p:cNvPr>
          <p:cNvSpPr>
            <a:spLocks noGrp="1"/>
          </p:cNvSpPr>
          <p:nvPr>
            <p:ph type="body" sz="quarter" idx="10" hasCustomPrompt="1"/>
          </p:nvPr>
        </p:nvSpPr>
        <p:spPr>
          <a:xfrm>
            <a:off x="6391816" y="1916113"/>
            <a:ext cx="5041900"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600" b="1" i="0">
                <a:latin typeface="Montserrat SemiBold" panose="00000700000000000000" pitchFamily="2" charset="0"/>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23" name="Picture Placeholder 15">
            <a:extLst>
              <a:ext uri="{FF2B5EF4-FFF2-40B4-BE49-F238E27FC236}">
                <a16:creationId xmlns:a16="http://schemas.microsoft.com/office/drawing/2014/main" id="{4DAD2415-065E-3647-BA59-77E2D42FB919}"/>
              </a:ext>
            </a:extLst>
          </p:cNvPr>
          <p:cNvSpPr>
            <a:spLocks noGrp="1"/>
          </p:cNvSpPr>
          <p:nvPr>
            <p:ph type="pic" sz="quarter" idx="11"/>
          </p:nvPr>
        </p:nvSpPr>
        <p:spPr>
          <a:xfrm>
            <a:off x="766763" y="1916113"/>
            <a:ext cx="5041900" cy="4033838"/>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 name="Title 6">
            <a:extLst>
              <a:ext uri="{FF2B5EF4-FFF2-40B4-BE49-F238E27FC236}">
                <a16:creationId xmlns:a16="http://schemas.microsoft.com/office/drawing/2014/main" id="{FF7F0FD4-3CE6-F899-F865-78F9DC95F8A3}"/>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704EE6CC-3460-AFFE-5AD6-0207B47C94A4}"/>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033396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flip="none" rotWithShape="1">
          <a:gsLst>
            <a:gs pos="100000">
              <a:schemeClr val="accent2">
                <a:lumMod val="60000"/>
                <a:lumOff val="40000"/>
              </a:schemeClr>
            </a:gs>
            <a:gs pos="63000">
              <a:schemeClr val="accent2">
                <a:lumMod val="100000"/>
              </a:schemeClr>
            </a:gs>
          </a:gsLst>
          <a:lin ang="2700000" scaled="1"/>
          <a:tileRect/>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a:prstGeom prst="rect">
            <a:avLst/>
          </a:prstGeom>
        </p:spPr>
        <p:txBody>
          <a:bodyPr anchor="b" anchorCtr="0"/>
          <a:lstStyle>
            <a:lvl1pPr algn="l">
              <a:defRPr sz="6000" b="1" i="0">
                <a:solidFill>
                  <a:schemeClr val="bg1"/>
                </a:solidFill>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8" name="Freeform: Shape 7">
            <a:extLst>
              <a:ext uri="{FF2B5EF4-FFF2-40B4-BE49-F238E27FC236}">
                <a16:creationId xmlns:a16="http://schemas.microsoft.com/office/drawing/2014/main" id="{02C6EADB-5481-84C7-18FC-C772ABF9CFF6}"/>
              </a:ext>
            </a:extLst>
          </p:cNvPr>
          <p:cNvSpPr/>
          <p:nvPr userDrawn="1"/>
        </p:nvSpPr>
        <p:spPr>
          <a:xfrm rot="20154533">
            <a:off x="6095179" y="3536438"/>
            <a:ext cx="7259463" cy="4208878"/>
          </a:xfrm>
          <a:custGeom>
            <a:avLst/>
            <a:gdLst>
              <a:gd name="connsiteX0" fmla="*/ 7259463 w 7259463"/>
              <a:gd name="connsiteY0" fmla="*/ 0 h 4208878"/>
              <a:gd name="connsiteX1" fmla="*/ 7033011 w 7259463"/>
              <a:gd name="connsiteY1" fmla="*/ 506451 h 4208878"/>
              <a:gd name="connsiteX2" fmla="*/ 7011616 w 7259463"/>
              <a:gd name="connsiteY2" fmla="*/ 514860 h 4208878"/>
              <a:gd name="connsiteX3" fmla="*/ 4398705 w 7259463"/>
              <a:gd name="connsiteY3" fmla="*/ 2480086 h 4208878"/>
              <a:gd name="connsiteX4" fmla="*/ 5416326 w 7259463"/>
              <a:gd name="connsiteY4" fmla="*/ 3331918 h 4208878"/>
              <a:gd name="connsiteX5" fmla="*/ 5664394 w 7259463"/>
              <a:gd name="connsiteY5" fmla="*/ 3567304 h 4208878"/>
              <a:gd name="connsiteX6" fmla="*/ 5377524 w 7259463"/>
              <a:gd name="connsiteY6" fmla="*/ 4208878 h 4208878"/>
              <a:gd name="connsiteX7" fmla="*/ 5255714 w 7259463"/>
              <a:gd name="connsiteY7" fmla="*/ 4154412 h 4208878"/>
              <a:gd name="connsiteX8" fmla="*/ 4886717 w 7259463"/>
              <a:gd name="connsiteY8" fmla="*/ 3792719 h 4208878"/>
              <a:gd name="connsiteX9" fmla="*/ 3957901 w 7259463"/>
              <a:gd name="connsiteY9" fmla="*/ 2931712 h 4208878"/>
              <a:gd name="connsiteX10" fmla="*/ 3611181 w 7259463"/>
              <a:gd name="connsiteY10" fmla="*/ 3368972 h 4208878"/>
              <a:gd name="connsiteX11" fmla="*/ 3582381 w 7259463"/>
              <a:gd name="connsiteY11" fmla="*/ 3406206 h 4208878"/>
              <a:gd name="connsiteX12" fmla="*/ 3211044 w 7259463"/>
              <a:gd name="connsiteY12" fmla="*/ 3240168 h 4208878"/>
              <a:gd name="connsiteX13" fmla="*/ 3292530 w 7259463"/>
              <a:gd name="connsiteY13" fmla="*/ 3133711 h 4208878"/>
              <a:gd name="connsiteX14" fmla="*/ 3389906 w 7259463"/>
              <a:gd name="connsiteY14" fmla="*/ 3005120 h 4208878"/>
              <a:gd name="connsiteX15" fmla="*/ 3581752 w 7259463"/>
              <a:gd name="connsiteY15" fmla="*/ 2751980 h 4208878"/>
              <a:gd name="connsiteX16" fmla="*/ 3625104 w 7259463"/>
              <a:gd name="connsiteY16" fmla="*/ 2697141 h 4208878"/>
              <a:gd name="connsiteX17" fmla="*/ 3626862 w 7259463"/>
              <a:gd name="connsiteY17" fmla="*/ 2698716 h 4208878"/>
              <a:gd name="connsiteX18" fmla="*/ 3625119 w 7259463"/>
              <a:gd name="connsiteY18" fmla="*/ 2697122 h 4208878"/>
              <a:gd name="connsiteX19" fmla="*/ 3625104 w 7259463"/>
              <a:gd name="connsiteY19" fmla="*/ 2697141 h 4208878"/>
              <a:gd name="connsiteX20" fmla="*/ 3401180 w 7259463"/>
              <a:gd name="connsiteY20" fmla="*/ 2496611 h 4208878"/>
              <a:gd name="connsiteX21" fmla="*/ 1105732 w 7259463"/>
              <a:gd name="connsiteY21" fmla="*/ 1227350 h 4208878"/>
              <a:gd name="connsiteX22" fmla="*/ 654471 w 7259463"/>
              <a:gd name="connsiteY22" fmla="*/ 1343847 h 4208878"/>
              <a:gd name="connsiteX23" fmla="*/ 285756 w 7259463"/>
              <a:gd name="connsiteY23" fmla="*/ 1854516 h 4208878"/>
              <a:gd name="connsiteX24" fmla="*/ 266289 w 7259463"/>
              <a:gd name="connsiteY24" fmla="*/ 1923463 h 4208878"/>
              <a:gd name="connsiteX25" fmla="*/ 0 w 7259463"/>
              <a:gd name="connsiteY25" fmla="*/ 1804396 h 4208878"/>
              <a:gd name="connsiteX26" fmla="*/ 34750 w 7259463"/>
              <a:gd name="connsiteY26" fmla="*/ 1691712 h 4208878"/>
              <a:gd name="connsiteX27" fmla="*/ 276391 w 7259463"/>
              <a:gd name="connsiteY27" fmla="*/ 1268841 h 4208878"/>
              <a:gd name="connsiteX28" fmla="*/ 4024109 w 7259463"/>
              <a:gd name="connsiteY28" fmla="*/ 2247093 h 4208878"/>
              <a:gd name="connsiteX29" fmla="*/ 7146647 w 7259463"/>
              <a:gd name="connsiteY29" fmla="*/ 43305 h 42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9463" h="4208878">
                <a:moveTo>
                  <a:pt x="7259463" y="0"/>
                </a:moveTo>
                <a:lnTo>
                  <a:pt x="7033011" y="506451"/>
                </a:lnTo>
                <a:lnTo>
                  <a:pt x="7011616" y="514860"/>
                </a:lnTo>
                <a:cubicBezTo>
                  <a:pt x="6054720" y="930247"/>
                  <a:pt x="5025938" y="1755971"/>
                  <a:pt x="4398705" y="2480086"/>
                </a:cubicBezTo>
                <a:cubicBezTo>
                  <a:pt x="4751089" y="2750980"/>
                  <a:pt x="5091385" y="3036138"/>
                  <a:pt x="5416326" y="3331918"/>
                </a:cubicBezTo>
                <a:lnTo>
                  <a:pt x="5664394" y="3567304"/>
                </a:lnTo>
                <a:lnTo>
                  <a:pt x="5377524" y="4208878"/>
                </a:lnTo>
                <a:lnTo>
                  <a:pt x="5255714" y="4154412"/>
                </a:lnTo>
                <a:lnTo>
                  <a:pt x="4886717" y="3792719"/>
                </a:lnTo>
                <a:cubicBezTo>
                  <a:pt x="4575551" y="3495443"/>
                  <a:pt x="4261935" y="3208989"/>
                  <a:pt x="3957901" y="2931712"/>
                </a:cubicBezTo>
                <a:cubicBezTo>
                  <a:pt x="3870785" y="3032249"/>
                  <a:pt x="3748824" y="3190237"/>
                  <a:pt x="3611181" y="3368972"/>
                </a:cubicBezTo>
                <a:lnTo>
                  <a:pt x="3582381" y="3406206"/>
                </a:lnTo>
                <a:lnTo>
                  <a:pt x="3211044" y="3240168"/>
                </a:lnTo>
                <a:lnTo>
                  <a:pt x="3292530" y="3133711"/>
                </a:lnTo>
                <a:cubicBezTo>
                  <a:pt x="3326979" y="3088434"/>
                  <a:pt x="3359525" y="3045415"/>
                  <a:pt x="3389906" y="3005120"/>
                </a:cubicBezTo>
                <a:cubicBezTo>
                  <a:pt x="3468312" y="2900991"/>
                  <a:pt x="3532994" y="2814816"/>
                  <a:pt x="3581752" y="2751980"/>
                </a:cubicBezTo>
                <a:lnTo>
                  <a:pt x="3625104" y="2697141"/>
                </a:lnTo>
                <a:lnTo>
                  <a:pt x="3626862" y="2698716"/>
                </a:lnTo>
                <a:lnTo>
                  <a:pt x="3625119" y="2697122"/>
                </a:lnTo>
                <a:lnTo>
                  <a:pt x="3625104" y="2697141"/>
                </a:lnTo>
                <a:lnTo>
                  <a:pt x="3401180" y="2496611"/>
                </a:lnTo>
                <a:cubicBezTo>
                  <a:pt x="2297414" y="1531246"/>
                  <a:pt x="1561457" y="1234830"/>
                  <a:pt x="1105732" y="1227350"/>
                </a:cubicBezTo>
                <a:cubicBezTo>
                  <a:pt x="914078" y="1224157"/>
                  <a:pt x="765982" y="1272033"/>
                  <a:pt x="654471" y="1343847"/>
                </a:cubicBezTo>
                <a:cubicBezTo>
                  <a:pt x="490695" y="1447576"/>
                  <a:pt x="366556" y="1621523"/>
                  <a:pt x="285756" y="1854516"/>
                </a:cubicBezTo>
                <a:lnTo>
                  <a:pt x="266289" y="1923463"/>
                </a:lnTo>
                <a:lnTo>
                  <a:pt x="0" y="1804396"/>
                </a:lnTo>
                <a:lnTo>
                  <a:pt x="34750" y="1691712"/>
                </a:lnTo>
                <a:cubicBezTo>
                  <a:pt x="91488" y="1530136"/>
                  <a:pt x="170763" y="1386735"/>
                  <a:pt x="276391" y="1268841"/>
                </a:cubicBezTo>
                <a:cubicBezTo>
                  <a:pt x="1030814" y="426235"/>
                  <a:pt x="2736537" y="1327887"/>
                  <a:pt x="4024109" y="2247093"/>
                </a:cubicBezTo>
                <a:cubicBezTo>
                  <a:pt x="4954068" y="1271035"/>
                  <a:pt x="6089457" y="473362"/>
                  <a:pt x="7146647" y="43305"/>
                </a:cubicBezTo>
                <a:close/>
              </a:path>
            </a:pathLst>
          </a:custGeom>
          <a:solidFill>
            <a:schemeClr val="accent2"/>
          </a:solidFill>
          <a:ln w="0" cap="flat">
            <a:noFill/>
            <a:prstDash val="solid"/>
            <a:miter/>
          </a:ln>
        </p:spPr>
        <p:txBody>
          <a:bodyPr rtlCol="0" anchor="ctr"/>
          <a:lstStyle/>
          <a:p>
            <a:endParaRPr lang="en-US"/>
          </a:p>
        </p:txBody>
      </p:sp>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2"/>
          <a:srcRect/>
          <a:stretch/>
        </p:blipFill>
        <p:spPr>
          <a:xfrm>
            <a:off x="841308" y="5631260"/>
            <a:ext cx="1627182" cy="685443"/>
          </a:xfrm>
          <a:prstGeom prst="rect">
            <a:avLst/>
          </a:prstGeom>
        </p:spPr>
      </p:pic>
      <p:sp>
        <p:nvSpPr>
          <p:cNvPr id="9" name="TextBox 8">
            <a:extLst>
              <a:ext uri="{FF2B5EF4-FFF2-40B4-BE49-F238E27FC236}">
                <a16:creationId xmlns:a16="http://schemas.microsoft.com/office/drawing/2014/main" id="{DA0D7B3E-06CF-4CB2-1EAB-8AEF3EFC652E}"/>
              </a:ext>
            </a:extLst>
          </p:cNvPr>
          <p:cNvSpPr txBox="1"/>
          <p:nvPr userDrawn="1"/>
        </p:nvSpPr>
        <p:spPr>
          <a:xfrm>
            <a:off x="763906" y="870851"/>
            <a:ext cx="6093912" cy="307777"/>
          </a:xfrm>
          <a:prstGeom prst="rect">
            <a:avLst/>
          </a:prstGeom>
          <a:noFill/>
        </p:spPr>
        <p:txBody>
          <a:bodyPr wrap="square">
            <a:spAutoFit/>
          </a:bodyPr>
          <a:lstStyle/>
          <a:p>
            <a:pPr algn="l"/>
            <a:r>
              <a:rPr lang="en-AU" sz="1400" b="1" i="0" spc="0" baseline="0">
                <a:solidFill>
                  <a:schemeClr val="bg1"/>
                </a:solidFill>
                <a:latin typeface="Montserrat" panose="00000500000000000000" pitchFamily="2" charset="0"/>
              </a:rPr>
              <a:t>For school teachers, educators and leaders</a:t>
            </a:r>
            <a:endParaRPr lang="en-US" sz="1400" b="1" i="0" spc="0" baseline="0">
              <a:solidFill>
                <a:schemeClr val="bg1"/>
              </a:solidFill>
              <a:latin typeface="Montserrat" panose="00000500000000000000" pitchFamily="2" charset="0"/>
            </a:endParaRPr>
          </a:p>
        </p:txBody>
      </p:sp>
    </p:spTree>
    <p:extLst>
      <p:ext uri="{BB962C8B-B14F-4D97-AF65-F5344CB8AC3E}">
        <p14:creationId xmlns:p14="http://schemas.microsoft.com/office/powerpoint/2010/main" val="305118293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ist with number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1E36D209-28ED-E24B-A812-5BBAFACD78A0}"/>
              </a:ext>
            </a:extLst>
          </p:cNvPr>
          <p:cNvSpPr/>
          <p:nvPr userDrawn="1"/>
        </p:nvSpPr>
        <p:spPr>
          <a:xfrm>
            <a:off x="766763" y="1916113"/>
            <a:ext cx="732276" cy="732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8" name="Title 3">
            <a:extLst>
              <a:ext uri="{FF2B5EF4-FFF2-40B4-BE49-F238E27FC236}">
                <a16:creationId xmlns:a16="http://schemas.microsoft.com/office/drawing/2014/main" id="{54C76237-C1C6-4C47-AFEA-25E21B2E6CB4}"/>
              </a:ext>
            </a:extLst>
          </p:cNvPr>
          <p:cNvSpPr txBox="1">
            <a:spLocks/>
          </p:cNvSpPr>
          <p:nvPr userDrawn="1"/>
        </p:nvSpPr>
        <p:spPr>
          <a:xfrm>
            <a:off x="766763" y="2059017"/>
            <a:ext cx="723146" cy="398571"/>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1</a:t>
            </a:r>
          </a:p>
        </p:txBody>
      </p:sp>
      <p:sp>
        <p:nvSpPr>
          <p:cNvPr id="12" name="Oval 11">
            <a:extLst>
              <a:ext uri="{FF2B5EF4-FFF2-40B4-BE49-F238E27FC236}">
                <a16:creationId xmlns:a16="http://schemas.microsoft.com/office/drawing/2014/main" id="{5EA07F2A-9211-C94C-927E-D9FF4ED09C11}"/>
              </a:ext>
            </a:extLst>
          </p:cNvPr>
          <p:cNvSpPr/>
          <p:nvPr userDrawn="1"/>
        </p:nvSpPr>
        <p:spPr>
          <a:xfrm>
            <a:off x="766763" y="3418231"/>
            <a:ext cx="732276" cy="732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13" name="Title 3">
            <a:extLst>
              <a:ext uri="{FF2B5EF4-FFF2-40B4-BE49-F238E27FC236}">
                <a16:creationId xmlns:a16="http://schemas.microsoft.com/office/drawing/2014/main" id="{CEE54C9F-3969-774C-95C6-881227FC2BD4}"/>
              </a:ext>
            </a:extLst>
          </p:cNvPr>
          <p:cNvSpPr txBox="1">
            <a:spLocks/>
          </p:cNvSpPr>
          <p:nvPr userDrawn="1"/>
        </p:nvSpPr>
        <p:spPr>
          <a:xfrm>
            <a:off x="766763" y="3435693"/>
            <a:ext cx="723146" cy="714814"/>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2</a:t>
            </a:r>
          </a:p>
        </p:txBody>
      </p:sp>
      <p:sp>
        <p:nvSpPr>
          <p:cNvPr id="17" name="Oval 16">
            <a:extLst>
              <a:ext uri="{FF2B5EF4-FFF2-40B4-BE49-F238E27FC236}">
                <a16:creationId xmlns:a16="http://schemas.microsoft.com/office/drawing/2014/main" id="{981D7273-9678-AB41-9EE8-155D369EE4DD}"/>
              </a:ext>
            </a:extLst>
          </p:cNvPr>
          <p:cNvSpPr/>
          <p:nvPr userDrawn="1"/>
        </p:nvSpPr>
        <p:spPr>
          <a:xfrm>
            <a:off x="766763" y="5013176"/>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18" name="Title 3">
            <a:extLst>
              <a:ext uri="{FF2B5EF4-FFF2-40B4-BE49-F238E27FC236}">
                <a16:creationId xmlns:a16="http://schemas.microsoft.com/office/drawing/2014/main" id="{26DFB962-0421-9B43-A983-959B383B378B}"/>
              </a:ext>
            </a:extLst>
          </p:cNvPr>
          <p:cNvSpPr txBox="1">
            <a:spLocks/>
          </p:cNvSpPr>
          <p:nvPr userDrawn="1"/>
        </p:nvSpPr>
        <p:spPr>
          <a:xfrm>
            <a:off x="766763" y="5013176"/>
            <a:ext cx="723146" cy="73227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3</a:t>
            </a:r>
          </a:p>
        </p:txBody>
      </p:sp>
      <p:sp>
        <p:nvSpPr>
          <p:cNvPr id="22" name="Oval 21">
            <a:extLst>
              <a:ext uri="{FF2B5EF4-FFF2-40B4-BE49-F238E27FC236}">
                <a16:creationId xmlns:a16="http://schemas.microsoft.com/office/drawing/2014/main" id="{8D8C84A8-3A4D-F841-9D53-259B3715D77A}"/>
              </a:ext>
            </a:extLst>
          </p:cNvPr>
          <p:cNvSpPr/>
          <p:nvPr userDrawn="1"/>
        </p:nvSpPr>
        <p:spPr>
          <a:xfrm>
            <a:off x="6381179" y="1906183"/>
            <a:ext cx="732276" cy="732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3" name="Title 3">
            <a:extLst>
              <a:ext uri="{FF2B5EF4-FFF2-40B4-BE49-F238E27FC236}">
                <a16:creationId xmlns:a16="http://schemas.microsoft.com/office/drawing/2014/main" id="{BC81C4D0-D51D-764E-A138-67E39F6F11C1}"/>
              </a:ext>
            </a:extLst>
          </p:cNvPr>
          <p:cNvSpPr txBox="1">
            <a:spLocks/>
          </p:cNvSpPr>
          <p:nvPr userDrawn="1"/>
        </p:nvSpPr>
        <p:spPr>
          <a:xfrm>
            <a:off x="6384032" y="2074551"/>
            <a:ext cx="723146" cy="398571"/>
          </a:xfrm>
          <a:prstGeom prst="rect">
            <a:avLst/>
          </a:prstGeom>
        </p:spPr>
        <p:txBody>
          <a:bodyPr vert="horz" wrap="square"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4</a:t>
            </a:r>
          </a:p>
        </p:txBody>
      </p:sp>
      <p:sp>
        <p:nvSpPr>
          <p:cNvPr id="27" name="Oval 26">
            <a:extLst>
              <a:ext uri="{FF2B5EF4-FFF2-40B4-BE49-F238E27FC236}">
                <a16:creationId xmlns:a16="http://schemas.microsoft.com/office/drawing/2014/main" id="{084F5C00-91D6-9A42-AEE3-2995E3C8C479}"/>
              </a:ext>
            </a:extLst>
          </p:cNvPr>
          <p:cNvSpPr/>
          <p:nvPr userDrawn="1"/>
        </p:nvSpPr>
        <p:spPr>
          <a:xfrm>
            <a:off x="6381179" y="3435693"/>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8" name="Title 3">
            <a:extLst>
              <a:ext uri="{FF2B5EF4-FFF2-40B4-BE49-F238E27FC236}">
                <a16:creationId xmlns:a16="http://schemas.microsoft.com/office/drawing/2014/main" id="{6D3614C5-D8BD-7A4E-A190-8FDBF744F1C2}"/>
              </a:ext>
            </a:extLst>
          </p:cNvPr>
          <p:cNvSpPr txBox="1">
            <a:spLocks/>
          </p:cNvSpPr>
          <p:nvPr userDrawn="1"/>
        </p:nvSpPr>
        <p:spPr>
          <a:xfrm>
            <a:off x="6390323" y="3435693"/>
            <a:ext cx="723146" cy="73227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5</a:t>
            </a:r>
          </a:p>
        </p:txBody>
      </p:sp>
      <p:sp>
        <p:nvSpPr>
          <p:cNvPr id="32" name="Oval 31">
            <a:extLst>
              <a:ext uri="{FF2B5EF4-FFF2-40B4-BE49-F238E27FC236}">
                <a16:creationId xmlns:a16="http://schemas.microsoft.com/office/drawing/2014/main" id="{A73069F9-EDEC-EE48-BF7F-D747CA30FDBA}"/>
              </a:ext>
            </a:extLst>
          </p:cNvPr>
          <p:cNvSpPr/>
          <p:nvPr userDrawn="1"/>
        </p:nvSpPr>
        <p:spPr>
          <a:xfrm>
            <a:off x="6381179" y="5014948"/>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33" name="Title 3">
            <a:extLst>
              <a:ext uri="{FF2B5EF4-FFF2-40B4-BE49-F238E27FC236}">
                <a16:creationId xmlns:a16="http://schemas.microsoft.com/office/drawing/2014/main" id="{1E9076FB-F85A-C841-AA20-BA1487ACBFCE}"/>
              </a:ext>
            </a:extLst>
          </p:cNvPr>
          <p:cNvSpPr txBox="1">
            <a:spLocks/>
          </p:cNvSpPr>
          <p:nvPr userDrawn="1"/>
        </p:nvSpPr>
        <p:spPr>
          <a:xfrm>
            <a:off x="6390323" y="4998925"/>
            <a:ext cx="723146" cy="74652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a:lstStyle>
          <a:p>
            <a:pPr algn="ctr" fontAlgn="t"/>
            <a:r>
              <a:rPr lang="en-US">
                <a:solidFill>
                  <a:schemeClr val="bg1"/>
                </a:solidFill>
                <a:ea typeface="PT Sans" panose="020B0503020203020204" pitchFamily="34" charset="0"/>
                <a:cs typeface="Poppins SemiBold" panose="00000700000000000000" pitchFamily="2" charset="0"/>
              </a:rPr>
              <a:t>6</a:t>
            </a:r>
          </a:p>
        </p:txBody>
      </p:sp>
      <p:sp>
        <p:nvSpPr>
          <p:cNvPr id="34" name="Text Placeholder 54">
            <a:extLst>
              <a:ext uri="{FF2B5EF4-FFF2-40B4-BE49-F238E27FC236}">
                <a16:creationId xmlns:a16="http://schemas.microsoft.com/office/drawing/2014/main" id="{0B4BA486-D81F-3349-9AD6-64AF72422548}"/>
              </a:ext>
            </a:extLst>
          </p:cNvPr>
          <p:cNvSpPr>
            <a:spLocks noGrp="1"/>
          </p:cNvSpPr>
          <p:nvPr>
            <p:ph type="body" sz="quarter" idx="10" hasCustomPrompt="1"/>
          </p:nvPr>
        </p:nvSpPr>
        <p:spPr>
          <a:xfrm>
            <a:off x="1722441" y="1851051"/>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35" name="Text Placeholder 56">
            <a:extLst>
              <a:ext uri="{FF2B5EF4-FFF2-40B4-BE49-F238E27FC236}">
                <a16:creationId xmlns:a16="http://schemas.microsoft.com/office/drawing/2014/main" id="{549A6CAC-AB6B-7B40-A760-F4626B67293D}"/>
              </a:ext>
            </a:extLst>
          </p:cNvPr>
          <p:cNvSpPr>
            <a:spLocks noGrp="1"/>
          </p:cNvSpPr>
          <p:nvPr>
            <p:ph type="body" sz="quarter" idx="11" hasCustomPrompt="1"/>
          </p:nvPr>
        </p:nvSpPr>
        <p:spPr>
          <a:xfrm>
            <a:off x="1722441" y="2185851"/>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29" name="Text Placeholder 54">
            <a:extLst>
              <a:ext uri="{FF2B5EF4-FFF2-40B4-BE49-F238E27FC236}">
                <a16:creationId xmlns:a16="http://schemas.microsoft.com/office/drawing/2014/main" id="{C7E78FA0-4A50-4953-996B-ACA112C1D7E7}"/>
              </a:ext>
            </a:extLst>
          </p:cNvPr>
          <p:cNvSpPr>
            <a:spLocks noGrp="1"/>
          </p:cNvSpPr>
          <p:nvPr>
            <p:ph type="body" sz="quarter" idx="12" hasCustomPrompt="1"/>
          </p:nvPr>
        </p:nvSpPr>
        <p:spPr>
          <a:xfrm>
            <a:off x="1722441" y="3342381"/>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30" name="Text Placeholder 56">
            <a:extLst>
              <a:ext uri="{FF2B5EF4-FFF2-40B4-BE49-F238E27FC236}">
                <a16:creationId xmlns:a16="http://schemas.microsoft.com/office/drawing/2014/main" id="{FC6EEA0A-4E84-4876-A8B8-679A77442452}"/>
              </a:ext>
            </a:extLst>
          </p:cNvPr>
          <p:cNvSpPr>
            <a:spLocks noGrp="1"/>
          </p:cNvSpPr>
          <p:nvPr>
            <p:ph type="body" sz="quarter" idx="13" hasCustomPrompt="1"/>
          </p:nvPr>
        </p:nvSpPr>
        <p:spPr>
          <a:xfrm>
            <a:off x="1722441" y="3677181"/>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1" name="Text Placeholder 54">
            <a:extLst>
              <a:ext uri="{FF2B5EF4-FFF2-40B4-BE49-F238E27FC236}">
                <a16:creationId xmlns:a16="http://schemas.microsoft.com/office/drawing/2014/main" id="{FB052BBD-4BE6-4139-924A-DACD708E6E19}"/>
              </a:ext>
            </a:extLst>
          </p:cNvPr>
          <p:cNvSpPr>
            <a:spLocks noGrp="1"/>
          </p:cNvSpPr>
          <p:nvPr>
            <p:ph type="body" sz="quarter" idx="14" hasCustomPrompt="1"/>
          </p:nvPr>
        </p:nvSpPr>
        <p:spPr>
          <a:xfrm>
            <a:off x="1722441" y="4894400"/>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46" name="Text Placeholder 56">
            <a:extLst>
              <a:ext uri="{FF2B5EF4-FFF2-40B4-BE49-F238E27FC236}">
                <a16:creationId xmlns:a16="http://schemas.microsoft.com/office/drawing/2014/main" id="{EF09299D-C421-4EED-9D44-70302547198D}"/>
              </a:ext>
            </a:extLst>
          </p:cNvPr>
          <p:cNvSpPr>
            <a:spLocks noGrp="1"/>
          </p:cNvSpPr>
          <p:nvPr>
            <p:ph type="body" sz="quarter" idx="15" hasCustomPrompt="1"/>
          </p:nvPr>
        </p:nvSpPr>
        <p:spPr>
          <a:xfrm>
            <a:off x="1722441" y="5229200"/>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47" name="Text Placeholder 54">
            <a:extLst>
              <a:ext uri="{FF2B5EF4-FFF2-40B4-BE49-F238E27FC236}">
                <a16:creationId xmlns:a16="http://schemas.microsoft.com/office/drawing/2014/main" id="{97912B4D-7417-48FD-BA5F-29C85642A562}"/>
              </a:ext>
            </a:extLst>
          </p:cNvPr>
          <p:cNvSpPr>
            <a:spLocks noGrp="1"/>
          </p:cNvSpPr>
          <p:nvPr>
            <p:ph type="body" sz="quarter" idx="16" hasCustomPrompt="1"/>
          </p:nvPr>
        </p:nvSpPr>
        <p:spPr>
          <a:xfrm>
            <a:off x="7320136" y="1851051"/>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48" name="Text Placeholder 56">
            <a:extLst>
              <a:ext uri="{FF2B5EF4-FFF2-40B4-BE49-F238E27FC236}">
                <a16:creationId xmlns:a16="http://schemas.microsoft.com/office/drawing/2014/main" id="{ACF726F3-5028-4D09-9204-0F70DC6996F0}"/>
              </a:ext>
            </a:extLst>
          </p:cNvPr>
          <p:cNvSpPr>
            <a:spLocks noGrp="1"/>
          </p:cNvSpPr>
          <p:nvPr>
            <p:ph type="body" sz="quarter" idx="17" hasCustomPrompt="1"/>
          </p:nvPr>
        </p:nvSpPr>
        <p:spPr>
          <a:xfrm>
            <a:off x="7320136" y="2185851"/>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49" name="Text Placeholder 54">
            <a:extLst>
              <a:ext uri="{FF2B5EF4-FFF2-40B4-BE49-F238E27FC236}">
                <a16:creationId xmlns:a16="http://schemas.microsoft.com/office/drawing/2014/main" id="{5BE6E5DD-2970-4524-BE9E-6266D52CD4EA}"/>
              </a:ext>
            </a:extLst>
          </p:cNvPr>
          <p:cNvSpPr>
            <a:spLocks noGrp="1"/>
          </p:cNvSpPr>
          <p:nvPr>
            <p:ph type="body" sz="quarter" idx="18" hasCustomPrompt="1"/>
          </p:nvPr>
        </p:nvSpPr>
        <p:spPr>
          <a:xfrm>
            <a:off x="7337793" y="3338944"/>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50" name="Text Placeholder 56">
            <a:extLst>
              <a:ext uri="{FF2B5EF4-FFF2-40B4-BE49-F238E27FC236}">
                <a16:creationId xmlns:a16="http://schemas.microsoft.com/office/drawing/2014/main" id="{1FB0BE2F-B2DB-4011-9765-09802E7C9E5E}"/>
              </a:ext>
            </a:extLst>
          </p:cNvPr>
          <p:cNvSpPr>
            <a:spLocks noGrp="1"/>
          </p:cNvSpPr>
          <p:nvPr>
            <p:ph type="body" sz="quarter" idx="19" hasCustomPrompt="1"/>
          </p:nvPr>
        </p:nvSpPr>
        <p:spPr>
          <a:xfrm>
            <a:off x="7337793" y="3673744"/>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51" name="Text Placeholder 54">
            <a:extLst>
              <a:ext uri="{FF2B5EF4-FFF2-40B4-BE49-F238E27FC236}">
                <a16:creationId xmlns:a16="http://schemas.microsoft.com/office/drawing/2014/main" id="{F32BA823-0A99-4DF9-9CA5-87DB91AD8BF9}"/>
              </a:ext>
            </a:extLst>
          </p:cNvPr>
          <p:cNvSpPr>
            <a:spLocks noGrp="1"/>
          </p:cNvSpPr>
          <p:nvPr>
            <p:ph type="body" sz="quarter" idx="20" hasCustomPrompt="1"/>
          </p:nvPr>
        </p:nvSpPr>
        <p:spPr>
          <a:xfrm>
            <a:off x="7337793" y="4894400"/>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52" name="Text Placeholder 56">
            <a:extLst>
              <a:ext uri="{FF2B5EF4-FFF2-40B4-BE49-F238E27FC236}">
                <a16:creationId xmlns:a16="http://schemas.microsoft.com/office/drawing/2014/main" id="{4C5BE4B1-E467-46A0-AD9E-B6DE970B4FC1}"/>
              </a:ext>
            </a:extLst>
          </p:cNvPr>
          <p:cNvSpPr>
            <a:spLocks noGrp="1"/>
          </p:cNvSpPr>
          <p:nvPr>
            <p:ph type="body" sz="quarter" idx="21" hasCustomPrompt="1"/>
          </p:nvPr>
        </p:nvSpPr>
        <p:spPr>
          <a:xfrm>
            <a:off x="7337793" y="5229200"/>
            <a:ext cx="3744415" cy="79280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 name="Title 6">
            <a:extLst>
              <a:ext uri="{FF2B5EF4-FFF2-40B4-BE49-F238E27FC236}">
                <a16:creationId xmlns:a16="http://schemas.microsoft.com/office/drawing/2014/main" id="{0EE8F66E-6966-3F7A-A11E-2ABA58B52659}"/>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4" name="Rectangle 3">
            <a:extLst>
              <a:ext uri="{FF2B5EF4-FFF2-40B4-BE49-F238E27FC236}">
                <a16:creationId xmlns:a16="http://schemas.microsoft.com/office/drawing/2014/main" id="{C752836B-D593-CE00-B73E-8EAF10AE0073}"/>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41947673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ist with icons + imag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C8F3D8E-2385-6B4B-AE12-C0F74550355C}"/>
              </a:ext>
            </a:extLst>
          </p:cNvPr>
          <p:cNvSpPr/>
          <p:nvPr userDrawn="1"/>
        </p:nvSpPr>
        <p:spPr>
          <a:xfrm>
            <a:off x="773506" y="1916832"/>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5" name="Oval 4">
            <a:extLst>
              <a:ext uri="{FF2B5EF4-FFF2-40B4-BE49-F238E27FC236}">
                <a16:creationId xmlns:a16="http://schemas.microsoft.com/office/drawing/2014/main" id="{95317403-4ACB-4242-AC25-B6D35BC9E6AD}"/>
              </a:ext>
            </a:extLst>
          </p:cNvPr>
          <p:cNvSpPr/>
          <p:nvPr userDrawn="1"/>
        </p:nvSpPr>
        <p:spPr>
          <a:xfrm>
            <a:off x="773506" y="2944155"/>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3" name="Freeform 918">
            <a:extLst>
              <a:ext uri="{FF2B5EF4-FFF2-40B4-BE49-F238E27FC236}">
                <a16:creationId xmlns:a16="http://schemas.microsoft.com/office/drawing/2014/main" id="{0BACD4EC-1FF5-224C-8768-796ED0598C16}"/>
              </a:ext>
            </a:extLst>
          </p:cNvPr>
          <p:cNvSpPr>
            <a:spLocks noEditPoints="1"/>
          </p:cNvSpPr>
          <p:nvPr userDrawn="1"/>
        </p:nvSpPr>
        <p:spPr bwMode="auto">
          <a:xfrm>
            <a:off x="945054" y="4284544"/>
            <a:ext cx="389180" cy="337847"/>
          </a:xfrm>
          <a:custGeom>
            <a:avLst/>
            <a:gdLst>
              <a:gd name="T0" fmla="*/ 412 w 432"/>
              <a:gd name="T1" fmla="*/ 72 h 375"/>
              <a:gd name="T2" fmla="*/ 306 w 432"/>
              <a:gd name="T3" fmla="*/ 0 h 375"/>
              <a:gd name="T4" fmla="*/ 216 w 432"/>
              <a:gd name="T5" fmla="*/ 41 h 375"/>
              <a:gd name="T6" fmla="*/ 126 w 432"/>
              <a:gd name="T7" fmla="*/ 0 h 375"/>
              <a:gd name="T8" fmla="*/ 20 w 432"/>
              <a:gd name="T9" fmla="*/ 72 h 375"/>
              <a:gd name="T10" fmla="*/ 44 w 432"/>
              <a:gd name="T11" fmla="*/ 208 h 375"/>
              <a:gd name="T12" fmla="*/ 203 w 432"/>
              <a:gd name="T13" fmla="*/ 370 h 375"/>
              <a:gd name="T14" fmla="*/ 216 w 432"/>
              <a:gd name="T15" fmla="*/ 375 h 375"/>
              <a:gd name="T16" fmla="*/ 229 w 432"/>
              <a:gd name="T17" fmla="*/ 370 h 375"/>
              <a:gd name="T18" fmla="*/ 388 w 432"/>
              <a:gd name="T19" fmla="*/ 208 h 375"/>
              <a:gd name="T20" fmla="*/ 412 w 432"/>
              <a:gd name="T21" fmla="*/ 72 h 375"/>
              <a:gd name="T22" fmla="*/ 360 w 432"/>
              <a:gd name="T23" fmla="*/ 182 h 375"/>
              <a:gd name="T24" fmla="*/ 216 w 432"/>
              <a:gd name="T25" fmla="*/ 330 h 375"/>
              <a:gd name="T26" fmla="*/ 73 w 432"/>
              <a:gd name="T27" fmla="*/ 182 h 375"/>
              <a:gd name="T28" fmla="*/ 55 w 432"/>
              <a:gd name="T29" fmla="*/ 88 h 375"/>
              <a:gd name="T30" fmla="*/ 126 w 432"/>
              <a:gd name="T31" fmla="*/ 39 h 375"/>
              <a:gd name="T32" fmla="*/ 197 w 432"/>
              <a:gd name="T33" fmla="*/ 87 h 375"/>
              <a:gd name="T34" fmla="*/ 216 w 432"/>
              <a:gd name="T35" fmla="*/ 101 h 375"/>
              <a:gd name="T36" fmla="*/ 216 w 432"/>
              <a:gd name="T37" fmla="*/ 101 h 375"/>
              <a:gd name="T38" fmla="*/ 235 w 432"/>
              <a:gd name="T39" fmla="*/ 87 h 375"/>
              <a:gd name="T40" fmla="*/ 306 w 432"/>
              <a:gd name="T41" fmla="*/ 39 h 375"/>
              <a:gd name="T42" fmla="*/ 377 w 432"/>
              <a:gd name="T43" fmla="*/ 88 h 375"/>
              <a:gd name="T44" fmla="*/ 360 w 432"/>
              <a:gd name="T45" fmla="*/ 182 h 375"/>
              <a:gd name="T46" fmla="*/ 355 w 432"/>
              <a:gd name="T47" fmla="*/ 127 h 375"/>
              <a:gd name="T48" fmla="*/ 339 w 432"/>
              <a:gd name="T49" fmla="*/ 145 h 375"/>
              <a:gd name="T50" fmla="*/ 338 w 432"/>
              <a:gd name="T51" fmla="*/ 145 h 375"/>
              <a:gd name="T52" fmla="*/ 321 w 432"/>
              <a:gd name="T53" fmla="*/ 129 h 375"/>
              <a:gd name="T54" fmla="*/ 298 w 432"/>
              <a:gd name="T55" fmla="*/ 97 h 375"/>
              <a:gd name="T56" fmla="*/ 284 w 432"/>
              <a:gd name="T57" fmla="*/ 78 h 375"/>
              <a:gd name="T58" fmla="*/ 303 w 432"/>
              <a:gd name="T59" fmla="*/ 63 h 375"/>
              <a:gd name="T60" fmla="*/ 355 w 432"/>
              <a:gd name="T61" fmla="*/ 127 h 375"/>
              <a:gd name="T62" fmla="*/ 332 w 432"/>
              <a:gd name="T63" fmla="*/ 155 h 375"/>
              <a:gd name="T64" fmla="*/ 337 w 432"/>
              <a:gd name="T65" fmla="*/ 168 h 375"/>
              <a:gd name="T66" fmla="*/ 332 w 432"/>
              <a:gd name="T67" fmla="*/ 182 h 375"/>
              <a:gd name="T68" fmla="*/ 318 w 432"/>
              <a:gd name="T69" fmla="*/ 188 h 375"/>
              <a:gd name="T70" fmla="*/ 305 w 432"/>
              <a:gd name="T71" fmla="*/ 182 h 375"/>
              <a:gd name="T72" fmla="*/ 299 w 432"/>
              <a:gd name="T73" fmla="*/ 168 h 375"/>
              <a:gd name="T74" fmla="*/ 305 w 432"/>
              <a:gd name="T75" fmla="*/ 155 h 375"/>
              <a:gd name="T76" fmla="*/ 318 w 432"/>
              <a:gd name="T77" fmla="*/ 149 h 375"/>
              <a:gd name="T78" fmla="*/ 332 w 432"/>
              <a:gd name="T79" fmla="*/ 15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75">
                <a:moveTo>
                  <a:pt x="412" y="72"/>
                </a:moveTo>
                <a:cubicBezTo>
                  <a:pt x="392" y="29"/>
                  <a:pt x="351" y="0"/>
                  <a:pt x="306" y="0"/>
                </a:cubicBezTo>
                <a:cubicBezTo>
                  <a:pt x="262" y="0"/>
                  <a:pt x="233" y="20"/>
                  <a:pt x="216" y="41"/>
                </a:cubicBezTo>
                <a:cubicBezTo>
                  <a:pt x="199" y="20"/>
                  <a:pt x="170" y="0"/>
                  <a:pt x="126" y="0"/>
                </a:cubicBezTo>
                <a:cubicBezTo>
                  <a:pt x="81" y="0"/>
                  <a:pt x="40" y="29"/>
                  <a:pt x="20" y="72"/>
                </a:cubicBezTo>
                <a:cubicBezTo>
                  <a:pt x="0" y="118"/>
                  <a:pt x="9" y="169"/>
                  <a:pt x="44" y="208"/>
                </a:cubicBezTo>
                <a:cubicBezTo>
                  <a:pt x="128" y="303"/>
                  <a:pt x="203" y="370"/>
                  <a:pt x="203" y="370"/>
                </a:cubicBezTo>
                <a:cubicBezTo>
                  <a:pt x="207" y="374"/>
                  <a:pt x="212" y="375"/>
                  <a:pt x="216" y="375"/>
                </a:cubicBezTo>
                <a:cubicBezTo>
                  <a:pt x="221" y="375"/>
                  <a:pt x="225" y="374"/>
                  <a:pt x="229" y="370"/>
                </a:cubicBezTo>
                <a:cubicBezTo>
                  <a:pt x="230" y="370"/>
                  <a:pt x="304" y="303"/>
                  <a:pt x="388" y="208"/>
                </a:cubicBezTo>
                <a:cubicBezTo>
                  <a:pt x="424" y="169"/>
                  <a:pt x="432" y="118"/>
                  <a:pt x="412" y="72"/>
                </a:cubicBezTo>
                <a:close/>
                <a:moveTo>
                  <a:pt x="360" y="182"/>
                </a:moveTo>
                <a:cubicBezTo>
                  <a:pt x="297" y="252"/>
                  <a:pt x="241" y="307"/>
                  <a:pt x="216" y="330"/>
                </a:cubicBezTo>
                <a:cubicBezTo>
                  <a:pt x="192" y="307"/>
                  <a:pt x="135" y="252"/>
                  <a:pt x="73" y="182"/>
                </a:cubicBezTo>
                <a:cubicBezTo>
                  <a:pt x="47" y="154"/>
                  <a:pt x="41" y="120"/>
                  <a:pt x="55" y="88"/>
                </a:cubicBezTo>
                <a:cubicBezTo>
                  <a:pt x="69" y="59"/>
                  <a:pt x="97" y="39"/>
                  <a:pt x="126" y="39"/>
                </a:cubicBezTo>
                <a:cubicBezTo>
                  <a:pt x="183" y="39"/>
                  <a:pt x="196" y="82"/>
                  <a:pt x="197" y="87"/>
                </a:cubicBezTo>
                <a:cubicBezTo>
                  <a:pt x="200" y="95"/>
                  <a:pt x="207" y="101"/>
                  <a:pt x="216" y="101"/>
                </a:cubicBezTo>
                <a:cubicBezTo>
                  <a:pt x="216" y="101"/>
                  <a:pt x="216" y="101"/>
                  <a:pt x="216" y="101"/>
                </a:cubicBezTo>
                <a:cubicBezTo>
                  <a:pt x="225" y="101"/>
                  <a:pt x="233" y="95"/>
                  <a:pt x="235" y="87"/>
                </a:cubicBezTo>
                <a:cubicBezTo>
                  <a:pt x="236" y="82"/>
                  <a:pt x="249" y="39"/>
                  <a:pt x="306" y="39"/>
                </a:cubicBezTo>
                <a:cubicBezTo>
                  <a:pt x="335" y="39"/>
                  <a:pt x="364" y="59"/>
                  <a:pt x="377" y="88"/>
                </a:cubicBezTo>
                <a:cubicBezTo>
                  <a:pt x="391" y="120"/>
                  <a:pt x="385" y="154"/>
                  <a:pt x="360" y="182"/>
                </a:cubicBezTo>
                <a:close/>
                <a:moveTo>
                  <a:pt x="355" y="127"/>
                </a:moveTo>
                <a:cubicBezTo>
                  <a:pt x="356" y="136"/>
                  <a:pt x="349" y="144"/>
                  <a:pt x="339" y="145"/>
                </a:cubicBezTo>
                <a:cubicBezTo>
                  <a:pt x="339" y="145"/>
                  <a:pt x="339" y="145"/>
                  <a:pt x="338" y="145"/>
                </a:cubicBezTo>
                <a:cubicBezTo>
                  <a:pt x="329" y="145"/>
                  <a:pt x="322" y="138"/>
                  <a:pt x="321" y="129"/>
                </a:cubicBezTo>
                <a:cubicBezTo>
                  <a:pt x="320" y="102"/>
                  <a:pt x="302" y="97"/>
                  <a:pt x="298" y="97"/>
                </a:cubicBezTo>
                <a:cubicBezTo>
                  <a:pt x="289" y="95"/>
                  <a:pt x="283" y="87"/>
                  <a:pt x="284" y="78"/>
                </a:cubicBezTo>
                <a:cubicBezTo>
                  <a:pt x="285" y="69"/>
                  <a:pt x="294" y="62"/>
                  <a:pt x="303" y="63"/>
                </a:cubicBezTo>
                <a:cubicBezTo>
                  <a:pt x="320" y="66"/>
                  <a:pt x="352" y="82"/>
                  <a:pt x="355" y="127"/>
                </a:cubicBezTo>
                <a:close/>
                <a:moveTo>
                  <a:pt x="332" y="155"/>
                </a:moveTo>
                <a:cubicBezTo>
                  <a:pt x="335" y="158"/>
                  <a:pt x="337" y="163"/>
                  <a:pt x="337" y="168"/>
                </a:cubicBezTo>
                <a:cubicBezTo>
                  <a:pt x="337" y="173"/>
                  <a:pt x="335" y="178"/>
                  <a:pt x="332" y="182"/>
                </a:cubicBezTo>
                <a:cubicBezTo>
                  <a:pt x="328" y="186"/>
                  <a:pt x="323" y="188"/>
                  <a:pt x="318" y="188"/>
                </a:cubicBezTo>
                <a:cubicBezTo>
                  <a:pt x="313" y="188"/>
                  <a:pt x="308" y="186"/>
                  <a:pt x="305" y="182"/>
                </a:cubicBezTo>
                <a:cubicBezTo>
                  <a:pt x="301" y="178"/>
                  <a:pt x="299" y="173"/>
                  <a:pt x="299" y="168"/>
                </a:cubicBezTo>
                <a:cubicBezTo>
                  <a:pt x="299" y="163"/>
                  <a:pt x="301" y="158"/>
                  <a:pt x="305" y="155"/>
                </a:cubicBezTo>
                <a:cubicBezTo>
                  <a:pt x="308" y="151"/>
                  <a:pt x="313" y="149"/>
                  <a:pt x="318" y="149"/>
                </a:cubicBezTo>
                <a:cubicBezTo>
                  <a:pt x="323" y="149"/>
                  <a:pt x="328" y="151"/>
                  <a:pt x="332" y="155"/>
                </a:cubicBezTo>
                <a:close/>
              </a:path>
            </a:pathLst>
          </a:custGeom>
          <a:solidFill>
            <a:schemeClr val="bg1"/>
          </a:solidFill>
          <a:ln>
            <a:noFill/>
          </a:ln>
        </p:spPr>
        <p:txBody>
          <a:bodyPr vert="horz" wrap="square" lIns="68763" tIns="34382" rIns="68763" bIns="34382" numCol="1" anchor="t" anchorCtr="0" compatLnSpc="1">
            <a:prstTxWarp prst="textNoShape">
              <a:avLst/>
            </a:prstTxWarp>
          </a:bodyPr>
          <a:lstStyle/>
          <a:p>
            <a:endParaRPr lang="en-US" sz="1353"/>
          </a:p>
        </p:txBody>
      </p:sp>
      <p:sp>
        <p:nvSpPr>
          <p:cNvPr id="24" name="Freeform 918">
            <a:extLst>
              <a:ext uri="{FF2B5EF4-FFF2-40B4-BE49-F238E27FC236}">
                <a16:creationId xmlns:a16="http://schemas.microsoft.com/office/drawing/2014/main" id="{CA316BC2-A434-804A-B0FC-4C15EC9F746F}"/>
              </a:ext>
            </a:extLst>
          </p:cNvPr>
          <p:cNvSpPr>
            <a:spLocks noEditPoints="1"/>
          </p:cNvSpPr>
          <p:nvPr userDrawn="1"/>
        </p:nvSpPr>
        <p:spPr bwMode="auto">
          <a:xfrm>
            <a:off x="945054" y="5360300"/>
            <a:ext cx="389180" cy="337847"/>
          </a:xfrm>
          <a:custGeom>
            <a:avLst/>
            <a:gdLst>
              <a:gd name="T0" fmla="*/ 412 w 432"/>
              <a:gd name="T1" fmla="*/ 72 h 375"/>
              <a:gd name="T2" fmla="*/ 306 w 432"/>
              <a:gd name="T3" fmla="*/ 0 h 375"/>
              <a:gd name="T4" fmla="*/ 216 w 432"/>
              <a:gd name="T5" fmla="*/ 41 h 375"/>
              <a:gd name="T6" fmla="*/ 126 w 432"/>
              <a:gd name="T7" fmla="*/ 0 h 375"/>
              <a:gd name="T8" fmla="*/ 20 w 432"/>
              <a:gd name="T9" fmla="*/ 72 h 375"/>
              <a:gd name="T10" fmla="*/ 44 w 432"/>
              <a:gd name="T11" fmla="*/ 208 h 375"/>
              <a:gd name="T12" fmla="*/ 203 w 432"/>
              <a:gd name="T13" fmla="*/ 370 h 375"/>
              <a:gd name="T14" fmla="*/ 216 w 432"/>
              <a:gd name="T15" fmla="*/ 375 h 375"/>
              <a:gd name="T16" fmla="*/ 229 w 432"/>
              <a:gd name="T17" fmla="*/ 370 h 375"/>
              <a:gd name="T18" fmla="*/ 388 w 432"/>
              <a:gd name="T19" fmla="*/ 208 h 375"/>
              <a:gd name="T20" fmla="*/ 412 w 432"/>
              <a:gd name="T21" fmla="*/ 72 h 375"/>
              <a:gd name="T22" fmla="*/ 360 w 432"/>
              <a:gd name="T23" fmla="*/ 182 h 375"/>
              <a:gd name="T24" fmla="*/ 216 w 432"/>
              <a:gd name="T25" fmla="*/ 330 h 375"/>
              <a:gd name="T26" fmla="*/ 73 w 432"/>
              <a:gd name="T27" fmla="*/ 182 h 375"/>
              <a:gd name="T28" fmla="*/ 55 w 432"/>
              <a:gd name="T29" fmla="*/ 88 h 375"/>
              <a:gd name="T30" fmla="*/ 126 w 432"/>
              <a:gd name="T31" fmla="*/ 39 h 375"/>
              <a:gd name="T32" fmla="*/ 197 w 432"/>
              <a:gd name="T33" fmla="*/ 87 h 375"/>
              <a:gd name="T34" fmla="*/ 216 w 432"/>
              <a:gd name="T35" fmla="*/ 101 h 375"/>
              <a:gd name="T36" fmla="*/ 216 w 432"/>
              <a:gd name="T37" fmla="*/ 101 h 375"/>
              <a:gd name="T38" fmla="*/ 235 w 432"/>
              <a:gd name="T39" fmla="*/ 87 h 375"/>
              <a:gd name="T40" fmla="*/ 306 w 432"/>
              <a:gd name="T41" fmla="*/ 39 h 375"/>
              <a:gd name="T42" fmla="*/ 377 w 432"/>
              <a:gd name="T43" fmla="*/ 88 h 375"/>
              <a:gd name="T44" fmla="*/ 360 w 432"/>
              <a:gd name="T45" fmla="*/ 182 h 375"/>
              <a:gd name="T46" fmla="*/ 355 w 432"/>
              <a:gd name="T47" fmla="*/ 127 h 375"/>
              <a:gd name="T48" fmla="*/ 339 w 432"/>
              <a:gd name="T49" fmla="*/ 145 h 375"/>
              <a:gd name="T50" fmla="*/ 338 w 432"/>
              <a:gd name="T51" fmla="*/ 145 h 375"/>
              <a:gd name="T52" fmla="*/ 321 w 432"/>
              <a:gd name="T53" fmla="*/ 129 h 375"/>
              <a:gd name="T54" fmla="*/ 298 w 432"/>
              <a:gd name="T55" fmla="*/ 97 h 375"/>
              <a:gd name="T56" fmla="*/ 284 w 432"/>
              <a:gd name="T57" fmla="*/ 78 h 375"/>
              <a:gd name="T58" fmla="*/ 303 w 432"/>
              <a:gd name="T59" fmla="*/ 63 h 375"/>
              <a:gd name="T60" fmla="*/ 355 w 432"/>
              <a:gd name="T61" fmla="*/ 127 h 375"/>
              <a:gd name="T62" fmla="*/ 332 w 432"/>
              <a:gd name="T63" fmla="*/ 155 h 375"/>
              <a:gd name="T64" fmla="*/ 337 w 432"/>
              <a:gd name="T65" fmla="*/ 168 h 375"/>
              <a:gd name="T66" fmla="*/ 332 w 432"/>
              <a:gd name="T67" fmla="*/ 182 h 375"/>
              <a:gd name="T68" fmla="*/ 318 w 432"/>
              <a:gd name="T69" fmla="*/ 188 h 375"/>
              <a:gd name="T70" fmla="*/ 305 w 432"/>
              <a:gd name="T71" fmla="*/ 182 h 375"/>
              <a:gd name="T72" fmla="*/ 299 w 432"/>
              <a:gd name="T73" fmla="*/ 168 h 375"/>
              <a:gd name="T74" fmla="*/ 305 w 432"/>
              <a:gd name="T75" fmla="*/ 155 h 375"/>
              <a:gd name="T76" fmla="*/ 318 w 432"/>
              <a:gd name="T77" fmla="*/ 149 h 375"/>
              <a:gd name="T78" fmla="*/ 332 w 432"/>
              <a:gd name="T79" fmla="*/ 15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2" h="375">
                <a:moveTo>
                  <a:pt x="412" y="72"/>
                </a:moveTo>
                <a:cubicBezTo>
                  <a:pt x="392" y="29"/>
                  <a:pt x="351" y="0"/>
                  <a:pt x="306" y="0"/>
                </a:cubicBezTo>
                <a:cubicBezTo>
                  <a:pt x="262" y="0"/>
                  <a:pt x="233" y="20"/>
                  <a:pt x="216" y="41"/>
                </a:cubicBezTo>
                <a:cubicBezTo>
                  <a:pt x="199" y="20"/>
                  <a:pt x="170" y="0"/>
                  <a:pt x="126" y="0"/>
                </a:cubicBezTo>
                <a:cubicBezTo>
                  <a:pt x="81" y="0"/>
                  <a:pt x="40" y="29"/>
                  <a:pt x="20" y="72"/>
                </a:cubicBezTo>
                <a:cubicBezTo>
                  <a:pt x="0" y="118"/>
                  <a:pt x="9" y="169"/>
                  <a:pt x="44" y="208"/>
                </a:cubicBezTo>
                <a:cubicBezTo>
                  <a:pt x="128" y="303"/>
                  <a:pt x="203" y="370"/>
                  <a:pt x="203" y="370"/>
                </a:cubicBezTo>
                <a:cubicBezTo>
                  <a:pt x="207" y="374"/>
                  <a:pt x="212" y="375"/>
                  <a:pt x="216" y="375"/>
                </a:cubicBezTo>
                <a:cubicBezTo>
                  <a:pt x="221" y="375"/>
                  <a:pt x="225" y="374"/>
                  <a:pt x="229" y="370"/>
                </a:cubicBezTo>
                <a:cubicBezTo>
                  <a:pt x="230" y="370"/>
                  <a:pt x="304" y="303"/>
                  <a:pt x="388" y="208"/>
                </a:cubicBezTo>
                <a:cubicBezTo>
                  <a:pt x="424" y="169"/>
                  <a:pt x="432" y="118"/>
                  <a:pt x="412" y="72"/>
                </a:cubicBezTo>
                <a:close/>
                <a:moveTo>
                  <a:pt x="360" y="182"/>
                </a:moveTo>
                <a:cubicBezTo>
                  <a:pt x="297" y="252"/>
                  <a:pt x="241" y="307"/>
                  <a:pt x="216" y="330"/>
                </a:cubicBezTo>
                <a:cubicBezTo>
                  <a:pt x="192" y="307"/>
                  <a:pt x="135" y="252"/>
                  <a:pt x="73" y="182"/>
                </a:cubicBezTo>
                <a:cubicBezTo>
                  <a:pt x="47" y="154"/>
                  <a:pt x="41" y="120"/>
                  <a:pt x="55" y="88"/>
                </a:cubicBezTo>
                <a:cubicBezTo>
                  <a:pt x="69" y="59"/>
                  <a:pt x="97" y="39"/>
                  <a:pt x="126" y="39"/>
                </a:cubicBezTo>
                <a:cubicBezTo>
                  <a:pt x="183" y="39"/>
                  <a:pt x="196" y="82"/>
                  <a:pt x="197" y="87"/>
                </a:cubicBezTo>
                <a:cubicBezTo>
                  <a:pt x="200" y="95"/>
                  <a:pt x="207" y="101"/>
                  <a:pt x="216" y="101"/>
                </a:cubicBezTo>
                <a:cubicBezTo>
                  <a:pt x="216" y="101"/>
                  <a:pt x="216" y="101"/>
                  <a:pt x="216" y="101"/>
                </a:cubicBezTo>
                <a:cubicBezTo>
                  <a:pt x="225" y="101"/>
                  <a:pt x="233" y="95"/>
                  <a:pt x="235" y="87"/>
                </a:cubicBezTo>
                <a:cubicBezTo>
                  <a:pt x="236" y="82"/>
                  <a:pt x="249" y="39"/>
                  <a:pt x="306" y="39"/>
                </a:cubicBezTo>
                <a:cubicBezTo>
                  <a:pt x="335" y="39"/>
                  <a:pt x="364" y="59"/>
                  <a:pt x="377" y="88"/>
                </a:cubicBezTo>
                <a:cubicBezTo>
                  <a:pt x="391" y="120"/>
                  <a:pt x="385" y="154"/>
                  <a:pt x="360" y="182"/>
                </a:cubicBezTo>
                <a:close/>
                <a:moveTo>
                  <a:pt x="355" y="127"/>
                </a:moveTo>
                <a:cubicBezTo>
                  <a:pt x="356" y="136"/>
                  <a:pt x="349" y="144"/>
                  <a:pt x="339" y="145"/>
                </a:cubicBezTo>
                <a:cubicBezTo>
                  <a:pt x="339" y="145"/>
                  <a:pt x="339" y="145"/>
                  <a:pt x="338" y="145"/>
                </a:cubicBezTo>
                <a:cubicBezTo>
                  <a:pt x="329" y="145"/>
                  <a:pt x="322" y="138"/>
                  <a:pt x="321" y="129"/>
                </a:cubicBezTo>
                <a:cubicBezTo>
                  <a:pt x="320" y="102"/>
                  <a:pt x="302" y="97"/>
                  <a:pt x="298" y="97"/>
                </a:cubicBezTo>
                <a:cubicBezTo>
                  <a:pt x="289" y="95"/>
                  <a:pt x="283" y="87"/>
                  <a:pt x="284" y="78"/>
                </a:cubicBezTo>
                <a:cubicBezTo>
                  <a:pt x="285" y="69"/>
                  <a:pt x="294" y="62"/>
                  <a:pt x="303" y="63"/>
                </a:cubicBezTo>
                <a:cubicBezTo>
                  <a:pt x="320" y="66"/>
                  <a:pt x="352" y="82"/>
                  <a:pt x="355" y="127"/>
                </a:cubicBezTo>
                <a:close/>
                <a:moveTo>
                  <a:pt x="332" y="155"/>
                </a:moveTo>
                <a:cubicBezTo>
                  <a:pt x="335" y="158"/>
                  <a:pt x="337" y="163"/>
                  <a:pt x="337" y="168"/>
                </a:cubicBezTo>
                <a:cubicBezTo>
                  <a:pt x="337" y="173"/>
                  <a:pt x="335" y="178"/>
                  <a:pt x="332" y="182"/>
                </a:cubicBezTo>
                <a:cubicBezTo>
                  <a:pt x="328" y="186"/>
                  <a:pt x="323" y="188"/>
                  <a:pt x="318" y="188"/>
                </a:cubicBezTo>
                <a:cubicBezTo>
                  <a:pt x="313" y="188"/>
                  <a:pt x="308" y="186"/>
                  <a:pt x="305" y="182"/>
                </a:cubicBezTo>
                <a:cubicBezTo>
                  <a:pt x="301" y="178"/>
                  <a:pt x="299" y="173"/>
                  <a:pt x="299" y="168"/>
                </a:cubicBezTo>
                <a:cubicBezTo>
                  <a:pt x="299" y="163"/>
                  <a:pt x="301" y="158"/>
                  <a:pt x="305" y="155"/>
                </a:cubicBezTo>
                <a:cubicBezTo>
                  <a:pt x="308" y="151"/>
                  <a:pt x="313" y="149"/>
                  <a:pt x="318" y="149"/>
                </a:cubicBezTo>
                <a:cubicBezTo>
                  <a:pt x="323" y="149"/>
                  <a:pt x="328" y="151"/>
                  <a:pt x="332" y="155"/>
                </a:cubicBezTo>
                <a:close/>
              </a:path>
            </a:pathLst>
          </a:custGeom>
          <a:solidFill>
            <a:schemeClr val="bg1"/>
          </a:solidFill>
          <a:ln>
            <a:noFill/>
          </a:ln>
        </p:spPr>
        <p:txBody>
          <a:bodyPr vert="horz" wrap="square" lIns="68763" tIns="34382" rIns="68763" bIns="34382" numCol="1" anchor="t" anchorCtr="0" compatLnSpc="1">
            <a:prstTxWarp prst="textNoShape">
              <a:avLst/>
            </a:prstTxWarp>
          </a:bodyPr>
          <a:lstStyle/>
          <a:p>
            <a:endParaRPr lang="en-US" sz="1353"/>
          </a:p>
        </p:txBody>
      </p:sp>
      <p:sp>
        <p:nvSpPr>
          <p:cNvPr id="26" name="Text Placeholder 54">
            <a:extLst>
              <a:ext uri="{FF2B5EF4-FFF2-40B4-BE49-F238E27FC236}">
                <a16:creationId xmlns:a16="http://schemas.microsoft.com/office/drawing/2014/main" id="{C7A86217-EF93-0F4B-84CC-21FE6D6F9EF8}"/>
              </a:ext>
            </a:extLst>
          </p:cNvPr>
          <p:cNvSpPr>
            <a:spLocks noGrp="1"/>
          </p:cNvSpPr>
          <p:nvPr>
            <p:ph type="body" sz="quarter" idx="10" hasCustomPrompt="1"/>
          </p:nvPr>
        </p:nvSpPr>
        <p:spPr>
          <a:xfrm>
            <a:off x="1722441" y="1851051"/>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27" name="Text Placeholder 56">
            <a:extLst>
              <a:ext uri="{FF2B5EF4-FFF2-40B4-BE49-F238E27FC236}">
                <a16:creationId xmlns:a16="http://schemas.microsoft.com/office/drawing/2014/main" id="{668AD115-E37D-994F-8B49-338371F01231}"/>
              </a:ext>
            </a:extLst>
          </p:cNvPr>
          <p:cNvSpPr>
            <a:spLocks noGrp="1"/>
          </p:cNvSpPr>
          <p:nvPr>
            <p:ph type="body" sz="quarter" idx="11" hasCustomPrompt="1"/>
          </p:nvPr>
        </p:nvSpPr>
        <p:spPr>
          <a:xfrm>
            <a:off x="1722441" y="2185852"/>
            <a:ext cx="3744415" cy="732276"/>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28" name="Text Placeholder 54">
            <a:extLst>
              <a:ext uri="{FF2B5EF4-FFF2-40B4-BE49-F238E27FC236}">
                <a16:creationId xmlns:a16="http://schemas.microsoft.com/office/drawing/2014/main" id="{FA8082DB-F311-404A-9A3A-6D2827726D3F}"/>
              </a:ext>
            </a:extLst>
          </p:cNvPr>
          <p:cNvSpPr>
            <a:spLocks noGrp="1"/>
          </p:cNvSpPr>
          <p:nvPr>
            <p:ph type="body" sz="quarter" idx="12" hasCustomPrompt="1"/>
          </p:nvPr>
        </p:nvSpPr>
        <p:spPr>
          <a:xfrm>
            <a:off x="1722441" y="2949471"/>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29" name="Text Placeholder 56">
            <a:extLst>
              <a:ext uri="{FF2B5EF4-FFF2-40B4-BE49-F238E27FC236}">
                <a16:creationId xmlns:a16="http://schemas.microsoft.com/office/drawing/2014/main" id="{47925C4A-B556-C546-97B9-73B916F546BC}"/>
              </a:ext>
            </a:extLst>
          </p:cNvPr>
          <p:cNvSpPr>
            <a:spLocks noGrp="1"/>
          </p:cNvSpPr>
          <p:nvPr>
            <p:ph type="body" sz="quarter" idx="13" hasCustomPrompt="1"/>
          </p:nvPr>
        </p:nvSpPr>
        <p:spPr>
          <a:xfrm>
            <a:off x="1722441" y="3284271"/>
            <a:ext cx="3744415" cy="732277"/>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0" name="Text Placeholder 54">
            <a:extLst>
              <a:ext uri="{FF2B5EF4-FFF2-40B4-BE49-F238E27FC236}">
                <a16:creationId xmlns:a16="http://schemas.microsoft.com/office/drawing/2014/main" id="{A6C6136B-B67B-1D4F-8DB9-A886E725459C}"/>
              </a:ext>
            </a:extLst>
          </p:cNvPr>
          <p:cNvSpPr>
            <a:spLocks noGrp="1"/>
          </p:cNvSpPr>
          <p:nvPr>
            <p:ph type="body" sz="quarter" idx="14" hasCustomPrompt="1"/>
          </p:nvPr>
        </p:nvSpPr>
        <p:spPr>
          <a:xfrm>
            <a:off x="1722441" y="4028763"/>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31" name="Text Placeholder 56">
            <a:extLst>
              <a:ext uri="{FF2B5EF4-FFF2-40B4-BE49-F238E27FC236}">
                <a16:creationId xmlns:a16="http://schemas.microsoft.com/office/drawing/2014/main" id="{33AB7589-6C9B-8F40-8A32-EE45D071A466}"/>
              </a:ext>
            </a:extLst>
          </p:cNvPr>
          <p:cNvSpPr>
            <a:spLocks noGrp="1"/>
          </p:cNvSpPr>
          <p:nvPr>
            <p:ph type="body" sz="quarter" idx="15" hasCustomPrompt="1"/>
          </p:nvPr>
        </p:nvSpPr>
        <p:spPr>
          <a:xfrm>
            <a:off x="1722441" y="4363563"/>
            <a:ext cx="3744415" cy="505597"/>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2" name="Text Placeholder 54">
            <a:extLst>
              <a:ext uri="{FF2B5EF4-FFF2-40B4-BE49-F238E27FC236}">
                <a16:creationId xmlns:a16="http://schemas.microsoft.com/office/drawing/2014/main" id="{BD565873-465D-B347-BFCA-C84784B42A07}"/>
              </a:ext>
            </a:extLst>
          </p:cNvPr>
          <p:cNvSpPr>
            <a:spLocks noGrp="1"/>
          </p:cNvSpPr>
          <p:nvPr>
            <p:ph type="body" sz="quarter" idx="16" hasCustomPrompt="1"/>
          </p:nvPr>
        </p:nvSpPr>
        <p:spPr>
          <a:xfrm>
            <a:off x="1722441" y="5081957"/>
            <a:ext cx="3744415" cy="334800"/>
          </a:xfrm>
          <a:prstGeom prst="rect">
            <a:avLst/>
          </a:prstGeom>
        </p:spPr>
        <p:txBody>
          <a:bodyPr lIns="0" tIns="0" rIns="0" bIns="0"/>
          <a:lstStyle>
            <a:lvl1pPr>
              <a:lnSpc>
                <a:spcPct val="100000"/>
              </a:lnSpc>
              <a:spcAft>
                <a:spcPts val="0"/>
              </a:spcAft>
              <a:defRPr b="1" i="0">
                <a:solidFill>
                  <a:schemeClr val="tx2"/>
                </a:solidFill>
                <a:latin typeface="Montserrat SemiBold" panose="00000700000000000000" pitchFamily="2" charset="0"/>
              </a:defRPr>
            </a:lvl1pPr>
          </a:lstStyle>
          <a:p>
            <a:pPr lvl="0"/>
            <a:r>
              <a:rPr lang="en-GB"/>
              <a:t>Enter heading</a:t>
            </a:r>
            <a:endParaRPr lang="en-US"/>
          </a:p>
        </p:txBody>
      </p:sp>
      <p:sp>
        <p:nvSpPr>
          <p:cNvPr id="33" name="Text Placeholder 56">
            <a:extLst>
              <a:ext uri="{FF2B5EF4-FFF2-40B4-BE49-F238E27FC236}">
                <a16:creationId xmlns:a16="http://schemas.microsoft.com/office/drawing/2014/main" id="{9AD69216-3E6C-9144-A4BB-3D9A63ED0038}"/>
              </a:ext>
            </a:extLst>
          </p:cNvPr>
          <p:cNvSpPr>
            <a:spLocks noGrp="1"/>
          </p:cNvSpPr>
          <p:nvPr>
            <p:ph type="body" sz="quarter" idx="17" hasCustomPrompt="1"/>
          </p:nvPr>
        </p:nvSpPr>
        <p:spPr>
          <a:xfrm>
            <a:off x="1722441" y="5416757"/>
            <a:ext cx="3744415" cy="604531"/>
          </a:xfrm>
          <a:prstGeom prst="rect">
            <a:avLst/>
          </a:prstGeom>
        </p:spPr>
        <p:txBody>
          <a:bodyPr lIns="0" tIns="0" rIns="0" bIns="0"/>
          <a:lstStyle>
            <a:lvl1pPr>
              <a:lnSpc>
                <a:spcPct val="100000"/>
              </a:lnSpc>
              <a:defRPr sz="1400" b="0">
                <a:solidFill>
                  <a:schemeClr val="tx1"/>
                </a:solidFill>
                <a:latin typeface="+mj-lt"/>
              </a:defRPr>
            </a:lvl1pPr>
          </a:lstStyle>
          <a:p>
            <a:pPr lvl="0"/>
            <a:r>
              <a:rPr lang="en-US"/>
              <a:t>Click to edit text</a:t>
            </a:r>
          </a:p>
        </p:txBody>
      </p:sp>
      <p:sp>
        <p:nvSpPr>
          <p:cNvPr id="38" name="Picture Placeholder 15">
            <a:extLst>
              <a:ext uri="{FF2B5EF4-FFF2-40B4-BE49-F238E27FC236}">
                <a16:creationId xmlns:a16="http://schemas.microsoft.com/office/drawing/2014/main" id="{3AF02311-AF2F-B940-A3F7-05F970B004A4}"/>
              </a:ext>
            </a:extLst>
          </p:cNvPr>
          <p:cNvSpPr>
            <a:spLocks noGrp="1"/>
          </p:cNvSpPr>
          <p:nvPr>
            <p:ph type="pic" sz="quarter" idx="18"/>
          </p:nvPr>
        </p:nvSpPr>
        <p:spPr>
          <a:xfrm>
            <a:off x="6960096" y="0"/>
            <a:ext cx="5231904" cy="6858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0" name="Oval 19">
            <a:extLst>
              <a:ext uri="{FF2B5EF4-FFF2-40B4-BE49-F238E27FC236}">
                <a16:creationId xmlns:a16="http://schemas.microsoft.com/office/drawing/2014/main" id="{946C9922-FE3E-40E4-849A-43DDE7292C3D}"/>
              </a:ext>
            </a:extLst>
          </p:cNvPr>
          <p:cNvSpPr/>
          <p:nvPr userDrawn="1"/>
        </p:nvSpPr>
        <p:spPr>
          <a:xfrm>
            <a:off x="773506" y="4026387"/>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2" name="Oval 21">
            <a:extLst>
              <a:ext uri="{FF2B5EF4-FFF2-40B4-BE49-F238E27FC236}">
                <a16:creationId xmlns:a16="http://schemas.microsoft.com/office/drawing/2014/main" id="{1C9E1869-3E1D-4A26-B361-144A4D1B8B1B}"/>
              </a:ext>
            </a:extLst>
          </p:cNvPr>
          <p:cNvSpPr/>
          <p:nvPr userDrawn="1"/>
        </p:nvSpPr>
        <p:spPr>
          <a:xfrm>
            <a:off x="766763" y="5082250"/>
            <a:ext cx="732276" cy="7322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 name="Title 6">
            <a:extLst>
              <a:ext uri="{FF2B5EF4-FFF2-40B4-BE49-F238E27FC236}">
                <a16:creationId xmlns:a16="http://schemas.microsoft.com/office/drawing/2014/main" id="{82C781EC-E64E-EBD4-4AF6-B536A477C058}"/>
              </a:ext>
            </a:extLst>
          </p:cNvPr>
          <p:cNvSpPr>
            <a:spLocks noGrp="1"/>
          </p:cNvSpPr>
          <p:nvPr>
            <p:ph type="title" hasCustomPrompt="1"/>
          </p:nvPr>
        </p:nvSpPr>
        <p:spPr>
          <a:xfrm>
            <a:off x="619124" y="527904"/>
            <a:ext cx="5476876"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92F83AD6-6902-A544-6B23-ABACD475B172}"/>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474021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88">
          <p15:clr>
            <a:srgbClr val="FBAE40"/>
          </p15:clr>
        </p15:guide>
        <p15:guide id="4" orient="horz" pos="2568">
          <p15:clr>
            <a:srgbClr val="FBAE40"/>
          </p15:clr>
        </p15:guide>
        <p15:guide id="5" orient="horz" pos="3203">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anners + images 1">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4F5E932-1FD1-714A-B240-84FB101A8D94}"/>
              </a:ext>
            </a:extLst>
          </p:cNvPr>
          <p:cNvSpPr/>
          <p:nvPr/>
        </p:nvSpPr>
        <p:spPr>
          <a:xfrm>
            <a:off x="766762" y="1916114"/>
            <a:ext cx="2466161" cy="4033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30461EA-7B5E-F147-8C44-6DF7CC94BDBA}"/>
              </a:ext>
            </a:extLst>
          </p:cNvPr>
          <p:cNvSpPr/>
          <p:nvPr/>
        </p:nvSpPr>
        <p:spPr>
          <a:xfrm>
            <a:off x="3519515" y="1916113"/>
            <a:ext cx="2445266" cy="40338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A156C9A-F76C-E74E-B17B-14B540B12521}"/>
              </a:ext>
            </a:extLst>
          </p:cNvPr>
          <p:cNvSpPr/>
          <p:nvPr/>
        </p:nvSpPr>
        <p:spPr>
          <a:xfrm>
            <a:off x="6251373" y="1916113"/>
            <a:ext cx="2443638" cy="40338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A38EAB4-82FC-A240-89B3-3E3EDED0C533}"/>
              </a:ext>
            </a:extLst>
          </p:cNvPr>
          <p:cNvSpPr/>
          <p:nvPr/>
        </p:nvSpPr>
        <p:spPr>
          <a:xfrm>
            <a:off x="8981602" y="1916113"/>
            <a:ext cx="2443638" cy="40338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54">
            <a:extLst>
              <a:ext uri="{FF2B5EF4-FFF2-40B4-BE49-F238E27FC236}">
                <a16:creationId xmlns:a16="http://schemas.microsoft.com/office/drawing/2014/main" id="{EF6D138C-507C-2A4C-BEA7-8B61D1586C95}"/>
              </a:ext>
            </a:extLst>
          </p:cNvPr>
          <p:cNvSpPr>
            <a:spLocks noGrp="1"/>
          </p:cNvSpPr>
          <p:nvPr>
            <p:ph type="body" sz="quarter" idx="10" hasCustomPrompt="1"/>
          </p:nvPr>
        </p:nvSpPr>
        <p:spPr>
          <a:xfrm>
            <a:off x="983433" y="3623766"/>
            <a:ext cx="2016224" cy="334800"/>
          </a:xfrm>
          <a:prstGeom prst="rect">
            <a:avLst/>
          </a:prstGeom>
        </p:spPr>
        <p:txBody>
          <a:bodyPr lIns="0" tIns="0" rIns="0" bIns="0"/>
          <a:lstStyle>
            <a:lvl1pPr algn="ctr">
              <a:lnSpc>
                <a:spcPct val="100000"/>
              </a:lnSpc>
              <a:spcAft>
                <a:spcPts val="0"/>
              </a:spcAft>
              <a:defRPr sz="1600" b="1" i="0">
                <a:solidFill>
                  <a:schemeClr val="bg1"/>
                </a:solidFill>
                <a:latin typeface="Montserrat SemiBold" panose="00000700000000000000" pitchFamily="2" charset="0"/>
              </a:defRPr>
            </a:lvl1pPr>
          </a:lstStyle>
          <a:p>
            <a:pPr lvl="0"/>
            <a:r>
              <a:rPr lang="en-GB"/>
              <a:t>Enter heading</a:t>
            </a:r>
            <a:endParaRPr lang="en-US"/>
          </a:p>
        </p:txBody>
      </p:sp>
      <p:sp>
        <p:nvSpPr>
          <p:cNvPr id="53" name="Text Placeholder 56">
            <a:extLst>
              <a:ext uri="{FF2B5EF4-FFF2-40B4-BE49-F238E27FC236}">
                <a16:creationId xmlns:a16="http://schemas.microsoft.com/office/drawing/2014/main" id="{FE125918-5E65-7D40-B0AF-71D0634BF9F3}"/>
              </a:ext>
            </a:extLst>
          </p:cNvPr>
          <p:cNvSpPr>
            <a:spLocks noGrp="1"/>
          </p:cNvSpPr>
          <p:nvPr>
            <p:ph type="body" sz="quarter" idx="11" hasCustomPrompt="1"/>
          </p:nvPr>
        </p:nvSpPr>
        <p:spPr>
          <a:xfrm>
            <a:off x="983433" y="3958567"/>
            <a:ext cx="2016224" cy="732276"/>
          </a:xfrm>
          <a:prstGeom prst="rect">
            <a:avLst/>
          </a:prstGeom>
        </p:spPr>
        <p:txBody>
          <a:bodyPr lIns="0" tIns="0" rIns="0" bIns="0"/>
          <a:lstStyle>
            <a:lvl1pPr algn="ctr">
              <a:lnSpc>
                <a:spcPct val="100000"/>
              </a:lnSpc>
              <a:defRPr sz="1400" b="0">
                <a:solidFill>
                  <a:schemeClr val="bg1"/>
                </a:solidFill>
                <a:latin typeface="+mj-lt"/>
              </a:defRPr>
            </a:lvl1pPr>
          </a:lstStyle>
          <a:p>
            <a:pPr lvl="0"/>
            <a:r>
              <a:rPr lang="en-US"/>
              <a:t>Click to edit text</a:t>
            </a:r>
          </a:p>
        </p:txBody>
      </p:sp>
      <p:sp>
        <p:nvSpPr>
          <p:cNvPr id="54" name="Text Placeholder 54">
            <a:extLst>
              <a:ext uri="{FF2B5EF4-FFF2-40B4-BE49-F238E27FC236}">
                <a16:creationId xmlns:a16="http://schemas.microsoft.com/office/drawing/2014/main" id="{95B56CB9-A76A-2442-AA23-8C9332110016}"/>
              </a:ext>
            </a:extLst>
          </p:cNvPr>
          <p:cNvSpPr>
            <a:spLocks noGrp="1"/>
          </p:cNvSpPr>
          <p:nvPr>
            <p:ph type="body" sz="quarter" idx="12" hasCustomPrompt="1"/>
          </p:nvPr>
        </p:nvSpPr>
        <p:spPr>
          <a:xfrm>
            <a:off x="3726633" y="3623766"/>
            <a:ext cx="2016224" cy="334800"/>
          </a:xfrm>
          <a:prstGeom prst="rect">
            <a:avLst/>
          </a:prstGeom>
        </p:spPr>
        <p:txBody>
          <a:bodyPr lIns="0" tIns="0" rIns="0" bIns="0"/>
          <a:lstStyle>
            <a:lvl1pPr algn="ctr">
              <a:lnSpc>
                <a:spcPct val="100000"/>
              </a:lnSpc>
              <a:spcAft>
                <a:spcPts val="0"/>
              </a:spcAft>
              <a:defRPr sz="1600" b="1" i="0">
                <a:solidFill>
                  <a:schemeClr val="bg1"/>
                </a:solidFill>
                <a:latin typeface="Montserrat SemiBold" panose="00000700000000000000" pitchFamily="2" charset="0"/>
              </a:defRPr>
            </a:lvl1pPr>
          </a:lstStyle>
          <a:p>
            <a:pPr lvl="0"/>
            <a:r>
              <a:rPr lang="en-GB"/>
              <a:t>Enter heading</a:t>
            </a:r>
            <a:endParaRPr lang="en-US"/>
          </a:p>
        </p:txBody>
      </p:sp>
      <p:sp>
        <p:nvSpPr>
          <p:cNvPr id="55" name="Text Placeholder 56">
            <a:extLst>
              <a:ext uri="{FF2B5EF4-FFF2-40B4-BE49-F238E27FC236}">
                <a16:creationId xmlns:a16="http://schemas.microsoft.com/office/drawing/2014/main" id="{3E1C3AE8-81C9-6D44-A139-BA596BE73550}"/>
              </a:ext>
            </a:extLst>
          </p:cNvPr>
          <p:cNvSpPr>
            <a:spLocks noGrp="1"/>
          </p:cNvSpPr>
          <p:nvPr>
            <p:ph type="body" sz="quarter" idx="13" hasCustomPrompt="1"/>
          </p:nvPr>
        </p:nvSpPr>
        <p:spPr>
          <a:xfrm>
            <a:off x="3726633" y="3958567"/>
            <a:ext cx="2016224" cy="732276"/>
          </a:xfrm>
          <a:prstGeom prst="rect">
            <a:avLst/>
          </a:prstGeom>
        </p:spPr>
        <p:txBody>
          <a:bodyPr lIns="0" tIns="0" rIns="0" bIns="0"/>
          <a:lstStyle>
            <a:lvl1pPr algn="ctr">
              <a:lnSpc>
                <a:spcPct val="100000"/>
              </a:lnSpc>
              <a:defRPr sz="1400" b="0">
                <a:solidFill>
                  <a:schemeClr val="bg1"/>
                </a:solidFill>
                <a:latin typeface="+mj-lt"/>
              </a:defRPr>
            </a:lvl1pPr>
          </a:lstStyle>
          <a:p>
            <a:pPr lvl="0"/>
            <a:r>
              <a:rPr lang="en-US"/>
              <a:t>Click to edit text</a:t>
            </a:r>
          </a:p>
        </p:txBody>
      </p:sp>
      <p:sp>
        <p:nvSpPr>
          <p:cNvPr id="56" name="Text Placeholder 54">
            <a:extLst>
              <a:ext uri="{FF2B5EF4-FFF2-40B4-BE49-F238E27FC236}">
                <a16:creationId xmlns:a16="http://schemas.microsoft.com/office/drawing/2014/main" id="{8E539B92-2906-FC4A-9D5C-AFAD0801F8CB}"/>
              </a:ext>
            </a:extLst>
          </p:cNvPr>
          <p:cNvSpPr>
            <a:spLocks noGrp="1"/>
          </p:cNvSpPr>
          <p:nvPr>
            <p:ph type="body" sz="quarter" idx="14" hasCustomPrompt="1"/>
          </p:nvPr>
        </p:nvSpPr>
        <p:spPr>
          <a:xfrm>
            <a:off x="6462338" y="3641992"/>
            <a:ext cx="2016224" cy="334800"/>
          </a:xfrm>
          <a:prstGeom prst="rect">
            <a:avLst/>
          </a:prstGeom>
        </p:spPr>
        <p:txBody>
          <a:bodyPr lIns="0" tIns="0" rIns="0" bIns="0"/>
          <a:lstStyle>
            <a:lvl1pPr algn="ctr">
              <a:lnSpc>
                <a:spcPct val="100000"/>
              </a:lnSpc>
              <a:spcAft>
                <a:spcPts val="0"/>
              </a:spcAft>
              <a:defRPr sz="1600" b="1" i="0">
                <a:solidFill>
                  <a:schemeClr val="bg1"/>
                </a:solidFill>
                <a:latin typeface="Montserrat SemiBold" panose="00000700000000000000" pitchFamily="2" charset="0"/>
              </a:defRPr>
            </a:lvl1pPr>
          </a:lstStyle>
          <a:p>
            <a:pPr lvl="0"/>
            <a:r>
              <a:rPr lang="en-GB"/>
              <a:t>Enter heading</a:t>
            </a:r>
            <a:endParaRPr lang="en-US"/>
          </a:p>
        </p:txBody>
      </p:sp>
      <p:sp>
        <p:nvSpPr>
          <p:cNvPr id="57" name="Text Placeholder 56">
            <a:extLst>
              <a:ext uri="{FF2B5EF4-FFF2-40B4-BE49-F238E27FC236}">
                <a16:creationId xmlns:a16="http://schemas.microsoft.com/office/drawing/2014/main" id="{805E5674-6539-1A42-89A0-CFECF6388CD9}"/>
              </a:ext>
            </a:extLst>
          </p:cNvPr>
          <p:cNvSpPr>
            <a:spLocks noGrp="1"/>
          </p:cNvSpPr>
          <p:nvPr>
            <p:ph type="body" sz="quarter" idx="15" hasCustomPrompt="1"/>
          </p:nvPr>
        </p:nvSpPr>
        <p:spPr>
          <a:xfrm>
            <a:off x="6462338" y="3976793"/>
            <a:ext cx="2016224" cy="732276"/>
          </a:xfrm>
          <a:prstGeom prst="rect">
            <a:avLst/>
          </a:prstGeom>
        </p:spPr>
        <p:txBody>
          <a:bodyPr lIns="0" tIns="0" rIns="0" bIns="0"/>
          <a:lstStyle>
            <a:lvl1pPr algn="ctr">
              <a:lnSpc>
                <a:spcPct val="100000"/>
              </a:lnSpc>
              <a:defRPr sz="1400" b="0">
                <a:solidFill>
                  <a:schemeClr val="bg1"/>
                </a:solidFill>
                <a:latin typeface="+mj-lt"/>
              </a:defRPr>
            </a:lvl1pPr>
          </a:lstStyle>
          <a:p>
            <a:pPr lvl="0"/>
            <a:r>
              <a:rPr lang="en-US"/>
              <a:t>Click to edit text</a:t>
            </a:r>
          </a:p>
        </p:txBody>
      </p:sp>
      <p:sp>
        <p:nvSpPr>
          <p:cNvPr id="58" name="Text Placeholder 54">
            <a:extLst>
              <a:ext uri="{FF2B5EF4-FFF2-40B4-BE49-F238E27FC236}">
                <a16:creationId xmlns:a16="http://schemas.microsoft.com/office/drawing/2014/main" id="{778F2560-B5C9-BA48-B547-C1617A632622}"/>
              </a:ext>
            </a:extLst>
          </p:cNvPr>
          <p:cNvSpPr>
            <a:spLocks noGrp="1"/>
          </p:cNvSpPr>
          <p:nvPr>
            <p:ph type="body" sz="quarter" idx="16" hasCustomPrompt="1"/>
          </p:nvPr>
        </p:nvSpPr>
        <p:spPr>
          <a:xfrm>
            <a:off x="9190547" y="3638244"/>
            <a:ext cx="2016224" cy="334800"/>
          </a:xfrm>
          <a:prstGeom prst="rect">
            <a:avLst/>
          </a:prstGeom>
        </p:spPr>
        <p:txBody>
          <a:bodyPr lIns="0" tIns="0" rIns="0" bIns="0"/>
          <a:lstStyle>
            <a:lvl1pPr algn="ctr">
              <a:lnSpc>
                <a:spcPct val="100000"/>
              </a:lnSpc>
              <a:spcAft>
                <a:spcPts val="0"/>
              </a:spcAft>
              <a:defRPr sz="1600" b="1" i="0">
                <a:solidFill>
                  <a:schemeClr val="bg1"/>
                </a:solidFill>
                <a:latin typeface="Montserrat SemiBold" panose="00000700000000000000" pitchFamily="2" charset="0"/>
              </a:defRPr>
            </a:lvl1pPr>
          </a:lstStyle>
          <a:p>
            <a:pPr lvl="0"/>
            <a:r>
              <a:rPr lang="en-GB"/>
              <a:t>Enter heading</a:t>
            </a:r>
            <a:endParaRPr lang="en-US"/>
          </a:p>
        </p:txBody>
      </p:sp>
      <p:sp>
        <p:nvSpPr>
          <p:cNvPr id="59" name="Text Placeholder 56">
            <a:extLst>
              <a:ext uri="{FF2B5EF4-FFF2-40B4-BE49-F238E27FC236}">
                <a16:creationId xmlns:a16="http://schemas.microsoft.com/office/drawing/2014/main" id="{F105DD74-7657-404B-B13D-24FB68C156CF}"/>
              </a:ext>
            </a:extLst>
          </p:cNvPr>
          <p:cNvSpPr>
            <a:spLocks noGrp="1"/>
          </p:cNvSpPr>
          <p:nvPr>
            <p:ph type="body" sz="quarter" idx="17" hasCustomPrompt="1"/>
          </p:nvPr>
        </p:nvSpPr>
        <p:spPr>
          <a:xfrm>
            <a:off x="9190547" y="3973045"/>
            <a:ext cx="2016224" cy="732276"/>
          </a:xfrm>
          <a:prstGeom prst="rect">
            <a:avLst/>
          </a:prstGeom>
        </p:spPr>
        <p:txBody>
          <a:bodyPr lIns="0" tIns="0" rIns="0" bIns="0"/>
          <a:lstStyle>
            <a:lvl1pPr algn="ctr">
              <a:lnSpc>
                <a:spcPct val="100000"/>
              </a:lnSpc>
              <a:defRPr sz="1400" b="0">
                <a:solidFill>
                  <a:schemeClr val="bg1"/>
                </a:solidFill>
                <a:latin typeface="+mj-lt"/>
              </a:defRPr>
            </a:lvl1pPr>
          </a:lstStyle>
          <a:p>
            <a:pPr lvl="0"/>
            <a:r>
              <a:rPr lang="en-US"/>
              <a:t>Click to edit text</a:t>
            </a:r>
          </a:p>
        </p:txBody>
      </p:sp>
      <p:sp>
        <p:nvSpPr>
          <p:cNvPr id="3" name="Picture Placeholder 2">
            <a:extLst>
              <a:ext uri="{FF2B5EF4-FFF2-40B4-BE49-F238E27FC236}">
                <a16:creationId xmlns:a16="http://schemas.microsoft.com/office/drawing/2014/main" id="{B8B9329D-F5DF-464F-8FEB-83CE3AF244B9}"/>
              </a:ext>
            </a:extLst>
          </p:cNvPr>
          <p:cNvSpPr>
            <a:spLocks noGrp="1"/>
          </p:cNvSpPr>
          <p:nvPr>
            <p:ph type="pic" sz="quarter" idx="18" hasCustomPrompt="1"/>
          </p:nvPr>
        </p:nvSpPr>
        <p:spPr>
          <a:xfrm>
            <a:off x="766763" y="1916112"/>
            <a:ext cx="2466159" cy="1512887"/>
          </a:xfrm>
          <a:prstGeom prst="rect">
            <a:avLst/>
          </a:prstGeom>
          <a:solidFill>
            <a:schemeClr val="bg1">
              <a:lumMod val="95000"/>
            </a:schemeClr>
          </a:solidFill>
        </p:spPr>
        <p:txBody>
          <a:bodyPr lIns="0" tIns="0" rIns="0" bIns="0"/>
          <a:lstStyle>
            <a:lvl1pPr algn="ctr">
              <a:defRPr>
                <a:solidFill>
                  <a:schemeClr val="tx1"/>
                </a:solidFill>
              </a:defRPr>
            </a:lvl1pPr>
          </a:lstStyle>
          <a:p>
            <a:r>
              <a:rPr lang="en-US"/>
              <a:t>Add an icon or picture</a:t>
            </a:r>
          </a:p>
        </p:txBody>
      </p:sp>
      <p:sp>
        <p:nvSpPr>
          <p:cNvPr id="62" name="Picture Placeholder 2">
            <a:extLst>
              <a:ext uri="{FF2B5EF4-FFF2-40B4-BE49-F238E27FC236}">
                <a16:creationId xmlns:a16="http://schemas.microsoft.com/office/drawing/2014/main" id="{FE1B2DC1-F9BE-B24D-A3FC-D38A396D5F45}"/>
              </a:ext>
            </a:extLst>
          </p:cNvPr>
          <p:cNvSpPr>
            <a:spLocks noGrp="1"/>
          </p:cNvSpPr>
          <p:nvPr>
            <p:ph type="pic" sz="quarter" idx="19" hasCustomPrompt="1"/>
          </p:nvPr>
        </p:nvSpPr>
        <p:spPr>
          <a:xfrm>
            <a:off x="3519514" y="1916112"/>
            <a:ext cx="2445268" cy="1512887"/>
          </a:xfrm>
          <a:prstGeom prst="rect">
            <a:avLst/>
          </a:prstGeom>
          <a:solidFill>
            <a:schemeClr val="bg1">
              <a:lumMod val="95000"/>
            </a:schemeClr>
          </a:solidFill>
        </p:spPr>
        <p:txBody>
          <a:bodyPr lIns="0" tIns="0" rIns="0" bIns="0"/>
          <a:lstStyle>
            <a:lvl1pPr algn="ctr">
              <a:defRPr>
                <a:solidFill>
                  <a:schemeClr val="tx1"/>
                </a:solidFill>
              </a:defRPr>
            </a:lvl1pPr>
          </a:lstStyle>
          <a:p>
            <a:r>
              <a:rPr lang="en-US"/>
              <a:t>Add an icon or picture</a:t>
            </a:r>
          </a:p>
        </p:txBody>
      </p:sp>
      <p:sp>
        <p:nvSpPr>
          <p:cNvPr id="63" name="Picture Placeholder 2">
            <a:extLst>
              <a:ext uri="{FF2B5EF4-FFF2-40B4-BE49-F238E27FC236}">
                <a16:creationId xmlns:a16="http://schemas.microsoft.com/office/drawing/2014/main" id="{11CB1EA7-97CD-F64F-B9BD-AB53A2F3C4E5}"/>
              </a:ext>
            </a:extLst>
          </p:cNvPr>
          <p:cNvSpPr>
            <a:spLocks noGrp="1"/>
          </p:cNvSpPr>
          <p:nvPr>
            <p:ph type="pic" sz="quarter" idx="20" hasCustomPrompt="1"/>
          </p:nvPr>
        </p:nvSpPr>
        <p:spPr>
          <a:xfrm>
            <a:off x="6255219" y="1916112"/>
            <a:ext cx="2439792" cy="1512887"/>
          </a:xfrm>
          <a:prstGeom prst="rect">
            <a:avLst/>
          </a:prstGeom>
          <a:solidFill>
            <a:schemeClr val="bg1">
              <a:lumMod val="95000"/>
            </a:schemeClr>
          </a:solidFill>
        </p:spPr>
        <p:txBody>
          <a:bodyPr lIns="0" tIns="0" rIns="0" bIns="0"/>
          <a:lstStyle>
            <a:lvl1pPr algn="ctr">
              <a:defRPr>
                <a:solidFill>
                  <a:schemeClr val="tx1"/>
                </a:solidFill>
              </a:defRPr>
            </a:lvl1pPr>
          </a:lstStyle>
          <a:p>
            <a:r>
              <a:rPr lang="en-US"/>
              <a:t>Add an icon or picture</a:t>
            </a:r>
          </a:p>
        </p:txBody>
      </p:sp>
      <p:sp>
        <p:nvSpPr>
          <p:cNvPr id="64" name="Picture Placeholder 2">
            <a:extLst>
              <a:ext uri="{FF2B5EF4-FFF2-40B4-BE49-F238E27FC236}">
                <a16:creationId xmlns:a16="http://schemas.microsoft.com/office/drawing/2014/main" id="{C02A0D2E-A2D7-1148-8909-23ED0F78ADD4}"/>
              </a:ext>
            </a:extLst>
          </p:cNvPr>
          <p:cNvSpPr>
            <a:spLocks noGrp="1"/>
          </p:cNvSpPr>
          <p:nvPr>
            <p:ph type="pic" sz="quarter" idx="21" hasCustomPrompt="1"/>
          </p:nvPr>
        </p:nvSpPr>
        <p:spPr>
          <a:xfrm>
            <a:off x="8981600" y="1916112"/>
            <a:ext cx="2443638" cy="1512887"/>
          </a:xfrm>
          <a:prstGeom prst="rect">
            <a:avLst/>
          </a:prstGeom>
          <a:solidFill>
            <a:schemeClr val="bg1">
              <a:lumMod val="95000"/>
            </a:schemeClr>
          </a:solidFill>
        </p:spPr>
        <p:txBody>
          <a:bodyPr lIns="0" tIns="0" rIns="0" bIns="0"/>
          <a:lstStyle>
            <a:lvl1pPr algn="ctr">
              <a:defRPr>
                <a:solidFill>
                  <a:schemeClr val="tx1"/>
                </a:solidFill>
              </a:defRPr>
            </a:lvl1pPr>
          </a:lstStyle>
          <a:p>
            <a:r>
              <a:rPr lang="en-US"/>
              <a:t>Add an icon or picture</a:t>
            </a:r>
          </a:p>
        </p:txBody>
      </p:sp>
      <p:sp>
        <p:nvSpPr>
          <p:cNvPr id="2" name="Title 6">
            <a:extLst>
              <a:ext uri="{FF2B5EF4-FFF2-40B4-BE49-F238E27FC236}">
                <a16:creationId xmlns:a16="http://schemas.microsoft.com/office/drawing/2014/main" id="{3745AE65-C1C6-2E81-8218-27AC581C58BA}"/>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4" name="Rectangle 3">
            <a:extLst>
              <a:ext uri="{FF2B5EF4-FFF2-40B4-BE49-F238E27FC236}">
                <a16:creationId xmlns:a16="http://schemas.microsoft.com/office/drawing/2014/main" id="{8A2D4B8E-2A7A-AABE-5532-18ACBB1F0F61}"/>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239120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anners + images 2">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FC95AACD-E007-3D49-A4B9-2AFB5E210E84}"/>
              </a:ext>
            </a:extLst>
          </p:cNvPr>
          <p:cNvSpPr txBox="1"/>
          <p:nvPr userDrawn="1"/>
        </p:nvSpPr>
        <p:spPr>
          <a:xfrm>
            <a:off x="960120" y="2139696"/>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21" name="Text Placeholder 54">
            <a:extLst>
              <a:ext uri="{FF2B5EF4-FFF2-40B4-BE49-F238E27FC236}">
                <a16:creationId xmlns:a16="http://schemas.microsoft.com/office/drawing/2014/main" id="{4EF0D6B8-8468-1647-B1F7-A64326C00B8F}"/>
              </a:ext>
            </a:extLst>
          </p:cNvPr>
          <p:cNvSpPr>
            <a:spLocks noGrp="1"/>
          </p:cNvSpPr>
          <p:nvPr>
            <p:ph type="body" sz="quarter" idx="12" hasCustomPrompt="1"/>
          </p:nvPr>
        </p:nvSpPr>
        <p:spPr>
          <a:xfrm>
            <a:off x="932638" y="4036640"/>
            <a:ext cx="1916500" cy="334800"/>
          </a:xfrm>
          <a:prstGeom prst="rect">
            <a:avLst/>
          </a:prstGeom>
        </p:spPr>
        <p:txBody>
          <a:bodyPr lIns="0" tIns="0" rIns="0" bIns="0"/>
          <a:lstStyle>
            <a:lvl1pPr algn="ctr">
              <a:lnSpc>
                <a:spcPct val="100000"/>
              </a:lnSpc>
              <a:spcAft>
                <a:spcPts val="0"/>
              </a:spcAft>
              <a:defRPr sz="1800" b="0" i="0">
                <a:solidFill>
                  <a:schemeClr val="tx1"/>
                </a:solidFill>
                <a:latin typeface="Montserrat SemiBold" panose="00000700000000000000" pitchFamily="2" charset="0"/>
              </a:defRPr>
            </a:lvl1pPr>
          </a:lstStyle>
          <a:p>
            <a:pPr lvl="0"/>
            <a:r>
              <a:rPr lang="en-GB"/>
              <a:t>Enter heading</a:t>
            </a:r>
            <a:endParaRPr lang="en-US"/>
          </a:p>
        </p:txBody>
      </p:sp>
      <p:sp>
        <p:nvSpPr>
          <p:cNvPr id="22" name="Text Placeholder 56">
            <a:extLst>
              <a:ext uri="{FF2B5EF4-FFF2-40B4-BE49-F238E27FC236}">
                <a16:creationId xmlns:a16="http://schemas.microsoft.com/office/drawing/2014/main" id="{C704F14F-BC98-0147-97A3-EF5924623B54}"/>
              </a:ext>
            </a:extLst>
          </p:cNvPr>
          <p:cNvSpPr>
            <a:spLocks noGrp="1"/>
          </p:cNvSpPr>
          <p:nvPr>
            <p:ph type="body" sz="quarter" idx="13" hasCustomPrompt="1"/>
          </p:nvPr>
        </p:nvSpPr>
        <p:spPr>
          <a:xfrm>
            <a:off x="932638" y="4371440"/>
            <a:ext cx="1916500" cy="792801"/>
          </a:xfrm>
          <a:prstGeom prst="rect">
            <a:avLst/>
          </a:prstGeom>
        </p:spPr>
        <p:txBody>
          <a:bodyPr lIns="0" tIns="0" rIns="0" bIns="0"/>
          <a:lstStyle>
            <a:lvl1pPr algn="ctr">
              <a:lnSpc>
                <a:spcPct val="100000"/>
              </a:lnSpc>
              <a:defRPr sz="1400" b="0">
                <a:solidFill>
                  <a:schemeClr val="tx1"/>
                </a:solidFill>
                <a:latin typeface="+mn-lt"/>
              </a:defRPr>
            </a:lvl1pPr>
          </a:lstStyle>
          <a:p>
            <a:pPr lvl="0"/>
            <a:r>
              <a:rPr lang="en-US"/>
              <a:t>Click to edit text</a:t>
            </a:r>
          </a:p>
        </p:txBody>
      </p:sp>
      <p:sp>
        <p:nvSpPr>
          <p:cNvPr id="23" name="Text Placeholder 54">
            <a:extLst>
              <a:ext uri="{FF2B5EF4-FFF2-40B4-BE49-F238E27FC236}">
                <a16:creationId xmlns:a16="http://schemas.microsoft.com/office/drawing/2014/main" id="{DB4C3E9A-0062-4F42-BE25-61FCC87EC23F}"/>
              </a:ext>
            </a:extLst>
          </p:cNvPr>
          <p:cNvSpPr>
            <a:spLocks noGrp="1"/>
          </p:cNvSpPr>
          <p:nvPr>
            <p:ph type="body" sz="quarter" idx="14" hasCustomPrompt="1"/>
          </p:nvPr>
        </p:nvSpPr>
        <p:spPr>
          <a:xfrm>
            <a:off x="3743293" y="4036640"/>
            <a:ext cx="1916500" cy="334800"/>
          </a:xfrm>
          <a:prstGeom prst="rect">
            <a:avLst/>
          </a:prstGeom>
        </p:spPr>
        <p:txBody>
          <a:bodyPr lIns="0" tIns="0" rIns="0" bIns="0"/>
          <a:lstStyle>
            <a:lvl1pPr algn="ctr">
              <a:lnSpc>
                <a:spcPct val="100000"/>
              </a:lnSpc>
              <a:spcAft>
                <a:spcPts val="0"/>
              </a:spcAft>
              <a:defRPr sz="1800" b="0" i="0">
                <a:solidFill>
                  <a:schemeClr val="tx1"/>
                </a:solidFill>
                <a:latin typeface="Montserrat SemiBold" panose="00000700000000000000" pitchFamily="2" charset="0"/>
              </a:defRPr>
            </a:lvl1pPr>
          </a:lstStyle>
          <a:p>
            <a:pPr lvl="0"/>
            <a:r>
              <a:rPr lang="en-GB"/>
              <a:t>Enter heading</a:t>
            </a:r>
            <a:endParaRPr lang="en-US"/>
          </a:p>
        </p:txBody>
      </p:sp>
      <p:sp>
        <p:nvSpPr>
          <p:cNvPr id="24" name="Text Placeholder 56">
            <a:extLst>
              <a:ext uri="{FF2B5EF4-FFF2-40B4-BE49-F238E27FC236}">
                <a16:creationId xmlns:a16="http://schemas.microsoft.com/office/drawing/2014/main" id="{CB171AFC-4740-534C-9A7C-B2EAD3C78670}"/>
              </a:ext>
            </a:extLst>
          </p:cNvPr>
          <p:cNvSpPr>
            <a:spLocks noGrp="1"/>
          </p:cNvSpPr>
          <p:nvPr>
            <p:ph type="body" sz="quarter" idx="15" hasCustomPrompt="1"/>
          </p:nvPr>
        </p:nvSpPr>
        <p:spPr>
          <a:xfrm>
            <a:off x="3743293" y="4371440"/>
            <a:ext cx="1916500" cy="792801"/>
          </a:xfrm>
          <a:prstGeom prst="rect">
            <a:avLst/>
          </a:prstGeom>
        </p:spPr>
        <p:txBody>
          <a:bodyPr lIns="0" tIns="0" rIns="0" bIns="0"/>
          <a:lstStyle>
            <a:lvl1pPr algn="ctr">
              <a:lnSpc>
                <a:spcPct val="100000"/>
              </a:lnSpc>
              <a:defRPr sz="1400" b="0">
                <a:solidFill>
                  <a:schemeClr val="tx1"/>
                </a:solidFill>
                <a:latin typeface="+mn-lt"/>
              </a:defRPr>
            </a:lvl1pPr>
          </a:lstStyle>
          <a:p>
            <a:pPr lvl="0"/>
            <a:r>
              <a:rPr lang="en-US"/>
              <a:t>Click to edit text</a:t>
            </a:r>
          </a:p>
        </p:txBody>
      </p:sp>
      <p:sp>
        <p:nvSpPr>
          <p:cNvPr id="25" name="Text Placeholder 54">
            <a:extLst>
              <a:ext uri="{FF2B5EF4-FFF2-40B4-BE49-F238E27FC236}">
                <a16:creationId xmlns:a16="http://schemas.microsoft.com/office/drawing/2014/main" id="{AF968DF2-B6D5-4940-8E82-33EC13A8DFFB}"/>
              </a:ext>
            </a:extLst>
          </p:cNvPr>
          <p:cNvSpPr>
            <a:spLocks noGrp="1"/>
          </p:cNvSpPr>
          <p:nvPr>
            <p:ph type="body" sz="quarter" idx="16" hasCustomPrompt="1"/>
          </p:nvPr>
        </p:nvSpPr>
        <p:spPr>
          <a:xfrm>
            <a:off x="6576434" y="4036640"/>
            <a:ext cx="1916500" cy="334800"/>
          </a:xfrm>
          <a:prstGeom prst="rect">
            <a:avLst/>
          </a:prstGeom>
        </p:spPr>
        <p:txBody>
          <a:bodyPr lIns="0" tIns="0" rIns="0" bIns="0"/>
          <a:lstStyle>
            <a:lvl1pPr algn="ctr">
              <a:lnSpc>
                <a:spcPct val="100000"/>
              </a:lnSpc>
              <a:spcAft>
                <a:spcPts val="0"/>
              </a:spcAft>
              <a:defRPr sz="1800" b="0" i="0">
                <a:solidFill>
                  <a:schemeClr val="tx1"/>
                </a:solidFill>
                <a:latin typeface="Montserrat SemiBold" panose="00000700000000000000" pitchFamily="2" charset="0"/>
              </a:defRPr>
            </a:lvl1pPr>
          </a:lstStyle>
          <a:p>
            <a:pPr lvl="0"/>
            <a:r>
              <a:rPr lang="en-GB"/>
              <a:t>Enter heading</a:t>
            </a:r>
            <a:endParaRPr lang="en-US"/>
          </a:p>
        </p:txBody>
      </p:sp>
      <p:sp>
        <p:nvSpPr>
          <p:cNvPr id="26" name="Text Placeholder 56">
            <a:extLst>
              <a:ext uri="{FF2B5EF4-FFF2-40B4-BE49-F238E27FC236}">
                <a16:creationId xmlns:a16="http://schemas.microsoft.com/office/drawing/2014/main" id="{D8828769-86D9-F64A-83BB-B3EEFD57AFC9}"/>
              </a:ext>
            </a:extLst>
          </p:cNvPr>
          <p:cNvSpPr>
            <a:spLocks noGrp="1"/>
          </p:cNvSpPr>
          <p:nvPr>
            <p:ph type="body" sz="quarter" idx="17" hasCustomPrompt="1"/>
          </p:nvPr>
        </p:nvSpPr>
        <p:spPr>
          <a:xfrm>
            <a:off x="6576434" y="4371440"/>
            <a:ext cx="1916500" cy="792801"/>
          </a:xfrm>
          <a:prstGeom prst="rect">
            <a:avLst/>
          </a:prstGeom>
        </p:spPr>
        <p:txBody>
          <a:bodyPr lIns="0" tIns="0" rIns="0" bIns="0"/>
          <a:lstStyle>
            <a:lvl1pPr algn="ctr">
              <a:lnSpc>
                <a:spcPct val="100000"/>
              </a:lnSpc>
              <a:defRPr sz="1400" b="0">
                <a:solidFill>
                  <a:schemeClr val="tx1"/>
                </a:solidFill>
                <a:latin typeface="+mn-lt"/>
              </a:defRPr>
            </a:lvl1pPr>
          </a:lstStyle>
          <a:p>
            <a:pPr lvl="0"/>
            <a:r>
              <a:rPr lang="en-US"/>
              <a:t>Click to edit text</a:t>
            </a:r>
          </a:p>
        </p:txBody>
      </p:sp>
      <p:sp>
        <p:nvSpPr>
          <p:cNvPr id="27" name="Text Placeholder 54">
            <a:extLst>
              <a:ext uri="{FF2B5EF4-FFF2-40B4-BE49-F238E27FC236}">
                <a16:creationId xmlns:a16="http://schemas.microsoft.com/office/drawing/2014/main" id="{10D7D16F-86C4-5A40-8927-6AB6F8E2A7FC}"/>
              </a:ext>
            </a:extLst>
          </p:cNvPr>
          <p:cNvSpPr>
            <a:spLocks noGrp="1"/>
          </p:cNvSpPr>
          <p:nvPr>
            <p:ph type="body" sz="quarter" idx="18" hasCustomPrompt="1"/>
          </p:nvPr>
        </p:nvSpPr>
        <p:spPr>
          <a:xfrm>
            <a:off x="9364605" y="4036640"/>
            <a:ext cx="1916500" cy="334800"/>
          </a:xfrm>
          <a:prstGeom prst="rect">
            <a:avLst/>
          </a:prstGeom>
        </p:spPr>
        <p:txBody>
          <a:bodyPr lIns="0" tIns="0" rIns="0" bIns="0"/>
          <a:lstStyle>
            <a:lvl1pPr algn="ctr">
              <a:lnSpc>
                <a:spcPct val="100000"/>
              </a:lnSpc>
              <a:spcAft>
                <a:spcPts val="0"/>
              </a:spcAft>
              <a:defRPr sz="1800" b="0" i="0">
                <a:solidFill>
                  <a:schemeClr val="tx1"/>
                </a:solidFill>
                <a:latin typeface="Montserrat SemiBold" panose="00000700000000000000" pitchFamily="2" charset="0"/>
              </a:defRPr>
            </a:lvl1pPr>
          </a:lstStyle>
          <a:p>
            <a:pPr lvl="0"/>
            <a:r>
              <a:rPr lang="en-GB"/>
              <a:t>Enter heading</a:t>
            </a:r>
            <a:endParaRPr lang="en-US"/>
          </a:p>
        </p:txBody>
      </p:sp>
      <p:sp>
        <p:nvSpPr>
          <p:cNvPr id="28" name="Text Placeholder 56">
            <a:extLst>
              <a:ext uri="{FF2B5EF4-FFF2-40B4-BE49-F238E27FC236}">
                <a16:creationId xmlns:a16="http://schemas.microsoft.com/office/drawing/2014/main" id="{75058571-F6C5-484D-842B-3D82E68A4ECF}"/>
              </a:ext>
            </a:extLst>
          </p:cNvPr>
          <p:cNvSpPr>
            <a:spLocks noGrp="1"/>
          </p:cNvSpPr>
          <p:nvPr>
            <p:ph type="body" sz="quarter" idx="19" hasCustomPrompt="1"/>
          </p:nvPr>
        </p:nvSpPr>
        <p:spPr>
          <a:xfrm>
            <a:off x="9364605" y="4371440"/>
            <a:ext cx="1916500" cy="792801"/>
          </a:xfrm>
          <a:prstGeom prst="rect">
            <a:avLst/>
          </a:prstGeom>
        </p:spPr>
        <p:txBody>
          <a:bodyPr lIns="0" tIns="0" rIns="0" bIns="0"/>
          <a:lstStyle>
            <a:lvl1pPr algn="ctr">
              <a:lnSpc>
                <a:spcPct val="100000"/>
              </a:lnSpc>
              <a:defRPr sz="1400" b="0">
                <a:solidFill>
                  <a:schemeClr val="tx1"/>
                </a:solidFill>
                <a:latin typeface="+mn-lt"/>
              </a:defRPr>
            </a:lvl1pPr>
          </a:lstStyle>
          <a:p>
            <a:pPr lvl="0"/>
            <a:r>
              <a:rPr lang="en-US"/>
              <a:t>Click to edit text</a:t>
            </a:r>
          </a:p>
        </p:txBody>
      </p:sp>
      <p:sp>
        <p:nvSpPr>
          <p:cNvPr id="30" name="Picture Placeholder 29">
            <a:extLst>
              <a:ext uri="{FF2B5EF4-FFF2-40B4-BE49-F238E27FC236}">
                <a16:creationId xmlns:a16="http://schemas.microsoft.com/office/drawing/2014/main" id="{AA6AF1EA-AEB2-5447-8197-28A9A73F9F2C}"/>
              </a:ext>
            </a:extLst>
          </p:cNvPr>
          <p:cNvSpPr>
            <a:spLocks noGrp="1"/>
          </p:cNvSpPr>
          <p:nvPr>
            <p:ph type="pic" sz="quarter" idx="20" hasCustomPrompt="1"/>
          </p:nvPr>
        </p:nvSpPr>
        <p:spPr>
          <a:xfrm>
            <a:off x="932637" y="1928137"/>
            <a:ext cx="1916501" cy="1918800"/>
          </a:xfrm>
          <a:prstGeom prst="rect">
            <a:avLst/>
          </a:prstGeom>
          <a:solidFill>
            <a:schemeClr val="bg1">
              <a:lumMod val="95000"/>
            </a:schemeClr>
          </a:solidFill>
        </p:spPr>
        <p:txBody>
          <a:bodyPr lIns="0" tIns="0" rIns="0" bIns="0"/>
          <a:lstStyle>
            <a:lvl1pPr>
              <a:defRPr>
                <a:solidFill>
                  <a:schemeClr val="tx1"/>
                </a:solidFill>
              </a:defRPr>
            </a:lvl1pPr>
          </a:lstStyle>
          <a:p>
            <a:r>
              <a:rPr lang="en-US"/>
              <a:t>Insert picture or icon</a:t>
            </a:r>
          </a:p>
        </p:txBody>
      </p:sp>
      <p:sp>
        <p:nvSpPr>
          <p:cNvPr id="31" name="Picture Placeholder 29">
            <a:extLst>
              <a:ext uri="{FF2B5EF4-FFF2-40B4-BE49-F238E27FC236}">
                <a16:creationId xmlns:a16="http://schemas.microsoft.com/office/drawing/2014/main" id="{C8CA7671-63FD-FF4A-9C58-27097AEAE43D}"/>
              </a:ext>
            </a:extLst>
          </p:cNvPr>
          <p:cNvSpPr>
            <a:spLocks noGrp="1"/>
          </p:cNvSpPr>
          <p:nvPr>
            <p:ph type="pic" sz="quarter" idx="21" hasCustomPrompt="1"/>
          </p:nvPr>
        </p:nvSpPr>
        <p:spPr>
          <a:xfrm>
            <a:off x="3743292" y="1928137"/>
            <a:ext cx="1916501" cy="1918800"/>
          </a:xfrm>
          <a:prstGeom prst="rect">
            <a:avLst/>
          </a:prstGeom>
          <a:solidFill>
            <a:schemeClr val="bg1">
              <a:lumMod val="95000"/>
            </a:schemeClr>
          </a:solidFill>
        </p:spPr>
        <p:txBody>
          <a:bodyPr lIns="0" tIns="0" rIns="0" bIns="0"/>
          <a:lstStyle>
            <a:lvl1pPr>
              <a:defRPr>
                <a:solidFill>
                  <a:schemeClr val="tx1"/>
                </a:solidFill>
              </a:defRPr>
            </a:lvl1pPr>
          </a:lstStyle>
          <a:p>
            <a:r>
              <a:rPr lang="en-US"/>
              <a:t>Insert picture or icon</a:t>
            </a:r>
          </a:p>
        </p:txBody>
      </p:sp>
      <p:sp>
        <p:nvSpPr>
          <p:cNvPr id="32" name="Picture Placeholder 29">
            <a:extLst>
              <a:ext uri="{FF2B5EF4-FFF2-40B4-BE49-F238E27FC236}">
                <a16:creationId xmlns:a16="http://schemas.microsoft.com/office/drawing/2014/main" id="{2A39E386-CF8F-F949-AFB8-3A690CA6EEE5}"/>
              </a:ext>
            </a:extLst>
          </p:cNvPr>
          <p:cNvSpPr>
            <a:spLocks noGrp="1"/>
          </p:cNvSpPr>
          <p:nvPr>
            <p:ph type="pic" sz="quarter" idx="22" hasCustomPrompt="1"/>
          </p:nvPr>
        </p:nvSpPr>
        <p:spPr>
          <a:xfrm>
            <a:off x="6576433" y="1928137"/>
            <a:ext cx="1916501" cy="1918800"/>
          </a:xfrm>
          <a:prstGeom prst="rect">
            <a:avLst/>
          </a:prstGeom>
          <a:solidFill>
            <a:schemeClr val="bg1">
              <a:lumMod val="95000"/>
            </a:schemeClr>
          </a:solidFill>
        </p:spPr>
        <p:txBody>
          <a:bodyPr lIns="0" tIns="0" rIns="0" bIns="0"/>
          <a:lstStyle>
            <a:lvl1pPr>
              <a:defRPr>
                <a:solidFill>
                  <a:schemeClr val="tx1"/>
                </a:solidFill>
              </a:defRPr>
            </a:lvl1pPr>
          </a:lstStyle>
          <a:p>
            <a:r>
              <a:rPr lang="en-US"/>
              <a:t>Insert picture or icon</a:t>
            </a:r>
          </a:p>
        </p:txBody>
      </p:sp>
      <p:sp>
        <p:nvSpPr>
          <p:cNvPr id="33" name="Picture Placeholder 29">
            <a:extLst>
              <a:ext uri="{FF2B5EF4-FFF2-40B4-BE49-F238E27FC236}">
                <a16:creationId xmlns:a16="http://schemas.microsoft.com/office/drawing/2014/main" id="{1120C41B-6DF3-124E-8B99-586C3002E8C4}"/>
              </a:ext>
            </a:extLst>
          </p:cNvPr>
          <p:cNvSpPr>
            <a:spLocks noGrp="1"/>
          </p:cNvSpPr>
          <p:nvPr>
            <p:ph type="pic" sz="quarter" idx="23" hasCustomPrompt="1"/>
          </p:nvPr>
        </p:nvSpPr>
        <p:spPr>
          <a:xfrm>
            <a:off x="9349614" y="1928137"/>
            <a:ext cx="1916501" cy="1918800"/>
          </a:xfrm>
          <a:prstGeom prst="rect">
            <a:avLst/>
          </a:prstGeom>
          <a:solidFill>
            <a:schemeClr val="bg1">
              <a:lumMod val="95000"/>
            </a:schemeClr>
          </a:solidFill>
        </p:spPr>
        <p:txBody>
          <a:bodyPr lIns="0" tIns="0" rIns="0" bIns="0"/>
          <a:lstStyle>
            <a:lvl1pPr>
              <a:defRPr>
                <a:solidFill>
                  <a:schemeClr val="tx1"/>
                </a:solidFill>
              </a:defRPr>
            </a:lvl1pPr>
          </a:lstStyle>
          <a:p>
            <a:r>
              <a:rPr lang="en-US"/>
              <a:t>Insert picture or icon</a:t>
            </a:r>
          </a:p>
        </p:txBody>
      </p:sp>
      <p:sp>
        <p:nvSpPr>
          <p:cNvPr id="2" name="Title 6">
            <a:extLst>
              <a:ext uri="{FF2B5EF4-FFF2-40B4-BE49-F238E27FC236}">
                <a16:creationId xmlns:a16="http://schemas.microsoft.com/office/drawing/2014/main" id="{C03B0FEE-53A7-8DA6-7E40-79ABC9323788}"/>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EAEF338D-0B86-6D28-3ECC-96F821682329}"/>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8681163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anners + images 3">
    <p:spTree>
      <p:nvGrpSpPr>
        <p:cNvPr id="1" name=""/>
        <p:cNvGrpSpPr/>
        <p:nvPr/>
      </p:nvGrpSpPr>
      <p:grpSpPr>
        <a:xfrm>
          <a:off x="0" y="0"/>
          <a:ext cx="0" cy="0"/>
          <a:chOff x="0" y="0"/>
          <a:chExt cx="0" cy="0"/>
        </a:xfrm>
      </p:grpSpPr>
      <p:sp>
        <p:nvSpPr>
          <p:cNvPr id="49" name="Rectangle 27">
            <a:extLst>
              <a:ext uri="{FF2B5EF4-FFF2-40B4-BE49-F238E27FC236}">
                <a16:creationId xmlns:a16="http://schemas.microsoft.com/office/drawing/2014/main" id="{BA1424F3-F8E2-644E-90FB-A9E78FC831E7}"/>
              </a:ext>
            </a:extLst>
          </p:cNvPr>
          <p:cNvSpPr>
            <a:spLocks noChangeArrowheads="1"/>
          </p:cNvSpPr>
          <p:nvPr userDrawn="1"/>
        </p:nvSpPr>
        <p:spPr bwMode="auto">
          <a:xfrm>
            <a:off x="9376475" y="4026766"/>
            <a:ext cx="2042315" cy="201691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27">
            <a:extLst>
              <a:ext uri="{FF2B5EF4-FFF2-40B4-BE49-F238E27FC236}">
                <a16:creationId xmlns:a16="http://schemas.microsoft.com/office/drawing/2014/main" id="{9F4A9E72-08FC-CB4E-A5BC-FB7D10855F3E}"/>
              </a:ext>
            </a:extLst>
          </p:cNvPr>
          <p:cNvSpPr>
            <a:spLocks noChangeArrowheads="1"/>
          </p:cNvSpPr>
          <p:nvPr userDrawn="1"/>
        </p:nvSpPr>
        <p:spPr bwMode="auto">
          <a:xfrm>
            <a:off x="766763" y="4026766"/>
            <a:ext cx="2061437" cy="201691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27">
            <a:extLst>
              <a:ext uri="{FF2B5EF4-FFF2-40B4-BE49-F238E27FC236}">
                <a16:creationId xmlns:a16="http://schemas.microsoft.com/office/drawing/2014/main" id="{84177600-0D0D-9243-B1E7-48F9B9B544A7}"/>
              </a:ext>
            </a:extLst>
          </p:cNvPr>
          <p:cNvSpPr>
            <a:spLocks noChangeArrowheads="1"/>
          </p:cNvSpPr>
          <p:nvPr userDrawn="1"/>
        </p:nvSpPr>
        <p:spPr bwMode="auto">
          <a:xfrm>
            <a:off x="5076645" y="4026766"/>
            <a:ext cx="2042591" cy="201691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23">
            <a:extLst>
              <a:ext uri="{FF2B5EF4-FFF2-40B4-BE49-F238E27FC236}">
                <a16:creationId xmlns:a16="http://schemas.microsoft.com/office/drawing/2014/main" id="{3052A397-E1B8-F94A-9560-D148EC86A4F3}"/>
              </a:ext>
            </a:extLst>
          </p:cNvPr>
          <p:cNvSpPr>
            <a:spLocks noChangeArrowheads="1"/>
          </p:cNvSpPr>
          <p:nvPr userDrawn="1"/>
        </p:nvSpPr>
        <p:spPr bwMode="auto">
          <a:xfrm>
            <a:off x="7232392" y="1902189"/>
            <a:ext cx="2042591" cy="201691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Rectangle 27">
            <a:extLst>
              <a:ext uri="{FF2B5EF4-FFF2-40B4-BE49-F238E27FC236}">
                <a16:creationId xmlns:a16="http://schemas.microsoft.com/office/drawing/2014/main" id="{D712967F-48C9-1342-BF49-4D1EA78633D3}"/>
              </a:ext>
            </a:extLst>
          </p:cNvPr>
          <p:cNvSpPr>
            <a:spLocks noChangeArrowheads="1"/>
          </p:cNvSpPr>
          <p:nvPr userDrawn="1"/>
        </p:nvSpPr>
        <p:spPr bwMode="auto">
          <a:xfrm>
            <a:off x="2932562" y="1902189"/>
            <a:ext cx="2042591" cy="201691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54">
            <a:extLst>
              <a:ext uri="{FF2B5EF4-FFF2-40B4-BE49-F238E27FC236}">
                <a16:creationId xmlns:a16="http://schemas.microsoft.com/office/drawing/2014/main" id="{E9113A6C-4F31-0949-9330-B0C56628D3AD}"/>
              </a:ext>
            </a:extLst>
          </p:cNvPr>
          <p:cNvSpPr>
            <a:spLocks noGrp="1"/>
          </p:cNvSpPr>
          <p:nvPr>
            <p:ph type="body" sz="quarter" idx="10" hasCustomPrompt="1"/>
          </p:nvPr>
        </p:nvSpPr>
        <p:spPr>
          <a:xfrm>
            <a:off x="969791" y="4242082"/>
            <a:ext cx="1512168" cy="334800"/>
          </a:xfrm>
          <a:prstGeom prst="rect">
            <a:avLst/>
          </a:prstGeom>
        </p:spPr>
        <p:txBody>
          <a:bodyPr lIns="0" tIns="0" rIns="0" bIns="0"/>
          <a:lstStyle>
            <a:lvl1pPr algn="l">
              <a:lnSpc>
                <a:spcPct val="100000"/>
              </a:lnSpc>
              <a:spcAft>
                <a:spcPts val="0"/>
              </a:spcAft>
              <a:defRPr sz="1400" b="1" i="0">
                <a:solidFill>
                  <a:schemeClr val="bg1"/>
                </a:solidFill>
                <a:latin typeface="Montserrat" pitchFamily="2" charset="77"/>
              </a:defRPr>
            </a:lvl1pPr>
          </a:lstStyle>
          <a:p>
            <a:pPr lvl="0"/>
            <a:r>
              <a:rPr lang="en-GB"/>
              <a:t>Enter heading</a:t>
            </a:r>
            <a:endParaRPr lang="en-US"/>
          </a:p>
        </p:txBody>
      </p:sp>
      <p:sp>
        <p:nvSpPr>
          <p:cNvPr id="30" name="Text Placeholder 56">
            <a:extLst>
              <a:ext uri="{FF2B5EF4-FFF2-40B4-BE49-F238E27FC236}">
                <a16:creationId xmlns:a16="http://schemas.microsoft.com/office/drawing/2014/main" id="{D962535B-5FA2-A246-A73A-2DD318C4F2F2}"/>
              </a:ext>
            </a:extLst>
          </p:cNvPr>
          <p:cNvSpPr>
            <a:spLocks noGrp="1"/>
          </p:cNvSpPr>
          <p:nvPr>
            <p:ph type="body" sz="quarter" idx="11" hasCustomPrompt="1"/>
          </p:nvPr>
        </p:nvSpPr>
        <p:spPr>
          <a:xfrm>
            <a:off x="969791" y="5007645"/>
            <a:ext cx="151216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31" name="Text Placeholder 54">
            <a:extLst>
              <a:ext uri="{FF2B5EF4-FFF2-40B4-BE49-F238E27FC236}">
                <a16:creationId xmlns:a16="http://schemas.microsoft.com/office/drawing/2014/main" id="{E00C4705-DDE3-AA43-96CB-52BF39E3EBC0}"/>
              </a:ext>
            </a:extLst>
          </p:cNvPr>
          <p:cNvSpPr>
            <a:spLocks noGrp="1"/>
          </p:cNvSpPr>
          <p:nvPr>
            <p:ph type="body" sz="quarter" idx="12" hasCustomPrompt="1"/>
          </p:nvPr>
        </p:nvSpPr>
        <p:spPr>
          <a:xfrm>
            <a:off x="5296496" y="4242082"/>
            <a:ext cx="1512168" cy="334800"/>
          </a:xfrm>
          <a:prstGeom prst="rect">
            <a:avLst/>
          </a:prstGeom>
        </p:spPr>
        <p:txBody>
          <a:bodyPr lIns="0" tIns="0" rIns="0" bIns="0"/>
          <a:lstStyle>
            <a:lvl1pPr algn="l">
              <a:lnSpc>
                <a:spcPct val="100000"/>
              </a:lnSpc>
              <a:spcAft>
                <a:spcPts val="0"/>
              </a:spcAft>
              <a:defRPr sz="1400" b="1" i="0">
                <a:solidFill>
                  <a:schemeClr val="bg1"/>
                </a:solidFill>
                <a:latin typeface="Montserrat" pitchFamily="2" charset="77"/>
              </a:defRPr>
            </a:lvl1pPr>
          </a:lstStyle>
          <a:p>
            <a:pPr lvl="0"/>
            <a:r>
              <a:rPr lang="en-GB"/>
              <a:t>Enter heading</a:t>
            </a:r>
            <a:endParaRPr lang="en-US"/>
          </a:p>
        </p:txBody>
      </p:sp>
      <p:sp>
        <p:nvSpPr>
          <p:cNvPr id="32" name="Text Placeholder 56">
            <a:extLst>
              <a:ext uri="{FF2B5EF4-FFF2-40B4-BE49-F238E27FC236}">
                <a16:creationId xmlns:a16="http://schemas.microsoft.com/office/drawing/2014/main" id="{FBE5C60C-F13E-1D4B-9505-CC7E34DE0266}"/>
              </a:ext>
            </a:extLst>
          </p:cNvPr>
          <p:cNvSpPr>
            <a:spLocks noGrp="1"/>
          </p:cNvSpPr>
          <p:nvPr>
            <p:ph type="body" sz="quarter" idx="13" hasCustomPrompt="1"/>
          </p:nvPr>
        </p:nvSpPr>
        <p:spPr>
          <a:xfrm>
            <a:off x="5296496" y="5007645"/>
            <a:ext cx="151216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33" name="Text Placeholder 54">
            <a:extLst>
              <a:ext uri="{FF2B5EF4-FFF2-40B4-BE49-F238E27FC236}">
                <a16:creationId xmlns:a16="http://schemas.microsoft.com/office/drawing/2014/main" id="{46612331-F08D-E34A-9AEA-482B2082A214}"/>
              </a:ext>
            </a:extLst>
          </p:cNvPr>
          <p:cNvSpPr>
            <a:spLocks noGrp="1"/>
          </p:cNvSpPr>
          <p:nvPr>
            <p:ph type="body" sz="quarter" idx="14" hasCustomPrompt="1"/>
          </p:nvPr>
        </p:nvSpPr>
        <p:spPr>
          <a:xfrm>
            <a:off x="9552384" y="4242082"/>
            <a:ext cx="1512168" cy="334800"/>
          </a:xfrm>
          <a:prstGeom prst="rect">
            <a:avLst/>
          </a:prstGeom>
        </p:spPr>
        <p:txBody>
          <a:bodyPr lIns="0" tIns="0" rIns="0" bIns="0"/>
          <a:lstStyle>
            <a:lvl1pPr algn="l">
              <a:lnSpc>
                <a:spcPct val="100000"/>
              </a:lnSpc>
              <a:spcAft>
                <a:spcPts val="0"/>
              </a:spcAft>
              <a:defRPr sz="1400" b="1" i="0">
                <a:solidFill>
                  <a:schemeClr val="bg1"/>
                </a:solidFill>
                <a:latin typeface="Montserrat" pitchFamily="2" charset="77"/>
              </a:defRPr>
            </a:lvl1pPr>
          </a:lstStyle>
          <a:p>
            <a:pPr lvl="0"/>
            <a:r>
              <a:rPr lang="en-GB"/>
              <a:t>Enter heading</a:t>
            </a:r>
            <a:endParaRPr lang="en-US"/>
          </a:p>
        </p:txBody>
      </p:sp>
      <p:sp>
        <p:nvSpPr>
          <p:cNvPr id="34" name="Text Placeholder 56">
            <a:extLst>
              <a:ext uri="{FF2B5EF4-FFF2-40B4-BE49-F238E27FC236}">
                <a16:creationId xmlns:a16="http://schemas.microsoft.com/office/drawing/2014/main" id="{FC3A304B-C0E9-A240-A612-3C56DDF13AB7}"/>
              </a:ext>
            </a:extLst>
          </p:cNvPr>
          <p:cNvSpPr>
            <a:spLocks noGrp="1"/>
          </p:cNvSpPr>
          <p:nvPr>
            <p:ph type="body" sz="quarter" idx="15" hasCustomPrompt="1"/>
          </p:nvPr>
        </p:nvSpPr>
        <p:spPr>
          <a:xfrm>
            <a:off x="9552384" y="5007645"/>
            <a:ext cx="151216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35" name="Text Placeholder 54">
            <a:extLst>
              <a:ext uri="{FF2B5EF4-FFF2-40B4-BE49-F238E27FC236}">
                <a16:creationId xmlns:a16="http://schemas.microsoft.com/office/drawing/2014/main" id="{8FDDAF6D-563A-B340-8754-45379EB04E09}"/>
              </a:ext>
            </a:extLst>
          </p:cNvPr>
          <p:cNvSpPr>
            <a:spLocks noGrp="1"/>
          </p:cNvSpPr>
          <p:nvPr>
            <p:ph type="body" sz="quarter" idx="16" hasCustomPrompt="1"/>
          </p:nvPr>
        </p:nvSpPr>
        <p:spPr>
          <a:xfrm>
            <a:off x="3179671" y="2171967"/>
            <a:ext cx="1512168" cy="334800"/>
          </a:xfrm>
          <a:prstGeom prst="rect">
            <a:avLst/>
          </a:prstGeom>
        </p:spPr>
        <p:txBody>
          <a:bodyPr lIns="0" tIns="0" rIns="0" bIns="0"/>
          <a:lstStyle>
            <a:lvl1pPr algn="l">
              <a:lnSpc>
                <a:spcPct val="100000"/>
              </a:lnSpc>
              <a:spcAft>
                <a:spcPts val="0"/>
              </a:spcAft>
              <a:defRPr sz="1400" b="1" i="0">
                <a:solidFill>
                  <a:schemeClr val="bg1"/>
                </a:solidFill>
                <a:latin typeface="Montserrat" pitchFamily="2" charset="77"/>
              </a:defRPr>
            </a:lvl1pPr>
          </a:lstStyle>
          <a:p>
            <a:pPr lvl="0"/>
            <a:r>
              <a:rPr lang="en-GB"/>
              <a:t>Enter heading</a:t>
            </a:r>
            <a:endParaRPr lang="en-US"/>
          </a:p>
        </p:txBody>
      </p:sp>
      <p:sp>
        <p:nvSpPr>
          <p:cNvPr id="36" name="Text Placeholder 56">
            <a:extLst>
              <a:ext uri="{FF2B5EF4-FFF2-40B4-BE49-F238E27FC236}">
                <a16:creationId xmlns:a16="http://schemas.microsoft.com/office/drawing/2014/main" id="{D7FAB746-D7E2-3449-A667-02A525EBAB56}"/>
              </a:ext>
            </a:extLst>
          </p:cNvPr>
          <p:cNvSpPr>
            <a:spLocks noGrp="1"/>
          </p:cNvSpPr>
          <p:nvPr>
            <p:ph type="body" sz="quarter" idx="17" hasCustomPrompt="1"/>
          </p:nvPr>
        </p:nvSpPr>
        <p:spPr>
          <a:xfrm>
            <a:off x="3179671" y="2937530"/>
            <a:ext cx="151216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37" name="Text Placeholder 54">
            <a:extLst>
              <a:ext uri="{FF2B5EF4-FFF2-40B4-BE49-F238E27FC236}">
                <a16:creationId xmlns:a16="http://schemas.microsoft.com/office/drawing/2014/main" id="{AEE7FA08-F13B-3F4A-9413-6BE4A941770F}"/>
              </a:ext>
            </a:extLst>
          </p:cNvPr>
          <p:cNvSpPr>
            <a:spLocks noGrp="1"/>
          </p:cNvSpPr>
          <p:nvPr>
            <p:ph type="body" sz="quarter" idx="18" hasCustomPrompt="1"/>
          </p:nvPr>
        </p:nvSpPr>
        <p:spPr>
          <a:xfrm>
            <a:off x="7465053" y="2171967"/>
            <a:ext cx="1512168" cy="334800"/>
          </a:xfrm>
          <a:prstGeom prst="rect">
            <a:avLst/>
          </a:prstGeom>
        </p:spPr>
        <p:txBody>
          <a:bodyPr lIns="0" tIns="0" rIns="0" bIns="0"/>
          <a:lstStyle>
            <a:lvl1pPr algn="l">
              <a:lnSpc>
                <a:spcPct val="100000"/>
              </a:lnSpc>
              <a:spcAft>
                <a:spcPts val="0"/>
              </a:spcAft>
              <a:defRPr sz="1400" b="1" i="0">
                <a:solidFill>
                  <a:schemeClr val="bg1"/>
                </a:solidFill>
                <a:latin typeface="Montserrat" pitchFamily="2" charset="77"/>
              </a:defRPr>
            </a:lvl1pPr>
          </a:lstStyle>
          <a:p>
            <a:pPr lvl="0"/>
            <a:r>
              <a:rPr lang="en-GB"/>
              <a:t>Enter heading</a:t>
            </a:r>
            <a:endParaRPr lang="en-US"/>
          </a:p>
        </p:txBody>
      </p:sp>
      <p:sp>
        <p:nvSpPr>
          <p:cNvPr id="38" name="Text Placeholder 56">
            <a:extLst>
              <a:ext uri="{FF2B5EF4-FFF2-40B4-BE49-F238E27FC236}">
                <a16:creationId xmlns:a16="http://schemas.microsoft.com/office/drawing/2014/main" id="{C279EDC7-A0EA-C34A-9B26-3C7ACF8BF79F}"/>
              </a:ext>
            </a:extLst>
          </p:cNvPr>
          <p:cNvSpPr>
            <a:spLocks noGrp="1"/>
          </p:cNvSpPr>
          <p:nvPr>
            <p:ph type="body" sz="quarter" idx="19" hasCustomPrompt="1"/>
          </p:nvPr>
        </p:nvSpPr>
        <p:spPr>
          <a:xfrm>
            <a:off x="7465053" y="2937530"/>
            <a:ext cx="151216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39" name="Picture Placeholder 15">
            <a:extLst>
              <a:ext uri="{FF2B5EF4-FFF2-40B4-BE49-F238E27FC236}">
                <a16:creationId xmlns:a16="http://schemas.microsoft.com/office/drawing/2014/main" id="{2C6F2463-1738-3E46-920C-515DA46A72D2}"/>
              </a:ext>
            </a:extLst>
          </p:cNvPr>
          <p:cNvSpPr>
            <a:spLocks noGrp="1"/>
          </p:cNvSpPr>
          <p:nvPr>
            <p:ph type="pic" sz="quarter" idx="20"/>
          </p:nvPr>
        </p:nvSpPr>
        <p:spPr>
          <a:xfrm>
            <a:off x="766763" y="1902189"/>
            <a:ext cx="2061437" cy="2016919"/>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40" name="Picture Placeholder 15">
            <a:extLst>
              <a:ext uri="{FF2B5EF4-FFF2-40B4-BE49-F238E27FC236}">
                <a16:creationId xmlns:a16="http://schemas.microsoft.com/office/drawing/2014/main" id="{05E61E46-7B98-554F-9382-B997733BF8BA}"/>
              </a:ext>
            </a:extLst>
          </p:cNvPr>
          <p:cNvSpPr>
            <a:spLocks noGrp="1"/>
          </p:cNvSpPr>
          <p:nvPr>
            <p:ph type="pic" sz="quarter" idx="21"/>
          </p:nvPr>
        </p:nvSpPr>
        <p:spPr>
          <a:xfrm>
            <a:off x="5076645" y="1902189"/>
            <a:ext cx="2042591" cy="2016919"/>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41" name="Picture Placeholder 15">
            <a:extLst>
              <a:ext uri="{FF2B5EF4-FFF2-40B4-BE49-F238E27FC236}">
                <a16:creationId xmlns:a16="http://schemas.microsoft.com/office/drawing/2014/main" id="{FC0B6A1E-67A9-9448-BD54-E4144819C3C9}"/>
              </a:ext>
            </a:extLst>
          </p:cNvPr>
          <p:cNvSpPr>
            <a:spLocks noGrp="1"/>
          </p:cNvSpPr>
          <p:nvPr>
            <p:ph type="pic" sz="quarter" idx="22"/>
          </p:nvPr>
        </p:nvSpPr>
        <p:spPr>
          <a:xfrm>
            <a:off x="9369281" y="1902189"/>
            <a:ext cx="2042315" cy="2016919"/>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44" name="Picture Placeholder 15">
            <a:extLst>
              <a:ext uri="{FF2B5EF4-FFF2-40B4-BE49-F238E27FC236}">
                <a16:creationId xmlns:a16="http://schemas.microsoft.com/office/drawing/2014/main" id="{CD8518D9-99C8-4F47-AD3E-C556752F2472}"/>
              </a:ext>
            </a:extLst>
          </p:cNvPr>
          <p:cNvSpPr>
            <a:spLocks noGrp="1"/>
          </p:cNvSpPr>
          <p:nvPr>
            <p:ph type="pic" sz="quarter" idx="23"/>
          </p:nvPr>
        </p:nvSpPr>
        <p:spPr>
          <a:xfrm>
            <a:off x="2932562" y="4026766"/>
            <a:ext cx="2042591" cy="2016919"/>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45" name="Picture Placeholder 15">
            <a:extLst>
              <a:ext uri="{FF2B5EF4-FFF2-40B4-BE49-F238E27FC236}">
                <a16:creationId xmlns:a16="http://schemas.microsoft.com/office/drawing/2014/main" id="{372CD269-CCC9-7E4A-90E2-9049954D610D}"/>
              </a:ext>
            </a:extLst>
          </p:cNvPr>
          <p:cNvSpPr>
            <a:spLocks noGrp="1"/>
          </p:cNvSpPr>
          <p:nvPr>
            <p:ph type="pic" sz="quarter" idx="24"/>
          </p:nvPr>
        </p:nvSpPr>
        <p:spPr>
          <a:xfrm>
            <a:off x="7232392" y="4026766"/>
            <a:ext cx="2042591" cy="2016919"/>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 name="Title 6">
            <a:extLst>
              <a:ext uri="{FF2B5EF4-FFF2-40B4-BE49-F238E27FC236}">
                <a16:creationId xmlns:a16="http://schemas.microsoft.com/office/drawing/2014/main" id="{DFA659A4-4202-346B-D983-61DF4BF9323B}"/>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3" name="Rectangle 2">
            <a:extLst>
              <a:ext uri="{FF2B5EF4-FFF2-40B4-BE49-F238E27FC236}">
                <a16:creationId xmlns:a16="http://schemas.microsoft.com/office/drawing/2014/main" id="{8071F340-90B9-C42B-B733-909D8D20E0F0}"/>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2133775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anners + image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12A3BE-10AF-1B47-82D7-FFDA2907AFEC}"/>
              </a:ext>
            </a:extLst>
          </p:cNvPr>
          <p:cNvSpPr/>
          <p:nvPr userDrawn="1"/>
        </p:nvSpPr>
        <p:spPr>
          <a:xfrm>
            <a:off x="0" y="0"/>
            <a:ext cx="406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5678404-BB6C-CB4C-8CB1-E7D26875D73C}"/>
              </a:ext>
            </a:extLst>
          </p:cNvPr>
          <p:cNvSpPr/>
          <p:nvPr userDrawn="1"/>
        </p:nvSpPr>
        <p:spPr>
          <a:xfrm>
            <a:off x="4064000" y="3429000"/>
            <a:ext cx="406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9F728A5-EEB5-EA46-8848-9765F7E598B1}"/>
              </a:ext>
            </a:extLst>
          </p:cNvPr>
          <p:cNvSpPr/>
          <p:nvPr userDrawn="1"/>
        </p:nvSpPr>
        <p:spPr>
          <a:xfrm>
            <a:off x="8128000" y="0"/>
            <a:ext cx="4064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54">
            <a:extLst>
              <a:ext uri="{FF2B5EF4-FFF2-40B4-BE49-F238E27FC236}">
                <a16:creationId xmlns:a16="http://schemas.microsoft.com/office/drawing/2014/main" id="{BE21B086-8AF6-C949-B628-3131E8CC1327}"/>
              </a:ext>
            </a:extLst>
          </p:cNvPr>
          <p:cNvSpPr>
            <a:spLocks noGrp="1"/>
          </p:cNvSpPr>
          <p:nvPr>
            <p:ph type="body" sz="quarter" idx="10" hasCustomPrompt="1"/>
          </p:nvPr>
        </p:nvSpPr>
        <p:spPr>
          <a:xfrm>
            <a:off x="738535" y="712162"/>
            <a:ext cx="1512168" cy="844629"/>
          </a:xfrm>
          <a:prstGeom prst="rect">
            <a:avLst/>
          </a:prstGeom>
        </p:spPr>
        <p:txBody>
          <a:bodyPr lIns="0" tIns="0" rIns="0" bIns="0"/>
          <a:lstStyle>
            <a:lvl1pPr algn="l">
              <a:lnSpc>
                <a:spcPct val="100000"/>
              </a:lnSpc>
              <a:spcAft>
                <a:spcPts val="0"/>
              </a:spcAft>
              <a:defRPr sz="5200" b="0" i="0">
                <a:solidFill>
                  <a:schemeClr val="bg1"/>
                </a:solidFill>
                <a:latin typeface="Montserrat" pitchFamily="2" charset="77"/>
              </a:defRPr>
            </a:lvl1pPr>
          </a:lstStyle>
          <a:p>
            <a:pPr lvl="0"/>
            <a:r>
              <a:rPr lang="en-GB"/>
              <a:t>01</a:t>
            </a:r>
            <a:endParaRPr lang="en-US"/>
          </a:p>
        </p:txBody>
      </p:sp>
      <p:sp>
        <p:nvSpPr>
          <p:cNvPr id="18" name="Text Placeholder 56">
            <a:extLst>
              <a:ext uri="{FF2B5EF4-FFF2-40B4-BE49-F238E27FC236}">
                <a16:creationId xmlns:a16="http://schemas.microsoft.com/office/drawing/2014/main" id="{5275A173-4264-1C42-BD49-5B8C244495A6}"/>
              </a:ext>
            </a:extLst>
          </p:cNvPr>
          <p:cNvSpPr>
            <a:spLocks noGrp="1"/>
          </p:cNvSpPr>
          <p:nvPr>
            <p:ph type="body" sz="quarter" idx="11" hasCustomPrompt="1"/>
          </p:nvPr>
        </p:nvSpPr>
        <p:spPr>
          <a:xfrm>
            <a:off x="768865" y="1898938"/>
            <a:ext cx="2734847"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19" name="Text Placeholder 54">
            <a:extLst>
              <a:ext uri="{FF2B5EF4-FFF2-40B4-BE49-F238E27FC236}">
                <a16:creationId xmlns:a16="http://schemas.microsoft.com/office/drawing/2014/main" id="{DC4EF282-01B3-4E4D-847D-C0F544E22213}"/>
              </a:ext>
            </a:extLst>
          </p:cNvPr>
          <p:cNvSpPr>
            <a:spLocks noGrp="1"/>
          </p:cNvSpPr>
          <p:nvPr>
            <p:ph type="body" sz="quarter" idx="12" hasCustomPrompt="1"/>
          </p:nvPr>
        </p:nvSpPr>
        <p:spPr>
          <a:xfrm>
            <a:off x="8688288" y="704798"/>
            <a:ext cx="1512168" cy="732276"/>
          </a:xfrm>
          <a:prstGeom prst="rect">
            <a:avLst/>
          </a:prstGeom>
        </p:spPr>
        <p:txBody>
          <a:bodyPr lIns="0" tIns="0" rIns="0" bIns="0"/>
          <a:lstStyle>
            <a:lvl1pPr algn="l">
              <a:lnSpc>
                <a:spcPct val="100000"/>
              </a:lnSpc>
              <a:spcAft>
                <a:spcPts val="0"/>
              </a:spcAft>
              <a:defRPr sz="5200" b="0" i="0">
                <a:solidFill>
                  <a:schemeClr val="bg1"/>
                </a:solidFill>
                <a:latin typeface="Montserrat" pitchFamily="2" charset="77"/>
              </a:defRPr>
            </a:lvl1pPr>
          </a:lstStyle>
          <a:p>
            <a:pPr lvl="0"/>
            <a:r>
              <a:rPr lang="en-GB"/>
              <a:t>03</a:t>
            </a:r>
            <a:endParaRPr lang="en-US"/>
          </a:p>
        </p:txBody>
      </p:sp>
      <p:sp>
        <p:nvSpPr>
          <p:cNvPr id="20" name="Text Placeholder 56">
            <a:extLst>
              <a:ext uri="{FF2B5EF4-FFF2-40B4-BE49-F238E27FC236}">
                <a16:creationId xmlns:a16="http://schemas.microsoft.com/office/drawing/2014/main" id="{A7BD0684-0908-534C-BDEB-EA3819FAF91C}"/>
              </a:ext>
            </a:extLst>
          </p:cNvPr>
          <p:cNvSpPr>
            <a:spLocks noGrp="1"/>
          </p:cNvSpPr>
          <p:nvPr>
            <p:ph type="body" sz="quarter" idx="13" hasCustomPrompt="1"/>
          </p:nvPr>
        </p:nvSpPr>
        <p:spPr>
          <a:xfrm>
            <a:off x="8688288" y="1898938"/>
            <a:ext cx="2734848"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21" name="Text Placeholder 54">
            <a:extLst>
              <a:ext uri="{FF2B5EF4-FFF2-40B4-BE49-F238E27FC236}">
                <a16:creationId xmlns:a16="http://schemas.microsoft.com/office/drawing/2014/main" id="{033CFEAA-9FE0-B14F-AA6B-91B6E300F10D}"/>
              </a:ext>
            </a:extLst>
          </p:cNvPr>
          <p:cNvSpPr>
            <a:spLocks noGrp="1"/>
          </p:cNvSpPr>
          <p:nvPr>
            <p:ph type="body" sz="quarter" idx="14" hasCustomPrompt="1"/>
          </p:nvPr>
        </p:nvSpPr>
        <p:spPr>
          <a:xfrm>
            <a:off x="4727847" y="4077072"/>
            <a:ext cx="1596197" cy="864096"/>
          </a:xfrm>
          <a:prstGeom prst="rect">
            <a:avLst/>
          </a:prstGeom>
        </p:spPr>
        <p:txBody>
          <a:bodyPr lIns="0" tIns="0" rIns="0" bIns="0"/>
          <a:lstStyle>
            <a:lvl1pPr algn="l">
              <a:lnSpc>
                <a:spcPct val="100000"/>
              </a:lnSpc>
              <a:spcAft>
                <a:spcPts val="0"/>
              </a:spcAft>
              <a:defRPr sz="5200" b="0" i="0">
                <a:solidFill>
                  <a:schemeClr val="bg1"/>
                </a:solidFill>
                <a:latin typeface="Montserrat" pitchFamily="2" charset="77"/>
              </a:defRPr>
            </a:lvl1pPr>
          </a:lstStyle>
          <a:p>
            <a:pPr lvl="0"/>
            <a:r>
              <a:rPr lang="en-GB"/>
              <a:t>02</a:t>
            </a:r>
            <a:endParaRPr lang="en-US"/>
          </a:p>
        </p:txBody>
      </p:sp>
      <p:sp>
        <p:nvSpPr>
          <p:cNvPr id="22" name="Text Placeholder 56">
            <a:extLst>
              <a:ext uri="{FF2B5EF4-FFF2-40B4-BE49-F238E27FC236}">
                <a16:creationId xmlns:a16="http://schemas.microsoft.com/office/drawing/2014/main" id="{ACF58304-C334-CF4E-BC39-B2E8C818365C}"/>
              </a:ext>
            </a:extLst>
          </p:cNvPr>
          <p:cNvSpPr>
            <a:spLocks noGrp="1"/>
          </p:cNvSpPr>
          <p:nvPr>
            <p:ph type="body" sz="quarter" idx="15" hasCustomPrompt="1"/>
          </p:nvPr>
        </p:nvSpPr>
        <p:spPr>
          <a:xfrm>
            <a:off x="4727847" y="5235360"/>
            <a:ext cx="2736305" cy="732276"/>
          </a:xfrm>
          <a:prstGeom prst="rect">
            <a:avLst/>
          </a:prstGeom>
        </p:spPr>
        <p:txBody>
          <a:bodyPr lIns="0" tIns="0" rIns="0" bIns="0"/>
          <a:lstStyle>
            <a:lvl1pPr algn="l">
              <a:lnSpc>
                <a:spcPct val="100000"/>
              </a:lnSpc>
              <a:defRPr sz="1200">
                <a:solidFill>
                  <a:schemeClr val="bg1"/>
                </a:solidFill>
              </a:defRPr>
            </a:lvl1pPr>
          </a:lstStyle>
          <a:p>
            <a:pPr lvl="0"/>
            <a:r>
              <a:rPr lang="en-US"/>
              <a:t>Click to edit text</a:t>
            </a:r>
          </a:p>
        </p:txBody>
      </p:sp>
      <p:sp>
        <p:nvSpPr>
          <p:cNvPr id="23" name="Picture Placeholder 15">
            <a:extLst>
              <a:ext uri="{FF2B5EF4-FFF2-40B4-BE49-F238E27FC236}">
                <a16:creationId xmlns:a16="http://schemas.microsoft.com/office/drawing/2014/main" id="{7CAA7735-0F29-E745-A23D-AEBB0F82E492}"/>
              </a:ext>
            </a:extLst>
          </p:cNvPr>
          <p:cNvSpPr>
            <a:spLocks noGrp="1"/>
          </p:cNvSpPr>
          <p:nvPr>
            <p:ph type="pic" sz="quarter" idx="16"/>
          </p:nvPr>
        </p:nvSpPr>
        <p:spPr>
          <a:xfrm>
            <a:off x="4064000" y="0"/>
            <a:ext cx="4064000" cy="3429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4" name="Picture Placeholder 15">
            <a:extLst>
              <a:ext uri="{FF2B5EF4-FFF2-40B4-BE49-F238E27FC236}">
                <a16:creationId xmlns:a16="http://schemas.microsoft.com/office/drawing/2014/main" id="{27CA3356-1921-4B47-B023-F7E384EF9B0C}"/>
              </a:ext>
            </a:extLst>
          </p:cNvPr>
          <p:cNvSpPr>
            <a:spLocks noGrp="1"/>
          </p:cNvSpPr>
          <p:nvPr>
            <p:ph type="pic" sz="quarter" idx="17"/>
          </p:nvPr>
        </p:nvSpPr>
        <p:spPr>
          <a:xfrm>
            <a:off x="1666" y="3425252"/>
            <a:ext cx="4064000" cy="3429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
        <p:nvSpPr>
          <p:cNvPr id="25" name="Picture Placeholder 15">
            <a:extLst>
              <a:ext uri="{FF2B5EF4-FFF2-40B4-BE49-F238E27FC236}">
                <a16:creationId xmlns:a16="http://schemas.microsoft.com/office/drawing/2014/main" id="{43F7672F-81B1-1D49-AEDF-43AF48625C1B}"/>
              </a:ext>
            </a:extLst>
          </p:cNvPr>
          <p:cNvSpPr>
            <a:spLocks noGrp="1"/>
          </p:cNvSpPr>
          <p:nvPr>
            <p:ph type="pic" sz="quarter" idx="18"/>
          </p:nvPr>
        </p:nvSpPr>
        <p:spPr>
          <a:xfrm>
            <a:off x="8126334" y="3425252"/>
            <a:ext cx="4065665" cy="3429000"/>
          </a:xfrm>
          <a:prstGeom prst="rect">
            <a:avLst/>
          </a:prstGeom>
          <a:solidFill>
            <a:schemeClr val="bg1">
              <a:lumMod val="95000"/>
            </a:schemeClr>
          </a:solidFill>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1949806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1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43BE73-9F53-4B62-873C-CE7ADCBA46CE}"/>
              </a:ext>
            </a:extLst>
          </p:cNvPr>
          <p:cNvSpPr>
            <a:spLocks noGrp="1"/>
          </p:cNvSpPr>
          <p:nvPr>
            <p:ph type="pic" sz="quarter" idx="10"/>
          </p:nvPr>
        </p:nvSpPr>
        <p:spPr>
          <a:xfrm>
            <a:off x="619124" y="1973953"/>
            <a:ext cx="4562475" cy="4264922"/>
          </a:xfrm>
          <a:custGeom>
            <a:avLst/>
            <a:gdLst>
              <a:gd name="connsiteX0" fmla="*/ 0 w 4562475"/>
              <a:gd name="connsiteY0" fmla="*/ 0 h 4264922"/>
              <a:gd name="connsiteX1" fmla="*/ 4562475 w 4562475"/>
              <a:gd name="connsiteY1" fmla="*/ 0 h 4264922"/>
              <a:gd name="connsiteX2" fmla="*/ 4562475 w 4562475"/>
              <a:gd name="connsiteY2" fmla="*/ 4264922 h 4264922"/>
              <a:gd name="connsiteX3" fmla="*/ 0 w 4562475"/>
              <a:gd name="connsiteY3" fmla="*/ 4264922 h 4264922"/>
            </a:gdLst>
            <a:ahLst/>
            <a:cxnLst>
              <a:cxn ang="0">
                <a:pos x="connsiteX0" y="connsiteY0"/>
              </a:cxn>
              <a:cxn ang="0">
                <a:pos x="connsiteX1" y="connsiteY1"/>
              </a:cxn>
              <a:cxn ang="0">
                <a:pos x="connsiteX2" y="connsiteY2"/>
              </a:cxn>
              <a:cxn ang="0">
                <a:pos x="connsiteX3" y="connsiteY3"/>
              </a:cxn>
            </a:cxnLst>
            <a:rect l="l" t="t" r="r" b="b"/>
            <a:pathLst>
              <a:path w="4562475" h="4264922">
                <a:moveTo>
                  <a:pt x="0" y="0"/>
                </a:moveTo>
                <a:lnTo>
                  <a:pt x="4562475" y="0"/>
                </a:lnTo>
                <a:lnTo>
                  <a:pt x="4562475" y="4264922"/>
                </a:lnTo>
                <a:lnTo>
                  <a:pt x="0" y="4264922"/>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A1B47A85-BDE8-DE4D-A014-AD13617FDDA4}"/>
              </a:ext>
            </a:extLst>
          </p:cNvPr>
          <p:cNvSpPr>
            <a:spLocks noGrp="1"/>
          </p:cNvSpPr>
          <p:nvPr>
            <p:ph type="title" hasCustomPrompt="1"/>
          </p:nvPr>
        </p:nvSpPr>
        <p:spPr>
          <a:xfrm>
            <a:off x="619124" y="527904"/>
            <a:ext cx="10922000" cy="502749"/>
          </a:xfrm>
          <a:prstGeom prst="rect">
            <a:avLst/>
          </a:prstGeom>
        </p:spPr>
        <p:txBody>
          <a:bodyPr/>
          <a:lstStyle>
            <a:lvl1pPr algn="l">
              <a:lnSpc>
                <a:spcPct val="100000"/>
              </a:lnSpc>
              <a:defRPr sz="2800" b="1" baseline="0">
                <a:solidFill>
                  <a:schemeClr val="tx2"/>
                </a:solidFill>
                <a:latin typeface="Montserrat SemiBold" panose="00000700000000000000" pitchFamily="2" charset="0"/>
              </a:defRPr>
            </a:lvl1pPr>
          </a:lstStyle>
          <a:p>
            <a:r>
              <a:rPr lang="en-US"/>
              <a:t>Click to add title</a:t>
            </a:r>
          </a:p>
        </p:txBody>
      </p:sp>
      <p:sp>
        <p:nvSpPr>
          <p:cNvPr id="6" name="Rectangle 5">
            <a:extLst>
              <a:ext uri="{FF2B5EF4-FFF2-40B4-BE49-F238E27FC236}">
                <a16:creationId xmlns:a16="http://schemas.microsoft.com/office/drawing/2014/main" id="{C389F52A-C5B2-441A-83D1-0BFE714214E3}"/>
              </a:ext>
            </a:extLst>
          </p:cNvPr>
          <p:cNvSpPr/>
          <p:nvPr userDrawn="1"/>
        </p:nvSpPr>
        <p:spPr>
          <a:xfrm>
            <a:off x="722761" y="1124744"/>
            <a:ext cx="445234" cy="61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3572292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F2A09F5-4A20-A401-1D91-51948954F836}"/>
              </a:ext>
            </a:extLst>
          </p:cNvPr>
          <p:cNvSpPr txBox="1"/>
          <p:nvPr userDrawn="1"/>
        </p:nvSpPr>
        <p:spPr>
          <a:xfrm>
            <a:off x="623392" y="288379"/>
            <a:ext cx="6768752" cy="432048"/>
          </a:xfrm>
          <a:prstGeom prst="rect">
            <a:avLst/>
          </a:prstGeom>
        </p:spPr>
        <p:txBody>
          <a:bodyPr vert="horz" wrap="square" lIns="91440" tIns="45720" rIns="91440" bIns="45720" rtlCol="0" anchor="t" anchorCtr="0">
            <a:noAutofit/>
          </a:bodyPr>
          <a:lstStyle/>
          <a:p>
            <a:pPr algn="l"/>
            <a:r>
              <a:rPr lang="en-US" sz="2400" b="0" i="0" spc="0" baseline="0">
                <a:solidFill>
                  <a:schemeClr val="tx1"/>
                </a:solidFill>
                <a:latin typeface="Montserrat SemiBold" panose="00000700000000000000" pitchFamily="2" charset="0"/>
              </a:rPr>
              <a:t>Brand </a:t>
            </a:r>
            <a:r>
              <a:rPr lang="en-US" sz="2400" b="0" i="0" spc="0" baseline="0" err="1">
                <a:solidFill>
                  <a:schemeClr val="tx1"/>
                </a:solidFill>
                <a:latin typeface="Montserrat SemiBold" panose="00000700000000000000" pitchFamily="2" charset="0"/>
              </a:rPr>
              <a:t>colours</a:t>
            </a:r>
            <a:endParaRPr lang="en-AU" sz="2400" b="0" i="0" spc="0" baseline="0">
              <a:solidFill>
                <a:schemeClr val="tx1"/>
              </a:solidFill>
              <a:latin typeface="Montserrat SemiBold" panose="00000700000000000000" pitchFamily="2" charset="0"/>
            </a:endParaRPr>
          </a:p>
        </p:txBody>
      </p:sp>
      <p:sp>
        <p:nvSpPr>
          <p:cNvPr id="5" name="TextBox 4">
            <a:extLst>
              <a:ext uri="{FF2B5EF4-FFF2-40B4-BE49-F238E27FC236}">
                <a16:creationId xmlns:a16="http://schemas.microsoft.com/office/drawing/2014/main" id="{1B727AD4-1BFC-0134-89BB-6882E062D673}"/>
              </a:ext>
            </a:extLst>
          </p:cNvPr>
          <p:cNvSpPr txBox="1"/>
          <p:nvPr userDrawn="1"/>
        </p:nvSpPr>
        <p:spPr>
          <a:xfrm>
            <a:off x="623392" y="1319090"/>
            <a:ext cx="6768752" cy="288032"/>
          </a:xfrm>
          <a:prstGeom prst="rect">
            <a:avLst/>
          </a:prstGeom>
        </p:spPr>
        <p:txBody>
          <a:bodyPr vert="horz" wrap="square" lIns="91440" tIns="45720" rIns="91440" bIns="45720" rtlCol="0" anchor="t" anchorCtr="0">
            <a:noAutofit/>
          </a:bodyPr>
          <a:lstStyle/>
          <a:p>
            <a:pPr algn="l"/>
            <a:r>
              <a:rPr lang="en-US" sz="1200" b="0" i="0" spc="0" baseline="0">
                <a:solidFill>
                  <a:srgbClr val="000000"/>
                </a:solidFill>
                <a:latin typeface="+mn-lt"/>
              </a:rPr>
              <a:t>Please use AERO’s primary </a:t>
            </a:r>
            <a:r>
              <a:rPr lang="en-US" sz="1200" b="0" i="0" spc="0" baseline="0" err="1">
                <a:solidFill>
                  <a:srgbClr val="000000"/>
                </a:solidFill>
                <a:latin typeface="+mn-lt"/>
              </a:rPr>
              <a:t>colours</a:t>
            </a:r>
            <a:r>
              <a:rPr lang="en-US" sz="1200" b="0" i="0" spc="0" baseline="0">
                <a:solidFill>
                  <a:srgbClr val="000000"/>
                </a:solidFill>
                <a:latin typeface="+mn-lt"/>
              </a:rPr>
              <a:t> first</a:t>
            </a:r>
            <a:endParaRPr lang="en-AU" sz="1200" b="0" i="0" spc="0" baseline="0">
              <a:solidFill>
                <a:srgbClr val="000000"/>
              </a:solidFill>
              <a:latin typeface="+mn-lt"/>
            </a:endParaRPr>
          </a:p>
        </p:txBody>
      </p:sp>
      <p:sp>
        <p:nvSpPr>
          <p:cNvPr id="6" name="Oval 5">
            <a:extLst>
              <a:ext uri="{FF2B5EF4-FFF2-40B4-BE49-F238E27FC236}">
                <a16:creationId xmlns:a16="http://schemas.microsoft.com/office/drawing/2014/main" id="{E2BEFA66-37BF-26F0-5DB6-250D2B089898}"/>
              </a:ext>
            </a:extLst>
          </p:cNvPr>
          <p:cNvSpPr/>
          <p:nvPr userDrawn="1"/>
        </p:nvSpPr>
        <p:spPr>
          <a:xfrm>
            <a:off x="695400" y="1964164"/>
            <a:ext cx="1080120" cy="108012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58471021-4EEE-4681-0857-A97671201C78}"/>
              </a:ext>
            </a:extLst>
          </p:cNvPr>
          <p:cNvSpPr txBox="1"/>
          <p:nvPr userDrawn="1"/>
        </p:nvSpPr>
        <p:spPr>
          <a:xfrm>
            <a:off x="1955540" y="1984613"/>
            <a:ext cx="2232248" cy="936104"/>
          </a:xfrm>
          <a:prstGeom prst="rect">
            <a:avLst/>
          </a:prstGeom>
        </p:spPr>
        <p:txBody>
          <a:bodyPr vert="horz" wrap="square" lIns="91440" tIns="45720" rIns="91440" bIns="45720" rtlCol="0" anchor="t" anchorCtr="0">
            <a:noAutofit/>
          </a:bodyPr>
          <a:lstStyle/>
          <a:p>
            <a:pPr algn="l">
              <a:lnSpc>
                <a:spcPct val="150000"/>
              </a:lnSpc>
            </a:pPr>
            <a:r>
              <a:rPr lang="en-US" sz="1200" b="1" i="0" spc="0" baseline="0">
                <a:solidFill>
                  <a:srgbClr val="000000"/>
                </a:solidFill>
                <a:latin typeface="+mn-lt"/>
              </a:rPr>
              <a:t>AERO teal</a:t>
            </a:r>
          </a:p>
          <a:p>
            <a:pPr algn="l">
              <a:lnSpc>
                <a:spcPct val="150000"/>
              </a:lnSpc>
            </a:pPr>
            <a:r>
              <a:rPr lang="en-AU" sz="1200" b="0" i="0" spc="0" baseline="0">
                <a:solidFill>
                  <a:srgbClr val="000000"/>
                </a:solidFill>
                <a:latin typeface="+mn-lt"/>
              </a:rPr>
              <a:t>RGB:	1 / 131 / 143</a:t>
            </a:r>
          </a:p>
          <a:p>
            <a:pPr algn="l">
              <a:lnSpc>
                <a:spcPct val="150000"/>
              </a:lnSpc>
            </a:pPr>
            <a:r>
              <a:rPr lang="en-AU" sz="1200" b="0" i="0" spc="0" baseline="0">
                <a:solidFill>
                  <a:srgbClr val="000000"/>
                </a:solidFill>
                <a:latin typeface="+mn-lt"/>
              </a:rPr>
              <a:t>HEX:	#01838f</a:t>
            </a:r>
          </a:p>
        </p:txBody>
      </p:sp>
      <p:sp>
        <p:nvSpPr>
          <p:cNvPr id="8" name="Oval 7">
            <a:extLst>
              <a:ext uri="{FF2B5EF4-FFF2-40B4-BE49-F238E27FC236}">
                <a16:creationId xmlns:a16="http://schemas.microsoft.com/office/drawing/2014/main" id="{3A6E3574-49F2-1913-57DB-37B3A389C040}"/>
              </a:ext>
            </a:extLst>
          </p:cNvPr>
          <p:cNvSpPr/>
          <p:nvPr userDrawn="1"/>
        </p:nvSpPr>
        <p:spPr>
          <a:xfrm>
            <a:off x="695400" y="3616006"/>
            <a:ext cx="1080120" cy="1080120"/>
          </a:xfrm>
          <a:prstGeom prst="ellipse">
            <a:avLst/>
          </a:prstGeom>
          <a:solidFill>
            <a:srgbClr val="003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00305E"/>
              </a:solidFill>
            </a:endParaRPr>
          </a:p>
        </p:txBody>
      </p:sp>
      <p:sp>
        <p:nvSpPr>
          <p:cNvPr id="9" name="TextBox 8">
            <a:extLst>
              <a:ext uri="{FF2B5EF4-FFF2-40B4-BE49-F238E27FC236}">
                <a16:creationId xmlns:a16="http://schemas.microsoft.com/office/drawing/2014/main" id="{C11C4C8D-E785-0629-8B48-06AFEB482E43}"/>
              </a:ext>
            </a:extLst>
          </p:cNvPr>
          <p:cNvSpPr txBox="1"/>
          <p:nvPr userDrawn="1"/>
        </p:nvSpPr>
        <p:spPr>
          <a:xfrm>
            <a:off x="1955540" y="3689142"/>
            <a:ext cx="2232248" cy="936104"/>
          </a:xfrm>
          <a:prstGeom prst="rect">
            <a:avLst/>
          </a:prstGeom>
        </p:spPr>
        <p:txBody>
          <a:bodyPr vert="horz" wrap="square" lIns="91440" tIns="45720" rIns="91440" bIns="45720" rtlCol="0" anchor="t" anchorCtr="0">
            <a:noAutofit/>
          </a:bodyPr>
          <a:lstStyle/>
          <a:p>
            <a:pPr algn="l">
              <a:lnSpc>
                <a:spcPct val="150000"/>
              </a:lnSpc>
            </a:pPr>
            <a:r>
              <a:rPr lang="en-US" sz="1200" b="1" i="0" spc="0" baseline="0">
                <a:solidFill>
                  <a:srgbClr val="000000"/>
                </a:solidFill>
                <a:latin typeface="+mn-lt"/>
              </a:rPr>
              <a:t>AERO navy</a:t>
            </a:r>
          </a:p>
          <a:p>
            <a:pPr algn="l">
              <a:lnSpc>
                <a:spcPct val="150000"/>
              </a:lnSpc>
            </a:pPr>
            <a:r>
              <a:rPr lang="pt-BR" sz="1200" b="0" i="0" spc="0" baseline="0">
                <a:solidFill>
                  <a:srgbClr val="000000"/>
                </a:solidFill>
                <a:latin typeface="+mn-lt"/>
              </a:rPr>
              <a:t>RGB:	0 / 48 / 94</a:t>
            </a:r>
          </a:p>
          <a:p>
            <a:pPr algn="l">
              <a:lnSpc>
                <a:spcPct val="150000"/>
              </a:lnSpc>
            </a:pPr>
            <a:r>
              <a:rPr lang="pt-BR" sz="1200" b="0" i="0" spc="0" baseline="0">
                <a:solidFill>
                  <a:srgbClr val="000000"/>
                </a:solidFill>
                <a:latin typeface="+mn-lt"/>
              </a:rPr>
              <a:t>HEX:	#00305e</a:t>
            </a:r>
            <a:endParaRPr lang="en-AU" sz="1200" b="0" i="0" spc="0" baseline="0">
              <a:solidFill>
                <a:srgbClr val="000000"/>
              </a:solidFill>
              <a:latin typeface="+mn-lt"/>
            </a:endParaRPr>
          </a:p>
        </p:txBody>
      </p:sp>
      <p:sp>
        <p:nvSpPr>
          <p:cNvPr id="10" name="TextBox 9">
            <a:extLst>
              <a:ext uri="{FF2B5EF4-FFF2-40B4-BE49-F238E27FC236}">
                <a16:creationId xmlns:a16="http://schemas.microsoft.com/office/drawing/2014/main" id="{1659A9C1-6E29-5FBB-1E58-9EC16C7592F0}"/>
              </a:ext>
            </a:extLst>
          </p:cNvPr>
          <p:cNvSpPr txBox="1"/>
          <p:nvPr userDrawn="1"/>
        </p:nvSpPr>
        <p:spPr>
          <a:xfrm>
            <a:off x="622424" y="953390"/>
            <a:ext cx="3961408" cy="288032"/>
          </a:xfrm>
          <a:prstGeom prst="rect">
            <a:avLst/>
          </a:prstGeom>
        </p:spPr>
        <p:txBody>
          <a:bodyPr vert="horz" wrap="square" lIns="91440" tIns="45720" rIns="91440" bIns="45720" rtlCol="0" anchor="t" anchorCtr="0">
            <a:noAutofit/>
          </a:bodyPr>
          <a:lstStyle/>
          <a:p>
            <a:pPr algn="l"/>
            <a:r>
              <a:rPr lang="en-US" sz="1600" b="0" i="0" spc="0" baseline="0">
                <a:solidFill>
                  <a:srgbClr val="01838F"/>
                </a:solidFill>
                <a:latin typeface="Montserrat SemiBold" panose="00000700000000000000" pitchFamily="2" charset="0"/>
              </a:rPr>
              <a:t>Primary </a:t>
            </a:r>
            <a:r>
              <a:rPr lang="en-US" sz="1600" b="0" i="0" spc="0" baseline="0" err="1">
                <a:solidFill>
                  <a:srgbClr val="01838F"/>
                </a:solidFill>
                <a:latin typeface="Montserrat SemiBold" panose="00000700000000000000" pitchFamily="2" charset="0"/>
              </a:rPr>
              <a:t>colours</a:t>
            </a:r>
            <a:endParaRPr lang="en-AU" sz="1600" b="0" i="0" spc="0" baseline="0">
              <a:solidFill>
                <a:srgbClr val="01838F"/>
              </a:solidFill>
              <a:latin typeface="Montserrat SemiBold" panose="00000700000000000000" pitchFamily="2" charset="0"/>
            </a:endParaRPr>
          </a:p>
        </p:txBody>
      </p:sp>
      <p:sp>
        <p:nvSpPr>
          <p:cNvPr id="11" name="TextBox 10">
            <a:extLst>
              <a:ext uri="{FF2B5EF4-FFF2-40B4-BE49-F238E27FC236}">
                <a16:creationId xmlns:a16="http://schemas.microsoft.com/office/drawing/2014/main" id="{5DA26FBF-54ED-100F-8CE1-831E5FB22C42}"/>
              </a:ext>
            </a:extLst>
          </p:cNvPr>
          <p:cNvSpPr txBox="1"/>
          <p:nvPr userDrawn="1"/>
        </p:nvSpPr>
        <p:spPr>
          <a:xfrm>
            <a:off x="6080759" y="1316403"/>
            <a:ext cx="5760640" cy="288032"/>
          </a:xfrm>
          <a:prstGeom prst="rect">
            <a:avLst/>
          </a:prstGeom>
        </p:spPr>
        <p:txBody>
          <a:bodyPr vert="horz" wrap="square" lIns="91440" tIns="45720" rIns="91440" bIns="45720" rtlCol="0" anchor="t" anchorCtr="0">
            <a:noAutofit/>
          </a:bodyPr>
          <a:lstStyle/>
          <a:p>
            <a:pPr algn="l"/>
            <a:r>
              <a:rPr lang="en-US" sz="1200" b="0" i="0" spc="0" baseline="0">
                <a:solidFill>
                  <a:srgbClr val="000000"/>
                </a:solidFill>
                <a:latin typeface="+mn-lt"/>
              </a:rPr>
              <a:t>If you need more </a:t>
            </a:r>
            <a:r>
              <a:rPr lang="en-US" sz="1200" b="0" i="0" spc="0" baseline="0" err="1">
                <a:solidFill>
                  <a:srgbClr val="000000"/>
                </a:solidFill>
                <a:latin typeface="+mn-lt"/>
              </a:rPr>
              <a:t>colour</a:t>
            </a:r>
            <a:r>
              <a:rPr lang="en-US" sz="1200" b="0" i="0" spc="0" baseline="0">
                <a:solidFill>
                  <a:srgbClr val="000000"/>
                </a:solidFill>
                <a:latin typeface="+mn-lt"/>
              </a:rPr>
              <a:t> variations, please use AERO’s secondary </a:t>
            </a:r>
            <a:r>
              <a:rPr lang="en-US" sz="1200" b="0" i="0" spc="0" baseline="0" err="1">
                <a:solidFill>
                  <a:srgbClr val="000000"/>
                </a:solidFill>
                <a:latin typeface="+mn-lt"/>
              </a:rPr>
              <a:t>colours</a:t>
            </a:r>
            <a:r>
              <a:rPr lang="en-US" sz="1200" b="0" i="0" spc="0" baseline="0">
                <a:solidFill>
                  <a:srgbClr val="000000"/>
                </a:solidFill>
                <a:latin typeface="+mn-lt"/>
              </a:rPr>
              <a:t>.</a:t>
            </a:r>
            <a:endParaRPr lang="en-AU" sz="1200" b="0" i="0" spc="0" baseline="0">
              <a:solidFill>
                <a:srgbClr val="000000"/>
              </a:solidFill>
              <a:latin typeface="+mn-lt"/>
            </a:endParaRPr>
          </a:p>
        </p:txBody>
      </p:sp>
      <p:sp>
        <p:nvSpPr>
          <p:cNvPr id="12" name="Oval 11">
            <a:extLst>
              <a:ext uri="{FF2B5EF4-FFF2-40B4-BE49-F238E27FC236}">
                <a16:creationId xmlns:a16="http://schemas.microsoft.com/office/drawing/2014/main" id="{4F65A5CC-4A4A-67E3-93EF-72214B4B2007}"/>
              </a:ext>
            </a:extLst>
          </p:cNvPr>
          <p:cNvSpPr/>
          <p:nvPr userDrawn="1"/>
        </p:nvSpPr>
        <p:spPr>
          <a:xfrm>
            <a:off x="6238235" y="1840085"/>
            <a:ext cx="632888" cy="632888"/>
          </a:xfrm>
          <a:prstGeom prst="ellipse">
            <a:avLst/>
          </a:prstGeom>
          <a:solidFill>
            <a:srgbClr val="C156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1FEF6CE3-4A04-9FA7-4E95-0E03C63DD75F}"/>
              </a:ext>
            </a:extLst>
          </p:cNvPr>
          <p:cNvSpPr txBox="1"/>
          <p:nvPr userDrawn="1"/>
        </p:nvSpPr>
        <p:spPr>
          <a:xfrm>
            <a:off x="6094219" y="2499088"/>
            <a:ext cx="1614544"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orange</a:t>
            </a:r>
          </a:p>
          <a:p>
            <a:pPr algn="l">
              <a:lnSpc>
                <a:spcPct val="150000"/>
              </a:lnSpc>
            </a:pPr>
            <a:r>
              <a:rPr lang="en-AU" sz="1000" b="0" i="0" spc="0" baseline="0">
                <a:solidFill>
                  <a:srgbClr val="000000"/>
                </a:solidFill>
                <a:latin typeface="+mn-lt"/>
              </a:rPr>
              <a:t>RGB:   193 / 86 / 39</a:t>
            </a:r>
          </a:p>
          <a:p>
            <a:pPr algn="l">
              <a:lnSpc>
                <a:spcPct val="150000"/>
              </a:lnSpc>
            </a:pPr>
            <a:r>
              <a:rPr lang="en-AU" sz="1000" b="0" i="0" spc="0" baseline="0">
                <a:solidFill>
                  <a:srgbClr val="000000"/>
                </a:solidFill>
                <a:latin typeface="+mn-lt"/>
              </a:rPr>
              <a:t>HEX:    #c15627</a:t>
            </a:r>
          </a:p>
        </p:txBody>
      </p:sp>
      <p:sp>
        <p:nvSpPr>
          <p:cNvPr id="22" name="TextBox 21">
            <a:extLst>
              <a:ext uri="{FF2B5EF4-FFF2-40B4-BE49-F238E27FC236}">
                <a16:creationId xmlns:a16="http://schemas.microsoft.com/office/drawing/2014/main" id="{25BB4CFD-9687-30A7-9A55-2D4065EFB328}"/>
              </a:ext>
            </a:extLst>
          </p:cNvPr>
          <p:cNvSpPr txBox="1"/>
          <p:nvPr userDrawn="1"/>
        </p:nvSpPr>
        <p:spPr>
          <a:xfrm>
            <a:off x="6080759" y="953390"/>
            <a:ext cx="3600400" cy="288032"/>
          </a:xfrm>
          <a:prstGeom prst="rect">
            <a:avLst/>
          </a:prstGeom>
        </p:spPr>
        <p:txBody>
          <a:bodyPr vert="horz" wrap="square" lIns="91440" tIns="45720" rIns="91440" bIns="45720" rtlCol="0" anchor="t" anchorCtr="0">
            <a:noAutofit/>
          </a:bodyPr>
          <a:lstStyle/>
          <a:p>
            <a:pPr algn="l"/>
            <a:r>
              <a:rPr lang="en-US" sz="1600" b="0" i="0" spc="0" baseline="0">
                <a:solidFill>
                  <a:srgbClr val="01838F"/>
                </a:solidFill>
                <a:latin typeface="Montserrat SemiBold" panose="00000700000000000000" pitchFamily="2" charset="0"/>
              </a:rPr>
              <a:t>Secondary </a:t>
            </a:r>
            <a:r>
              <a:rPr lang="en-US" sz="1600" b="0" i="0" spc="0" baseline="0" err="1">
                <a:solidFill>
                  <a:srgbClr val="01838F"/>
                </a:solidFill>
                <a:latin typeface="Montserrat SemiBold" panose="00000700000000000000" pitchFamily="2" charset="0"/>
              </a:rPr>
              <a:t>colours</a:t>
            </a:r>
            <a:endParaRPr lang="en-AU" sz="1600" b="0" i="0" spc="0" baseline="0">
              <a:solidFill>
                <a:srgbClr val="01838F"/>
              </a:solidFill>
              <a:latin typeface="Montserrat SemiBold" panose="00000700000000000000" pitchFamily="2" charset="0"/>
            </a:endParaRPr>
          </a:p>
        </p:txBody>
      </p:sp>
      <p:sp>
        <p:nvSpPr>
          <p:cNvPr id="23" name="Oval 22">
            <a:extLst>
              <a:ext uri="{FF2B5EF4-FFF2-40B4-BE49-F238E27FC236}">
                <a16:creationId xmlns:a16="http://schemas.microsoft.com/office/drawing/2014/main" id="{68102BFC-B618-769C-6D19-0ECF1BEFAD3C}"/>
              </a:ext>
            </a:extLst>
          </p:cNvPr>
          <p:cNvSpPr/>
          <p:nvPr userDrawn="1"/>
        </p:nvSpPr>
        <p:spPr>
          <a:xfrm>
            <a:off x="8330506" y="1840085"/>
            <a:ext cx="632888" cy="632888"/>
          </a:xfrm>
          <a:prstGeom prst="ellipse">
            <a:avLst/>
          </a:prstGeom>
          <a:solidFill>
            <a:srgbClr val="6831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E3D512C3-51F8-CE65-E221-3A0F61A9F71A}"/>
              </a:ext>
            </a:extLst>
          </p:cNvPr>
          <p:cNvSpPr txBox="1"/>
          <p:nvPr userDrawn="1"/>
        </p:nvSpPr>
        <p:spPr>
          <a:xfrm>
            <a:off x="8186490" y="2499088"/>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purple</a:t>
            </a:r>
          </a:p>
          <a:p>
            <a:pPr algn="l">
              <a:lnSpc>
                <a:spcPct val="150000"/>
              </a:lnSpc>
            </a:pPr>
            <a:r>
              <a:rPr lang="en-AU" sz="1000" b="0" i="0" spc="0" baseline="0">
                <a:solidFill>
                  <a:srgbClr val="000000"/>
                </a:solidFill>
                <a:latin typeface="+mn-lt"/>
              </a:rPr>
              <a:t>RGB:   104 / 49 / 139</a:t>
            </a:r>
          </a:p>
          <a:p>
            <a:pPr algn="l">
              <a:lnSpc>
                <a:spcPct val="150000"/>
              </a:lnSpc>
            </a:pPr>
            <a:r>
              <a:rPr lang="en-AU" sz="1000" b="0" i="0" spc="0" baseline="0">
                <a:solidFill>
                  <a:srgbClr val="000000"/>
                </a:solidFill>
                <a:latin typeface="+mn-lt"/>
              </a:rPr>
              <a:t>HEX:    #68318b</a:t>
            </a:r>
          </a:p>
        </p:txBody>
      </p:sp>
      <p:sp>
        <p:nvSpPr>
          <p:cNvPr id="25" name="Oval 24">
            <a:extLst>
              <a:ext uri="{FF2B5EF4-FFF2-40B4-BE49-F238E27FC236}">
                <a16:creationId xmlns:a16="http://schemas.microsoft.com/office/drawing/2014/main" id="{FEE87A09-B47E-0FB5-1BE7-8FAFF211266E}"/>
              </a:ext>
            </a:extLst>
          </p:cNvPr>
          <p:cNvSpPr/>
          <p:nvPr userDrawn="1"/>
        </p:nvSpPr>
        <p:spPr>
          <a:xfrm>
            <a:off x="10392409" y="1840085"/>
            <a:ext cx="632888" cy="632888"/>
          </a:xfrm>
          <a:prstGeom prst="ellipse">
            <a:avLst/>
          </a:prstGeom>
          <a:solidFill>
            <a:srgbClr val="A31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a:extLst>
              <a:ext uri="{FF2B5EF4-FFF2-40B4-BE49-F238E27FC236}">
                <a16:creationId xmlns:a16="http://schemas.microsoft.com/office/drawing/2014/main" id="{1421CFA6-7572-EE34-ECAF-819D12A30973}"/>
              </a:ext>
            </a:extLst>
          </p:cNvPr>
          <p:cNvSpPr txBox="1"/>
          <p:nvPr userDrawn="1"/>
        </p:nvSpPr>
        <p:spPr>
          <a:xfrm>
            <a:off x="10248393" y="2499088"/>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magenta</a:t>
            </a:r>
          </a:p>
          <a:p>
            <a:pPr algn="l">
              <a:lnSpc>
                <a:spcPct val="150000"/>
              </a:lnSpc>
            </a:pPr>
            <a:r>
              <a:rPr lang="en-AU" sz="1000" b="0" i="0" spc="0" baseline="0">
                <a:solidFill>
                  <a:srgbClr val="000000"/>
                </a:solidFill>
                <a:latin typeface="+mn-lt"/>
              </a:rPr>
              <a:t>RGB:   163 / 31 / 96</a:t>
            </a:r>
          </a:p>
          <a:p>
            <a:pPr algn="l">
              <a:lnSpc>
                <a:spcPct val="150000"/>
              </a:lnSpc>
            </a:pPr>
            <a:r>
              <a:rPr lang="en-AU" sz="1000" b="0" i="0" spc="0" baseline="0">
                <a:solidFill>
                  <a:srgbClr val="000000"/>
                </a:solidFill>
                <a:latin typeface="+mn-lt"/>
              </a:rPr>
              <a:t>HEX:    #a31f60</a:t>
            </a:r>
          </a:p>
        </p:txBody>
      </p:sp>
      <p:sp>
        <p:nvSpPr>
          <p:cNvPr id="27" name="Oval 26">
            <a:extLst>
              <a:ext uri="{FF2B5EF4-FFF2-40B4-BE49-F238E27FC236}">
                <a16:creationId xmlns:a16="http://schemas.microsoft.com/office/drawing/2014/main" id="{FC3162BC-8C17-AC39-35CB-290BA2A4C6DA}"/>
              </a:ext>
            </a:extLst>
          </p:cNvPr>
          <p:cNvSpPr/>
          <p:nvPr userDrawn="1"/>
        </p:nvSpPr>
        <p:spPr>
          <a:xfrm>
            <a:off x="6238235" y="3473724"/>
            <a:ext cx="632888" cy="632888"/>
          </a:xfrm>
          <a:prstGeom prst="ellipse">
            <a:avLst/>
          </a:prstGeom>
          <a:solidFill>
            <a:srgbClr val="366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E420858F-7BA2-6533-1666-09C91BC74BB1}"/>
              </a:ext>
            </a:extLst>
          </p:cNvPr>
          <p:cNvSpPr txBox="1"/>
          <p:nvPr userDrawn="1"/>
        </p:nvSpPr>
        <p:spPr>
          <a:xfrm>
            <a:off x="6094219" y="4132727"/>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cerulean blue</a:t>
            </a:r>
          </a:p>
          <a:p>
            <a:pPr algn="l">
              <a:lnSpc>
                <a:spcPct val="150000"/>
              </a:lnSpc>
            </a:pPr>
            <a:r>
              <a:rPr lang="en-AU" sz="1000" b="0" i="0" spc="0" baseline="0">
                <a:solidFill>
                  <a:srgbClr val="000000"/>
                </a:solidFill>
                <a:latin typeface="+mn-lt"/>
              </a:rPr>
              <a:t>RGB:   55 / 103 / 177</a:t>
            </a:r>
          </a:p>
          <a:p>
            <a:pPr algn="l">
              <a:lnSpc>
                <a:spcPct val="150000"/>
              </a:lnSpc>
            </a:pPr>
            <a:r>
              <a:rPr lang="en-AU" sz="1000" b="0" i="0" spc="0" baseline="0">
                <a:solidFill>
                  <a:srgbClr val="000000"/>
                </a:solidFill>
                <a:latin typeface="+mn-lt"/>
              </a:rPr>
              <a:t>HEX:    #3667b2</a:t>
            </a:r>
          </a:p>
        </p:txBody>
      </p:sp>
      <p:sp>
        <p:nvSpPr>
          <p:cNvPr id="29" name="Oval 28">
            <a:extLst>
              <a:ext uri="{FF2B5EF4-FFF2-40B4-BE49-F238E27FC236}">
                <a16:creationId xmlns:a16="http://schemas.microsoft.com/office/drawing/2014/main" id="{237BF0AD-5981-CF6D-5DE6-D351B5DDC9F7}"/>
              </a:ext>
            </a:extLst>
          </p:cNvPr>
          <p:cNvSpPr/>
          <p:nvPr userDrawn="1"/>
        </p:nvSpPr>
        <p:spPr>
          <a:xfrm>
            <a:off x="8330506" y="3473724"/>
            <a:ext cx="632888" cy="632888"/>
          </a:xfrm>
          <a:prstGeom prst="ellipse">
            <a:avLst/>
          </a:prstGeom>
          <a:solidFill>
            <a:srgbClr val="FDB7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a:extLst>
              <a:ext uri="{FF2B5EF4-FFF2-40B4-BE49-F238E27FC236}">
                <a16:creationId xmlns:a16="http://schemas.microsoft.com/office/drawing/2014/main" id="{F35BBE73-0737-230A-AD0C-73345AF57C07}"/>
              </a:ext>
            </a:extLst>
          </p:cNvPr>
          <p:cNvSpPr txBox="1"/>
          <p:nvPr userDrawn="1"/>
        </p:nvSpPr>
        <p:spPr>
          <a:xfrm>
            <a:off x="8186490" y="4132727"/>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yellow</a:t>
            </a:r>
          </a:p>
          <a:p>
            <a:pPr algn="l">
              <a:lnSpc>
                <a:spcPct val="150000"/>
              </a:lnSpc>
            </a:pPr>
            <a:r>
              <a:rPr lang="pt-BR" sz="1000" b="0" i="0" spc="0" baseline="0">
                <a:solidFill>
                  <a:srgbClr val="000000"/>
                </a:solidFill>
                <a:latin typeface="+mn-lt"/>
              </a:rPr>
              <a:t>RGB:   253 / 183 / 62</a:t>
            </a:r>
          </a:p>
          <a:p>
            <a:pPr algn="l">
              <a:lnSpc>
                <a:spcPct val="150000"/>
              </a:lnSpc>
            </a:pPr>
            <a:r>
              <a:rPr lang="pt-BR" sz="1000" b="0" i="0" spc="0" baseline="0">
                <a:solidFill>
                  <a:srgbClr val="000000"/>
                </a:solidFill>
                <a:latin typeface="+mn-lt"/>
              </a:rPr>
              <a:t>HEX:    #fdb73e</a:t>
            </a:r>
            <a:endParaRPr lang="en-AU" sz="1000" b="0" i="0" spc="0" baseline="0">
              <a:solidFill>
                <a:srgbClr val="000000"/>
              </a:solidFill>
              <a:latin typeface="+mn-lt"/>
            </a:endParaRPr>
          </a:p>
        </p:txBody>
      </p:sp>
      <p:sp>
        <p:nvSpPr>
          <p:cNvPr id="31" name="Oval 30">
            <a:extLst>
              <a:ext uri="{FF2B5EF4-FFF2-40B4-BE49-F238E27FC236}">
                <a16:creationId xmlns:a16="http://schemas.microsoft.com/office/drawing/2014/main" id="{89F2F66C-57C8-3A48-4D2B-0A8EF795F22C}"/>
              </a:ext>
            </a:extLst>
          </p:cNvPr>
          <p:cNvSpPr/>
          <p:nvPr userDrawn="1"/>
        </p:nvSpPr>
        <p:spPr>
          <a:xfrm>
            <a:off x="10392409" y="3473724"/>
            <a:ext cx="632888" cy="632888"/>
          </a:xfrm>
          <a:prstGeom prst="ellipse">
            <a:avLst/>
          </a:prstGeom>
          <a:solidFill>
            <a:srgbClr val="ACBE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D6F90C08-7F4E-9E83-7DB8-8330202CA16A}"/>
              </a:ext>
            </a:extLst>
          </p:cNvPr>
          <p:cNvSpPr txBox="1"/>
          <p:nvPr userDrawn="1"/>
        </p:nvSpPr>
        <p:spPr>
          <a:xfrm>
            <a:off x="10248393" y="4132727"/>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lime</a:t>
            </a:r>
          </a:p>
          <a:p>
            <a:pPr algn="l">
              <a:lnSpc>
                <a:spcPct val="150000"/>
              </a:lnSpc>
            </a:pPr>
            <a:r>
              <a:rPr lang="en-US" sz="1000" b="0" i="0" spc="0" baseline="0">
                <a:solidFill>
                  <a:srgbClr val="000000"/>
                </a:solidFill>
                <a:latin typeface="+mn-lt"/>
              </a:rPr>
              <a:t>RGB:   172 / 190 / 55</a:t>
            </a:r>
          </a:p>
          <a:p>
            <a:pPr algn="l">
              <a:lnSpc>
                <a:spcPct val="150000"/>
              </a:lnSpc>
            </a:pPr>
            <a:r>
              <a:rPr lang="en-US" sz="1000" b="0" i="0" spc="0" baseline="0">
                <a:solidFill>
                  <a:srgbClr val="000000"/>
                </a:solidFill>
                <a:latin typeface="+mn-lt"/>
              </a:rPr>
              <a:t>HEX:    #acbe37</a:t>
            </a:r>
            <a:endParaRPr lang="en-AU" sz="1000" b="0" i="0" spc="0" baseline="0">
              <a:solidFill>
                <a:srgbClr val="000000"/>
              </a:solidFill>
              <a:latin typeface="+mn-lt"/>
            </a:endParaRPr>
          </a:p>
        </p:txBody>
      </p:sp>
      <p:sp>
        <p:nvSpPr>
          <p:cNvPr id="33" name="Oval 32">
            <a:extLst>
              <a:ext uri="{FF2B5EF4-FFF2-40B4-BE49-F238E27FC236}">
                <a16:creationId xmlns:a16="http://schemas.microsoft.com/office/drawing/2014/main" id="{7AC285F3-5672-CC75-8332-2DBC02407B2A}"/>
              </a:ext>
            </a:extLst>
          </p:cNvPr>
          <p:cNvSpPr/>
          <p:nvPr userDrawn="1"/>
        </p:nvSpPr>
        <p:spPr>
          <a:xfrm>
            <a:off x="6238235" y="5126304"/>
            <a:ext cx="632888" cy="632888"/>
          </a:xfrm>
          <a:prstGeom prst="ellipse">
            <a:avLst/>
          </a:prstGeom>
          <a:solidFill>
            <a:srgbClr val="825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TextBox 33">
            <a:extLst>
              <a:ext uri="{FF2B5EF4-FFF2-40B4-BE49-F238E27FC236}">
                <a16:creationId xmlns:a16="http://schemas.microsoft.com/office/drawing/2014/main" id="{824BC723-184A-1214-DC9A-E707C94B4F3F}"/>
              </a:ext>
            </a:extLst>
          </p:cNvPr>
          <p:cNvSpPr txBox="1"/>
          <p:nvPr userDrawn="1"/>
        </p:nvSpPr>
        <p:spPr>
          <a:xfrm>
            <a:off x="6094219" y="5785307"/>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rose taupe</a:t>
            </a:r>
          </a:p>
          <a:p>
            <a:pPr algn="l">
              <a:lnSpc>
                <a:spcPct val="150000"/>
              </a:lnSpc>
            </a:pPr>
            <a:r>
              <a:rPr lang="en-AU" sz="1000" b="0" i="0" spc="0" baseline="0">
                <a:solidFill>
                  <a:srgbClr val="000000"/>
                </a:solidFill>
                <a:latin typeface="+mn-lt"/>
              </a:rPr>
              <a:t>RGB:   130 / 92 / 105</a:t>
            </a:r>
          </a:p>
          <a:p>
            <a:pPr algn="l">
              <a:lnSpc>
                <a:spcPct val="150000"/>
              </a:lnSpc>
            </a:pPr>
            <a:r>
              <a:rPr lang="en-AU" sz="1000" b="0" i="0" spc="0" baseline="0">
                <a:solidFill>
                  <a:srgbClr val="000000"/>
                </a:solidFill>
                <a:latin typeface="+mn-lt"/>
              </a:rPr>
              <a:t>HEX:    #825c69</a:t>
            </a:r>
          </a:p>
        </p:txBody>
      </p:sp>
      <p:sp>
        <p:nvSpPr>
          <p:cNvPr id="35" name="Oval 34">
            <a:extLst>
              <a:ext uri="{FF2B5EF4-FFF2-40B4-BE49-F238E27FC236}">
                <a16:creationId xmlns:a16="http://schemas.microsoft.com/office/drawing/2014/main" id="{909F14CB-DDDE-66FF-9841-E47D1EE802DD}"/>
              </a:ext>
            </a:extLst>
          </p:cNvPr>
          <p:cNvSpPr/>
          <p:nvPr userDrawn="1"/>
        </p:nvSpPr>
        <p:spPr>
          <a:xfrm>
            <a:off x="8330506" y="5126304"/>
            <a:ext cx="632888" cy="632888"/>
          </a:xfrm>
          <a:prstGeom prst="ellipse">
            <a:avLst/>
          </a:prstGeom>
          <a:solidFill>
            <a:srgbClr val="5655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B7325AE7-0361-F8E1-2976-D1A3FC18706B}"/>
              </a:ext>
            </a:extLst>
          </p:cNvPr>
          <p:cNvSpPr txBox="1"/>
          <p:nvPr userDrawn="1"/>
        </p:nvSpPr>
        <p:spPr>
          <a:xfrm>
            <a:off x="8186490" y="5785307"/>
            <a:ext cx="1584176" cy="759480"/>
          </a:xfrm>
          <a:prstGeom prst="rect">
            <a:avLst/>
          </a:prstGeom>
        </p:spPr>
        <p:txBody>
          <a:bodyPr vert="horz" wrap="square" lIns="91440" tIns="45720" rIns="91440" bIns="45720" rtlCol="0" anchor="t" anchorCtr="0">
            <a:noAutofit/>
          </a:bodyPr>
          <a:lstStyle/>
          <a:p>
            <a:pPr algn="l">
              <a:lnSpc>
                <a:spcPct val="150000"/>
              </a:lnSpc>
            </a:pPr>
            <a:r>
              <a:rPr lang="en-US" sz="1000" b="1" i="0" spc="0" baseline="0">
                <a:solidFill>
                  <a:srgbClr val="000000"/>
                </a:solidFill>
                <a:latin typeface="+mn-lt"/>
              </a:rPr>
              <a:t>AERO charcoal</a:t>
            </a:r>
          </a:p>
          <a:p>
            <a:pPr algn="l">
              <a:lnSpc>
                <a:spcPct val="150000"/>
              </a:lnSpc>
            </a:pPr>
            <a:r>
              <a:rPr lang="en-AU" sz="1000" b="0" i="0" spc="0" baseline="0">
                <a:solidFill>
                  <a:srgbClr val="000000"/>
                </a:solidFill>
                <a:latin typeface="+mn-lt"/>
              </a:rPr>
              <a:t>RGB:   86 / 85 / 112</a:t>
            </a:r>
          </a:p>
          <a:p>
            <a:pPr algn="l">
              <a:lnSpc>
                <a:spcPct val="150000"/>
              </a:lnSpc>
            </a:pPr>
            <a:r>
              <a:rPr lang="en-AU" sz="1000" b="0" i="0" spc="0" baseline="0">
                <a:solidFill>
                  <a:srgbClr val="000000"/>
                </a:solidFill>
                <a:latin typeface="+mn-lt"/>
              </a:rPr>
              <a:t>HEX:    #565570</a:t>
            </a:r>
          </a:p>
        </p:txBody>
      </p:sp>
      <p:sp>
        <p:nvSpPr>
          <p:cNvPr id="37" name="Oval 36">
            <a:extLst>
              <a:ext uri="{FF2B5EF4-FFF2-40B4-BE49-F238E27FC236}">
                <a16:creationId xmlns:a16="http://schemas.microsoft.com/office/drawing/2014/main" id="{86EF0298-5689-FE37-72C4-7A6E8D373A8E}"/>
              </a:ext>
            </a:extLst>
          </p:cNvPr>
          <p:cNvSpPr/>
          <p:nvPr userDrawn="1"/>
        </p:nvSpPr>
        <p:spPr>
          <a:xfrm>
            <a:off x="695400" y="5126304"/>
            <a:ext cx="1080120" cy="1080120"/>
          </a:xfrm>
          <a:prstGeom prst="ellipse">
            <a:avLst/>
          </a:prstGeom>
          <a:gradFill>
            <a:gsLst>
              <a:gs pos="7000">
                <a:srgbClr val="002060"/>
              </a:gs>
              <a:gs pos="100000">
                <a:srgbClr val="01838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rgbClr val="00305E"/>
              </a:solidFill>
            </a:endParaRPr>
          </a:p>
        </p:txBody>
      </p:sp>
      <p:sp>
        <p:nvSpPr>
          <p:cNvPr id="38" name="TextBox 37">
            <a:extLst>
              <a:ext uri="{FF2B5EF4-FFF2-40B4-BE49-F238E27FC236}">
                <a16:creationId xmlns:a16="http://schemas.microsoft.com/office/drawing/2014/main" id="{3699AE51-0C61-9A6A-FDC1-F95B34C0C917}"/>
              </a:ext>
            </a:extLst>
          </p:cNvPr>
          <p:cNvSpPr txBox="1"/>
          <p:nvPr userDrawn="1"/>
        </p:nvSpPr>
        <p:spPr>
          <a:xfrm>
            <a:off x="1955540" y="5349920"/>
            <a:ext cx="2232248" cy="632888"/>
          </a:xfrm>
          <a:prstGeom prst="rect">
            <a:avLst/>
          </a:prstGeom>
        </p:spPr>
        <p:txBody>
          <a:bodyPr vert="horz" wrap="square" lIns="91440" tIns="45720" rIns="91440" bIns="45720" rtlCol="0" anchor="t" anchorCtr="0">
            <a:noAutofit/>
          </a:bodyPr>
          <a:lstStyle/>
          <a:p>
            <a:pPr algn="l">
              <a:lnSpc>
                <a:spcPct val="150000"/>
              </a:lnSpc>
            </a:pPr>
            <a:r>
              <a:rPr lang="en-US" sz="1200" b="1" i="0" spc="0" baseline="0">
                <a:solidFill>
                  <a:srgbClr val="000000"/>
                </a:solidFill>
                <a:latin typeface="+mn-lt"/>
              </a:rPr>
              <a:t>AERO primary gradient</a:t>
            </a:r>
          </a:p>
          <a:p>
            <a:pPr algn="l">
              <a:lnSpc>
                <a:spcPct val="150000"/>
              </a:lnSpc>
            </a:pPr>
            <a:r>
              <a:rPr lang="pt-BR" sz="1200" b="0" i="0" spc="0" baseline="0">
                <a:solidFill>
                  <a:srgbClr val="000000"/>
                </a:solidFill>
                <a:latin typeface="+mn-lt"/>
              </a:rPr>
              <a:t>AERO navy + teal</a:t>
            </a:r>
            <a:endParaRPr lang="en-AU" sz="1200" b="0" i="0" spc="0" baseline="0">
              <a:solidFill>
                <a:srgbClr val="000000"/>
              </a:solidFill>
              <a:latin typeface="+mn-lt"/>
            </a:endParaRPr>
          </a:p>
        </p:txBody>
      </p:sp>
    </p:spTree>
    <p:extLst>
      <p:ext uri="{BB962C8B-B14F-4D97-AF65-F5344CB8AC3E}">
        <p14:creationId xmlns:p14="http://schemas.microsoft.com/office/powerpoint/2010/main" val="22921402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59606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E854-4698-C026-8580-F38E18C80878}"/>
              </a:ext>
            </a:extLst>
          </p:cNvPr>
          <p:cNvSpPr>
            <a:spLocks noGrp="1"/>
          </p:cNvSpPr>
          <p:nvPr>
            <p:ph type="ctrTitle" hasCustomPrompt="1"/>
          </p:nvPr>
        </p:nvSpPr>
        <p:spPr>
          <a:xfrm>
            <a:off x="838201" y="1450847"/>
            <a:ext cx="9144000" cy="1640685"/>
          </a:xfrm>
        </p:spPr>
        <p:txBody>
          <a:bodyPr anchor="ctr" anchorCtr="0">
            <a:spAutoFit/>
          </a:bodyPr>
          <a:lstStyle>
            <a:lvl1pPr algn="l">
              <a:defRPr sz="5400" b="0">
                <a:latin typeface="Montserrat SemiBold" panose="00000700000000000000" pitchFamily="2" charset="0"/>
              </a:defRPr>
            </a:lvl1pPr>
          </a:lstStyle>
          <a:p>
            <a:r>
              <a:rPr lang="en-AU" noProof="0"/>
              <a:t>Click to edit</a:t>
            </a:r>
            <a:br>
              <a:rPr lang="en-AU" noProof="0"/>
            </a:br>
            <a:r>
              <a:rPr lang="en-AU" noProof="0"/>
              <a:t>presentation title</a:t>
            </a:r>
          </a:p>
        </p:txBody>
      </p:sp>
      <p:sp>
        <p:nvSpPr>
          <p:cNvPr id="3" name="Subtitle 2">
            <a:extLst>
              <a:ext uri="{FF2B5EF4-FFF2-40B4-BE49-F238E27FC236}">
                <a16:creationId xmlns:a16="http://schemas.microsoft.com/office/drawing/2014/main" id="{BFC59838-8050-6CF5-BE58-365DE1763C0E}"/>
              </a:ext>
            </a:extLst>
          </p:cNvPr>
          <p:cNvSpPr>
            <a:spLocks noGrp="1"/>
          </p:cNvSpPr>
          <p:nvPr>
            <p:ph type="subTitle" idx="1" hasCustomPrompt="1"/>
          </p:nvPr>
        </p:nvSpPr>
        <p:spPr>
          <a:xfrm>
            <a:off x="838201" y="3348039"/>
            <a:ext cx="9144000" cy="1784793"/>
          </a:xfrm>
          <a:prstGeom prst="rect">
            <a:avLst/>
          </a:prstGeom>
        </p:spPr>
        <p:txBody>
          <a:bodyPr anchor="t" anchorCtr="0">
            <a:noAutofit/>
          </a:bodyPr>
          <a:lstStyle>
            <a:lvl1pPr marL="0" indent="0" algn="l">
              <a:buNone/>
              <a:defRPr sz="32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AU" noProof="0"/>
              <a:t>Click to edit presentation subtitle</a:t>
            </a:r>
          </a:p>
        </p:txBody>
      </p:sp>
      <p:pic>
        <p:nvPicPr>
          <p:cNvPr id="7" name="AERO logo" descr="AERO logo">
            <a:extLst>
              <a:ext uri="{FF2B5EF4-FFF2-40B4-BE49-F238E27FC236}">
                <a16:creationId xmlns:a16="http://schemas.microsoft.com/office/drawing/2014/main" id="{96B42238-D5CA-AD50-9D64-15929F9C0D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1" y="5631260"/>
            <a:ext cx="1633396" cy="685443"/>
          </a:xfrm>
          <a:prstGeom prst="rect">
            <a:avLst/>
          </a:prstGeom>
        </p:spPr>
      </p:pic>
      <p:pic>
        <p:nvPicPr>
          <p:cNvPr id="8" name="AERO logo stylised">
            <a:extLst>
              <a:ext uri="{FF2B5EF4-FFF2-40B4-BE49-F238E27FC236}">
                <a16:creationId xmlns:a16="http://schemas.microsoft.com/office/drawing/2014/main" id="{A215040A-6DE8-2CCD-51E3-6B20D8DC2E7E}"/>
              </a:ext>
              <a:ext uri="{C183D7F6-B498-43B3-948B-1728B52AA6E4}">
                <adec:decorative xmlns:adec="http://schemas.microsoft.com/office/drawing/2017/decorative" val="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8057" b="51580"/>
          <a:stretch/>
        </p:blipFill>
        <p:spPr>
          <a:xfrm>
            <a:off x="5392290" y="563124"/>
            <a:ext cx="6809649" cy="6304815"/>
          </a:xfrm>
          <a:prstGeom prst="rect">
            <a:avLst/>
          </a:prstGeom>
        </p:spPr>
      </p:pic>
      <p:sp>
        <p:nvSpPr>
          <p:cNvPr id="9" name="Date Placeholder 8">
            <a:extLst>
              <a:ext uri="{FF2B5EF4-FFF2-40B4-BE49-F238E27FC236}">
                <a16:creationId xmlns:a16="http://schemas.microsoft.com/office/drawing/2014/main" id="{E2434BDB-E2D0-D92F-6140-F0AF50180129}"/>
              </a:ext>
              <a:ext uri="{C183D7F6-B498-43B3-948B-1728B52AA6E4}">
                <adec:decorative xmlns:adec="http://schemas.microsoft.com/office/drawing/2017/decorative" val="1"/>
              </a:ext>
            </a:extLst>
          </p:cNvPr>
          <p:cNvSpPr>
            <a:spLocks noGrp="1"/>
          </p:cNvSpPr>
          <p:nvPr>
            <p:ph type="dt" sz="half" idx="10"/>
          </p:nvPr>
        </p:nvSpPr>
        <p:spPr/>
        <p:txBody>
          <a:bodyPr/>
          <a:lstStyle/>
          <a:p>
            <a:fld id="{49A3854F-575E-4589-A316-9BA2703E3A04}" type="datetime1">
              <a:rPr lang="en-AU" smtClean="0"/>
              <a:t>4/07/2025</a:t>
            </a:fld>
            <a:endParaRPr lang="en-AU"/>
          </a:p>
        </p:txBody>
      </p:sp>
      <p:sp>
        <p:nvSpPr>
          <p:cNvPr id="10" name="Footer Placeholder 9">
            <a:extLst>
              <a:ext uri="{FF2B5EF4-FFF2-40B4-BE49-F238E27FC236}">
                <a16:creationId xmlns:a16="http://schemas.microsoft.com/office/drawing/2014/main" id="{5F8CA245-B2A0-A017-FE42-17866E9DBAC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a:p>
        </p:txBody>
      </p:sp>
      <p:sp>
        <p:nvSpPr>
          <p:cNvPr id="11" name="Slide Number Placeholder 10">
            <a:extLst>
              <a:ext uri="{FF2B5EF4-FFF2-40B4-BE49-F238E27FC236}">
                <a16:creationId xmlns:a16="http://schemas.microsoft.com/office/drawing/2014/main" id="{8395FD03-FC0D-C0D3-A8CE-93EDC9E2C038}"/>
              </a:ext>
              <a:ext uri="{C183D7F6-B498-43B3-948B-1728B52AA6E4}">
                <adec:decorative xmlns:adec="http://schemas.microsoft.com/office/drawing/2017/decorative" val="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5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4_Custom Layout">
    <p:bg>
      <p:bgPr>
        <a:gradFill flip="none" rotWithShape="1">
          <a:gsLst>
            <a:gs pos="100000">
              <a:srgbClr val="3667B2">
                <a:lumMod val="70000"/>
                <a:lumOff val="30000"/>
              </a:srgbClr>
            </a:gs>
            <a:gs pos="63000">
              <a:srgbClr val="3667B2"/>
            </a:gs>
          </a:gsLst>
          <a:lin ang="2700000" scaled="1"/>
          <a:tileRect/>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0" y="1297838"/>
            <a:ext cx="9144000" cy="1655763"/>
          </a:xfrm>
          <a:prstGeom prst="rect">
            <a:avLst/>
          </a:prstGeom>
        </p:spPr>
        <p:txBody>
          <a:bodyPr anchor="b" anchorCtr="0"/>
          <a:lstStyle>
            <a:lvl1pPr algn="l">
              <a:defRPr sz="6000" b="1" i="0">
                <a:solidFill>
                  <a:schemeClr val="bg1"/>
                </a:solidFill>
                <a:latin typeface="Montserrat SemiBold" pitchFamily="2" charset="77"/>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0" y="3045677"/>
            <a:ext cx="9144000" cy="1238250"/>
          </a:xfrm>
          <a:prstGeom prst="rect">
            <a:avLst/>
          </a:prstGeom>
        </p:spPr>
        <p:txBody>
          <a:bodyPr/>
          <a:lstStyle>
            <a:lvl1pPr marL="0" indent="0" algn="l">
              <a:buNone/>
              <a:defRPr sz="2400" i="0">
                <a:solidFill>
                  <a:schemeClr val="bg1"/>
                </a:solidFill>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8" name="Freeform: Shape 7">
            <a:extLst>
              <a:ext uri="{FF2B5EF4-FFF2-40B4-BE49-F238E27FC236}">
                <a16:creationId xmlns:a16="http://schemas.microsoft.com/office/drawing/2014/main" id="{02C6EADB-5481-84C7-18FC-C772ABF9CFF6}"/>
              </a:ext>
            </a:extLst>
          </p:cNvPr>
          <p:cNvSpPr/>
          <p:nvPr userDrawn="1"/>
        </p:nvSpPr>
        <p:spPr>
          <a:xfrm rot="20154533">
            <a:off x="6095179" y="3536438"/>
            <a:ext cx="7259463" cy="4208878"/>
          </a:xfrm>
          <a:custGeom>
            <a:avLst/>
            <a:gdLst>
              <a:gd name="connsiteX0" fmla="*/ 7259463 w 7259463"/>
              <a:gd name="connsiteY0" fmla="*/ 0 h 4208878"/>
              <a:gd name="connsiteX1" fmla="*/ 7033011 w 7259463"/>
              <a:gd name="connsiteY1" fmla="*/ 506451 h 4208878"/>
              <a:gd name="connsiteX2" fmla="*/ 7011616 w 7259463"/>
              <a:gd name="connsiteY2" fmla="*/ 514860 h 4208878"/>
              <a:gd name="connsiteX3" fmla="*/ 4398705 w 7259463"/>
              <a:gd name="connsiteY3" fmla="*/ 2480086 h 4208878"/>
              <a:gd name="connsiteX4" fmla="*/ 5416326 w 7259463"/>
              <a:gd name="connsiteY4" fmla="*/ 3331918 h 4208878"/>
              <a:gd name="connsiteX5" fmla="*/ 5664394 w 7259463"/>
              <a:gd name="connsiteY5" fmla="*/ 3567304 h 4208878"/>
              <a:gd name="connsiteX6" fmla="*/ 5377524 w 7259463"/>
              <a:gd name="connsiteY6" fmla="*/ 4208878 h 4208878"/>
              <a:gd name="connsiteX7" fmla="*/ 5255714 w 7259463"/>
              <a:gd name="connsiteY7" fmla="*/ 4154412 h 4208878"/>
              <a:gd name="connsiteX8" fmla="*/ 4886717 w 7259463"/>
              <a:gd name="connsiteY8" fmla="*/ 3792719 h 4208878"/>
              <a:gd name="connsiteX9" fmla="*/ 3957901 w 7259463"/>
              <a:gd name="connsiteY9" fmla="*/ 2931712 h 4208878"/>
              <a:gd name="connsiteX10" fmla="*/ 3611181 w 7259463"/>
              <a:gd name="connsiteY10" fmla="*/ 3368972 h 4208878"/>
              <a:gd name="connsiteX11" fmla="*/ 3582381 w 7259463"/>
              <a:gd name="connsiteY11" fmla="*/ 3406206 h 4208878"/>
              <a:gd name="connsiteX12" fmla="*/ 3211044 w 7259463"/>
              <a:gd name="connsiteY12" fmla="*/ 3240168 h 4208878"/>
              <a:gd name="connsiteX13" fmla="*/ 3292530 w 7259463"/>
              <a:gd name="connsiteY13" fmla="*/ 3133711 h 4208878"/>
              <a:gd name="connsiteX14" fmla="*/ 3389906 w 7259463"/>
              <a:gd name="connsiteY14" fmla="*/ 3005120 h 4208878"/>
              <a:gd name="connsiteX15" fmla="*/ 3581752 w 7259463"/>
              <a:gd name="connsiteY15" fmla="*/ 2751980 h 4208878"/>
              <a:gd name="connsiteX16" fmla="*/ 3625104 w 7259463"/>
              <a:gd name="connsiteY16" fmla="*/ 2697141 h 4208878"/>
              <a:gd name="connsiteX17" fmla="*/ 3626862 w 7259463"/>
              <a:gd name="connsiteY17" fmla="*/ 2698716 h 4208878"/>
              <a:gd name="connsiteX18" fmla="*/ 3625119 w 7259463"/>
              <a:gd name="connsiteY18" fmla="*/ 2697122 h 4208878"/>
              <a:gd name="connsiteX19" fmla="*/ 3625104 w 7259463"/>
              <a:gd name="connsiteY19" fmla="*/ 2697141 h 4208878"/>
              <a:gd name="connsiteX20" fmla="*/ 3401180 w 7259463"/>
              <a:gd name="connsiteY20" fmla="*/ 2496611 h 4208878"/>
              <a:gd name="connsiteX21" fmla="*/ 1105732 w 7259463"/>
              <a:gd name="connsiteY21" fmla="*/ 1227350 h 4208878"/>
              <a:gd name="connsiteX22" fmla="*/ 654471 w 7259463"/>
              <a:gd name="connsiteY22" fmla="*/ 1343847 h 4208878"/>
              <a:gd name="connsiteX23" fmla="*/ 285756 w 7259463"/>
              <a:gd name="connsiteY23" fmla="*/ 1854516 h 4208878"/>
              <a:gd name="connsiteX24" fmla="*/ 266289 w 7259463"/>
              <a:gd name="connsiteY24" fmla="*/ 1923463 h 4208878"/>
              <a:gd name="connsiteX25" fmla="*/ 0 w 7259463"/>
              <a:gd name="connsiteY25" fmla="*/ 1804396 h 4208878"/>
              <a:gd name="connsiteX26" fmla="*/ 34750 w 7259463"/>
              <a:gd name="connsiteY26" fmla="*/ 1691712 h 4208878"/>
              <a:gd name="connsiteX27" fmla="*/ 276391 w 7259463"/>
              <a:gd name="connsiteY27" fmla="*/ 1268841 h 4208878"/>
              <a:gd name="connsiteX28" fmla="*/ 4024109 w 7259463"/>
              <a:gd name="connsiteY28" fmla="*/ 2247093 h 4208878"/>
              <a:gd name="connsiteX29" fmla="*/ 7146647 w 7259463"/>
              <a:gd name="connsiteY29" fmla="*/ 43305 h 42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9463" h="4208878">
                <a:moveTo>
                  <a:pt x="7259463" y="0"/>
                </a:moveTo>
                <a:lnTo>
                  <a:pt x="7033011" y="506451"/>
                </a:lnTo>
                <a:lnTo>
                  <a:pt x="7011616" y="514860"/>
                </a:lnTo>
                <a:cubicBezTo>
                  <a:pt x="6054720" y="930247"/>
                  <a:pt x="5025938" y="1755971"/>
                  <a:pt x="4398705" y="2480086"/>
                </a:cubicBezTo>
                <a:cubicBezTo>
                  <a:pt x="4751089" y="2750980"/>
                  <a:pt x="5091385" y="3036138"/>
                  <a:pt x="5416326" y="3331918"/>
                </a:cubicBezTo>
                <a:lnTo>
                  <a:pt x="5664394" y="3567304"/>
                </a:lnTo>
                <a:lnTo>
                  <a:pt x="5377524" y="4208878"/>
                </a:lnTo>
                <a:lnTo>
                  <a:pt x="5255714" y="4154412"/>
                </a:lnTo>
                <a:lnTo>
                  <a:pt x="4886717" y="3792719"/>
                </a:lnTo>
                <a:cubicBezTo>
                  <a:pt x="4575551" y="3495443"/>
                  <a:pt x="4261935" y="3208989"/>
                  <a:pt x="3957901" y="2931712"/>
                </a:cubicBezTo>
                <a:cubicBezTo>
                  <a:pt x="3870785" y="3032249"/>
                  <a:pt x="3748824" y="3190237"/>
                  <a:pt x="3611181" y="3368972"/>
                </a:cubicBezTo>
                <a:lnTo>
                  <a:pt x="3582381" y="3406206"/>
                </a:lnTo>
                <a:lnTo>
                  <a:pt x="3211044" y="3240168"/>
                </a:lnTo>
                <a:lnTo>
                  <a:pt x="3292530" y="3133711"/>
                </a:lnTo>
                <a:cubicBezTo>
                  <a:pt x="3326979" y="3088434"/>
                  <a:pt x="3359525" y="3045415"/>
                  <a:pt x="3389906" y="3005120"/>
                </a:cubicBezTo>
                <a:cubicBezTo>
                  <a:pt x="3468312" y="2900991"/>
                  <a:pt x="3532994" y="2814816"/>
                  <a:pt x="3581752" y="2751980"/>
                </a:cubicBezTo>
                <a:lnTo>
                  <a:pt x="3625104" y="2697141"/>
                </a:lnTo>
                <a:lnTo>
                  <a:pt x="3626862" y="2698716"/>
                </a:lnTo>
                <a:lnTo>
                  <a:pt x="3625119" y="2697122"/>
                </a:lnTo>
                <a:lnTo>
                  <a:pt x="3625104" y="2697141"/>
                </a:lnTo>
                <a:lnTo>
                  <a:pt x="3401180" y="2496611"/>
                </a:lnTo>
                <a:cubicBezTo>
                  <a:pt x="2297414" y="1531246"/>
                  <a:pt x="1561457" y="1234830"/>
                  <a:pt x="1105732" y="1227350"/>
                </a:cubicBezTo>
                <a:cubicBezTo>
                  <a:pt x="914078" y="1224157"/>
                  <a:pt x="765982" y="1272033"/>
                  <a:pt x="654471" y="1343847"/>
                </a:cubicBezTo>
                <a:cubicBezTo>
                  <a:pt x="490695" y="1447576"/>
                  <a:pt x="366556" y="1621523"/>
                  <a:pt x="285756" y="1854516"/>
                </a:cubicBezTo>
                <a:lnTo>
                  <a:pt x="266289" y="1923463"/>
                </a:lnTo>
                <a:lnTo>
                  <a:pt x="0" y="1804396"/>
                </a:lnTo>
                <a:lnTo>
                  <a:pt x="34750" y="1691712"/>
                </a:lnTo>
                <a:cubicBezTo>
                  <a:pt x="91488" y="1530136"/>
                  <a:pt x="170763" y="1386735"/>
                  <a:pt x="276391" y="1268841"/>
                </a:cubicBezTo>
                <a:cubicBezTo>
                  <a:pt x="1030814" y="426235"/>
                  <a:pt x="2736537" y="1327887"/>
                  <a:pt x="4024109" y="2247093"/>
                </a:cubicBezTo>
                <a:cubicBezTo>
                  <a:pt x="4954068" y="1271035"/>
                  <a:pt x="6089457" y="473362"/>
                  <a:pt x="7146647" y="43305"/>
                </a:cubicBezTo>
                <a:close/>
              </a:path>
            </a:pathLst>
          </a:custGeom>
          <a:solidFill>
            <a:srgbClr val="3667B2"/>
          </a:solidFill>
          <a:ln w="0" cap="flat">
            <a:noFill/>
            <a:prstDash val="solid"/>
            <a:miter/>
          </a:ln>
        </p:spPr>
        <p:txBody>
          <a:bodyPr rtlCol="0" anchor="ctr"/>
          <a:lstStyle/>
          <a:p>
            <a:endParaRPr lang="en-US"/>
          </a:p>
        </p:txBody>
      </p:sp>
      <p:pic>
        <p:nvPicPr>
          <p:cNvPr id="6" name="Graphic 5">
            <a:extLst>
              <a:ext uri="{FF2B5EF4-FFF2-40B4-BE49-F238E27FC236}">
                <a16:creationId xmlns:a16="http://schemas.microsoft.com/office/drawing/2014/main" id="{E443BFDE-D7A7-6953-61BC-F3494CA16F99}"/>
              </a:ext>
            </a:extLst>
          </p:cNvPr>
          <p:cNvPicPr>
            <a:picLocks noChangeAspect="1"/>
          </p:cNvPicPr>
          <p:nvPr userDrawn="1"/>
        </p:nvPicPr>
        <p:blipFill>
          <a:blip r:embed="rId2"/>
          <a:srcRect/>
          <a:stretch/>
        </p:blipFill>
        <p:spPr>
          <a:xfrm>
            <a:off x="841308" y="5631260"/>
            <a:ext cx="1627182" cy="685443"/>
          </a:xfrm>
          <a:prstGeom prst="rect">
            <a:avLst/>
          </a:prstGeom>
        </p:spPr>
      </p:pic>
      <p:sp>
        <p:nvSpPr>
          <p:cNvPr id="2" name="TextBox 1">
            <a:extLst>
              <a:ext uri="{FF2B5EF4-FFF2-40B4-BE49-F238E27FC236}">
                <a16:creationId xmlns:a16="http://schemas.microsoft.com/office/drawing/2014/main" id="{002FD333-B72D-BD20-E808-B172136E726B}"/>
              </a:ext>
            </a:extLst>
          </p:cNvPr>
          <p:cNvSpPr txBox="1"/>
          <p:nvPr userDrawn="1"/>
        </p:nvSpPr>
        <p:spPr>
          <a:xfrm>
            <a:off x="763906" y="870851"/>
            <a:ext cx="6093912" cy="307777"/>
          </a:xfrm>
          <a:prstGeom prst="rect">
            <a:avLst/>
          </a:prstGeom>
          <a:noFill/>
        </p:spPr>
        <p:txBody>
          <a:bodyPr wrap="square">
            <a:spAutoFit/>
          </a:bodyPr>
          <a:lstStyle/>
          <a:p>
            <a:pPr algn="l"/>
            <a:r>
              <a:rPr lang="en-AU" sz="1400" b="1" i="0" spc="0" baseline="0">
                <a:solidFill>
                  <a:schemeClr val="bg1"/>
                </a:solidFill>
                <a:latin typeface="Montserrat" panose="00000500000000000000" pitchFamily="2" charset="0"/>
              </a:rPr>
              <a:t>For ECEC and school teachers, educators and leaders</a:t>
            </a:r>
            <a:endParaRPr lang="en-US" sz="1400" b="1" i="0" spc="0" baseline="0">
              <a:solidFill>
                <a:schemeClr val="bg1"/>
              </a:solidFill>
              <a:latin typeface="Montserrat" panose="00000500000000000000" pitchFamily="2" charset="0"/>
            </a:endParaRPr>
          </a:p>
        </p:txBody>
      </p:sp>
    </p:spTree>
    <p:extLst>
      <p:ext uri="{BB962C8B-B14F-4D97-AF65-F5344CB8AC3E}">
        <p14:creationId xmlns:p14="http://schemas.microsoft.com/office/powerpoint/2010/main" val="35997196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_Section Header_2">
    <p:bg>
      <p:bgPr>
        <a:solidFill>
          <a:schemeClr val="accent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75CEECE-5A82-11C0-C4BB-23A4729371B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66" t="9837" r="26406"/>
          <a:stretch/>
        </p:blipFill>
        <p:spPr>
          <a:xfrm>
            <a:off x="-1" y="136524"/>
            <a:ext cx="12192001" cy="6592425"/>
          </a:xfrm>
          <a:prstGeom prst="rect">
            <a:avLst/>
          </a:prstGeom>
        </p:spPr>
      </p:pic>
      <p:sp>
        <p:nvSpPr>
          <p:cNvPr id="22" name="Text Placeholder 2">
            <a:extLst>
              <a:ext uri="{FF2B5EF4-FFF2-40B4-BE49-F238E27FC236}">
                <a16:creationId xmlns:a16="http://schemas.microsoft.com/office/drawing/2014/main" id="{2EEC524A-0519-4486-32A6-6B157DF329A5}"/>
              </a:ext>
            </a:extLst>
          </p:cNvPr>
          <p:cNvSpPr>
            <a:spLocks noGrp="1"/>
          </p:cNvSpPr>
          <p:nvPr>
            <p:ph type="body" idx="1" hasCustomPrompt="1"/>
          </p:nvPr>
        </p:nvSpPr>
        <p:spPr>
          <a:xfrm>
            <a:off x="1106686" y="1700808"/>
            <a:ext cx="5805268" cy="4536504"/>
          </a:xfrm>
          <a:prstGeom prst="rect">
            <a:avLst/>
          </a:prstGeom>
        </p:spPr>
        <p:txBody>
          <a:bodyPr>
            <a:noAutofit/>
          </a:bodyPr>
          <a:lstStyle>
            <a:lvl1pPr marL="0" indent="0" algn="l">
              <a:lnSpc>
                <a:spcPct val="120000"/>
              </a:lnSpc>
              <a:spcAft>
                <a:spcPts val="1800"/>
              </a:spcAft>
              <a:buNone/>
              <a:defRPr sz="1800" b="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a:t>Click to edit description text. Use the same section header style throughout your presentation.</a:t>
            </a:r>
          </a:p>
        </p:txBody>
      </p:sp>
      <p:sp>
        <p:nvSpPr>
          <p:cNvPr id="3" name="Date Placeholder 2">
            <a:extLst>
              <a:ext uri="{FF2B5EF4-FFF2-40B4-BE49-F238E27FC236}">
                <a16:creationId xmlns:a16="http://schemas.microsoft.com/office/drawing/2014/main" id="{C23FAF0F-56AC-CB6F-799B-35C57A838BE7}"/>
              </a:ext>
              <a:ext uri="{C183D7F6-B498-43B3-948B-1728B52AA6E4}">
                <adec:decorative xmlns:adec="http://schemas.microsoft.com/office/drawing/2017/decorative" val="1"/>
              </a:ext>
            </a:extLst>
          </p:cNvPr>
          <p:cNvSpPr>
            <a:spLocks noGrp="1"/>
          </p:cNvSpPr>
          <p:nvPr>
            <p:ph type="dt" sz="half" idx="10"/>
          </p:nvPr>
        </p:nvSpPr>
        <p:spPr/>
        <p:txBody>
          <a:bodyPr/>
          <a:lstStyle/>
          <a:p>
            <a:fld id="{1116E7F1-FF9F-4810-B184-390D72D40AE7}" type="datetime1">
              <a:rPr lang="en-AU" noProof="0" smtClean="0"/>
              <a:t>4/07/2025</a:t>
            </a:fld>
            <a:endParaRPr lang="en-AU" noProof="0"/>
          </a:p>
        </p:txBody>
      </p:sp>
      <p:sp>
        <p:nvSpPr>
          <p:cNvPr id="7" name="Footer Placeholder 6">
            <a:extLst>
              <a:ext uri="{FF2B5EF4-FFF2-40B4-BE49-F238E27FC236}">
                <a16:creationId xmlns:a16="http://schemas.microsoft.com/office/drawing/2014/main" id="{4C109EF7-CD30-4D73-1B33-2D307729F23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8" name="Slide Number Placeholder 7">
            <a:extLst>
              <a:ext uri="{FF2B5EF4-FFF2-40B4-BE49-F238E27FC236}">
                <a16:creationId xmlns:a16="http://schemas.microsoft.com/office/drawing/2014/main" id="{9334067D-1AA8-0917-1220-76596069433C}"/>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sp>
        <p:nvSpPr>
          <p:cNvPr id="4" name="Title 1">
            <a:extLst>
              <a:ext uri="{FF2B5EF4-FFF2-40B4-BE49-F238E27FC236}">
                <a16:creationId xmlns:a16="http://schemas.microsoft.com/office/drawing/2014/main" id="{F8705EAB-5339-862D-A081-4343631C1D08}"/>
              </a:ext>
            </a:extLst>
          </p:cNvPr>
          <p:cNvSpPr>
            <a:spLocks noGrp="1"/>
          </p:cNvSpPr>
          <p:nvPr>
            <p:ph type="title" hasCustomPrompt="1"/>
          </p:nvPr>
        </p:nvSpPr>
        <p:spPr>
          <a:xfrm>
            <a:off x="667816" y="802545"/>
            <a:ext cx="10771169" cy="535531"/>
          </a:xfrm>
        </p:spPr>
        <p:txBody>
          <a:bodyPr>
            <a:spAutoFit/>
          </a:bodyPr>
          <a:lstStyle>
            <a:lvl1pPr>
              <a:defRPr/>
            </a:lvl1pPr>
          </a:lstStyle>
          <a:p>
            <a:r>
              <a:rPr lang="en-AU" noProof="0"/>
              <a:t>Click to edit Heading level 1</a:t>
            </a:r>
          </a:p>
        </p:txBody>
      </p:sp>
    </p:spTree>
    <p:extLst>
      <p:ext uri="{BB962C8B-B14F-4D97-AF65-F5344CB8AC3E}">
        <p14:creationId xmlns:p14="http://schemas.microsoft.com/office/powerpoint/2010/main" val="33508984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07369C9-CDFF-3CD1-6B82-5CFBC49FD97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p:txBody>
          <a:bodyPr/>
          <a:lstStyle>
            <a:lvl1pPr>
              <a:defRPr/>
            </a:lvl1pPr>
          </a:lstStyle>
          <a:p>
            <a:r>
              <a:rPr lang="en-AU" noProof="0"/>
              <a:t>Click to edit Heading level 1</a:t>
            </a:r>
          </a:p>
        </p:txBody>
      </p:sp>
      <p:sp>
        <p:nvSpPr>
          <p:cNvPr id="15" name="Text Placeholder 14">
            <a:extLst>
              <a:ext uri="{FF2B5EF4-FFF2-40B4-BE49-F238E27FC236}">
                <a16:creationId xmlns:a16="http://schemas.microsoft.com/office/drawing/2014/main" id="{B7F11B3D-B6EA-0844-556A-4FE947C45FFB}"/>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a:t>Use indents for body text, H2, H3, bullet and list styles. See How to use this template for more details.</a:t>
            </a:r>
          </a:p>
          <a:p>
            <a:pPr lvl="0"/>
            <a:r>
              <a:rPr lang="en-AU" noProof="0"/>
              <a:t>Normal body text (no indent)</a:t>
            </a:r>
          </a:p>
          <a:p>
            <a:pPr lvl="1"/>
            <a:r>
              <a:rPr lang="en-AU" noProof="0"/>
              <a:t>H2 (indent x1)</a:t>
            </a:r>
          </a:p>
          <a:p>
            <a:pPr lvl="2"/>
            <a:r>
              <a:rPr lang="en-AU" noProof="0"/>
              <a:t>H3 (indent x2)</a:t>
            </a:r>
          </a:p>
          <a:p>
            <a:pPr lvl="3"/>
            <a:r>
              <a:rPr lang="en-AU" noProof="0"/>
              <a:t>Bullet L1 (indent x3)</a:t>
            </a:r>
          </a:p>
          <a:p>
            <a:pPr lvl="4"/>
            <a:r>
              <a:rPr lang="en-AU" noProof="0"/>
              <a:t>Bullet L2 (indent x4)</a:t>
            </a:r>
          </a:p>
          <a:p>
            <a:pPr lvl="5"/>
            <a:r>
              <a:rPr lang="en-AU" noProof="0"/>
              <a:t>Bullet L3 (indent x5)</a:t>
            </a:r>
          </a:p>
          <a:p>
            <a:pPr lvl="6"/>
            <a:r>
              <a:rPr lang="en-AU" noProof="0"/>
              <a:t>List L1 (indent x6)</a:t>
            </a:r>
          </a:p>
          <a:p>
            <a:pPr lvl="7"/>
            <a:r>
              <a:rPr lang="en-AU" noProof="0"/>
              <a:t>List L2 (indent x7)</a:t>
            </a:r>
          </a:p>
          <a:p>
            <a:pPr lvl="8"/>
            <a:r>
              <a:rPr lang="en-AU" noProof="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B5DB385A-3603-4BBC-85AB-ECFCF9D79517}" type="datetime1">
              <a:rPr lang="en-AU" noProof="0" smtClean="0"/>
              <a:t>4/07/2025</a:t>
            </a:fld>
            <a:endParaRPr lang="en-AU" noProof="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1463019142"/>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1_Title only_2">
    <p:bg>
      <p:bgPr>
        <a:solidFill>
          <a:schemeClr val="accent5"/>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65BDE8C-CB70-6B28-B050-1A92DC93B83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6" name="Title 5">
            <a:extLst>
              <a:ext uri="{FF2B5EF4-FFF2-40B4-BE49-F238E27FC236}">
                <a16:creationId xmlns:a16="http://schemas.microsoft.com/office/drawing/2014/main" id="{470D6AC1-5B65-584E-99DF-EBC46A9F7A20}"/>
              </a:ext>
            </a:extLst>
          </p:cNvPr>
          <p:cNvSpPr>
            <a:spLocks noGrp="1"/>
          </p:cNvSpPr>
          <p:nvPr>
            <p:ph type="title" hasCustomPrompt="1"/>
          </p:nvPr>
        </p:nvSpPr>
        <p:spPr/>
        <p:txBody>
          <a:bodyPr/>
          <a:lstStyle>
            <a:lvl1pPr>
              <a:defRPr/>
            </a:lvl1pPr>
          </a:lstStyle>
          <a:p>
            <a:r>
              <a:rPr lang="en-AU" noProof="0"/>
              <a:t>Click to edit Heading level 1</a:t>
            </a:r>
          </a:p>
        </p:txBody>
      </p:sp>
      <p:sp>
        <p:nvSpPr>
          <p:cNvPr id="2" name="Date Placeholder 1">
            <a:extLst>
              <a:ext uri="{FF2B5EF4-FFF2-40B4-BE49-F238E27FC236}">
                <a16:creationId xmlns:a16="http://schemas.microsoft.com/office/drawing/2014/main" id="{FC7FE48D-0A6C-5097-7EE1-FB2861B1104F}"/>
              </a:ext>
              <a:ext uri="{C183D7F6-B498-43B3-948B-1728B52AA6E4}">
                <adec:decorative xmlns:adec="http://schemas.microsoft.com/office/drawing/2017/decorative" val="1"/>
              </a:ext>
            </a:extLst>
          </p:cNvPr>
          <p:cNvSpPr>
            <a:spLocks noGrp="1"/>
          </p:cNvSpPr>
          <p:nvPr>
            <p:ph type="dt" sz="half" idx="10"/>
          </p:nvPr>
        </p:nvSpPr>
        <p:spPr/>
        <p:txBody>
          <a:bodyPr/>
          <a:lstStyle/>
          <a:p>
            <a:fld id="{B874351B-063B-4931-8D19-A5BF02BFC7E1}" type="datetime1">
              <a:rPr lang="en-AU" noProof="0" smtClean="0"/>
              <a:t>4/07/2025</a:t>
            </a:fld>
            <a:endParaRPr lang="en-AU" noProof="0"/>
          </a:p>
        </p:txBody>
      </p:sp>
      <p:sp>
        <p:nvSpPr>
          <p:cNvPr id="3" name="Footer Placeholder 2">
            <a:extLst>
              <a:ext uri="{FF2B5EF4-FFF2-40B4-BE49-F238E27FC236}">
                <a16:creationId xmlns:a16="http://schemas.microsoft.com/office/drawing/2014/main" id="{35E10CC5-26B2-99F9-0249-8D7BF2446F1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a:p>
        </p:txBody>
      </p:sp>
      <p:sp>
        <p:nvSpPr>
          <p:cNvPr id="4" name="Slide Number Placeholder 3">
            <a:extLst>
              <a:ext uri="{FF2B5EF4-FFF2-40B4-BE49-F238E27FC236}">
                <a16:creationId xmlns:a16="http://schemas.microsoft.com/office/drawing/2014/main" id="{E98ED8A0-3596-45DE-806A-8C71D28302F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a:p>
        </p:txBody>
      </p:sp>
    </p:spTree>
    <p:extLst>
      <p:ext uri="{BB962C8B-B14F-4D97-AF65-F5344CB8AC3E}">
        <p14:creationId xmlns:p14="http://schemas.microsoft.com/office/powerpoint/2010/main" val="5861264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1_Reflection_1">
    <p:bg>
      <p:bgPr>
        <a:solidFill>
          <a:schemeClr val="accent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4C46B7F-368F-9BA4-4A07-1580A500E3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2344"/>
            <a:ext cx="12192000" cy="6172200"/>
          </a:xfrm>
          <a:prstGeom prst="rect">
            <a:avLst/>
          </a:prstGeom>
        </p:spPr>
      </p:pic>
      <p:sp>
        <p:nvSpPr>
          <p:cNvPr id="2" name="Title 1">
            <a:extLst>
              <a:ext uri="{FF2B5EF4-FFF2-40B4-BE49-F238E27FC236}">
                <a16:creationId xmlns:a16="http://schemas.microsoft.com/office/drawing/2014/main" id="{6718B934-9BC5-518C-12CB-B7157C85F611}"/>
              </a:ext>
            </a:extLst>
          </p:cNvPr>
          <p:cNvSpPr>
            <a:spLocks noGrp="1"/>
          </p:cNvSpPr>
          <p:nvPr>
            <p:ph type="title" hasCustomPrompt="1"/>
          </p:nvPr>
        </p:nvSpPr>
        <p:spPr/>
        <p:txBody>
          <a:bodyPr/>
          <a:lstStyle>
            <a:lvl1pPr>
              <a:defRPr/>
            </a:lvl1pPr>
          </a:lstStyle>
          <a:p>
            <a:r>
              <a:rPr lang="en-AU" noProof="0"/>
              <a:t>Reflection</a:t>
            </a:r>
          </a:p>
        </p:txBody>
      </p:sp>
      <p:sp>
        <p:nvSpPr>
          <p:cNvPr id="3" name="Date Placeholder 2">
            <a:extLst>
              <a:ext uri="{FF2B5EF4-FFF2-40B4-BE49-F238E27FC236}">
                <a16:creationId xmlns:a16="http://schemas.microsoft.com/office/drawing/2014/main" id="{E795E362-C542-DF57-61C3-A8B129B39CF7}"/>
              </a:ext>
            </a:extLst>
          </p:cNvPr>
          <p:cNvSpPr>
            <a:spLocks noGrp="1"/>
          </p:cNvSpPr>
          <p:nvPr>
            <p:ph type="dt" sz="half" idx="10"/>
          </p:nvPr>
        </p:nvSpPr>
        <p:spPr/>
        <p:txBody>
          <a:bodyPr/>
          <a:lstStyle/>
          <a:p>
            <a:fld id="{EF75C60E-96FA-4EF0-9743-9F2C7073635D}" type="datetime1">
              <a:rPr lang="en-AU" noProof="0" smtClean="0"/>
              <a:t>4/07/2025</a:t>
            </a:fld>
            <a:endParaRPr lang="en-AU" noProof="0"/>
          </a:p>
        </p:txBody>
      </p:sp>
      <p:sp>
        <p:nvSpPr>
          <p:cNvPr id="4" name="Footer Placeholder 3">
            <a:extLst>
              <a:ext uri="{FF2B5EF4-FFF2-40B4-BE49-F238E27FC236}">
                <a16:creationId xmlns:a16="http://schemas.microsoft.com/office/drawing/2014/main" id="{2C65F4DA-37B9-E694-C19E-A635FC4B549E}"/>
              </a:ext>
            </a:extLst>
          </p:cNvPr>
          <p:cNvSpPr>
            <a:spLocks noGrp="1"/>
          </p:cNvSpPr>
          <p:nvPr>
            <p:ph type="ftr" sz="quarter" idx="11"/>
          </p:nvPr>
        </p:nvSpPr>
        <p:spPr/>
        <p:txBody>
          <a:bodyPr/>
          <a:lstStyle/>
          <a:p>
            <a:endParaRPr lang="en-AU" noProof="0"/>
          </a:p>
        </p:txBody>
      </p:sp>
      <p:sp>
        <p:nvSpPr>
          <p:cNvPr id="5" name="Slide Number Placeholder 4">
            <a:extLst>
              <a:ext uri="{FF2B5EF4-FFF2-40B4-BE49-F238E27FC236}">
                <a16:creationId xmlns:a16="http://schemas.microsoft.com/office/drawing/2014/main" id="{2719F023-FBCC-ACD2-449B-EB336B59B432}"/>
              </a:ext>
            </a:extLst>
          </p:cNvPr>
          <p:cNvSpPr>
            <a:spLocks noGrp="1"/>
          </p:cNvSpPr>
          <p:nvPr>
            <p:ph type="sldNum" sz="quarter" idx="12"/>
          </p:nvPr>
        </p:nvSpPr>
        <p:spPr/>
        <p:txBody>
          <a:bodyPr/>
          <a:lstStyle/>
          <a:p>
            <a:fld id="{912A9220-AD7D-4FDF-9C3C-F5E0D64B4449}" type="slidenum">
              <a:rPr lang="en-AU" noProof="0" smtClean="0"/>
              <a:pPr/>
              <a:t>‹#›</a:t>
            </a:fld>
            <a:endParaRPr lang="en-AU" noProof="0"/>
          </a:p>
        </p:txBody>
      </p:sp>
      <p:pic>
        <p:nvPicPr>
          <p:cNvPr id="7" name="Picture 6" descr="A cartoon of a person with her finger on her chin&#10;&#10;Description automatically generated">
            <a:extLst>
              <a:ext uri="{FF2B5EF4-FFF2-40B4-BE49-F238E27FC236}">
                <a16:creationId xmlns:a16="http://schemas.microsoft.com/office/drawing/2014/main" id="{FAB69DE2-485B-932B-6807-B893DF607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201" y="4357425"/>
            <a:ext cx="1679188" cy="2500575"/>
          </a:xfrm>
          <a:prstGeom prst="rect">
            <a:avLst/>
          </a:prstGeom>
        </p:spPr>
      </p:pic>
      <p:sp>
        <p:nvSpPr>
          <p:cNvPr id="9" name="Text Placeholder 8">
            <a:extLst>
              <a:ext uri="{FF2B5EF4-FFF2-40B4-BE49-F238E27FC236}">
                <a16:creationId xmlns:a16="http://schemas.microsoft.com/office/drawing/2014/main" id="{34390EA8-95D6-5455-A7CE-0681428A53B9}"/>
              </a:ext>
            </a:extLst>
          </p:cNvPr>
          <p:cNvSpPr>
            <a:spLocks noGrp="1"/>
          </p:cNvSpPr>
          <p:nvPr>
            <p:ph type="body" sz="quarter" idx="13"/>
          </p:nvPr>
        </p:nvSpPr>
        <p:spPr>
          <a:xfrm>
            <a:off x="609600" y="1795463"/>
            <a:ext cx="8386763" cy="290988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69173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1_End slide_1">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47" name="Graphic 46">
            <a:extLst>
              <a:ext uri="{FF2B5EF4-FFF2-40B4-BE49-F238E27FC236}">
                <a16:creationId xmlns:a16="http://schemas.microsoft.com/office/drawing/2014/main" id="{CE7A46DF-F14F-A858-D268-AED76E1319F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pic>
        <p:nvPicPr>
          <p:cNvPr id="13" name="Graphic 12" descr="AERO logo">
            <a:extLst>
              <a:ext uri="{FF2B5EF4-FFF2-40B4-BE49-F238E27FC236}">
                <a16:creationId xmlns:a16="http://schemas.microsoft.com/office/drawing/2014/main" id="{E65B314F-A9C0-E5F0-93DE-4067D48516BA}"/>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8563" y="789169"/>
            <a:ext cx="2194874" cy="921847"/>
          </a:xfrm>
          <a:prstGeom prst="rect">
            <a:avLst/>
          </a:prstGeom>
        </p:spPr>
      </p:pic>
      <p:sp>
        <p:nvSpPr>
          <p:cNvPr id="2" name="Title 1">
            <a:extLst>
              <a:ext uri="{FF2B5EF4-FFF2-40B4-BE49-F238E27FC236}">
                <a16:creationId xmlns:a16="http://schemas.microsoft.com/office/drawing/2014/main" id="{22C52503-FDE5-BB49-0E6F-7255CBBDEDED}"/>
              </a:ext>
            </a:extLst>
          </p:cNvPr>
          <p:cNvSpPr>
            <a:spLocks noGrp="1"/>
          </p:cNvSpPr>
          <p:nvPr>
            <p:ph type="title" hasCustomPrompt="1"/>
          </p:nvPr>
        </p:nvSpPr>
        <p:spPr>
          <a:xfrm>
            <a:off x="609600" y="2678681"/>
            <a:ext cx="10972800" cy="1015427"/>
          </a:xfrm>
        </p:spPr>
        <p:txBody>
          <a:bodyPr/>
          <a:lstStyle>
            <a:lvl1pPr algn="ctr">
              <a:defRPr sz="3200">
                <a:solidFill>
                  <a:schemeClr val="bg2"/>
                </a:solidFill>
                <a:latin typeface="Montserrat" panose="00000500000000000000" pitchFamily="2" charset="0"/>
              </a:defRPr>
            </a:lvl1pPr>
          </a:lstStyle>
          <a:p>
            <a:pPr lvl="0" algn="ctr"/>
            <a:r>
              <a:rPr lang="en-AU" sz="3200" noProof="0">
                <a:solidFill>
                  <a:schemeClr val="bg2"/>
                </a:solidFill>
              </a:rPr>
              <a:t>Evidence and resources educators can trust</a:t>
            </a:r>
          </a:p>
        </p:txBody>
      </p:sp>
      <p:grpSp>
        <p:nvGrpSpPr>
          <p:cNvPr id="37" name="Group 36">
            <a:extLst>
              <a:ext uri="{FF2B5EF4-FFF2-40B4-BE49-F238E27FC236}">
                <a16:creationId xmlns:a16="http://schemas.microsoft.com/office/drawing/2014/main" id="{410F8BB9-3A77-95FF-663E-4A48DEE7277C}"/>
              </a:ext>
              <a:ext uri="{C183D7F6-B498-43B3-948B-1728B52AA6E4}">
                <adec:decorative xmlns:adec="http://schemas.microsoft.com/office/drawing/2017/decorative" val="1"/>
              </a:ext>
            </a:extLst>
          </p:cNvPr>
          <p:cNvGrpSpPr/>
          <p:nvPr/>
        </p:nvGrpSpPr>
        <p:grpSpPr>
          <a:xfrm>
            <a:off x="5064837" y="4687352"/>
            <a:ext cx="2062327" cy="353761"/>
            <a:chOff x="4924302" y="4869179"/>
            <a:chExt cx="2062327" cy="353761"/>
          </a:xfrm>
        </p:grpSpPr>
        <p:grpSp>
          <p:nvGrpSpPr>
            <p:cNvPr id="22" name="Graphic 16">
              <a:extLst>
                <a:ext uri="{FF2B5EF4-FFF2-40B4-BE49-F238E27FC236}">
                  <a16:creationId xmlns:a16="http://schemas.microsoft.com/office/drawing/2014/main" id="{9ADD901C-7B93-838A-2CBE-E581DE894E7E}"/>
                </a:ext>
              </a:extLst>
            </p:cNvPr>
            <p:cNvGrpSpPr/>
            <p:nvPr/>
          </p:nvGrpSpPr>
          <p:grpSpPr>
            <a:xfrm>
              <a:off x="4924302" y="4869180"/>
              <a:ext cx="353758" cy="353758"/>
              <a:chOff x="3847366" y="4594288"/>
              <a:chExt cx="628650" cy="628650"/>
            </a:xfrm>
          </p:grpSpPr>
          <p:sp>
            <p:nvSpPr>
              <p:cNvPr id="23" name="Freeform: Shape 22">
                <a:extLst>
                  <a:ext uri="{FF2B5EF4-FFF2-40B4-BE49-F238E27FC236}">
                    <a16:creationId xmlns:a16="http://schemas.microsoft.com/office/drawing/2014/main" id="{AC1561C6-19C7-C61F-B268-D949C123705F}"/>
                  </a:ext>
                </a:extLst>
              </p:cNvPr>
              <p:cNvSpPr/>
              <p:nvPr/>
            </p:nvSpPr>
            <p:spPr>
              <a:xfrm>
                <a:off x="3847366" y="4594288"/>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grpSp>
            <p:nvGrpSpPr>
              <p:cNvPr id="24" name="Graphic 16">
                <a:extLst>
                  <a:ext uri="{FF2B5EF4-FFF2-40B4-BE49-F238E27FC236}">
                    <a16:creationId xmlns:a16="http://schemas.microsoft.com/office/drawing/2014/main" id="{09CDED4D-615C-D845-DE94-773E21A51657}"/>
                  </a:ext>
                </a:extLst>
              </p:cNvPr>
              <p:cNvGrpSpPr/>
              <p:nvPr/>
            </p:nvGrpSpPr>
            <p:grpSpPr>
              <a:xfrm>
                <a:off x="4027484" y="4754308"/>
                <a:ext cx="287655" cy="270605"/>
                <a:chOff x="4027484" y="4754308"/>
                <a:chExt cx="287655" cy="270605"/>
              </a:xfrm>
              <a:solidFill>
                <a:srgbClr val="01838F"/>
              </a:solidFill>
            </p:grpSpPr>
            <p:sp>
              <p:nvSpPr>
                <p:cNvPr id="25" name="Freeform: Shape 24">
                  <a:extLst>
                    <a:ext uri="{FF2B5EF4-FFF2-40B4-BE49-F238E27FC236}">
                      <a16:creationId xmlns:a16="http://schemas.microsoft.com/office/drawing/2014/main" id="{82422B53-1BAE-738F-F82F-3990611D969C}"/>
                    </a:ext>
                  </a:extLst>
                </p:cNvPr>
                <p:cNvSpPr/>
                <p:nvPr/>
              </p:nvSpPr>
              <p:spPr>
                <a:xfrm>
                  <a:off x="4123591" y="4848129"/>
                  <a:ext cx="191547" cy="176783"/>
                </a:xfrm>
                <a:custGeom>
                  <a:avLst/>
                  <a:gdLst>
                    <a:gd name="connsiteX0" fmla="*/ 191452 w 191547"/>
                    <a:gd name="connsiteY0" fmla="*/ 176689 h 176783"/>
                    <a:gd name="connsiteX1" fmla="*/ 123063 w 191547"/>
                    <a:gd name="connsiteY1" fmla="*/ 176689 h 176783"/>
                    <a:gd name="connsiteX2" fmla="*/ 123063 w 191547"/>
                    <a:gd name="connsiteY2" fmla="*/ 81534 h 176783"/>
                    <a:gd name="connsiteX3" fmla="*/ 95726 w 191547"/>
                    <a:gd name="connsiteY3" fmla="*/ 54388 h 176783"/>
                    <a:gd name="connsiteX4" fmla="*/ 68390 w 191547"/>
                    <a:gd name="connsiteY4" fmla="*/ 81534 h 176783"/>
                    <a:gd name="connsiteX5" fmla="*/ 68390 w 191547"/>
                    <a:gd name="connsiteY5" fmla="*/ 176689 h 176783"/>
                    <a:gd name="connsiteX6" fmla="*/ 0 w 191547"/>
                    <a:gd name="connsiteY6" fmla="*/ 176689 h 176783"/>
                    <a:gd name="connsiteX7" fmla="*/ 0 w 191547"/>
                    <a:gd name="connsiteY7" fmla="*/ 0 h 176783"/>
                    <a:gd name="connsiteX8" fmla="*/ 68390 w 191547"/>
                    <a:gd name="connsiteY8" fmla="*/ 0 h 176783"/>
                    <a:gd name="connsiteX9" fmla="*/ 68390 w 191547"/>
                    <a:gd name="connsiteY9" fmla="*/ 20193 h 176783"/>
                    <a:gd name="connsiteX10" fmla="*/ 122301 w 191547"/>
                    <a:gd name="connsiteY10" fmla="*/ 571 h 176783"/>
                    <a:gd name="connsiteX11" fmla="*/ 191548 w 191547"/>
                    <a:gd name="connsiteY11" fmla="*/ 86296 h 176783"/>
                    <a:gd name="connsiteX12" fmla="*/ 191548 w 191547"/>
                    <a:gd name="connsiteY12" fmla="*/ 176784 h 17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547" h="176783">
                      <a:moveTo>
                        <a:pt x="191452" y="176689"/>
                      </a:moveTo>
                      <a:lnTo>
                        <a:pt x="123063" y="176689"/>
                      </a:lnTo>
                      <a:lnTo>
                        <a:pt x="123063" y="81534"/>
                      </a:lnTo>
                      <a:cubicBezTo>
                        <a:pt x="123063" y="66485"/>
                        <a:pt x="110776" y="54388"/>
                        <a:pt x="95726" y="54388"/>
                      </a:cubicBezTo>
                      <a:cubicBezTo>
                        <a:pt x="80677" y="54388"/>
                        <a:pt x="68390" y="66580"/>
                        <a:pt x="68390" y="81534"/>
                      </a:cubicBezTo>
                      <a:lnTo>
                        <a:pt x="68390" y="176689"/>
                      </a:lnTo>
                      <a:lnTo>
                        <a:pt x="0" y="176689"/>
                      </a:lnTo>
                      <a:cubicBezTo>
                        <a:pt x="0" y="176689"/>
                        <a:pt x="762" y="13526"/>
                        <a:pt x="0" y="0"/>
                      </a:cubicBezTo>
                      <a:lnTo>
                        <a:pt x="68390" y="0"/>
                      </a:lnTo>
                      <a:lnTo>
                        <a:pt x="68390" y="20193"/>
                      </a:lnTo>
                      <a:cubicBezTo>
                        <a:pt x="68390" y="20193"/>
                        <a:pt x="89535" y="571"/>
                        <a:pt x="122301" y="571"/>
                      </a:cubicBezTo>
                      <a:cubicBezTo>
                        <a:pt x="162782" y="571"/>
                        <a:pt x="191548" y="29718"/>
                        <a:pt x="191548" y="86296"/>
                      </a:cubicBezTo>
                      <a:lnTo>
                        <a:pt x="191548" y="176784"/>
                      </a:lnTo>
                      <a:close/>
                    </a:path>
                  </a:pathLst>
                </a:custGeom>
                <a:solidFill>
                  <a:schemeClr val="bg2"/>
                </a:solidFill>
                <a:ln w="9525" cap="flat">
                  <a:noFill/>
                  <a:prstDash val="solid"/>
                  <a:miter/>
                </a:ln>
              </p:spPr>
              <p:txBody>
                <a:bodyPr rtlCol="0" anchor="ctr"/>
                <a:lstStyle/>
                <a:p>
                  <a:endParaRPr lang="en-AU" noProof="0"/>
                </a:p>
              </p:txBody>
            </p:sp>
            <p:sp>
              <p:nvSpPr>
                <p:cNvPr id="26" name="Freeform: Shape 25">
                  <a:extLst>
                    <a:ext uri="{FF2B5EF4-FFF2-40B4-BE49-F238E27FC236}">
                      <a16:creationId xmlns:a16="http://schemas.microsoft.com/office/drawing/2014/main" id="{EB401F3C-35A9-4955-B73D-C040DC7B563F}"/>
                    </a:ext>
                  </a:extLst>
                </p:cNvPr>
                <p:cNvSpPr/>
                <p:nvPr/>
              </p:nvSpPr>
              <p:spPr>
                <a:xfrm>
                  <a:off x="4027484" y="4754308"/>
                  <a:ext cx="69342" cy="66484"/>
                </a:xfrm>
                <a:custGeom>
                  <a:avLst/>
                  <a:gdLst>
                    <a:gd name="connsiteX0" fmla="*/ 69247 w 69342"/>
                    <a:gd name="connsiteY0" fmla="*/ 33242 h 66484"/>
                    <a:gd name="connsiteX1" fmla="*/ 34385 w 69342"/>
                    <a:gd name="connsiteY1" fmla="*/ 66485 h 66484"/>
                    <a:gd name="connsiteX2" fmla="*/ 34004 w 69342"/>
                    <a:gd name="connsiteY2" fmla="*/ 66485 h 66484"/>
                    <a:gd name="connsiteX3" fmla="*/ 0 w 69342"/>
                    <a:gd name="connsiteY3" fmla="*/ 32766 h 66484"/>
                    <a:gd name="connsiteX4" fmla="*/ 34862 w 69342"/>
                    <a:gd name="connsiteY4" fmla="*/ 0 h 66484"/>
                    <a:gd name="connsiteX5" fmla="*/ 69342 w 69342"/>
                    <a:gd name="connsiteY5" fmla="*/ 33242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2" h="66484">
                      <a:moveTo>
                        <a:pt x="69247" y="33242"/>
                      </a:moveTo>
                      <a:cubicBezTo>
                        <a:pt x="69247" y="50959"/>
                        <a:pt x="55912" y="66485"/>
                        <a:pt x="34385" y="66485"/>
                      </a:cubicBezTo>
                      <a:lnTo>
                        <a:pt x="34004" y="66485"/>
                      </a:lnTo>
                      <a:cubicBezTo>
                        <a:pt x="13335" y="66485"/>
                        <a:pt x="0" y="50387"/>
                        <a:pt x="0" y="32766"/>
                      </a:cubicBezTo>
                      <a:cubicBezTo>
                        <a:pt x="0" y="15145"/>
                        <a:pt x="13811" y="0"/>
                        <a:pt x="34862" y="0"/>
                      </a:cubicBezTo>
                      <a:cubicBezTo>
                        <a:pt x="55912" y="0"/>
                        <a:pt x="68866" y="15240"/>
                        <a:pt x="69342" y="33242"/>
                      </a:cubicBezTo>
                    </a:path>
                  </a:pathLst>
                </a:custGeom>
                <a:solidFill>
                  <a:schemeClr val="bg2"/>
                </a:solidFill>
                <a:ln w="9525" cap="flat">
                  <a:noFill/>
                  <a:prstDash val="solid"/>
                  <a:miter/>
                </a:ln>
              </p:spPr>
              <p:txBody>
                <a:bodyPr rtlCol="0" anchor="ctr"/>
                <a:lstStyle/>
                <a:p>
                  <a:endParaRPr lang="en-AU" noProof="0"/>
                </a:p>
              </p:txBody>
            </p:sp>
            <p:sp>
              <p:nvSpPr>
                <p:cNvPr id="27" name="Freeform: Shape 26">
                  <a:extLst>
                    <a:ext uri="{FF2B5EF4-FFF2-40B4-BE49-F238E27FC236}">
                      <a16:creationId xmlns:a16="http://schemas.microsoft.com/office/drawing/2014/main" id="{06CFA87B-0B29-C050-4698-6844D279284C}"/>
                    </a:ext>
                  </a:extLst>
                </p:cNvPr>
                <p:cNvSpPr/>
                <p:nvPr/>
              </p:nvSpPr>
              <p:spPr>
                <a:xfrm>
                  <a:off x="4027770" y="4848034"/>
                  <a:ext cx="68389" cy="176688"/>
                </a:xfrm>
                <a:custGeom>
                  <a:avLst/>
                  <a:gdLst>
                    <a:gd name="connsiteX0" fmla="*/ 0 w 68389"/>
                    <a:gd name="connsiteY0" fmla="*/ 0 h 176688"/>
                    <a:gd name="connsiteX1" fmla="*/ 68390 w 68389"/>
                    <a:gd name="connsiteY1" fmla="*/ 0 h 176688"/>
                    <a:gd name="connsiteX2" fmla="*/ 68390 w 68389"/>
                    <a:gd name="connsiteY2" fmla="*/ 176689 h 176688"/>
                    <a:gd name="connsiteX3" fmla="*/ 0 w 68389"/>
                    <a:gd name="connsiteY3" fmla="*/ 176689 h 176688"/>
                  </a:gdLst>
                  <a:ahLst/>
                  <a:cxnLst>
                    <a:cxn ang="0">
                      <a:pos x="connsiteX0" y="connsiteY0"/>
                    </a:cxn>
                    <a:cxn ang="0">
                      <a:pos x="connsiteX1" y="connsiteY1"/>
                    </a:cxn>
                    <a:cxn ang="0">
                      <a:pos x="connsiteX2" y="connsiteY2"/>
                    </a:cxn>
                    <a:cxn ang="0">
                      <a:pos x="connsiteX3" y="connsiteY3"/>
                    </a:cxn>
                  </a:cxnLst>
                  <a:rect l="l" t="t" r="r" b="b"/>
                  <a:pathLst>
                    <a:path w="68389" h="176688">
                      <a:moveTo>
                        <a:pt x="0" y="0"/>
                      </a:moveTo>
                      <a:lnTo>
                        <a:pt x="68390" y="0"/>
                      </a:lnTo>
                      <a:lnTo>
                        <a:pt x="68390" y="176689"/>
                      </a:lnTo>
                      <a:lnTo>
                        <a:pt x="0" y="176689"/>
                      </a:lnTo>
                      <a:close/>
                    </a:path>
                  </a:pathLst>
                </a:custGeom>
                <a:solidFill>
                  <a:schemeClr val="bg2"/>
                </a:solidFill>
                <a:ln w="9525" cap="flat">
                  <a:noFill/>
                  <a:prstDash val="solid"/>
                  <a:miter/>
                </a:ln>
              </p:spPr>
              <p:txBody>
                <a:bodyPr rtlCol="0" anchor="ctr"/>
                <a:lstStyle/>
                <a:p>
                  <a:endParaRPr lang="en-AU" noProof="0"/>
                </a:p>
              </p:txBody>
            </p:sp>
          </p:grpSp>
        </p:grpSp>
        <p:grpSp>
          <p:nvGrpSpPr>
            <p:cNvPr id="28" name="Graphic 18">
              <a:extLst>
                <a:ext uri="{FF2B5EF4-FFF2-40B4-BE49-F238E27FC236}">
                  <a16:creationId xmlns:a16="http://schemas.microsoft.com/office/drawing/2014/main" id="{48A777DF-CD82-CE2D-281E-7F0D88E4FCDF}"/>
                </a:ext>
              </a:extLst>
            </p:cNvPr>
            <p:cNvGrpSpPr/>
            <p:nvPr/>
          </p:nvGrpSpPr>
          <p:grpSpPr>
            <a:xfrm>
              <a:off x="5493825" y="4869181"/>
              <a:ext cx="353758" cy="353758"/>
              <a:chOff x="4684237" y="4594289"/>
              <a:chExt cx="628650" cy="628650"/>
            </a:xfrm>
          </p:grpSpPr>
          <p:sp>
            <p:nvSpPr>
              <p:cNvPr id="29" name="Freeform: Shape 28">
                <a:extLst>
                  <a:ext uri="{FF2B5EF4-FFF2-40B4-BE49-F238E27FC236}">
                    <a16:creationId xmlns:a16="http://schemas.microsoft.com/office/drawing/2014/main" id="{EA08C46D-9FC4-B8FF-C9E4-73D9E9E62BEA}"/>
                  </a:ext>
                </a:extLst>
              </p:cNvPr>
              <p:cNvSpPr/>
              <p:nvPr/>
            </p:nvSpPr>
            <p:spPr>
              <a:xfrm>
                <a:off x="4854449" y="4764406"/>
                <a:ext cx="294131" cy="300704"/>
              </a:xfrm>
              <a:custGeom>
                <a:avLst/>
                <a:gdLst>
                  <a:gd name="connsiteX0" fmla="*/ 174974 w 294131"/>
                  <a:gd name="connsiteY0" fmla="*/ 127349 h 300704"/>
                  <a:gd name="connsiteX1" fmla="*/ 284512 w 294131"/>
                  <a:gd name="connsiteY1" fmla="*/ 0 h 300704"/>
                  <a:gd name="connsiteX2" fmla="*/ 258604 w 294131"/>
                  <a:gd name="connsiteY2" fmla="*/ 0 h 300704"/>
                  <a:gd name="connsiteX3" fmla="*/ 163544 w 294131"/>
                  <a:gd name="connsiteY3" fmla="*/ 110585 h 300704"/>
                  <a:gd name="connsiteX4" fmla="*/ 87630 w 294131"/>
                  <a:gd name="connsiteY4" fmla="*/ 0 h 300704"/>
                  <a:gd name="connsiteX5" fmla="*/ 0 w 294131"/>
                  <a:gd name="connsiteY5" fmla="*/ 0 h 300704"/>
                  <a:gd name="connsiteX6" fmla="*/ 114871 w 294131"/>
                  <a:gd name="connsiteY6" fmla="*/ 167164 h 300704"/>
                  <a:gd name="connsiteX7" fmla="*/ 0 w 294131"/>
                  <a:gd name="connsiteY7" fmla="*/ 300704 h 300704"/>
                  <a:gd name="connsiteX8" fmla="*/ 25908 w 294131"/>
                  <a:gd name="connsiteY8" fmla="*/ 300704 h 300704"/>
                  <a:gd name="connsiteX9" fmla="*/ 126302 w 294131"/>
                  <a:gd name="connsiteY9" fmla="*/ 183928 h 300704"/>
                  <a:gd name="connsiteX10" fmla="*/ 206502 w 294131"/>
                  <a:gd name="connsiteY10" fmla="*/ 300704 h 300704"/>
                  <a:gd name="connsiteX11" fmla="*/ 294132 w 294131"/>
                  <a:gd name="connsiteY11" fmla="*/ 300704 h 300704"/>
                  <a:gd name="connsiteX12" fmla="*/ 174974 w 294131"/>
                  <a:gd name="connsiteY12" fmla="*/ 127349 h 300704"/>
                  <a:gd name="connsiteX13" fmla="*/ 174974 w 294131"/>
                  <a:gd name="connsiteY13" fmla="*/ 127349 h 300704"/>
                  <a:gd name="connsiteX14" fmla="*/ 139446 w 294131"/>
                  <a:gd name="connsiteY14" fmla="*/ 168688 h 300704"/>
                  <a:gd name="connsiteX15" fmla="*/ 127826 w 294131"/>
                  <a:gd name="connsiteY15" fmla="*/ 152019 h 300704"/>
                  <a:gd name="connsiteX16" fmla="*/ 35242 w 294131"/>
                  <a:gd name="connsiteY16" fmla="*/ 19526 h 300704"/>
                  <a:gd name="connsiteX17" fmla="*/ 75152 w 294131"/>
                  <a:gd name="connsiteY17" fmla="*/ 19526 h 300704"/>
                  <a:gd name="connsiteX18" fmla="*/ 149924 w 294131"/>
                  <a:gd name="connsiteY18" fmla="*/ 126397 h 300704"/>
                  <a:gd name="connsiteX19" fmla="*/ 161544 w 294131"/>
                  <a:gd name="connsiteY19" fmla="*/ 143066 h 300704"/>
                  <a:gd name="connsiteX20" fmla="*/ 258699 w 294131"/>
                  <a:gd name="connsiteY20" fmla="*/ 282035 h 300704"/>
                  <a:gd name="connsiteX21" fmla="*/ 218789 w 294131"/>
                  <a:gd name="connsiteY21" fmla="*/ 282035 h 300704"/>
                  <a:gd name="connsiteX22" fmla="*/ 139541 w 294131"/>
                  <a:gd name="connsiteY22" fmla="*/ 168688 h 300704"/>
                  <a:gd name="connsiteX23" fmla="*/ 139541 w 294131"/>
                  <a:gd name="connsiteY23" fmla="*/ 168688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4131" h="300704">
                    <a:moveTo>
                      <a:pt x="174974" y="127349"/>
                    </a:moveTo>
                    <a:lnTo>
                      <a:pt x="284512" y="0"/>
                    </a:lnTo>
                    <a:lnTo>
                      <a:pt x="258604" y="0"/>
                    </a:lnTo>
                    <a:lnTo>
                      <a:pt x="163544" y="110585"/>
                    </a:lnTo>
                    <a:lnTo>
                      <a:pt x="87630" y="0"/>
                    </a:lnTo>
                    <a:lnTo>
                      <a:pt x="0" y="0"/>
                    </a:lnTo>
                    <a:lnTo>
                      <a:pt x="114871" y="167164"/>
                    </a:lnTo>
                    <a:lnTo>
                      <a:pt x="0" y="300704"/>
                    </a:lnTo>
                    <a:lnTo>
                      <a:pt x="25908" y="300704"/>
                    </a:lnTo>
                    <a:lnTo>
                      <a:pt x="126302" y="183928"/>
                    </a:lnTo>
                    <a:lnTo>
                      <a:pt x="206502" y="300704"/>
                    </a:lnTo>
                    <a:lnTo>
                      <a:pt x="294132" y="300704"/>
                    </a:lnTo>
                    <a:lnTo>
                      <a:pt x="174974" y="127349"/>
                    </a:lnTo>
                    <a:lnTo>
                      <a:pt x="174974" y="127349"/>
                    </a:lnTo>
                    <a:close/>
                    <a:moveTo>
                      <a:pt x="139446" y="168688"/>
                    </a:moveTo>
                    <a:lnTo>
                      <a:pt x="127826" y="152019"/>
                    </a:lnTo>
                    <a:lnTo>
                      <a:pt x="35242" y="19526"/>
                    </a:lnTo>
                    <a:lnTo>
                      <a:pt x="75152" y="19526"/>
                    </a:lnTo>
                    <a:lnTo>
                      <a:pt x="149924" y="126397"/>
                    </a:lnTo>
                    <a:lnTo>
                      <a:pt x="161544" y="143066"/>
                    </a:lnTo>
                    <a:lnTo>
                      <a:pt x="258699" y="282035"/>
                    </a:lnTo>
                    <a:lnTo>
                      <a:pt x="218789" y="282035"/>
                    </a:lnTo>
                    <a:lnTo>
                      <a:pt x="139541" y="168688"/>
                    </a:lnTo>
                    <a:lnTo>
                      <a:pt x="139541" y="168688"/>
                    </a:lnTo>
                    <a:close/>
                  </a:path>
                </a:pathLst>
              </a:custGeom>
              <a:solidFill>
                <a:schemeClr val="bg2"/>
              </a:solidFill>
              <a:ln w="9525" cap="flat">
                <a:noFill/>
                <a:prstDash val="solid"/>
                <a:miter/>
              </a:ln>
            </p:spPr>
            <p:txBody>
              <a:bodyPr rtlCol="0" anchor="ctr"/>
              <a:lstStyle/>
              <a:p>
                <a:endParaRPr lang="en-AU" noProof="0"/>
              </a:p>
            </p:txBody>
          </p:sp>
          <p:sp>
            <p:nvSpPr>
              <p:cNvPr id="30" name="Freeform: Shape 29">
                <a:extLst>
                  <a:ext uri="{FF2B5EF4-FFF2-40B4-BE49-F238E27FC236}">
                    <a16:creationId xmlns:a16="http://schemas.microsoft.com/office/drawing/2014/main" id="{1EC10131-339B-CB46-4045-A17A3DBCBB74}"/>
                  </a:ext>
                </a:extLst>
              </p:cNvPr>
              <p:cNvSpPr/>
              <p:nvPr/>
            </p:nvSpPr>
            <p:spPr>
              <a:xfrm>
                <a:off x="4684237" y="4594289"/>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grpSp>
        <p:grpSp>
          <p:nvGrpSpPr>
            <p:cNvPr id="31" name="Graphic 14">
              <a:extLst>
                <a:ext uri="{FF2B5EF4-FFF2-40B4-BE49-F238E27FC236}">
                  <a16:creationId xmlns:a16="http://schemas.microsoft.com/office/drawing/2014/main" id="{FB46B29B-F60B-9B29-D6D8-548922899FA9}"/>
                </a:ext>
              </a:extLst>
            </p:cNvPr>
            <p:cNvGrpSpPr/>
            <p:nvPr/>
          </p:nvGrpSpPr>
          <p:grpSpPr>
            <a:xfrm>
              <a:off x="6063348" y="4869179"/>
              <a:ext cx="353758" cy="353758"/>
              <a:chOff x="5521108" y="4594287"/>
              <a:chExt cx="628650" cy="628650"/>
            </a:xfrm>
          </p:grpSpPr>
          <p:sp>
            <p:nvSpPr>
              <p:cNvPr id="32" name="Freeform: Shape 31">
                <a:extLst>
                  <a:ext uri="{FF2B5EF4-FFF2-40B4-BE49-F238E27FC236}">
                    <a16:creationId xmlns:a16="http://schemas.microsoft.com/office/drawing/2014/main" id="{2CFAB03A-8B54-2074-4C6E-AA19664278E1}"/>
                  </a:ext>
                </a:extLst>
              </p:cNvPr>
              <p:cNvSpPr/>
              <p:nvPr/>
            </p:nvSpPr>
            <p:spPr>
              <a:xfrm>
                <a:off x="5521108" y="4594287"/>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sp>
            <p:nvSpPr>
              <p:cNvPr id="33" name="Freeform: Shape 32">
                <a:extLst>
                  <a:ext uri="{FF2B5EF4-FFF2-40B4-BE49-F238E27FC236}">
                    <a16:creationId xmlns:a16="http://schemas.microsoft.com/office/drawing/2014/main" id="{F9E0EFC7-B4CF-0D3E-926D-E1E2DD6B5000}"/>
                  </a:ext>
                </a:extLst>
              </p:cNvPr>
              <p:cNvSpPr/>
              <p:nvPr/>
            </p:nvSpPr>
            <p:spPr>
              <a:xfrm>
                <a:off x="5744946" y="4736686"/>
                <a:ext cx="180975" cy="343852"/>
              </a:xfrm>
              <a:custGeom>
                <a:avLst/>
                <a:gdLst>
                  <a:gd name="connsiteX0" fmla="*/ 118015 w 180975"/>
                  <a:gd name="connsiteY0" fmla="*/ 75819 h 343852"/>
                  <a:gd name="connsiteX1" fmla="*/ 118015 w 180975"/>
                  <a:gd name="connsiteY1" fmla="*/ 104299 h 343852"/>
                  <a:gd name="connsiteX2" fmla="*/ 180975 w 180975"/>
                  <a:gd name="connsiteY2" fmla="*/ 104299 h 343852"/>
                  <a:gd name="connsiteX3" fmla="*/ 174784 w 180975"/>
                  <a:gd name="connsiteY3" fmla="*/ 164211 h 343852"/>
                  <a:gd name="connsiteX4" fmla="*/ 118015 w 180975"/>
                  <a:gd name="connsiteY4" fmla="*/ 164211 h 343852"/>
                  <a:gd name="connsiteX5" fmla="*/ 118015 w 180975"/>
                  <a:gd name="connsiteY5" fmla="*/ 343853 h 343852"/>
                  <a:gd name="connsiteX6" fmla="*/ 44291 w 180975"/>
                  <a:gd name="connsiteY6" fmla="*/ 343853 h 343852"/>
                  <a:gd name="connsiteX7" fmla="*/ 44291 w 180975"/>
                  <a:gd name="connsiteY7" fmla="*/ 164211 h 343852"/>
                  <a:gd name="connsiteX8" fmla="*/ 0 w 180975"/>
                  <a:gd name="connsiteY8" fmla="*/ 164211 h 343852"/>
                  <a:gd name="connsiteX9" fmla="*/ 0 w 180975"/>
                  <a:gd name="connsiteY9" fmla="*/ 104299 h 343852"/>
                  <a:gd name="connsiteX10" fmla="*/ 44291 w 180975"/>
                  <a:gd name="connsiteY10" fmla="*/ 104299 h 343852"/>
                  <a:gd name="connsiteX11" fmla="*/ 44291 w 180975"/>
                  <a:gd name="connsiteY11" fmla="*/ 72200 h 343852"/>
                  <a:gd name="connsiteX12" fmla="*/ 113157 w 180975"/>
                  <a:gd name="connsiteY12" fmla="*/ 0 h 343852"/>
                  <a:gd name="connsiteX13" fmla="*/ 177070 w 180975"/>
                  <a:gd name="connsiteY13" fmla="*/ 190 h 343852"/>
                  <a:gd name="connsiteX14" fmla="*/ 177070 w 180975"/>
                  <a:gd name="connsiteY14" fmla="*/ 59245 h 343852"/>
                  <a:gd name="connsiteX15" fmla="*/ 132969 w 180975"/>
                  <a:gd name="connsiteY15" fmla="*/ 59245 h 343852"/>
                  <a:gd name="connsiteX16" fmla="*/ 118015 w 180975"/>
                  <a:gd name="connsiteY16" fmla="*/ 75819 h 3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343852">
                    <a:moveTo>
                      <a:pt x="118015" y="75819"/>
                    </a:moveTo>
                    <a:lnTo>
                      <a:pt x="118015" y="104299"/>
                    </a:lnTo>
                    <a:lnTo>
                      <a:pt x="180975" y="104299"/>
                    </a:lnTo>
                    <a:lnTo>
                      <a:pt x="174784" y="164211"/>
                    </a:lnTo>
                    <a:lnTo>
                      <a:pt x="118015" y="164211"/>
                    </a:lnTo>
                    <a:lnTo>
                      <a:pt x="118015" y="343853"/>
                    </a:lnTo>
                    <a:lnTo>
                      <a:pt x="44291" y="343853"/>
                    </a:lnTo>
                    <a:lnTo>
                      <a:pt x="44291" y="164211"/>
                    </a:lnTo>
                    <a:lnTo>
                      <a:pt x="0" y="164211"/>
                    </a:lnTo>
                    <a:lnTo>
                      <a:pt x="0" y="104299"/>
                    </a:lnTo>
                    <a:lnTo>
                      <a:pt x="44291" y="104299"/>
                    </a:lnTo>
                    <a:lnTo>
                      <a:pt x="44291" y="72200"/>
                    </a:lnTo>
                    <a:cubicBezTo>
                      <a:pt x="44291" y="44005"/>
                      <a:pt x="55245" y="0"/>
                      <a:pt x="113157" y="0"/>
                    </a:cubicBezTo>
                    <a:lnTo>
                      <a:pt x="177070" y="190"/>
                    </a:lnTo>
                    <a:lnTo>
                      <a:pt x="177070" y="59245"/>
                    </a:lnTo>
                    <a:lnTo>
                      <a:pt x="132969" y="59245"/>
                    </a:lnTo>
                    <a:cubicBezTo>
                      <a:pt x="126778" y="59245"/>
                      <a:pt x="118015" y="62389"/>
                      <a:pt x="118015" y="75819"/>
                    </a:cubicBezTo>
                  </a:path>
                </a:pathLst>
              </a:custGeom>
              <a:solidFill>
                <a:schemeClr val="bg2"/>
              </a:solidFill>
              <a:ln w="9525" cap="flat">
                <a:noFill/>
                <a:prstDash val="solid"/>
                <a:miter/>
              </a:ln>
            </p:spPr>
            <p:txBody>
              <a:bodyPr rtlCol="0" anchor="ctr"/>
              <a:lstStyle/>
              <a:p>
                <a:endParaRPr lang="en-AU" noProof="0"/>
              </a:p>
            </p:txBody>
          </p:sp>
        </p:grpSp>
        <p:grpSp>
          <p:nvGrpSpPr>
            <p:cNvPr id="34" name="Graphic 20">
              <a:extLst>
                <a:ext uri="{FF2B5EF4-FFF2-40B4-BE49-F238E27FC236}">
                  <a16:creationId xmlns:a16="http://schemas.microsoft.com/office/drawing/2014/main" id="{6EDF6B78-FF1F-160D-BEC0-4DE90A44A7A8}"/>
                </a:ext>
              </a:extLst>
            </p:cNvPr>
            <p:cNvGrpSpPr/>
            <p:nvPr/>
          </p:nvGrpSpPr>
          <p:grpSpPr>
            <a:xfrm>
              <a:off x="6632871" y="4869182"/>
              <a:ext cx="353758" cy="353758"/>
              <a:chOff x="6357979" y="4594290"/>
              <a:chExt cx="628650" cy="628650"/>
            </a:xfrm>
          </p:grpSpPr>
          <p:sp>
            <p:nvSpPr>
              <p:cNvPr id="35" name="Freeform: Shape 34">
                <a:extLst>
                  <a:ext uri="{FF2B5EF4-FFF2-40B4-BE49-F238E27FC236}">
                    <a16:creationId xmlns:a16="http://schemas.microsoft.com/office/drawing/2014/main" id="{95DEE6A7-46D4-4DB6-A226-6E08E137E0BC}"/>
                  </a:ext>
                </a:extLst>
              </p:cNvPr>
              <p:cNvSpPr/>
              <p:nvPr/>
            </p:nvSpPr>
            <p:spPr>
              <a:xfrm>
                <a:off x="6357979" y="4594290"/>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a:p>
            </p:txBody>
          </p:sp>
          <p:sp>
            <p:nvSpPr>
              <p:cNvPr id="36" name="Freeform: Shape 35">
                <a:extLst>
                  <a:ext uri="{FF2B5EF4-FFF2-40B4-BE49-F238E27FC236}">
                    <a16:creationId xmlns:a16="http://schemas.microsoft.com/office/drawing/2014/main" id="{3F348148-E99C-0502-65ED-697D41903281}"/>
                  </a:ext>
                </a:extLst>
              </p:cNvPr>
              <p:cNvSpPr/>
              <p:nvPr/>
            </p:nvSpPr>
            <p:spPr>
              <a:xfrm>
                <a:off x="6496187" y="4784790"/>
                <a:ext cx="352234" cy="247745"/>
              </a:xfrm>
              <a:custGeom>
                <a:avLst/>
                <a:gdLst>
                  <a:gd name="connsiteX0" fmla="*/ 344900 w 352234"/>
                  <a:gd name="connsiteY0" fmla="*/ 38767 h 247745"/>
                  <a:gd name="connsiteX1" fmla="*/ 313754 w 352234"/>
                  <a:gd name="connsiteY1" fmla="*/ 7430 h 247745"/>
                  <a:gd name="connsiteX2" fmla="*/ 176117 w 352234"/>
                  <a:gd name="connsiteY2" fmla="*/ 0 h 247745"/>
                  <a:gd name="connsiteX3" fmla="*/ 38481 w 352234"/>
                  <a:gd name="connsiteY3" fmla="*/ 7430 h 247745"/>
                  <a:gd name="connsiteX4" fmla="*/ 7334 w 352234"/>
                  <a:gd name="connsiteY4" fmla="*/ 38767 h 247745"/>
                  <a:gd name="connsiteX5" fmla="*/ 0 w 352234"/>
                  <a:gd name="connsiteY5" fmla="*/ 124111 h 247745"/>
                  <a:gd name="connsiteX6" fmla="*/ 7334 w 352234"/>
                  <a:gd name="connsiteY6" fmla="*/ 209455 h 247745"/>
                  <a:gd name="connsiteX7" fmla="*/ 38481 w 352234"/>
                  <a:gd name="connsiteY7" fmla="*/ 240316 h 247745"/>
                  <a:gd name="connsiteX8" fmla="*/ 176117 w 352234"/>
                  <a:gd name="connsiteY8" fmla="*/ 247745 h 247745"/>
                  <a:gd name="connsiteX9" fmla="*/ 313754 w 352234"/>
                  <a:gd name="connsiteY9" fmla="*/ 240316 h 247745"/>
                  <a:gd name="connsiteX10" fmla="*/ 344900 w 352234"/>
                  <a:gd name="connsiteY10" fmla="*/ 209455 h 247745"/>
                  <a:gd name="connsiteX11" fmla="*/ 352235 w 352234"/>
                  <a:gd name="connsiteY11" fmla="*/ 124111 h 247745"/>
                  <a:gd name="connsiteX12" fmla="*/ 344900 w 352234"/>
                  <a:gd name="connsiteY12" fmla="*/ 38767 h 247745"/>
                  <a:gd name="connsiteX13" fmla="*/ 344900 w 352234"/>
                  <a:gd name="connsiteY13" fmla="*/ 38767 h 247745"/>
                  <a:gd name="connsiteX14" fmla="*/ 140113 w 352234"/>
                  <a:gd name="connsiteY14" fmla="*/ 176403 h 247745"/>
                  <a:gd name="connsiteX15" fmla="*/ 140113 w 352234"/>
                  <a:gd name="connsiteY15" fmla="*/ 71628 h 247745"/>
                  <a:gd name="connsiteX16" fmla="*/ 232124 w 352234"/>
                  <a:gd name="connsiteY16" fmla="*/ 124016 h 247745"/>
                  <a:gd name="connsiteX17" fmla="*/ 140113 w 352234"/>
                  <a:gd name="connsiteY17" fmla="*/ 176403 h 247745"/>
                  <a:gd name="connsiteX18" fmla="*/ 140113 w 352234"/>
                  <a:gd name="connsiteY18" fmla="*/ 176403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234" h="247745">
                    <a:moveTo>
                      <a:pt x="344900" y="38767"/>
                    </a:moveTo>
                    <a:cubicBezTo>
                      <a:pt x="340805" y="23527"/>
                      <a:pt x="328898" y="11525"/>
                      <a:pt x="313754" y="7430"/>
                    </a:cubicBezTo>
                    <a:cubicBezTo>
                      <a:pt x="286322" y="0"/>
                      <a:pt x="176117" y="0"/>
                      <a:pt x="176117" y="0"/>
                    </a:cubicBezTo>
                    <a:cubicBezTo>
                      <a:pt x="176117" y="0"/>
                      <a:pt x="66008" y="0"/>
                      <a:pt x="38481" y="7430"/>
                    </a:cubicBezTo>
                    <a:cubicBezTo>
                      <a:pt x="23336" y="11525"/>
                      <a:pt x="11430" y="23527"/>
                      <a:pt x="7334" y="38767"/>
                    </a:cubicBezTo>
                    <a:cubicBezTo>
                      <a:pt x="0" y="66389"/>
                      <a:pt x="0" y="124111"/>
                      <a:pt x="0" y="124111"/>
                    </a:cubicBezTo>
                    <a:cubicBezTo>
                      <a:pt x="0" y="124111"/>
                      <a:pt x="0" y="181737"/>
                      <a:pt x="7334" y="209455"/>
                    </a:cubicBezTo>
                    <a:cubicBezTo>
                      <a:pt x="11430" y="224695"/>
                      <a:pt x="23336" y="236220"/>
                      <a:pt x="38481" y="240316"/>
                    </a:cubicBezTo>
                    <a:cubicBezTo>
                      <a:pt x="65913" y="247745"/>
                      <a:pt x="176117" y="247745"/>
                      <a:pt x="176117" y="247745"/>
                    </a:cubicBezTo>
                    <a:cubicBezTo>
                      <a:pt x="176117" y="247745"/>
                      <a:pt x="286226" y="247745"/>
                      <a:pt x="313754" y="240316"/>
                    </a:cubicBezTo>
                    <a:cubicBezTo>
                      <a:pt x="328898" y="236220"/>
                      <a:pt x="340805" y="224695"/>
                      <a:pt x="344900" y="209455"/>
                    </a:cubicBezTo>
                    <a:cubicBezTo>
                      <a:pt x="352235" y="181832"/>
                      <a:pt x="352235" y="124111"/>
                      <a:pt x="352235" y="124111"/>
                    </a:cubicBezTo>
                    <a:cubicBezTo>
                      <a:pt x="352235" y="124111"/>
                      <a:pt x="352235" y="66484"/>
                      <a:pt x="344900" y="38767"/>
                    </a:cubicBezTo>
                    <a:lnTo>
                      <a:pt x="344900" y="38767"/>
                    </a:lnTo>
                    <a:close/>
                    <a:moveTo>
                      <a:pt x="140113" y="176403"/>
                    </a:moveTo>
                    <a:lnTo>
                      <a:pt x="140113" y="71628"/>
                    </a:lnTo>
                    <a:lnTo>
                      <a:pt x="232124" y="124016"/>
                    </a:lnTo>
                    <a:lnTo>
                      <a:pt x="140113" y="176403"/>
                    </a:lnTo>
                    <a:lnTo>
                      <a:pt x="140113" y="176403"/>
                    </a:lnTo>
                    <a:close/>
                  </a:path>
                </a:pathLst>
              </a:custGeom>
              <a:solidFill>
                <a:schemeClr val="bg2"/>
              </a:solidFill>
              <a:ln w="9525" cap="flat">
                <a:noFill/>
                <a:prstDash val="solid"/>
                <a:miter/>
              </a:ln>
            </p:spPr>
            <p:txBody>
              <a:bodyPr rtlCol="0" anchor="ctr"/>
              <a:lstStyle/>
              <a:p>
                <a:endParaRPr lang="en-AU" noProof="0"/>
              </a:p>
            </p:txBody>
          </p:sp>
        </p:grpSp>
      </p:grpSp>
      <p:sp>
        <p:nvSpPr>
          <p:cNvPr id="6" name="TextBox 5">
            <a:extLst>
              <a:ext uri="{FF2B5EF4-FFF2-40B4-BE49-F238E27FC236}">
                <a16:creationId xmlns:a16="http://schemas.microsoft.com/office/drawing/2014/main" id="{F5DC47EE-9E98-5E31-383E-B21368136D50}"/>
              </a:ext>
            </a:extLst>
          </p:cNvPr>
          <p:cNvSpPr txBox="1"/>
          <p:nvPr/>
        </p:nvSpPr>
        <p:spPr>
          <a:xfrm>
            <a:off x="3352800" y="5399078"/>
            <a:ext cx="5501788" cy="784256"/>
          </a:xfrm>
          <a:prstGeom prst="rect">
            <a:avLst/>
          </a:prstGeom>
          <a:noFill/>
        </p:spPr>
        <p:txBody>
          <a:bodyPr wrap="square" rtlCol="0">
            <a:noAutofit/>
          </a:bodyPr>
          <a:lstStyle/>
          <a:p>
            <a:pPr algn="ctr">
              <a:lnSpc>
                <a:spcPct val="120000"/>
              </a:lnSpc>
              <a:spcBef>
                <a:spcPts val="600"/>
              </a:spcBef>
            </a:pPr>
            <a:r>
              <a:rPr lang="en-AU" sz="1800" noProof="0">
                <a:solidFill>
                  <a:schemeClr val="bg2"/>
                </a:solidFill>
              </a:rPr>
              <a:t>For more information, please visit:</a:t>
            </a:r>
          </a:p>
          <a:p>
            <a:pPr algn="ctr">
              <a:lnSpc>
                <a:spcPct val="120000"/>
              </a:lnSpc>
              <a:spcBef>
                <a:spcPts val="600"/>
              </a:spcBef>
            </a:pPr>
            <a:r>
              <a:rPr lang="en-AU" sz="1800" noProof="0">
                <a:solidFill>
                  <a:schemeClr val="bg2"/>
                </a:solidFill>
              </a:rPr>
              <a:t>edresearch.edu.au</a:t>
            </a:r>
          </a:p>
        </p:txBody>
      </p:sp>
      <p:sp>
        <p:nvSpPr>
          <p:cNvPr id="7" name="Date Placeholder 6">
            <a:extLst>
              <a:ext uri="{FF2B5EF4-FFF2-40B4-BE49-F238E27FC236}">
                <a16:creationId xmlns:a16="http://schemas.microsoft.com/office/drawing/2014/main" id="{B2E5C33D-CD65-3AE2-CDEC-3370321F089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479603B5-D6FA-4490-B33E-F1817624EE27}" type="datetime1">
              <a:rPr lang="en-AU" noProof="0" smtClean="0"/>
              <a:t>4/07/2025</a:t>
            </a:fld>
            <a:endParaRPr lang="en-AU" noProof="0"/>
          </a:p>
        </p:txBody>
      </p:sp>
      <p:sp>
        <p:nvSpPr>
          <p:cNvPr id="8" name="Footer Placeholder 7">
            <a:extLst>
              <a:ext uri="{FF2B5EF4-FFF2-40B4-BE49-F238E27FC236}">
                <a16:creationId xmlns:a16="http://schemas.microsoft.com/office/drawing/2014/main" id="{05189AA9-05B6-153D-645D-F4F525404B5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10" name="Slide Number Placeholder 9">
            <a:extLst>
              <a:ext uri="{FF2B5EF4-FFF2-40B4-BE49-F238E27FC236}">
                <a16:creationId xmlns:a16="http://schemas.microsoft.com/office/drawing/2014/main" id="{89ED8AF4-1DE9-8E77-4430-BBF3B191C4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6617238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1_End slide_2">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D51522C-240B-8945-B606-000255B6DB6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sp>
        <p:nvSpPr>
          <p:cNvPr id="2" name="Title 1">
            <a:extLst>
              <a:ext uri="{FF2B5EF4-FFF2-40B4-BE49-F238E27FC236}">
                <a16:creationId xmlns:a16="http://schemas.microsoft.com/office/drawing/2014/main" id="{C5EC824F-4A29-F14E-EA46-CEE85424EAE6}"/>
              </a:ext>
            </a:extLst>
          </p:cNvPr>
          <p:cNvSpPr>
            <a:spLocks noGrp="1"/>
          </p:cNvSpPr>
          <p:nvPr>
            <p:ph type="title" hasCustomPrompt="1"/>
          </p:nvPr>
        </p:nvSpPr>
        <p:spPr>
          <a:xfrm>
            <a:off x="609600" y="1114222"/>
            <a:ext cx="10972800" cy="1015427"/>
          </a:xfrm>
        </p:spPr>
        <p:txBody>
          <a:bodyPr>
            <a:noAutofit/>
          </a:bodyPr>
          <a:lstStyle>
            <a:lvl1pPr>
              <a:defRPr sz="6000">
                <a:solidFill>
                  <a:schemeClr val="bg2"/>
                </a:solidFill>
              </a:defRPr>
            </a:lvl1pPr>
          </a:lstStyle>
          <a:p>
            <a:r>
              <a:rPr lang="en-AU" noProof="0"/>
              <a:t>Thank you!</a:t>
            </a:r>
          </a:p>
        </p:txBody>
      </p:sp>
      <p:sp>
        <p:nvSpPr>
          <p:cNvPr id="11" name="Text Placeholder 8">
            <a:extLst>
              <a:ext uri="{FF2B5EF4-FFF2-40B4-BE49-F238E27FC236}">
                <a16:creationId xmlns:a16="http://schemas.microsoft.com/office/drawing/2014/main" id="{6789DDB5-317B-C454-6DCC-F8089071634C}"/>
              </a:ext>
            </a:extLst>
          </p:cNvPr>
          <p:cNvSpPr>
            <a:spLocks noGrp="1"/>
          </p:cNvSpPr>
          <p:nvPr>
            <p:ph type="body" sz="quarter" idx="15" hasCustomPrompt="1"/>
          </p:nvPr>
        </p:nvSpPr>
        <p:spPr>
          <a:xfrm>
            <a:off x="609600" y="3574019"/>
            <a:ext cx="4888523" cy="859205"/>
          </a:xfrm>
          <a:prstGeom prst="rect">
            <a:avLst/>
          </a:prstGeom>
        </p:spPr>
        <p:txBody>
          <a:bodyPr>
            <a:normAutofit/>
          </a:bodyPr>
          <a:lstStyle>
            <a:lvl1pPr>
              <a:lnSpc>
                <a:spcPct val="100000"/>
              </a:lnSpc>
              <a:defRPr sz="2400" b="0">
                <a:solidFill>
                  <a:schemeClr val="bg2"/>
                </a:solidFill>
              </a:defRPr>
            </a:lvl1pPr>
          </a:lstStyle>
          <a:p>
            <a:pPr lvl="0"/>
            <a:r>
              <a:rPr lang="en-AU" noProof="0"/>
              <a:t>Please reach out if you have any questions or feedback.</a:t>
            </a:r>
          </a:p>
        </p:txBody>
      </p:sp>
      <p:sp>
        <p:nvSpPr>
          <p:cNvPr id="9" name="Text Placeholder 8">
            <a:extLst>
              <a:ext uri="{FF2B5EF4-FFF2-40B4-BE49-F238E27FC236}">
                <a16:creationId xmlns:a16="http://schemas.microsoft.com/office/drawing/2014/main" id="{AE3F41E4-5673-7B11-8ACC-F4153A888702}"/>
              </a:ext>
            </a:extLst>
          </p:cNvPr>
          <p:cNvSpPr>
            <a:spLocks noGrp="1"/>
          </p:cNvSpPr>
          <p:nvPr>
            <p:ph type="body" sz="quarter" idx="13" hasCustomPrompt="1"/>
          </p:nvPr>
        </p:nvSpPr>
        <p:spPr>
          <a:xfrm>
            <a:off x="609600" y="4525299"/>
            <a:ext cx="4888523" cy="921847"/>
          </a:xfrm>
          <a:prstGeom prst="rect">
            <a:avLst/>
          </a:prstGeom>
        </p:spPr>
        <p:txBody>
          <a:bodyPr>
            <a:normAutofit/>
          </a:bodyPr>
          <a:lstStyle>
            <a:lvl1pPr>
              <a:defRPr sz="1800" b="0">
                <a:solidFill>
                  <a:schemeClr val="bg2"/>
                </a:solidFill>
              </a:defRPr>
            </a:lvl1pPr>
            <a:lvl3pPr>
              <a:defRPr>
                <a:solidFill>
                  <a:schemeClr val="bg2"/>
                </a:solidFill>
              </a:defRPr>
            </a:lvl3pPr>
          </a:lstStyle>
          <a:p>
            <a:pPr lvl="0"/>
            <a:r>
              <a:rPr lang="en-AU" noProof="0"/>
              <a:t>First Name Last Name</a:t>
            </a:r>
          </a:p>
          <a:p>
            <a:pPr lvl="0"/>
            <a:r>
              <a:rPr lang="en-AU" noProof="0"/>
              <a:t>email@edresearch.edu.au</a:t>
            </a:r>
          </a:p>
        </p:txBody>
      </p:sp>
      <p:sp>
        <p:nvSpPr>
          <p:cNvPr id="7" name="TextBox 6">
            <a:extLst>
              <a:ext uri="{FF2B5EF4-FFF2-40B4-BE49-F238E27FC236}">
                <a16:creationId xmlns:a16="http://schemas.microsoft.com/office/drawing/2014/main" id="{CED20BDC-18D3-C33E-6F12-DF571FCBC7BB}"/>
              </a:ext>
            </a:extLst>
          </p:cNvPr>
          <p:cNvSpPr txBox="1"/>
          <p:nvPr/>
        </p:nvSpPr>
        <p:spPr>
          <a:xfrm>
            <a:off x="609600" y="5790046"/>
            <a:ext cx="4888522" cy="442219"/>
          </a:xfrm>
          <a:prstGeom prst="rect">
            <a:avLst/>
          </a:prstGeom>
          <a:noFill/>
        </p:spPr>
        <p:txBody>
          <a:bodyPr wrap="square" rtlCol="0">
            <a:noAutofit/>
          </a:bodyPr>
          <a:lstStyle/>
          <a:p>
            <a:pPr algn="l">
              <a:lnSpc>
                <a:spcPct val="120000"/>
              </a:lnSpc>
              <a:spcBef>
                <a:spcPts val="600"/>
              </a:spcBef>
            </a:pPr>
            <a:r>
              <a:rPr lang="en-AU" sz="1800" noProof="0">
                <a:solidFill>
                  <a:schemeClr val="bg2"/>
                </a:solidFill>
              </a:rPr>
              <a:t>edresearch.edu.au</a:t>
            </a:r>
          </a:p>
        </p:txBody>
      </p:sp>
      <p:pic>
        <p:nvPicPr>
          <p:cNvPr id="13" name="Graphic 12" descr="AERO logo">
            <a:extLst>
              <a:ext uri="{FF2B5EF4-FFF2-40B4-BE49-F238E27FC236}">
                <a16:creationId xmlns:a16="http://schemas.microsoft.com/office/drawing/2014/main" id="{E65B314F-A9C0-E5F0-93DE-4067D48516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95009" y="5455925"/>
            <a:ext cx="1687391" cy="708704"/>
          </a:xfrm>
          <a:prstGeom prst="rect">
            <a:avLst/>
          </a:prstGeom>
        </p:spPr>
      </p:pic>
      <p:sp>
        <p:nvSpPr>
          <p:cNvPr id="3" name="Date Placeholder 2">
            <a:extLst>
              <a:ext uri="{FF2B5EF4-FFF2-40B4-BE49-F238E27FC236}">
                <a16:creationId xmlns:a16="http://schemas.microsoft.com/office/drawing/2014/main" id="{FF643CCF-7CEB-6E50-4DA0-DDAEDD94D5A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FA092385-E46C-4AFA-87B3-A9D2AB44C54D}" type="datetime1">
              <a:rPr lang="en-AU" noProof="0" smtClean="0"/>
              <a:t>4/07/2025</a:t>
            </a:fld>
            <a:endParaRPr lang="en-AU" noProof="0"/>
          </a:p>
        </p:txBody>
      </p:sp>
      <p:sp>
        <p:nvSpPr>
          <p:cNvPr id="4" name="Footer Placeholder 3">
            <a:extLst>
              <a:ext uri="{FF2B5EF4-FFF2-40B4-BE49-F238E27FC236}">
                <a16:creationId xmlns:a16="http://schemas.microsoft.com/office/drawing/2014/main" id="{25C9444E-C456-FA74-DCCD-F07158049B9E}"/>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a:p>
        </p:txBody>
      </p:sp>
      <p:sp>
        <p:nvSpPr>
          <p:cNvPr id="5" name="Slide Number Placeholder 4">
            <a:extLst>
              <a:ext uri="{FF2B5EF4-FFF2-40B4-BE49-F238E27FC236}">
                <a16:creationId xmlns:a16="http://schemas.microsoft.com/office/drawing/2014/main" id="{8AFFBC9A-9E57-C162-8B26-004F8F01A26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39379784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Front cover">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3AB0D8-34F6-A9E3-7AF1-2B85DF7ACA5F}"/>
              </a:ext>
            </a:extLst>
          </p:cNvPr>
          <p:cNvSpPr>
            <a:spLocks noGrp="1"/>
          </p:cNvSpPr>
          <p:nvPr>
            <p:ph type="ctrTitle"/>
          </p:nvPr>
        </p:nvSpPr>
        <p:spPr>
          <a:xfrm>
            <a:off x="838201" y="2008052"/>
            <a:ext cx="9144000" cy="1655763"/>
          </a:xfrm>
        </p:spPr>
        <p:txBody>
          <a:bodyPr anchor="b" anchorCtr="0">
            <a:normAutofit/>
          </a:bodyPr>
          <a:lstStyle>
            <a:lvl1pPr algn="l">
              <a:defRPr sz="5400" b="1" i="0">
                <a:latin typeface="+mj-lt"/>
              </a:defRPr>
            </a:lvl1pPr>
          </a:lstStyle>
          <a:p>
            <a:r>
              <a:rPr lang="en-GB"/>
              <a:t>Click to edit Master title style</a:t>
            </a:r>
            <a:endParaRPr lang="en-AU"/>
          </a:p>
        </p:txBody>
      </p:sp>
      <p:sp>
        <p:nvSpPr>
          <p:cNvPr id="4" name="Subtitle 2">
            <a:extLst>
              <a:ext uri="{FF2B5EF4-FFF2-40B4-BE49-F238E27FC236}">
                <a16:creationId xmlns:a16="http://schemas.microsoft.com/office/drawing/2014/main" id="{7775989A-6932-6BBB-DC8F-387F96F4D2A8}"/>
              </a:ext>
            </a:extLst>
          </p:cNvPr>
          <p:cNvSpPr>
            <a:spLocks noGrp="1"/>
          </p:cNvSpPr>
          <p:nvPr>
            <p:ph type="subTitle" idx="1"/>
          </p:nvPr>
        </p:nvSpPr>
        <p:spPr>
          <a:xfrm>
            <a:off x="838201" y="3755891"/>
            <a:ext cx="9144000" cy="1238250"/>
          </a:xfrm>
          <a:prstGeom prst="rect">
            <a:avLst/>
          </a:prstGeom>
        </p:spPr>
        <p:txBody>
          <a:bodyPr/>
          <a:lstStyle>
            <a:lvl1pPr marL="0" indent="0" algn="l">
              <a:buNone/>
              <a:defRPr sz="2400" i="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5" name="Picture 4">
            <a:extLst>
              <a:ext uri="{FF2B5EF4-FFF2-40B4-BE49-F238E27FC236}">
                <a16:creationId xmlns:a16="http://schemas.microsoft.com/office/drawing/2014/main" id="{E4C77494-7F48-99BD-5F2C-6CB3E2F5D79B}"/>
              </a:ext>
            </a:extLst>
          </p:cNvPr>
          <p:cNvPicPr>
            <a:picLocks noChangeAspect="1"/>
          </p:cNvPicPr>
          <p:nvPr/>
        </p:nvPicPr>
        <p:blipFill>
          <a:blip r:embed="rId2"/>
          <a:srcRect r="22258" b="51599"/>
          <a:stretch>
            <a:fillRect/>
          </a:stretch>
        </p:blipFill>
        <p:spPr>
          <a:xfrm rot="20104980">
            <a:off x="6000839" y="3156945"/>
            <a:ext cx="7510677" cy="4595420"/>
          </a:xfrm>
          <a:custGeom>
            <a:avLst/>
            <a:gdLst>
              <a:gd name="connsiteX0" fmla="*/ 7510677 w 7510677"/>
              <a:gd name="connsiteY0" fmla="*/ 0 h 4595420"/>
              <a:gd name="connsiteX1" fmla="*/ 5376571 w 7510677"/>
              <a:gd name="connsiteY1" fmla="*/ 4595420 h 4595420"/>
              <a:gd name="connsiteX2" fmla="*/ 0 w 7510677"/>
              <a:gd name="connsiteY2" fmla="*/ 2101643 h 4595420"/>
              <a:gd name="connsiteX3" fmla="*/ 0 w 7510677"/>
              <a:gd name="connsiteY3" fmla="*/ 942136 h 4595420"/>
              <a:gd name="connsiteX4" fmla="*/ 113132 w 7510677"/>
              <a:gd name="connsiteY4" fmla="*/ 696755 h 4595420"/>
              <a:gd name="connsiteX5" fmla="*/ 5515955 w 7510677"/>
              <a:gd name="connsiteY5" fmla="*/ 0 h 459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0677" h="4595420">
                <a:moveTo>
                  <a:pt x="7510677" y="0"/>
                </a:moveTo>
                <a:lnTo>
                  <a:pt x="5376571" y="4595420"/>
                </a:lnTo>
                <a:lnTo>
                  <a:pt x="0" y="2101643"/>
                </a:lnTo>
                <a:lnTo>
                  <a:pt x="0" y="942136"/>
                </a:lnTo>
                <a:lnTo>
                  <a:pt x="113132" y="696755"/>
                </a:lnTo>
                <a:lnTo>
                  <a:pt x="5515955" y="0"/>
                </a:lnTo>
                <a:close/>
              </a:path>
            </a:pathLst>
          </a:custGeom>
        </p:spPr>
      </p:pic>
      <p:pic>
        <p:nvPicPr>
          <p:cNvPr id="2" name="Graphic 1">
            <a:extLst>
              <a:ext uri="{FF2B5EF4-FFF2-40B4-BE49-F238E27FC236}">
                <a16:creationId xmlns:a16="http://schemas.microsoft.com/office/drawing/2014/main" id="{B1D6335D-52BA-3C3D-379B-AC4673F78B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1" y="714772"/>
            <a:ext cx="1389433" cy="583066"/>
          </a:xfrm>
          <a:prstGeom prst="rect">
            <a:avLst/>
          </a:prstGeom>
        </p:spPr>
      </p:pic>
    </p:spTree>
    <p:extLst>
      <p:ext uri="{BB962C8B-B14F-4D97-AF65-F5344CB8AC3E}">
        <p14:creationId xmlns:p14="http://schemas.microsoft.com/office/powerpoint/2010/main" val="2754130059"/>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1169095692"/>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1876-90FB-39DA-B6D8-81E8179B8898}"/>
              </a:ext>
            </a:extLst>
          </p:cNvPr>
          <p:cNvSpPr>
            <a:spLocks noGrp="1"/>
          </p:cNvSpPr>
          <p:nvPr>
            <p:ph type="title"/>
          </p:nvPr>
        </p:nvSpPr>
        <p:spPr>
          <a:xfrm>
            <a:off x="704204" y="497147"/>
            <a:ext cx="10792472" cy="630317"/>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7A0A31-605F-A539-9B08-9BBC2EFC1737}"/>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4" name="Footer Placeholder 3">
            <a:extLst>
              <a:ext uri="{FF2B5EF4-FFF2-40B4-BE49-F238E27FC236}">
                <a16:creationId xmlns:a16="http://schemas.microsoft.com/office/drawing/2014/main" id="{B2B663A7-846E-E0BB-0D99-E91E99530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C35148-BAA1-0DF2-4455-9371E1BBA886}"/>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999640850"/>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4624-455A-CFAE-F9D9-FED2DCA4B245}"/>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3" name="Footer Placeholder 2">
            <a:extLst>
              <a:ext uri="{FF2B5EF4-FFF2-40B4-BE49-F238E27FC236}">
                <a16:creationId xmlns:a16="http://schemas.microsoft.com/office/drawing/2014/main" id="{F583CD1D-17BB-979E-8A24-1F3C374411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61B2BC-2D3A-4BD8-8800-E264C097E29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175533944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rofile + images">
    <p:spTree>
      <p:nvGrpSpPr>
        <p:cNvPr id="1" name=""/>
        <p:cNvGrpSpPr/>
        <p:nvPr/>
      </p:nvGrpSpPr>
      <p:grpSpPr>
        <a:xfrm>
          <a:off x="0" y="0"/>
          <a:ext cx="0" cy="0"/>
          <a:chOff x="0" y="0"/>
          <a:chExt cx="0" cy="0"/>
        </a:xfrm>
      </p:grpSpPr>
      <p:sp>
        <p:nvSpPr>
          <p:cNvPr id="33" name="Picture Placeholder 15">
            <a:extLst>
              <a:ext uri="{FF2B5EF4-FFF2-40B4-BE49-F238E27FC236}">
                <a16:creationId xmlns:a16="http://schemas.microsoft.com/office/drawing/2014/main" id="{0A5FE13E-C26B-F04E-841B-4BA5D3ECEB9E}"/>
              </a:ext>
            </a:extLst>
          </p:cNvPr>
          <p:cNvSpPr>
            <a:spLocks noGrp="1"/>
          </p:cNvSpPr>
          <p:nvPr>
            <p:ph type="pic" sz="quarter" idx="21"/>
          </p:nvPr>
        </p:nvSpPr>
        <p:spPr>
          <a:xfrm>
            <a:off x="8846460" y="1916113"/>
            <a:ext cx="2581275" cy="2779712"/>
          </a:xfrm>
          <a:prstGeom prst="rect">
            <a:avLst/>
          </a:prstGeom>
          <a:solidFill>
            <a:schemeClr val="accent5">
              <a:lumMod val="20000"/>
              <a:lumOff val="80000"/>
            </a:schemeClr>
          </a:solidFill>
        </p:spPr>
        <p:txBody>
          <a:bodyPr/>
          <a:lstStyle/>
          <a:p>
            <a:r>
              <a:rPr lang="en-US"/>
              <a:t>Click icon to add picture</a:t>
            </a:r>
          </a:p>
        </p:txBody>
      </p:sp>
      <p:sp>
        <p:nvSpPr>
          <p:cNvPr id="32" name="Picture Placeholder 15">
            <a:extLst>
              <a:ext uri="{FF2B5EF4-FFF2-40B4-BE49-F238E27FC236}">
                <a16:creationId xmlns:a16="http://schemas.microsoft.com/office/drawing/2014/main" id="{1C9D3A71-8886-3149-9450-DE94582CEA44}"/>
              </a:ext>
            </a:extLst>
          </p:cNvPr>
          <p:cNvSpPr>
            <a:spLocks noGrp="1"/>
          </p:cNvSpPr>
          <p:nvPr>
            <p:ph type="pic" sz="quarter" idx="20"/>
          </p:nvPr>
        </p:nvSpPr>
        <p:spPr>
          <a:xfrm>
            <a:off x="6163220" y="1916113"/>
            <a:ext cx="2581275" cy="2779712"/>
          </a:xfrm>
          <a:prstGeom prst="rect">
            <a:avLst/>
          </a:prstGeom>
          <a:solidFill>
            <a:schemeClr val="accent5">
              <a:lumMod val="20000"/>
              <a:lumOff val="80000"/>
            </a:schemeClr>
          </a:solidFill>
        </p:spPr>
        <p:txBody>
          <a:bodyPr/>
          <a:lstStyle/>
          <a:p>
            <a:r>
              <a:rPr lang="en-US"/>
              <a:t>Click icon to add picture</a:t>
            </a:r>
          </a:p>
        </p:txBody>
      </p:sp>
      <p:sp>
        <p:nvSpPr>
          <p:cNvPr id="31" name="Picture Placeholder 15">
            <a:extLst>
              <a:ext uri="{FF2B5EF4-FFF2-40B4-BE49-F238E27FC236}">
                <a16:creationId xmlns:a16="http://schemas.microsoft.com/office/drawing/2014/main" id="{9BB9A3A9-41C6-7749-9445-8FCF5D153922}"/>
              </a:ext>
            </a:extLst>
          </p:cNvPr>
          <p:cNvSpPr>
            <a:spLocks noGrp="1"/>
          </p:cNvSpPr>
          <p:nvPr>
            <p:ph type="pic" sz="quarter" idx="19"/>
          </p:nvPr>
        </p:nvSpPr>
        <p:spPr>
          <a:xfrm>
            <a:off x="3464991" y="1916113"/>
            <a:ext cx="2581275" cy="2779712"/>
          </a:xfrm>
          <a:prstGeom prst="rect">
            <a:avLst/>
          </a:prstGeom>
          <a:solidFill>
            <a:schemeClr val="accent5">
              <a:lumMod val="20000"/>
              <a:lumOff val="80000"/>
            </a:schemeClr>
          </a:solidFill>
        </p:spPr>
        <p:txBody>
          <a:bodyPr/>
          <a:lstStyle/>
          <a:p>
            <a:r>
              <a:rPr lang="en-US"/>
              <a:t>Click icon to add picture</a:t>
            </a:r>
          </a:p>
        </p:txBody>
      </p:sp>
      <p:sp>
        <p:nvSpPr>
          <p:cNvPr id="30" name="Picture Placeholder 15">
            <a:extLst>
              <a:ext uri="{FF2B5EF4-FFF2-40B4-BE49-F238E27FC236}">
                <a16:creationId xmlns:a16="http://schemas.microsoft.com/office/drawing/2014/main" id="{92189B74-9505-AF46-9047-D0325321C3D9}"/>
              </a:ext>
            </a:extLst>
          </p:cNvPr>
          <p:cNvSpPr>
            <a:spLocks noGrp="1"/>
          </p:cNvSpPr>
          <p:nvPr>
            <p:ph type="pic" sz="quarter" idx="18"/>
          </p:nvPr>
        </p:nvSpPr>
        <p:spPr>
          <a:xfrm>
            <a:off x="766762" y="1916113"/>
            <a:ext cx="2581275" cy="2779712"/>
          </a:xfrm>
          <a:prstGeom prst="rect">
            <a:avLst/>
          </a:prstGeom>
          <a:solidFill>
            <a:schemeClr val="accent5">
              <a:lumMod val="20000"/>
              <a:lumOff val="80000"/>
            </a:schemeClr>
          </a:solidFill>
        </p:spPr>
        <p:txBody>
          <a:bodyPr/>
          <a:lstStyle/>
          <a:p>
            <a:r>
              <a:rPr lang="en-US"/>
              <a:t>Click icon to add picture</a:t>
            </a:r>
          </a:p>
        </p:txBody>
      </p:sp>
      <p:sp>
        <p:nvSpPr>
          <p:cNvPr id="6" name="Title 3">
            <a:extLst>
              <a:ext uri="{FF2B5EF4-FFF2-40B4-BE49-F238E27FC236}">
                <a16:creationId xmlns:a16="http://schemas.microsoft.com/office/drawing/2014/main" id="{CFE54B12-DC3A-BF4A-99B8-8ED5183AC28D}"/>
              </a:ext>
            </a:extLst>
          </p:cNvPr>
          <p:cNvSpPr>
            <a:spLocks noGrp="1"/>
          </p:cNvSpPr>
          <p:nvPr>
            <p:ph type="title" hasCustomPrompt="1"/>
          </p:nvPr>
        </p:nvSpPr>
        <p:spPr>
          <a:xfrm>
            <a:off x="766763" y="585336"/>
            <a:ext cx="10658475" cy="341042"/>
          </a:xfrm>
          <a:prstGeom prst="rect">
            <a:avLst/>
          </a:prstGeom>
        </p:spPr>
        <p:txBody>
          <a:bodyPr lIns="0" tIns="0" rIns="0" bIns="0" anchor="t" anchorCtr="0">
            <a:noAutofit/>
          </a:bodyPr>
          <a:lstStyle/>
          <a:p>
            <a:pPr fontAlgn="t"/>
            <a:r>
              <a:rPr lang="en-US" spc="0">
                <a:ea typeface="PT Sans" panose="020B0503020203020204" pitchFamily="34" charset="0"/>
                <a:cs typeface="Poppins SemiBold" panose="00000700000000000000" pitchFamily="2" charset="0"/>
              </a:rPr>
              <a:t>Click to add title</a:t>
            </a:r>
          </a:p>
        </p:txBody>
      </p:sp>
      <p:sp>
        <p:nvSpPr>
          <p:cNvPr id="7" name="Rectangle 6">
            <a:extLst>
              <a:ext uri="{FF2B5EF4-FFF2-40B4-BE49-F238E27FC236}">
                <a16:creationId xmlns:a16="http://schemas.microsoft.com/office/drawing/2014/main" id="{AC6B26BB-4E69-434F-9C74-D03C7670FA7C}"/>
              </a:ext>
            </a:extLst>
          </p:cNvPr>
          <p:cNvSpPr/>
          <p:nvPr userDrawn="1"/>
        </p:nvSpPr>
        <p:spPr>
          <a:xfrm>
            <a:off x="766761" y="4510836"/>
            <a:ext cx="2591273"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A5346E-F734-5C40-A877-7CA142A79292}"/>
              </a:ext>
            </a:extLst>
          </p:cNvPr>
          <p:cNvSpPr/>
          <p:nvPr userDrawn="1"/>
        </p:nvSpPr>
        <p:spPr>
          <a:xfrm>
            <a:off x="3473763"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232C58-9920-E24A-9124-CBB884B2D29E}"/>
              </a:ext>
            </a:extLst>
          </p:cNvPr>
          <p:cNvSpPr/>
          <p:nvPr userDrawn="1"/>
        </p:nvSpPr>
        <p:spPr>
          <a:xfrm>
            <a:off x="6158863"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0F79D2D-410C-4345-B3D1-86507CD46140}"/>
              </a:ext>
            </a:extLst>
          </p:cNvPr>
          <p:cNvSpPr/>
          <p:nvPr userDrawn="1"/>
        </p:nvSpPr>
        <p:spPr>
          <a:xfrm>
            <a:off x="8843962" y="4510836"/>
            <a:ext cx="2581275" cy="18498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11290214-2464-3046-96FD-F463CFCCF53C}"/>
              </a:ext>
            </a:extLst>
          </p:cNvPr>
          <p:cNvSpPr>
            <a:spLocks noGrp="1"/>
          </p:cNvSpPr>
          <p:nvPr>
            <p:ph type="body" sz="quarter" idx="10" hasCustomPrompt="1"/>
          </p:nvPr>
        </p:nvSpPr>
        <p:spPr>
          <a:xfrm>
            <a:off x="766763" y="4879925"/>
            <a:ext cx="2581275" cy="389547"/>
          </a:xfrm>
          <a:prstGeom prst="rect">
            <a:avLst/>
          </a:prstGeom>
        </p:spPr>
        <p:txBody>
          <a:bodyPr lIns="0" tIns="0" rIns="0" bIns="0"/>
          <a:lstStyle>
            <a:lvl1pPr algn="ctr">
              <a:lnSpc>
                <a:spcPct val="100000"/>
              </a:lnSpc>
              <a:defRPr/>
            </a:lvl1pPr>
          </a:lstStyle>
          <a:p>
            <a:pPr lvl="0"/>
            <a:r>
              <a:rPr lang="en-GB"/>
              <a:t>Enter name</a:t>
            </a:r>
            <a:endParaRPr lang="en-US"/>
          </a:p>
        </p:txBody>
      </p:sp>
      <p:sp>
        <p:nvSpPr>
          <p:cNvPr id="23" name="Text Placeholder 22">
            <a:extLst>
              <a:ext uri="{FF2B5EF4-FFF2-40B4-BE49-F238E27FC236}">
                <a16:creationId xmlns:a16="http://schemas.microsoft.com/office/drawing/2014/main" id="{2CFA3FFF-EFE3-214C-AD72-2E028D77DD7B}"/>
              </a:ext>
            </a:extLst>
          </p:cNvPr>
          <p:cNvSpPr>
            <a:spLocks noGrp="1"/>
          </p:cNvSpPr>
          <p:nvPr>
            <p:ph type="body" sz="quarter" idx="11" hasCustomPrompt="1"/>
          </p:nvPr>
        </p:nvSpPr>
        <p:spPr>
          <a:xfrm>
            <a:off x="766763" y="5266485"/>
            <a:ext cx="2581275" cy="466771"/>
          </a:xfrm>
          <a:prstGeom prst="rect">
            <a:avLst/>
          </a:prstGeom>
        </p:spPr>
        <p:txBody>
          <a:bodyPr lIns="0" tIns="0" rIns="0" bIns="0"/>
          <a:lstStyle>
            <a:lvl1pPr algn="ctr">
              <a:lnSpc>
                <a:spcPct val="100000"/>
              </a:lnSpc>
              <a:defRPr sz="1400"/>
            </a:lvl1pPr>
          </a:lstStyle>
          <a:p>
            <a:pPr lvl="0"/>
            <a:r>
              <a:rPr lang="en-GB"/>
              <a:t>Enter title</a:t>
            </a:r>
            <a:endParaRPr lang="en-US"/>
          </a:p>
        </p:txBody>
      </p:sp>
      <p:sp>
        <p:nvSpPr>
          <p:cNvPr id="24" name="Text Placeholder 20">
            <a:extLst>
              <a:ext uri="{FF2B5EF4-FFF2-40B4-BE49-F238E27FC236}">
                <a16:creationId xmlns:a16="http://schemas.microsoft.com/office/drawing/2014/main" id="{C7F095A3-8DCA-BD40-BD11-86C87CB1772D}"/>
              </a:ext>
            </a:extLst>
          </p:cNvPr>
          <p:cNvSpPr>
            <a:spLocks noGrp="1"/>
          </p:cNvSpPr>
          <p:nvPr>
            <p:ph type="body" sz="quarter" idx="12" hasCustomPrompt="1"/>
          </p:nvPr>
        </p:nvSpPr>
        <p:spPr>
          <a:xfrm>
            <a:off x="3464243" y="4879925"/>
            <a:ext cx="2581275" cy="389547"/>
          </a:xfrm>
          <a:prstGeom prst="rect">
            <a:avLst/>
          </a:prstGeom>
        </p:spPr>
        <p:txBody>
          <a:bodyPr lIns="0" tIns="0" rIns="0" bIns="0"/>
          <a:lstStyle>
            <a:lvl1pPr algn="ctr">
              <a:lnSpc>
                <a:spcPct val="100000"/>
              </a:lnSpc>
              <a:defRPr/>
            </a:lvl1pPr>
          </a:lstStyle>
          <a:p>
            <a:pPr lvl="0"/>
            <a:r>
              <a:rPr lang="en-GB"/>
              <a:t>Enter name</a:t>
            </a:r>
            <a:endParaRPr lang="en-US"/>
          </a:p>
        </p:txBody>
      </p:sp>
      <p:sp>
        <p:nvSpPr>
          <p:cNvPr id="25" name="Text Placeholder 22">
            <a:extLst>
              <a:ext uri="{FF2B5EF4-FFF2-40B4-BE49-F238E27FC236}">
                <a16:creationId xmlns:a16="http://schemas.microsoft.com/office/drawing/2014/main" id="{694B6FE0-988A-0E45-B42D-D3A12464135C}"/>
              </a:ext>
            </a:extLst>
          </p:cNvPr>
          <p:cNvSpPr>
            <a:spLocks noGrp="1"/>
          </p:cNvSpPr>
          <p:nvPr>
            <p:ph type="body" sz="quarter" idx="13" hasCustomPrompt="1"/>
          </p:nvPr>
        </p:nvSpPr>
        <p:spPr>
          <a:xfrm>
            <a:off x="3464243" y="5266485"/>
            <a:ext cx="2581275" cy="466771"/>
          </a:xfrm>
          <a:prstGeom prst="rect">
            <a:avLst/>
          </a:prstGeom>
        </p:spPr>
        <p:txBody>
          <a:bodyPr lIns="0" tIns="0" rIns="0" bIns="0"/>
          <a:lstStyle>
            <a:lvl1pPr algn="ctr">
              <a:lnSpc>
                <a:spcPct val="100000"/>
              </a:lnSpc>
              <a:defRPr sz="1400"/>
            </a:lvl1pPr>
          </a:lstStyle>
          <a:p>
            <a:pPr lvl="0"/>
            <a:r>
              <a:rPr lang="en-GB"/>
              <a:t>Enter title</a:t>
            </a:r>
            <a:endParaRPr lang="en-US"/>
          </a:p>
        </p:txBody>
      </p:sp>
      <p:sp>
        <p:nvSpPr>
          <p:cNvPr id="26" name="Text Placeholder 20">
            <a:extLst>
              <a:ext uri="{FF2B5EF4-FFF2-40B4-BE49-F238E27FC236}">
                <a16:creationId xmlns:a16="http://schemas.microsoft.com/office/drawing/2014/main" id="{93A8C607-1055-D34F-B16B-E7031DB11E13}"/>
              </a:ext>
            </a:extLst>
          </p:cNvPr>
          <p:cNvSpPr>
            <a:spLocks noGrp="1"/>
          </p:cNvSpPr>
          <p:nvPr>
            <p:ph type="body" sz="quarter" idx="14" hasCustomPrompt="1"/>
          </p:nvPr>
        </p:nvSpPr>
        <p:spPr>
          <a:xfrm>
            <a:off x="6152579" y="4879925"/>
            <a:ext cx="2581275" cy="389547"/>
          </a:xfrm>
          <a:prstGeom prst="rect">
            <a:avLst/>
          </a:prstGeom>
        </p:spPr>
        <p:txBody>
          <a:bodyPr lIns="0" tIns="0" rIns="0" bIns="0"/>
          <a:lstStyle>
            <a:lvl1pPr algn="ctr">
              <a:lnSpc>
                <a:spcPct val="100000"/>
              </a:lnSpc>
              <a:defRPr/>
            </a:lvl1pPr>
          </a:lstStyle>
          <a:p>
            <a:pPr lvl="0"/>
            <a:r>
              <a:rPr lang="en-GB"/>
              <a:t>Enter name</a:t>
            </a:r>
            <a:endParaRPr lang="en-US"/>
          </a:p>
        </p:txBody>
      </p:sp>
      <p:sp>
        <p:nvSpPr>
          <p:cNvPr id="27" name="Text Placeholder 22">
            <a:extLst>
              <a:ext uri="{FF2B5EF4-FFF2-40B4-BE49-F238E27FC236}">
                <a16:creationId xmlns:a16="http://schemas.microsoft.com/office/drawing/2014/main" id="{1D7D0409-F424-BF43-8B9F-C65BD1360380}"/>
              </a:ext>
            </a:extLst>
          </p:cNvPr>
          <p:cNvSpPr>
            <a:spLocks noGrp="1"/>
          </p:cNvSpPr>
          <p:nvPr>
            <p:ph type="body" sz="quarter" idx="15" hasCustomPrompt="1"/>
          </p:nvPr>
        </p:nvSpPr>
        <p:spPr>
          <a:xfrm>
            <a:off x="6152579" y="5266485"/>
            <a:ext cx="2581275" cy="466771"/>
          </a:xfrm>
          <a:prstGeom prst="rect">
            <a:avLst/>
          </a:prstGeom>
        </p:spPr>
        <p:txBody>
          <a:bodyPr lIns="0" tIns="0" rIns="0" bIns="0"/>
          <a:lstStyle>
            <a:lvl1pPr algn="ctr">
              <a:lnSpc>
                <a:spcPct val="100000"/>
              </a:lnSpc>
              <a:defRPr sz="1400"/>
            </a:lvl1pPr>
          </a:lstStyle>
          <a:p>
            <a:pPr lvl="0"/>
            <a:r>
              <a:rPr lang="en-GB"/>
              <a:t>Enter title</a:t>
            </a:r>
            <a:endParaRPr lang="en-US"/>
          </a:p>
        </p:txBody>
      </p:sp>
      <p:sp>
        <p:nvSpPr>
          <p:cNvPr id="28" name="Text Placeholder 20">
            <a:extLst>
              <a:ext uri="{FF2B5EF4-FFF2-40B4-BE49-F238E27FC236}">
                <a16:creationId xmlns:a16="http://schemas.microsoft.com/office/drawing/2014/main" id="{A77E1614-F397-E84F-8048-1D1979BEC2C3}"/>
              </a:ext>
            </a:extLst>
          </p:cNvPr>
          <p:cNvSpPr>
            <a:spLocks noGrp="1"/>
          </p:cNvSpPr>
          <p:nvPr>
            <p:ph type="body" sz="quarter" idx="16" hasCustomPrompt="1"/>
          </p:nvPr>
        </p:nvSpPr>
        <p:spPr>
          <a:xfrm>
            <a:off x="8831771" y="4879925"/>
            <a:ext cx="2581275" cy="389547"/>
          </a:xfrm>
          <a:prstGeom prst="rect">
            <a:avLst/>
          </a:prstGeom>
        </p:spPr>
        <p:txBody>
          <a:bodyPr lIns="0" tIns="0" rIns="0" bIns="0"/>
          <a:lstStyle>
            <a:lvl1pPr algn="ctr">
              <a:lnSpc>
                <a:spcPct val="100000"/>
              </a:lnSpc>
              <a:defRPr/>
            </a:lvl1pPr>
          </a:lstStyle>
          <a:p>
            <a:pPr lvl="0"/>
            <a:r>
              <a:rPr lang="en-GB"/>
              <a:t>Enter name</a:t>
            </a:r>
            <a:endParaRPr lang="en-US"/>
          </a:p>
        </p:txBody>
      </p:sp>
      <p:sp>
        <p:nvSpPr>
          <p:cNvPr id="29" name="Text Placeholder 22">
            <a:extLst>
              <a:ext uri="{FF2B5EF4-FFF2-40B4-BE49-F238E27FC236}">
                <a16:creationId xmlns:a16="http://schemas.microsoft.com/office/drawing/2014/main" id="{05121D53-EBD0-9944-9359-621A9D122C52}"/>
              </a:ext>
            </a:extLst>
          </p:cNvPr>
          <p:cNvSpPr>
            <a:spLocks noGrp="1"/>
          </p:cNvSpPr>
          <p:nvPr>
            <p:ph type="body" sz="quarter" idx="17" hasCustomPrompt="1"/>
          </p:nvPr>
        </p:nvSpPr>
        <p:spPr>
          <a:xfrm>
            <a:off x="8831771" y="5266485"/>
            <a:ext cx="2581275" cy="466771"/>
          </a:xfrm>
          <a:prstGeom prst="rect">
            <a:avLst/>
          </a:prstGeom>
        </p:spPr>
        <p:txBody>
          <a:bodyPr lIns="0" tIns="0" rIns="0" bIns="0"/>
          <a:lstStyle>
            <a:lvl1pPr algn="ctr">
              <a:lnSpc>
                <a:spcPct val="100000"/>
              </a:lnSpc>
              <a:defRPr sz="1400"/>
            </a:lvl1pPr>
          </a:lstStyle>
          <a:p>
            <a:pPr lvl="0"/>
            <a:r>
              <a:rPr lang="en-GB"/>
              <a:t>Enter title</a:t>
            </a:r>
            <a:endParaRPr lang="en-US"/>
          </a:p>
        </p:txBody>
      </p:sp>
    </p:spTree>
    <p:extLst>
      <p:ext uri="{BB962C8B-B14F-4D97-AF65-F5344CB8AC3E}">
        <p14:creationId xmlns:p14="http://schemas.microsoft.com/office/powerpoint/2010/main" val="10823609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sub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3">
            <a:extLst>
              <a:ext uri="{FF2B5EF4-FFF2-40B4-BE49-F238E27FC236}">
                <a16:creationId xmlns:a16="http://schemas.microsoft.com/office/drawing/2014/main" id="{ABA38BE0-2355-A890-EECF-31D225FD83FE}"/>
              </a:ext>
            </a:extLst>
          </p:cNvPr>
          <p:cNvSpPr>
            <a:spLocks noGrp="1"/>
          </p:cNvSpPr>
          <p:nvPr>
            <p:ph type="body" sz="quarter" idx="19" hasCustomPrompt="1"/>
          </p:nvPr>
        </p:nvSpPr>
        <p:spPr>
          <a:xfrm>
            <a:off x="695325" y="2000816"/>
            <a:ext cx="10810228" cy="4246075"/>
          </a:xfrm>
        </p:spPr>
        <p:txBody>
          <a:bodyPr>
            <a:normAutofit/>
          </a:bodyPr>
          <a:lstStyle>
            <a:lvl1pPr>
              <a:lnSpc>
                <a:spcPct val="150000"/>
              </a:lnSpc>
              <a:defRPr sz="1800" b="0">
                <a:solidFill>
                  <a:schemeClr val="tx1"/>
                </a:solidFill>
              </a:defRPr>
            </a:lvl1pPr>
          </a:lstStyle>
          <a:p>
            <a:pPr lvl="0"/>
            <a:r>
              <a:rPr lang="en-US"/>
              <a:t>Click to add text</a:t>
            </a:r>
          </a:p>
        </p:txBody>
      </p:sp>
    </p:spTree>
    <p:extLst>
      <p:ext uri="{BB962C8B-B14F-4D97-AF65-F5344CB8AC3E}">
        <p14:creationId xmlns:p14="http://schemas.microsoft.com/office/powerpoint/2010/main" val="2708338192"/>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itle, subtitle,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Content Placeholder 2">
            <a:extLst>
              <a:ext uri="{FF2B5EF4-FFF2-40B4-BE49-F238E27FC236}">
                <a16:creationId xmlns:a16="http://schemas.microsoft.com/office/drawing/2014/main" id="{8F1E1F2F-343E-F5E1-CC8E-1A6004D43CB1}"/>
              </a:ext>
            </a:extLst>
          </p:cNvPr>
          <p:cNvSpPr>
            <a:spLocks noGrp="1"/>
          </p:cNvSpPr>
          <p:nvPr>
            <p:ph idx="13"/>
          </p:nvPr>
        </p:nvSpPr>
        <p:spPr>
          <a:xfrm>
            <a:off x="1062361" y="1814604"/>
            <a:ext cx="10067278"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24534306"/>
      </p:ext>
    </p:extLst>
  </p:cSld>
  <p:clrMapOvr>
    <a:masterClrMapping/>
  </p:clrMapOvr>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subtitle, additional resource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Rectangle 6">
            <a:extLst>
              <a:ext uri="{FF2B5EF4-FFF2-40B4-BE49-F238E27FC236}">
                <a16:creationId xmlns:a16="http://schemas.microsoft.com/office/drawing/2014/main" id="{E76D10ED-6E9A-838D-D73B-AC8FDDD46A59}"/>
              </a:ext>
            </a:extLst>
          </p:cNvPr>
          <p:cNvSpPr/>
          <p:nvPr/>
        </p:nvSpPr>
        <p:spPr>
          <a:xfrm>
            <a:off x="0" y="5826616"/>
            <a:ext cx="12192000" cy="10313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14FCBA0-FDC9-2678-796F-06EF3AC676BA}"/>
              </a:ext>
            </a:extLst>
          </p:cNvPr>
          <p:cNvSpPr>
            <a:spLocks noGrp="1"/>
          </p:cNvSpPr>
          <p:nvPr>
            <p:ph type="body" sz="quarter" idx="13" hasCustomPrompt="1"/>
          </p:nvPr>
        </p:nvSpPr>
        <p:spPr>
          <a:xfrm>
            <a:off x="704850" y="5992813"/>
            <a:ext cx="10799763" cy="371475"/>
          </a:xfrm>
        </p:spPr>
        <p:txBody>
          <a:bodyPr>
            <a:normAutofit/>
          </a:bodyPr>
          <a:lstStyle>
            <a:lvl1pPr algn="ctr">
              <a:defRPr sz="1400">
                <a:solidFill>
                  <a:schemeClr val="tx2"/>
                </a:solidFill>
              </a:defRPr>
            </a:lvl1pPr>
          </a:lstStyle>
          <a:p>
            <a:pPr lvl="0"/>
            <a:r>
              <a:rPr lang="en-US"/>
              <a:t>Additional resource: AERO’s [Resource Title]</a:t>
            </a:r>
          </a:p>
        </p:txBody>
      </p:sp>
    </p:spTree>
    <p:extLst>
      <p:ext uri="{BB962C8B-B14F-4D97-AF65-F5344CB8AC3E}">
        <p14:creationId xmlns:p14="http://schemas.microsoft.com/office/powerpoint/2010/main" val="1365041016"/>
      </p:ext>
    </p:extLst>
  </p:cSld>
  <p:clrMapOvr>
    <a:masterClrMapping/>
  </p:clrMapOvr>
  <p:hf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4 box layout_Coloured numb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EE8C34-0421-5C99-66B7-F66DEB83653A}"/>
              </a:ext>
            </a:extLst>
          </p:cNvPr>
          <p:cNvSpPr/>
          <p:nvPr/>
        </p:nvSpPr>
        <p:spPr>
          <a:xfrm>
            <a:off x="6859179" y="3877818"/>
            <a:ext cx="4267198" cy="1818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2549B4-A434-376B-BFA3-2D7DFA2F0C1D}"/>
              </a:ext>
            </a:extLst>
          </p:cNvPr>
          <p:cNvSpPr/>
          <p:nvPr/>
        </p:nvSpPr>
        <p:spPr>
          <a:xfrm>
            <a:off x="6859179" y="1933404"/>
            <a:ext cx="4267198" cy="1818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6AB095-78E8-441C-2FF4-F6242EE3A389}"/>
              </a:ext>
            </a:extLst>
          </p:cNvPr>
          <p:cNvSpPr/>
          <p:nvPr/>
        </p:nvSpPr>
        <p:spPr>
          <a:xfrm>
            <a:off x="1387366" y="3877818"/>
            <a:ext cx="4267198" cy="1818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511309-3066-7FB1-61AE-9C4589700B23}"/>
              </a:ext>
            </a:extLst>
          </p:cNvPr>
          <p:cNvSpPr/>
          <p:nvPr/>
        </p:nvSpPr>
        <p:spPr>
          <a:xfrm>
            <a:off x="1387366" y="1933404"/>
            <a:ext cx="4267198" cy="18187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F0FED90B-0217-854B-B6F4-5149B698E9C3}"/>
              </a:ext>
            </a:extLst>
          </p:cNvPr>
          <p:cNvGrpSpPr/>
          <p:nvPr/>
        </p:nvGrpSpPr>
        <p:grpSpPr>
          <a:xfrm>
            <a:off x="991676" y="2442421"/>
            <a:ext cx="805503" cy="805503"/>
            <a:chOff x="6444039" y="381765"/>
            <a:chExt cx="805503" cy="805503"/>
          </a:xfrm>
        </p:grpSpPr>
        <p:sp>
          <p:nvSpPr>
            <p:cNvPr id="19" name="Oval 18">
              <a:extLst>
                <a:ext uri="{FF2B5EF4-FFF2-40B4-BE49-F238E27FC236}">
                  <a16:creationId xmlns:a16="http://schemas.microsoft.com/office/drawing/2014/main" id="{72C7F7F7-7FDA-B8BF-C5FF-E273BAF57D14}"/>
                </a:ext>
              </a:extLst>
            </p:cNvPr>
            <p:cNvSpPr/>
            <p:nvPr/>
          </p:nvSpPr>
          <p:spPr>
            <a:xfrm>
              <a:off x="6444039" y="381765"/>
              <a:ext cx="805503" cy="8055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0" name="TextBox 19">
              <a:extLst>
                <a:ext uri="{FF2B5EF4-FFF2-40B4-BE49-F238E27FC236}">
                  <a16:creationId xmlns:a16="http://schemas.microsoft.com/office/drawing/2014/main" id="{2AF7694F-5BFE-7406-06B4-1FE8D8BEE779}"/>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01</a:t>
              </a:r>
            </a:p>
          </p:txBody>
        </p:sp>
      </p:grpSp>
      <p:grpSp>
        <p:nvGrpSpPr>
          <p:cNvPr id="21" name="Group 20">
            <a:extLst>
              <a:ext uri="{FF2B5EF4-FFF2-40B4-BE49-F238E27FC236}">
                <a16:creationId xmlns:a16="http://schemas.microsoft.com/office/drawing/2014/main" id="{02A39AD2-C45F-3F40-29FF-C027EF0CB18A}"/>
              </a:ext>
            </a:extLst>
          </p:cNvPr>
          <p:cNvGrpSpPr/>
          <p:nvPr/>
        </p:nvGrpSpPr>
        <p:grpSpPr>
          <a:xfrm>
            <a:off x="6500776" y="4384459"/>
            <a:ext cx="805503" cy="805503"/>
            <a:chOff x="3733800" y="2514600"/>
            <a:chExt cx="805503" cy="805503"/>
          </a:xfrm>
        </p:grpSpPr>
        <p:sp>
          <p:nvSpPr>
            <p:cNvPr id="22" name="Oval 21">
              <a:extLst>
                <a:ext uri="{FF2B5EF4-FFF2-40B4-BE49-F238E27FC236}">
                  <a16:creationId xmlns:a16="http://schemas.microsoft.com/office/drawing/2014/main" id="{658172D3-03CF-E876-42F7-932753B38FCD}"/>
                </a:ext>
              </a:extLst>
            </p:cNvPr>
            <p:cNvSpPr/>
            <p:nvPr/>
          </p:nvSpPr>
          <p:spPr>
            <a:xfrm>
              <a:off x="3733800" y="2514600"/>
              <a:ext cx="805503" cy="8055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3" name="TextBox 22">
              <a:extLst>
                <a:ext uri="{FF2B5EF4-FFF2-40B4-BE49-F238E27FC236}">
                  <a16:creationId xmlns:a16="http://schemas.microsoft.com/office/drawing/2014/main" id="{EC02A5FB-6CC7-CA75-821F-2A6D6FE6BA9D}"/>
                </a:ext>
              </a:extLst>
            </p:cNvPr>
            <p:cNvSpPr txBox="1"/>
            <p:nvPr/>
          </p:nvSpPr>
          <p:spPr>
            <a:xfrm>
              <a:off x="3821752" y="2717296"/>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04</a:t>
              </a:r>
            </a:p>
          </p:txBody>
        </p:sp>
      </p:grpSp>
      <p:grpSp>
        <p:nvGrpSpPr>
          <p:cNvPr id="24" name="Group 23">
            <a:extLst>
              <a:ext uri="{FF2B5EF4-FFF2-40B4-BE49-F238E27FC236}">
                <a16:creationId xmlns:a16="http://schemas.microsoft.com/office/drawing/2014/main" id="{6836D1B9-4B43-435C-F613-87BD43F61087}"/>
              </a:ext>
            </a:extLst>
          </p:cNvPr>
          <p:cNvGrpSpPr/>
          <p:nvPr/>
        </p:nvGrpSpPr>
        <p:grpSpPr>
          <a:xfrm>
            <a:off x="991676" y="4384460"/>
            <a:ext cx="805503" cy="805503"/>
            <a:chOff x="6444039" y="1557423"/>
            <a:chExt cx="805503" cy="805503"/>
          </a:xfrm>
        </p:grpSpPr>
        <p:sp>
          <p:nvSpPr>
            <p:cNvPr id="25" name="Oval 24">
              <a:extLst>
                <a:ext uri="{FF2B5EF4-FFF2-40B4-BE49-F238E27FC236}">
                  <a16:creationId xmlns:a16="http://schemas.microsoft.com/office/drawing/2014/main" id="{A284CDAC-C2D8-FCAD-C527-0BA5B42B5911}"/>
                </a:ext>
              </a:extLst>
            </p:cNvPr>
            <p:cNvSpPr/>
            <p:nvPr/>
          </p:nvSpPr>
          <p:spPr>
            <a:xfrm>
              <a:off x="6444039" y="1557423"/>
              <a:ext cx="805503" cy="805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6" name="TextBox 25">
              <a:extLst>
                <a:ext uri="{FF2B5EF4-FFF2-40B4-BE49-F238E27FC236}">
                  <a16:creationId xmlns:a16="http://schemas.microsoft.com/office/drawing/2014/main" id="{95AB5CF4-7A0C-30A7-301E-47A8569397DE}"/>
                </a:ext>
              </a:extLst>
            </p:cNvPr>
            <p:cNvSpPr txBox="1"/>
            <p:nvPr/>
          </p:nvSpPr>
          <p:spPr>
            <a:xfrm>
              <a:off x="6531992" y="1760120"/>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02</a:t>
              </a:r>
            </a:p>
          </p:txBody>
        </p:sp>
      </p:grpSp>
      <p:grpSp>
        <p:nvGrpSpPr>
          <p:cNvPr id="27" name="Group 26">
            <a:extLst>
              <a:ext uri="{FF2B5EF4-FFF2-40B4-BE49-F238E27FC236}">
                <a16:creationId xmlns:a16="http://schemas.microsoft.com/office/drawing/2014/main" id="{5CF23924-419B-7FF7-B681-A0BFDC36DA91}"/>
              </a:ext>
            </a:extLst>
          </p:cNvPr>
          <p:cNvGrpSpPr/>
          <p:nvPr/>
        </p:nvGrpSpPr>
        <p:grpSpPr>
          <a:xfrm>
            <a:off x="6500777" y="2442421"/>
            <a:ext cx="805503" cy="805503"/>
            <a:chOff x="6444039" y="2733079"/>
            <a:chExt cx="805503" cy="805503"/>
          </a:xfrm>
        </p:grpSpPr>
        <p:sp>
          <p:nvSpPr>
            <p:cNvPr id="28" name="Oval 27">
              <a:extLst>
                <a:ext uri="{FF2B5EF4-FFF2-40B4-BE49-F238E27FC236}">
                  <a16:creationId xmlns:a16="http://schemas.microsoft.com/office/drawing/2014/main" id="{AD89FB38-C591-D7FE-811A-1F5818611E92}"/>
                </a:ext>
              </a:extLst>
            </p:cNvPr>
            <p:cNvSpPr/>
            <p:nvPr/>
          </p:nvSpPr>
          <p:spPr>
            <a:xfrm>
              <a:off x="6444039" y="2733079"/>
              <a:ext cx="805503" cy="8055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9" name="TextBox 28">
              <a:extLst>
                <a:ext uri="{FF2B5EF4-FFF2-40B4-BE49-F238E27FC236}">
                  <a16:creationId xmlns:a16="http://schemas.microsoft.com/office/drawing/2014/main" id="{1ED016DF-6699-CD4C-C86E-B04D9B02F7BF}"/>
                </a:ext>
              </a:extLst>
            </p:cNvPr>
            <p:cNvSpPr txBox="1"/>
            <p:nvPr/>
          </p:nvSpPr>
          <p:spPr>
            <a:xfrm>
              <a:off x="6531992" y="2935776"/>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03</a:t>
              </a:r>
            </a:p>
          </p:txBody>
        </p:sp>
      </p:grpSp>
      <p:sp>
        <p:nvSpPr>
          <p:cNvPr id="32" name="Text Placeholder 30">
            <a:extLst>
              <a:ext uri="{FF2B5EF4-FFF2-40B4-BE49-F238E27FC236}">
                <a16:creationId xmlns:a16="http://schemas.microsoft.com/office/drawing/2014/main" id="{6165AD4D-BCF8-DA64-C93D-F9E50D7346CF}"/>
              </a:ext>
            </a:extLst>
          </p:cNvPr>
          <p:cNvSpPr>
            <a:spLocks noGrp="1"/>
          </p:cNvSpPr>
          <p:nvPr>
            <p:ph type="body" sz="quarter" idx="11" hasCustomPrompt="1"/>
          </p:nvPr>
        </p:nvSpPr>
        <p:spPr>
          <a:xfrm>
            <a:off x="2381061" y="2441575"/>
            <a:ext cx="2679826" cy="806450"/>
          </a:xfrm>
          <a:prstGeom prst="rect">
            <a:avLst/>
          </a:prstGeom>
        </p:spPr>
        <p:txBody>
          <a:bodyPr anchor="ctr" anchorCtr="0"/>
          <a:lstStyle>
            <a:lvl1pPr>
              <a:lnSpc>
                <a:spcPct val="100000"/>
              </a:lnSpc>
              <a:defRPr lang="en-GB" sz="1600" b="0" i="0" kern="1800" spc="0" baseline="0" smtClean="0">
                <a:solidFill>
                  <a:schemeClr val="tx1"/>
                </a:solidFill>
                <a:latin typeface="+mn-lt"/>
                <a:ea typeface="+mj-ea"/>
                <a:cs typeface="+mj-cs"/>
              </a:defRPr>
            </a:lvl1pPr>
          </a:lstStyle>
          <a:p>
            <a:pPr lvl="0"/>
            <a:r>
              <a:rPr lang="en-GB"/>
              <a:t>Click to edit body text</a:t>
            </a:r>
            <a:endParaRPr lang="en-US"/>
          </a:p>
        </p:txBody>
      </p:sp>
      <p:sp>
        <p:nvSpPr>
          <p:cNvPr id="33" name="Text Placeholder 30">
            <a:extLst>
              <a:ext uri="{FF2B5EF4-FFF2-40B4-BE49-F238E27FC236}">
                <a16:creationId xmlns:a16="http://schemas.microsoft.com/office/drawing/2014/main" id="{41A7D405-E512-367F-5F37-9512BA2DFDA6}"/>
              </a:ext>
            </a:extLst>
          </p:cNvPr>
          <p:cNvSpPr>
            <a:spLocks noGrp="1"/>
          </p:cNvSpPr>
          <p:nvPr>
            <p:ph type="body" sz="quarter" idx="12" hasCustomPrompt="1"/>
          </p:nvPr>
        </p:nvSpPr>
        <p:spPr>
          <a:xfrm>
            <a:off x="2381060" y="4389323"/>
            <a:ext cx="2679826" cy="806450"/>
          </a:xfrm>
          <a:prstGeom prst="rect">
            <a:avLst/>
          </a:prstGeom>
        </p:spPr>
        <p:txBody>
          <a:bodyPr anchor="ctr" anchorCtr="0"/>
          <a:lstStyle>
            <a:lvl1pPr>
              <a:lnSpc>
                <a:spcPct val="100000"/>
              </a:lnSpc>
              <a:defRPr lang="en-GB" sz="1600" b="0" i="0" kern="1800" spc="0" baseline="0" smtClean="0">
                <a:solidFill>
                  <a:schemeClr val="tx1"/>
                </a:solidFill>
                <a:latin typeface="+mn-lt"/>
                <a:ea typeface="+mj-ea"/>
                <a:cs typeface="+mj-cs"/>
              </a:defRPr>
            </a:lvl1pPr>
          </a:lstStyle>
          <a:p>
            <a:pPr lvl="0"/>
            <a:r>
              <a:rPr lang="en-GB"/>
              <a:t>Click to edit body text</a:t>
            </a:r>
            <a:endParaRPr lang="en-US"/>
          </a:p>
        </p:txBody>
      </p:sp>
      <p:sp>
        <p:nvSpPr>
          <p:cNvPr id="34" name="Text Placeholder 30">
            <a:extLst>
              <a:ext uri="{FF2B5EF4-FFF2-40B4-BE49-F238E27FC236}">
                <a16:creationId xmlns:a16="http://schemas.microsoft.com/office/drawing/2014/main" id="{92FBDB9F-8BBA-2EB8-84EB-23AB470B33D8}"/>
              </a:ext>
            </a:extLst>
          </p:cNvPr>
          <p:cNvSpPr>
            <a:spLocks noGrp="1"/>
          </p:cNvSpPr>
          <p:nvPr>
            <p:ph type="body" sz="quarter" idx="13" hasCustomPrompt="1"/>
          </p:nvPr>
        </p:nvSpPr>
        <p:spPr>
          <a:xfrm>
            <a:off x="7950690" y="2437907"/>
            <a:ext cx="2679826" cy="806450"/>
          </a:xfrm>
          <a:prstGeom prst="rect">
            <a:avLst/>
          </a:prstGeom>
        </p:spPr>
        <p:txBody>
          <a:bodyPr anchor="ctr" anchorCtr="0"/>
          <a:lstStyle>
            <a:lvl1pPr>
              <a:lnSpc>
                <a:spcPct val="100000"/>
              </a:lnSpc>
              <a:defRPr lang="en-GB" sz="1600" b="0" i="0" kern="1800" spc="0" baseline="0" smtClean="0">
                <a:solidFill>
                  <a:schemeClr val="tx1"/>
                </a:solidFill>
                <a:latin typeface="+mn-lt"/>
                <a:ea typeface="+mj-ea"/>
                <a:cs typeface="+mj-cs"/>
              </a:defRPr>
            </a:lvl1pPr>
          </a:lstStyle>
          <a:p>
            <a:pPr lvl="0"/>
            <a:r>
              <a:rPr lang="en-GB"/>
              <a:t>Click to edit body text</a:t>
            </a:r>
            <a:endParaRPr lang="en-US"/>
          </a:p>
        </p:txBody>
      </p:sp>
      <p:sp>
        <p:nvSpPr>
          <p:cNvPr id="35" name="Text Placeholder 30">
            <a:extLst>
              <a:ext uri="{FF2B5EF4-FFF2-40B4-BE49-F238E27FC236}">
                <a16:creationId xmlns:a16="http://schemas.microsoft.com/office/drawing/2014/main" id="{FC1CABE9-C57C-CFF1-C3DF-AA27295B3EFB}"/>
              </a:ext>
            </a:extLst>
          </p:cNvPr>
          <p:cNvSpPr>
            <a:spLocks noGrp="1"/>
          </p:cNvSpPr>
          <p:nvPr>
            <p:ph type="body" sz="quarter" idx="14" hasCustomPrompt="1"/>
          </p:nvPr>
        </p:nvSpPr>
        <p:spPr>
          <a:xfrm>
            <a:off x="7950689" y="4385655"/>
            <a:ext cx="2679826" cy="806450"/>
          </a:xfrm>
          <a:prstGeom prst="rect">
            <a:avLst/>
          </a:prstGeom>
        </p:spPr>
        <p:txBody>
          <a:bodyPr anchor="ctr" anchorCtr="0"/>
          <a:lstStyle>
            <a:lvl1pPr>
              <a:lnSpc>
                <a:spcPct val="100000"/>
              </a:lnSpc>
              <a:defRPr lang="en-GB" sz="1600" b="0" i="0" kern="1800" spc="0" baseline="0" smtClean="0">
                <a:solidFill>
                  <a:schemeClr val="tx1"/>
                </a:solidFill>
                <a:latin typeface="+mn-lt"/>
                <a:ea typeface="+mj-ea"/>
                <a:cs typeface="+mj-cs"/>
              </a:defRPr>
            </a:lvl1pPr>
          </a:lstStyle>
          <a:p>
            <a:pPr lvl="0"/>
            <a:r>
              <a:rPr lang="en-GB"/>
              <a:t>Click to edit body text</a:t>
            </a:r>
            <a:endParaRPr lang="en-US"/>
          </a:p>
        </p:txBody>
      </p:sp>
      <p:sp>
        <p:nvSpPr>
          <p:cNvPr id="3" name="Title 1">
            <a:extLst>
              <a:ext uri="{FF2B5EF4-FFF2-40B4-BE49-F238E27FC236}">
                <a16:creationId xmlns:a16="http://schemas.microsoft.com/office/drawing/2014/main" id="{913F4DF7-A9B6-4DED-F054-1CD00AAAD80D}"/>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Subtitle 2">
            <a:extLst>
              <a:ext uri="{FF2B5EF4-FFF2-40B4-BE49-F238E27FC236}">
                <a16:creationId xmlns:a16="http://schemas.microsoft.com/office/drawing/2014/main" id="{C9A0C0FF-038E-13E8-BE1D-CE8C545FB41C}"/>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74077711"/>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FC9C92-43C8-42C3-578D-FF391C65697E}"/>
              </a:ext>
            </a:extLst>
          </p:cNvPr>
          <p:cNvSpPr/>
          <p:nvPr/>
        </p:nvSpPr>
        <p:spPr>
          <a:xfrm>
            <a:off x="4481766" y="2230973"/>
            <a:ext cx="3216514" cy="3602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1685E74-6039-46B3-066F-13833880CBDA}"/>
              </a:ext>
            </a:extLst>
          </p:cNvPr>
          <p:cNvGrpSpPr/>
          <p:nvPr/>
        </p:nvGrpSpPr>
        <p:grpSpPr>
          <a:xfrm>
            <a:off x="5687271" y="1828219"/>
            <a:ext cx="805503" cy="805503"/>
            <a:chOff x="6444039" y="381765"/>
            <a:chExt cx="805503" cy="805503"/>
          </a:xfrm>
        </p:grpSpPr>
        <p:sp>
          <p:nvSpPr>
            <p:cNvPr id="8" name="Oval 7">
              <a:extLst>
                <a:ext uri="{FF2B5EF4-FFF2-40B4-BE49-F238E27FC236}">
                  <a16:creationId xmlns:a16="http://schemas.microsoft.com/office/drawing/2014/main" id="{B0C63A46-9096-EB35-D32E-D2B43FAB47A6}"/>
                </a:ext>
              </a:extLst>
            </p:cNvPr>
            <p:cNvSpPr/>
            <p:nvPr/>
          </p:nvSpPr>
          <p:spPr>
            <a:xfrm>
              <a:off x="6444039" y="381765"/>
              <a:ext cx="805503" cy="8055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9" name="TextBox 8">
              <a:extLst>
                <a:ext uri="{FF2B5EF4-FFF2-40B4-BE49-F238E27FC236}">
                  <a16:creationId xmlns:a16="http://schemas.microsoft.com/office/drawing/2014/main" id="{423EBFB5-A3B5-7083-D0C0-A9045F880F1E}"/>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02</a:t>
              </a:r>
            </a:p>
          </p:txBody>
        </p:sp>
      </p:grpSp>
      <p:sp>
        <p:nvSpPr>
          <p:cNvPr id="11" name="Rectangle 10">
            <a:extLst>
              <a:ext uri="{FF2B5EF4-FFF2-40B4-BE49-F238E27FC236}">
                <a16:creationId xmlns:a16="http://schemas.microsoft.com/office/drawing/2014/main" id="{03565214-2A54-1A38-F630-8F996C45C4B1}"/>
              </a:ext>
            </a:extLst>
          </p:cNvPr>
          <p:cNvSpPr/>
          <p:nvPr/>
        </p:nvSpPr>
        <p:spPr>
          <a:xfrm>
            <a:off x="766763" y="2230972"/>
            <a:ext cx="3216514" cy="360237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5641654-DCEF-B297-CC30-6777A8F4B494}"/>
              </a:ext>
            </a:extLst>
          </p:cNvPr>
          <p:cNvGrpSpPr/>
          <p:nvPr/>
        </p:nvGrpSpPr>
        <p:grpSpPr>
          <a:xfrm>
            <a:off x="1972270" y="1828219"/>
            <a:ext cx="805503" cy="805503"/>
            <a:chOff x="6444039" y="381765"/>
            <a:chExt cx="805503" cy="805503"/>
          </a:xfrm>
        </p:grpSpPr>
        <p:sp>
          <p:nvSpPr>
            <p:cNvPr id="14" name="Oval 13">
              <a:extLst>
                <a:ext uri="{FF2B5EF4-FFF2-40B4-BE49-F238E27FC236}">
                  <a16:creationId xmlns:a16="http://schemas.microsoft.com/office/drawing/2014/main" id="{F3F99854-E707-4C05-CE65-790BA591258A}"/>
                </a:ext>
              </a:extLst>
            </p:cNvPr>
            <p:cNvSpPr/>
            <p:nvPr/>
          </p:nvSpPr>
          <p:spPr>
            <a:xfrm>
              <a:off x="6444039" y="381765"/>
              <a:ext cx="805503" cy="80550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15" name="TextBox 14">
              <a:extLst>
                <a:ext uri="{FF2B5EF4-FFF2-40B4-BE49-F238E27FC236}">
                  <a16:creationId xmlns:a16="http://schemas.microsoft.com/office/drawing/2014/main" id="{AE3F116F-C437-8509-41BE-BE98DA496AE5}"/>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01</a:t>
              </a:r>
            </a:p>
          </p:txBody>
        </p:sp>
      </p:grpSp>
      <p:sp>
        <p:nvSpPr>
          <p:cNvPr id="17" name="Rectangle 16">
            <a:extLst>
              <a:ext uri="{FF2B5EF4-FFF2-40B4-BE49-F238E27FC236}">
                <a16:creationId xmlns:a16="http://schemas.microsoft.com/office/drawing/2014/main" id="{E192596A-9819-AE66-00F8-47568D5D65D5}"/>
              </a:ext>
            </a:extLst>
          </p:cNvPr>
          <p:cNvSpPr/>
          <p:nvPr/>
        </p:nvSpPr>
        <p:spPr>
          <a:xfrm>
            <a:off x="8137285" y="2230973"/>
            <a:ext cx="3216514" cy="3602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464775F-0932-15E6-CBC8-6E51379EA2DD}"/>
              </a:ext>
            </a:extLst>
          </p:cNvPr>
          <p:cNvGrpSpPr/>
          <p:nvPr/>
        </p:nvGrpSpPr>
        <p:grpSpPr>
          <a:xfrm>
            <a:off x="9342792" y="1828219"/>
            <a:ext cx="805503" cy="805503"/>
            <a:chOff x="6444039" y="381765"/>
            <a:chExt cx="805503" cy="805503"/>
          </a:xfrm>
        </p:grpSpPr>
        <p:sp>
          <p:nvSpPr>
            <p:cNvPr id="20" name="Oval 19">
              <a:extLst>
                <a:ext uri="{FF2B5EF4-FFF2-40B4-BE49-F238E27FC236}">
                  <a16:creationId xmlns:a16="http://schemas.microsoft.com/office/drawing/2014/main" id="{BFD270F3-F42F-6E51-004C-8CB13B2E6232}"/>
                </a:ext>
              </a:extLst>
            </p:cNvPr>
            <p:cNvSpPr/>
            <p:nvPr/>
          </p:nvSpPr>
          <p:spPr>
            <a:xfrm>
              <a:off x="6444039" y="381765"/>
              <a:ext cx="805503" cy="8055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itchFamily="2" charset="77"/>
                <a:ea typeface="Lato Bold" panose="020F0502020204030203" pitchFamily="34" charset="0"/>
                <a:cs typeface="Lato Bold" panose="020F0502020204030203" pitchFamily="34" charset="0"/>
              </a:endParaRPr>
            </a:p>
          </p:txBody>
        </p:sp>
        <p:sp>
          <p:nvSpPr>
            <p:cNvPr id="21" name="TextBox 20">
              <a:extLst>
                <a:ext uri="{FF2B5EF4-FFF2-40B4-BE49-F238E27FC236}">
                  <a16:creationId xmlns:a16="http://schemas.microsoft.com/office/drawing/2014/main" id="{74DA2C9D-B1F8-62D5-3008-E4B59A6480DC}"/>
                </a:ext>
              </a:extLst>
            </p:cNvPr>
            <p:cNvSpPr txBox="1"/>
            <p:nvPr/>
          </p:nvSpPr>
          <p:spPr>
            <a:xfrm>
              <a:off x="6531992" y="584462"/>
              <a:ext cx="629598" cy="400110"/>
            </a:xfrm>
            <a:prstGeom prst="rect">
              <a:avLst/>
            </a:prstGeom>
            <a:noFill/>
          </p:spPr>
          <p:txBody>
            <a:bodyPr wrap="square" rtlCol="0">
              <a:spAutoFit/>
            </a:bodyPr>
            <a:lstStyle/>
            <a:p>
              <a:pPr algn="ctr"/>
              <a:r>
                <a:rPr lang="en-US" sz="2000" spc="200">
                  <a:solidFill>
                    <a:schemeClr val="bg1"/>
                  </a:solidFill>
                  <a:latin typeface="Montserrat" pitchFamily="2" charset="77"/>
                  <a:ea typeface="Lato Bold" panose="020F0502020204030203" pitchFamily="34" charset="0"/>
                  <a:cs typeface="Lato Bold" panose="020F0502020204030203" pitchFamily="34" charset="0"/>
                </a:rPr>
                <a:t>03</a:t>
              </a:r>
            </a:p>
          </p:txBody>
        </p:sp>
      </p:grpSp>
      <p:sp>
        <p:nvSpPr>
          <p:cNvPr id="3" name="Title 1">
            <a:extLst>
              <a:ext uri="{FF2B5EF4-FFF2-40B4-BE49-F238E27FC236}">
                <a16:creationId xmlns:a16="http://schemas.microsoft.com/office/drawing/2014/main" id="{6803491C-DEFC-5234-EA02-6C51C7C1978B}"/>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6" name="Subtitle 2">
            <a:extLst>
              <a:ext uri="{FF2B5EF4-FFF2-40B4-BE49-F238E27FC236}">
                <a16:creationId xmlns:a16="http://schemas.microsoft.com/office/drawing/2014/main" id="{CA450E25-6281-A834-5911-41C301BC4945}"/>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Text Placeholder 13">
            <a:extLst>
              <a:ext uri="{FF2B5EF4-FFF2-40B4-BE49-F238E27FC236}">
                <a16:creationId xmlns:a16="http://schemas.microsoft.com/office/drawing/2014/main" id="{537B366B-5498-AD4E-CF92-22E2000FF155}"/>
              </a:ext>
            </a:extLst>
          </p:cNvPr>
          <p:cNvSpPr>
            <a:spLocks noGrp="1"/>
          </p:cNvSpPr>
          <p:nvPr>
            <p:ph type="body" sz="quarter" idx="21" hasCustomPrompt="1"/>
          </p:nvPr>
        </p:nvSpPr>
        <p:spPr>
          <a:xfrm>
            <a:off x="1176417"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18" name="Text Placeholder 13">
            <a:extLst>
              <a:ext uri="{FF2B5EF4-FFF2-40B4-BE49-F238E27FC236}">
                <a16:creationId xmlns:a16="http://schemas.microsoft.com/office/drawing/2014/main" id="{1F06AED1-1D0D-B805-A86A-0D73E84D6437}"/>
              </a:ext>
            </a:extLst>
          </p:cNvPr>
          <p:cNvSpPr>
            <a:spLocks noGrp="1"/>
          </p:cNvSpPr>
          <p:nvPr>
            <p:ph type="body" sz="quarter" idx="22" hasCustomPrompt="1"/>
          </p:nvPr>
        </p:nvSpPr>
        <p:spPr>
          <a:xfrm>
            <a:off x="4897518"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22" name="Text Placeholder 13">
            <a:extLst>
              <a:ext uri="{FF2B5EF4-FFF2-40B4-BE49-F238E27FC236}">
                <a16:creationId xmlns:a16="http://schemas.microsoft.com/office/drawing/2014/main" id="{8182ABD4-8547-3849-9FD2-003960373F65}"/>
              </a:ext>
            </a:extLst>
          </p:cNvPr>
          <p:cNvSpPr>
            <a:spLocks noGrp="1"/>
          </p:cNvSpPr>
          <p:nvPr>
            <p:ph type="body" sz="quarter" idx="23" hasCustomPrompt="1"/>
          </p:nvPr>
        </p:nvSpPr>
        <p:spPr>
          <a:xfrm>
            <a:off x="8547060" y="2761063"/>
            <a:ext cx="2396964" cy="431375"/>
          </a:xfrm>
        </p:spPr>
        <p:txBody>
          <a:bodyPr>
            <a:normAutofit/>
          </a:bodyPr>
          <a:lstStyle>
            <a:lvl1pPr algn="ctr">
              <a:lnSpc>
                <a:spcPct val="150000"/>
              </a:lnSpc>
              <a:defRPr sz="1400" b="1">
                <a:solidFill>
                  <a:schemeClr val="tx2"/>
                </a:solidFill>
              </a:defRPr>
            </a:lvl1pPr>
          </a:lstStyle>
          <a:p>
            <a:pPr lvl="0"/>
            <a:r>
              <a:rPr lang="en-US"/>
              <a:t>Click to add text</a:t>
            </a:r>
          </a:p>
        </p:txBody>
      </p:sp>
      <p:sp>
        <p:nvSpPr>
          <p:cNvPr id="24" name="Text Placeholder 13">
            <a:extLst>
              <a:ext uri="{FF2B5EF4-FFF2-40B4-BE49-F238E27FC236}">
                <a16:creationId xmlns:a16="http://schemas.microsoft.com/office/drawing/2014/main" id="{568D3D06-4052-09FE-1394-27410B1BE2B1}"/>
              </a:ext>
            </a:extLst>
          </p:cNvPr>
          <p:cNvSpPr>
            <a:spLocks noGrp="1"/>
          </p:cNvSpPr>
          <p:nvPr>
            <p:ph type="body" sz="quarter" idx="24" hasCustomPrompt="1"/>
          </p:nvPr>
        </p:nvSpPr>
        <p:spPr>
          <a:xfrm>
            <a:off x="1176417"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25" name="Text Placeholder 13">
            <a:extLst>
              <a:ext uri="{FF2B5EF4-FFF2-40B4-BE49-F238E27FC236}">
                <a16:creationId xmlns:a16="http://schemas.microsoft.com/office/drawing/2014/main" id="{EC070E59-7801-1C5C-DE95-4BBCB9492811}"/>
              </a:ext>
            </a:extLst>
          </p:cNvPr>
          <p:cNvSpPr>
            <a:spLocks noGrp="1"/>
          </p:cNvSpPr>
          <p:nvPr>
            <p:ph type="body" sz="quarter" idx="25" hasCustomPrompt="1"/>
          </p:nvPr>
        </p:nvSpPr>
        <p:spPr>
          <a:xfrm>
            <a:off x="1176417"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
        <p:nvSpPr>
          <p:cNvPr id="27" name="Text Placeholder 13">
            <a:extLst>
              <a:ext uri="{FF2B5EF4-FFF2-40B4-BE49-F238E27FC236}">
                <a16:creationId xmlns:a16="http://schemas.microsoft.com/office/drawing/2014/main" id="{4F884256-4020-C16A-DCD3-983D7EE4D48A}"/>
              </a:ext>
            </a:extLst>
          </p:cNvPr>
          <p:cNvSpPr>
            <a:spLocks noGrp="1"/>
          </p:cNvSpPr>
          <p:nvPr>
            <p:ph type="body" sz="quarter" idx="26" hasCustomPrompt="1"/>
          </p:nvPr>
        </p:nvSpPr>
        <p:spPr>
          <a:xfrm>
            <a:off x="4897518"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28" name="Text Placeholder 13">
            <a:extLst>
              <a:ext uri="{FF2B5EF4-FFF2-40B4-BE49-F238E27FC236}">
                <a16:creationId xmlns:a16="http://schemas.microsoft.com/office/drawing/2014/main" id="{09BD84DB-3BFD-9708-E34C-37FA7253C11B}"/>
              </a:ext>
            </a:extLst>
          </p:cNvPr>
          <p:cNvSpPr>
            <a:spLocks noGrp="1"/>
          </p:cNvSpPr>
          <p:nvPr>
            <p:ph type="body" sz="quarter" idx="27" hasCustomPrompt="1"/>
          </p:nvPr>
        </p:nvSpPr>
        <p:spPr>
          <a:xfrm>
            <a:off x="4897518"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
        <p:nvSpPr>
          <p:cNvPr id="37" name="Text Placeholder 13">
            <a:extLst>
              <a:ext uri="{FF2B5EF4-FFF2-40B4-BE49-F238E27FC236}">
                <a16:creationId xmlns:a16="http://schemas.microsoft.com/office/drawing/2014/main" id="{6D0419D9-8F7F-39CC-3E2A-53F0E9A4E9C3}"/>
              </a:ext>
            </a:extLst>
          </p:cNvPr>
          <p:cNvSpPr>
            <a:spLocks noGrp="1"/>
          </p:cNvSpPr>
          <p:nvPr>
            <p:ph type="body" sz="quarter" idx="28" hasCustomPrompt="1"/>
          </p:nvPr>
        </p:nvSpPr>
        <p:spPr>
          <a:xfrm>
            <a:off x="8547060" y="3331918"/>
            <a:ext cx="2396964" cy="1400479"/>
          </a:xfrm>
        </p:spPr>
        <p:txBody>
          <a:bodyPr>
            <a:normAutofit/>
          </a:bodyPr>
          <a:lstStyle>
            <a:lvl1pPr algn="ctr">
              <a:lnSpc>
                <a:spcPct val="150000"/>
              </a:lnSpc>
              <a:defRPr sz="1400" b="0">
                <a:solidFill>
                  <a:schemeClr val="accent1"/>
                </a:solidFill>
              </a:defRPr>
            </a:lvl1pPr>
          </a:lstStyle>
          <a:p>
            <a:pPr lvl="0"/>
            <a:r>
              <a:rPr lang="en-US"/>
              <a:t>Click to add text</a:t>
            </a:r>
          </a:p>
        </p:txBody>
      </p:sp>
      <p:sp>
        <p:nvSpPr>
          <p:cNvPr id="38" name="Text Placeholder 13">
            <a:extLst>
              <a:ext uri="{FF2B5EF4-FFF2-40B4-BE49-F238E27FC236}">
                <a16:creationId xmlns:a16="http://schemas.microsoft.com/office/drawing/2014/main" id="{5FD518AE-396F-9313-DBAA-F2806F65B64C}"/>
              </a:ext>
            </a:extLst>
          </p:cNvPr>
          <p:cNvSpPr>
            <a:spLocks noGrp="1"/>
          </p:cNvSpPr>
          <p:nvPr>
            <p:ph type="body" sz="quarter" idx="29" hasCustomPrompt="1"/>
          </p:nvPr>
        </p:nvSpPr>
        <p:spPr>
          <a:xfrm>
            <a:off x="8547060" y="4932453"/>
            <a:ext cx="2396964" cy="680696"/>
          </a:xfrm>
        </p:spPr>
        <p:txBody>
          <a:bodyPr>
            <a:normAutofit/>
          </a:bodyPr>
          <a:lstStyle>
            <a:lvl1pPr algn="ctr">
              <a:lnSpc>
                <a:spcPct val="150000"/>
              </a:lnSpc>
              <a:defRPr sz="1400" b="0" i="1">
                <a:solidFill>
                  <a:schemeClr val="tx1"/>
                </a:solidFill>
              </a:defRPr>
            </a:lvl1pPr>
          </a:lstStyle>
          <a:p>
            <a:pPr lvl="0"/>
            <a:r>
              <a:rPr lang="en-US"/>
              <a:t>Click to add text</a:t>
            </a:r>
          </a:p>
        </p:txBody>
      </p:sp>
    </p:spTree>
    <p:extLst>
      <p:ext uri="{BB962C8B-B14F-4D97-AF65-F5344CB8AC3E}">
        <p14:creationId xmlns:p14="http://schemas.microsoft.com/office/powerpoint/2010/main" val="1801732674"/>
      </p:ext>
    </p:extLst>
  </p:cSld>
  <p:clrMapOvr>
    <a:masterClrMapping/>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D9228E-2322-F2A8-7115-2F8C5C3686D3}"/>
              </a:ext>
            </a:extLst>
          </p:cNvPr>
          <p:cNvSpPr/>
          <p:nvPr/>
        </p:nvSpPr>
        <p:spPr>
          <a:xfrm>
            <a:off x="662928" y="2852473"/>
            <a:ext cx="2087670" cy="141631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7" name="Rectangle 6">
            <a:extLst>
              <a:ext uri="{FF2B5EF4-FFF2-40B4-BE49-F238E27FC236}">
                <a16:creationId xmlns:a16="http://schemas.microsoft.com/office/drawing/2014/main" id="{98738859-833E-EB07-1DF5-4CA1F5392EB0}"/>
              </a:ext>
            </a:extLst>
          </p:cNvPr>
          <p:cNvSpPr/>
          <p:nvPr/>
        </p:nvSpPr>
        <p:spPr>
          <a:xfrm>
            <a:off x="5047788" y="2852473"/>
            <a:ext cx="2087670" cy="141631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8" name="Rectangle 7">
            <a:extLst>
              <a:ext uri="{FF2B5EF4-FFF2-40B4-BE49-F238E27FC236}">
                <a16:creationId xmlns:a16="http://schemas.microsoft.com/office/drawing/2014/main" id="{B394463A-AAA6-8C47-1FFA-C186C0CBB4DB}"/>
              </a:ext>
            </a:extLst>
          </p:cNvPr>
          <p:cNvSpPr/>
          <p:nvPr/>
        </p:nvSpPr>
        <p:spPr>
          <a:xfrm>
            <a:off x="2855358" y="2852473"/>
            <a:ext cx="2087670" cy="14163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9" name="Rectangle 8">
            <a:extLst>
              <a:ext uri="{FF2B5EF4-FFF2-40B4-BE49-F238E27FC236}">
                <a16:creationId xmlns:a16="http://schemas.microsoft.com/office/drawing/2014/main" id="{ECF78C92-1FD9-5B05-E8AE-4190070E8581}"/>
              </a:ext>
            </a:extLst>
          </p:cNvPr>
          <p:cNvSpPr/>
          <p:nvPr/>
        </p:nvSpPr>
        <p:spPr>
          <a:xfrm>
            <a:off x="9432649" y="2852473"/>
            <a:ext cx="2087670" cy="141631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latin typeface="Montserrat" panose="00000500000000000000" pitchFamily="2" charset="0"/>
            </a:endParaRPr>
          </a:p>
        </p:txBody>
      </p:sp>
      <p:sp>
        <p:nvSpPr>
          <p:cNvPr id="10" name="Rectangle 9">
            <a:extLst>
              <a:ext uri="{FF2B5EF4-FFF2-40B4-BE49-F238E27FC236}">
                <a16:creationId xmlns:a16="http://schemas.microsoft.com/office/drawing/2014/main" id="{24261E33-3062-3FEE-9F65-565CF18ACC26}"/>
              </a:ext>
            </a:extLst>
          </p:cNvPr>
          <p:cNvSpPr/>
          <p:nvPr/>
        </p:nvSpPr>
        <p:spPr>
          <a:xfrm>
            <a:off x="7240219" y="2852473"/>
            <a:ext cx="2087670" cy="14163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a:solidFill>
                <a:schemeClr val="bg1"/>
              </a:solidFill>
              <a:latin typeface="Montserrat" panose="00000500000000000000" pitchFamily="2" charset="0"/>
            </a:endParaRPr>
          </a:p>
        </p:txBody>
      </p:sp>
      <p:sp>
        <p:nvSpPr>
          <p:cNvPr id="15" name="Text Placeholder 14">
            <a:extLst>
              <a:ext uri="{FF2B5EF4-FFF2-40B4-BE49-F238E27FC236}">
                <a16:creationId xmlns:a16="http://schemas.microsoft.com/office/drawing/2014/main" id="{4F12C1C7-888C-EDE7-C0F6-8E6C25C11BAB}"/>
              </a:ext>
            </a:extLst>
          </p:cNvPr>
          <p:cNvSpPr>
            <a:spLocks noGrp="1"/>
          </p:cNvSpPr>
          <p:nvPr>
            <p:ph type="body" sz="quarter" idx="11"/>
          </p:nvPr>
        </p:nvSpPr>
        <p:spPr>
          <a:xfrm>
            <a:off x="831257"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18" name="Text Placeholder 14">
            <a:extLst>
              <a:ext uri="{FF2B5EF4-FFF2-40B4-BE49-F238E27FC236}">
                <a16:creationId xmlns:a16="http://schemas.microsoft.com/office/drawing/2014/main" id="{24870905-E138-E74C-965F-B16D252E7BAB}"/>
              </a:ext>
            </a:extLst>
          </p:cNvPr>
          <p:cNvSpPr>
            <a:spLocks noGrp="1"/>
          </p:cNvSpPr>
          <p:nvPr>
            <p:ph type="body" sz="quarter" idx="12"/>
          </p:nvPr>
        </p:nvSpPr>
        <p:spPr>
          <a:xfrm>
            <a:off x="3020275"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19" name="Text Placeholder 14">
            <a:extLst>
              <a:ext uri="{FF2B5EF4-FFF2-40B4-BE49-F238E27FC236}">
                <a16:creationId xmlns:a16="http://schemas.microsoft.com/office/drawing/2014/main" id="{294E3833-C8F2-A569-82EA-45599ACFB20A}"/>
              </a:ext>
            </a:extLst>
          </p:cNvPr>
          <p:cNvSpPr>
            <a:spLocks noGrp="1"/>
          </p:cNvSpPr>
          <p:nvPr>
            <p:ph type="body" sz="quarter" idx="13"/>
          </p:nvPr>
        </p:nvSpPr>
        <p:spPr>
          <a:xfrm>
            <a:off x="5216117"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21" name="Text Placeholder 14">
            <a:extLst>
              <a:ext uri="{FF2B5EF4-FFF2-40B4-BE49-F238E27FC236}">
                <a16:creationId xmlns:a16="http://schemas.microsoft.com/office/drawing/2014/main" id="{BAB379B1-F37A-9943-EB21-1F1493C0CA23}"/>
              </a:ext>
            </a:extLst>
          </p:cNvPr>
          <p:cNvSpPr>
            <a:spLocks noGrp="1"/>
          </p:cNvSpPr>
          <p:nvPr>
            <p:ph type="body" sz="quarter" idx="14"/>
          </p:nvPr>
        </p:nvSpPr>
        <p:spPr>
          <a:xfrm>
            <a:off x="7408548"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22" name="Text Placeholder 14">
            <a:extLst>
              <a:ext uri="{FF2B5EF4-FFF2-40B4-BE49-F238E27FC236}">
                <a16:creationId xmlns:a16="http://schemas.microsoft.com/office/drawing/2014/main" id="{211F6E8E-C718-8208-8F61-5CAD474798B8}"/>
              </a:ext>
            </a:extLst>
          </p:cNvPr>
          <p:cNvSpPr>
            <a:spLocks noGrp="1"/>
          </p:cNvSpPr>
          <p:nvPr>
            <p:ph type="body" sz="quarter" idx="15"/>
          </p:nvPr>
        </p:nvSpPr>
        <p:spPr>
          <a:xfrm>
            <a:off x="9600978" y="3068506"/>
            <a:ext cx="1751012" cy="984250"/>
          </a:xfrm>
          <a:prstGeom prst="rect">
            <a:avLst/>
          </a:prstGeom>
        </p:spPr>
        <p:txBody>
          <a:bodyPr anchor="ctr"/>
          <a:lstStyle>
            <a:lvl1pPr algn="ctr">
              <a:lnSpc>
                <a:spcPct val="100000"/>
              </a:lnSpc>
              <a:defRPr>
                <a:solidFill>
                  <a:schemeClr val="bg1"/>
                </a:solidFill>
              </a:defRPr>
            </a:lvl1pPr>
          </a:lstStyle>
          <a:p>
            <a:pPr lvl="0"/>
            <a:r>
              <a:rPr lang="en-GB"/>
              <a:t>Click to edit Master text styles</a:t>
            </a:r>
          </a:p>
        </p:txBody>
      </p:sp>
      <p:sp>
        <p:nvSpPr>
          <p:cNvPr id="3" name="Title 1">
            <a:extLst>
              <a:ext uri="{FF2B5EF4-FFF2-40B4-BE49-F238E27FC236}">
                <a16:creationId xmlns:a16="http://schemas.microsoft.com/office/drawing/2014/main" id="{2E641BE1-AB8F-9091-9950-F8651EFDD9DE}"/>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Subtitle 2">
            <a:extLst>
              <a:ext uri="{FF2B5EF4-FFF2-40B4-BE49-F238E27FC236}">
                <a16:creationId xmlns:a16="http://schemas.microsoft.com/office/drawing/2014/main" id="{C159FE80-F48C-2714-AF3A-9E36CD73EEC0}"/>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321055626"/>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banner,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12497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3012365"/>
            <a:ext cx="10810228" cy="3234526"/>
          </a:xfrm>
        </p:spPr>
        <p:txBody>
          <a:bodyPr>
            <a:normAutofit/>
          </a:bodyPr>
          <a:lstStyle>
            <a:lvl1pPr>
              <a:lnSpc>
                <a:spcPct val="150000"/>
              </a:lnSpc>
              <a:defRPr sz="1800" b="0">
                <a:solidFill>
                  <a:schemeClr val="tx1"/>
                </a:solidFill>
              </a:defRPr>
            </a:lvl1pPr>
          </a:lstStyle>
          <a:p>
            <a:pPr lvl="0"/>
            <a:r>
              <a:rPr lang="en-US"/>
              <a:t>Click to add text</a:t>
            </a:r>
          </a:p>
        </p:txBody>
      </p:sp>
      <p:sp>
        <p:nvSpPr>
          <p:cNvPr id="3" name="Text Placeholder 13">
            <a:extLst>
              <a:ext uri="{FF2B5EF4-FFF2-40B4-BE49-F238E27FC236}">
                <a16:creationId xmlns:a16="http://schemas.microsoft.com/office/drawing/2014/main" id="{55C99535-4B10-450A-BF95-7DF92120D170}"/>
              </a:ext>
            </a:extLst>
          </p:cNvPr>
          <p:cNvSpPr>
            <a:spLocks noGrp="1"/>
          </p:cNvSpPr>
          <p:nvPr>
            <p:ph type="body" sz="quarter" idx="35" hasCustomPrompt="1"/>
          </p:nvPr>
        </p:nvSpPr>
        <p:spPr>
          <a:xfrm>
            <a:off x="695325" y="1464817"/>
            <a:ext cx="10810228" cy="1249776"/>
          </a:xfrm>
        </p:spPr>
        <p:txBody>
          <a:bodyPr bIns="144000" anchor="ctr" anchorCtr="0">
            <a:normAutofit/>
          </a:bodyPr>
          <a:lstStyle>
            <a:lvl1pPr>
              <a:lnSpc>
                <a:spcPct val="150000"/>
              </a:lnSpc>
              <a:defRPr sz="1800" b="0">
                <a:solidFill>
                  <a:schemeClr val="accent1"/>
                </a:solidFill>
              </a:defRPr>
            </a:lvl1pPr>
          </a:lstStyle>
          <a:p>
            <a:pPr lvl="0"/>
            <a:r>
              <a:rPr lang="en-US"/>
              <a:t>Click to add text</a:t>
            </a:r>
          </a:p>
        </p:txBody>
      </p:sp>
    </p:spTree>
    <p:extLst>
      <p:ext uri="{BB962C8B-B14F-4D97-AF65-F5344CB8AC3E}">
        <p14:creationId xmlns:p14="http://schemas.microsoft.com/office/powerpoint/2010/main" val="349531518"/>
      </p:ext>
    </p:extLst>
  </p:cSld>
  <p:clrMapOvr>
    <a:masterClrMapping/>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1_Title, subtitle,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B233D7-4285-240C-7FB1-AB0B2854C1F4}"/>
              </a:ext>
            </a:extLst>
          </p:cNvPr>
          <p:cNvSpPr/>
          <p:nvPr/>
        </p:nvSpPr>
        <p:spPr>
          <a:xfrm>
            <a:off x="0" y="2706987"/>
            <a:ext cx="12191999" cy="21602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3">
            <a:extLst>
              <a:ext uri="{FF2B5EF4-FFF2-40B4-BE49-F238E27FC236}">
                <a16:creationId xmlns:a16="http://schemas.microsoft.com/office/drawing/2014/main" id="{ABA38BE0-2355-A890-EECF-31D225FD83FE}"/>
              </a:ext>
            </a:extLst>
          </p:cNvPr>
          <p:cNvSpPr>
            <a:spLocks noGrp="1"/>
          </p:cNvSpPr>
          <p:nvPr>
            <p:ph type="body" sz="quarter" idx="19" hasCustomPrompt="1"/>
          </p:nvPr>
        </p:nvSpPr>
        <p:spPr>
          <a:xfrm>
            <a:off x="695325" y="1520982"/>
            <a:ext cx="10810228" cy="1023042"/>
          </a:xfrm>
        </p:spPr>
        <p:txBody>
          <a:bodyPr>
            <a:normAutofit/>
          </a:bodyPr>
          <a:lstStyle>
            <a:lvl1pPr>
              <a:lnSpc>
                <a:spcPct val="150000"/>
              </a:lnSpc>
              <a:defRPr sz="1800" b="0">
                <a:solidFill>
                  <a:schemeClr val="accent1"/>
                </a:solidFill>
              </a:defRPr>
            </a:lvl1pPr>
          </a:lstStyle>
          <a:p>
            <a:pPr lvl="0"/>
            <a:r>
              <a:rPr lang="en-US"/>
              <a:t>Description text</a:t>
            </a:r>
          </a:p>
        </p:txBody>
      </p:sp>
      <p:sp>
        <p:nvSpPr>
          <p:cNvPr id="8" name="Text Placeholder 13">
            <a:extLst>
              <a:ext uri="{FF2B5EF4-FFF2-40B4-BE49-F238E27FC236}">
                <a16:creationId xmlns:a16="http://schemas.microsoft.com/office/drawing/2014/main" id="{4E74EBF3-E434-3301-4A58-37EC2D63FD12}"/>
              </a:ext>
            </a:extLst>
          </p:cNvPr>
          <p:cNvSpPr>
            <a:spLocks noGrp="1"/>
          </p:cNvSpPr>
          <p:nvPr>
            <p:ph type="body" sz="quarter" idx="20" hasCustomPrompt="1"/>
          </p:nvPr>
        </p:nvSpPr>
        <p:spPr>
          <a:xfrm>
            <a:off x="695325" y="2706987"/>
            <a:ext cx="10810228" cy="2160244"/>
          </a:xfrm>
        </p:spPr>
        <p:txBody>
          <a:bodyPr bIns="216000" anchor="ctr" anchorCtr="0">
            <a:normAutofit/>
          </a:bodyPr>
          <a:lstStyle>
            <a:lvl1pPr>
              <a:lnSpc>
                <a:spcPct val="150000"/>
              </a:lnSpc>
              <a:defRPr sz="1800" b="0">
                <a:solidFill>
                  <a:schemeClr val="tx1"/>
                </a:solidFill>
              </a:defRPr>
            </a:lvl1pPr>
          </a:lstStyle>
          <a:p>
            <a:pPr lvl="0"/>
            <a:r>
              <a:rPr lang="en-US"/>
              <a:t>Example sentences</a:t>
            </a:r>
          </a:p>
        </p:txBody>
      </p:sp>
      <p:sp>
        <p:nvSpPr>
          <p:cNvPr id="10" name="Text Placeholder 13">
            <a:extLst>
              <a:ext uri="{FF2B5EF4-FFF2-40B4-BE49-F238E27FC236}">
                <a16:creationId xmlns:a16="http://schemas.microsoft.com/office/drawing/2014/main" id="{FD4C6D21-7BDD-969E-1E87-DBA4A0D12C1F}"/>
              </a:ext>
            </a:extLst>
          </p:cNvPr>
          <p:cNvSpPr>
            <a:spLocks noGrp="1"/>
          </p:cNvSpPr>
          <p:nvPr>
            <p:ph type="body" sz="quarter" idx="34" hasCustomPrompt="1"/>
          </p:nvPr>
        </p:nvSpPr>
        <p:spPr>
          <a:xfrm>
            <a:off x="0" y="5165003"/>
            <a:ext cx="12192000" cy="894114"/>
          </a:xfrm>
          <a:solidFill>
            <a:schemeClr val="accent6"/>
          </a:solidFill>
        </p:spPr>
        <p:txBody>
          <a:bodyPr lIns="792000" anchor="ctr" anchorCtr="0">
            <a:normAutofit/>
          </a:bodyPr>
          <a:lstStyle>
            <a:lvl1pPr algn="l">
              <a:defRPr sz="1600" b="0" i="1">
                <a:solidFill>
                  <a:schemeClr val="tx2"/>
                </a:solidFill>
              </a:defRPr>
            </a:lvl1pPr>
          </a:lstStyle>
          <a:p>
            <a:pPr lvl="0"/>
            <a:r>
              <a:rPr lang="en-US"/>
              <a:t>Reminder! Click to add text</a:t>
            </a:r>
          </a:p>
        </p:txBody>
      </p:sp>
    </p:spTree>
    <p:extLst>
      <p:ext uri="{BB962C8B-B14F-4D97-AF65-F5344CB8AC3E}">
        <p14:creationId xmlns:p14="http://schemas.microsoft.com/office/powerpoint/2010/main" val="255853640"/>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banner, text, ba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881189"/>
            <a:ext cx="10810228" cy="2986042"/>
          </a:xfrm>
        </p:spPr>
        <p:txBody>
          <a:bodyPr>
            <a:normAutofit/>
          </a:bodyPr>
          <a:lstStyle>
            <a:lvl1pPr>
              <a:lnSpc>
                <a:spcPct val="150000"/>
              </a:lnSpc>
              <a:defRPr sz="1800" b="0">
                <a:solidFill>
                  <a:schemeClr val="tx1"/>
                </a:solidFill>
              </a:defRPr>
            </a:lvl1pPr>
          </a:lstStyle>
          <a:p>
            <a:pPr lvl="0"/>
            <a:r>
              <a:rPr lang="en-US"/>
              <a:t>Click to add text</a:t>
            </a:r>
          </a:p>
        </p:txBody>
      </p:sp>
      <p:sp>
        <p:nvSpPr>
          <p:cNvPr id="33" name="Text Placeholder 13">
            <a:extLst>
              <a:ext uri="{FF2B5EF4-FFF2-40B4-BE49-F238E27FC236}">
                <a16:creationId xmlns:a16="http://schemas.microsoft.com/office/drawing/2014/main" id="{631F7485-9626-75F2-7E03-EA84C1A64326}"/>
              </a:ext>
            </a:extLst>
          </p:cNvPr>
          <p:cNvSpPr>
            <a:spLocks noGrp="1"/>
          </p:cNvSpPr>
          <p:nvPr>
            <p:ph type="body" sz="quarter" idx="34" hasCustomPrompt="1"/>
          </p:nvPr>
        </p:nvSpPr>
        <p:spPr>
          <a:xfrm>
            <a:off x="0" y="5165003"/>
            <a:ext cx="12192000" cy="894114"/>
          </a:xfrm>
          <a:solidFill>
            <a:schemeClr val="accent6"/>
          </a:solidFill>
        </p:spPr>
        <p:txBody>
          <a:bodyPr lIns="792000" anchor="ctr" anchorCtr="0">
            <a:normAutofit/>
          </a:bodyPr>
          <a:lstStyle>
            <a:lvl1pPr algn="l">
              <a:defRPr sz="1600" b="0" i="1">
                <a:solidFill>
                  <a:schemeClr val="tx2"/>
                </a:solidFill>
              </a:defRPr>
            </a:lvl1pPr>
          </a:lstStyle>
          <a:p>
            <a:pPr lvl="0"/>
            <a:r>
              <a:rPr lang="en-US"/>
              <a:t>Reminder! Click to add text</a:t>
            </a:r>
          </a:p>
        </p:txBody>
      </p:sp>
      <p:sp>
        <p:nvSpPr>
          <p:cNvPr id="7" name="Subtitle 2">
            <a:extLst>
              <a:ext uri="{FF2B5EF4-FFF2-40B4-BE49-F238E27FC236}">
                <a16:creationId xmlns:a16="http://schemas.microsoft.com/office/drawing/2014/main" id="{B8AAAB37-EAB1-3F6A-4434-91C924E005F7}"/>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49931010"/>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itle, 3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Content Placeholder 2">
            <a:extLst>
              <a:ext uri="{FF2B5EF4-FFF2-40B4-BE49-F238E27FC236}">
                <a16:creationId xmlns:a16="http://schemas.microsoft.com/office/drawing/2014/main" id="{8F1E1F2F-343E-F5E1-CC8E-1A6004D43CB1}"/>
              </a:ext>
            </a:extLst>
          </p:cNvPr>
          <p:cNvSpPr>
            <a:spLocks noGrp="1"/>
          </p:cNvSpPr>
          <p:nvPr>
            <p:ph idx="13"/>
          </p:nvPr>
        </p:nvSpPr>
        <p:spPr>
          <a:xfrm>
            <a:off x="710213"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
        <p:nvSpPr>
          <p:cNvPr id="3" name="Content Placeholder 2">
            <a:extLst>
              <a:ext uri="{FF2B5EF4-FFF2-40B4-BE49-F238E27FC236}">
                <a16:creationId xmlns:a16="http://schemas.microsoft.com/office/drawing/2014/main" id="{BC18D270-474E-CD8E-9E82-1966858C4332}"/>
              </a:ext>
            </a:extLst>
          </p:cNvPr>
          <p:cNvSpPr>
            <a:spLocks noGrp="1"/>
          </p:cNvSpPr>
          <p:nvPr>
            <p:ph idx="14"/>
          </p:nvPr>
        </p:nvSpPr>
        <p:spPr>
          <a:xfrm>
            <a:off x="4476000"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
        <p:nvSpPr>
          <p:cNvPr id="9" name="Content Placeholder 2">
            <a:extLst>
              <a:ext uri="{FF2B5EF4-FFF2-40B4-BE49-F238E27FC236}">
                <a16:creationId xmlns:a16="http://schemas.microsoft.com/office/drawing/2014/main" id="{5F45B06F-2B3D-BF3F-F19E-867FA9641D45}"/>
              </a:ext>
            </a:extLst>
          </p:cNvPr>
          <p:cNvSpPr>
            <a:spLocks noGrp="1"/>
          </p:cNvSpPr>
          <p:nvPr>
            <p:ph idx="15"/>
          </p:nvPr>
        </p:nvSpPr>
        <p:spPr>
          <a:xfrm>
            <a:off x="8241787" y="1814604"/>
            <a:ext cx="3240000" cy="3569701"/>
          </a:xfrm>
        </p:spPr>
        <p:txBody>
          <a:bodyPr/>
          <a:lstStyle>
            <a:lvl1pPr marL="285750" indent="-28575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89743623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3_Full Image without Header &amp; Footer">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A7BAF-25DD-C080-96DB-023A1271A379}"/>
              </a:ext>
            </a:extLst>
          </p:cNvPr>
          <p:cNvSpPr>
            <a:spLocks noGrp="1"/>
          </p:cNvSpPr>
          <p:nvPr>
            <p:ph type="title"/>
          </p:nvPr>
        </p:nvSpPr>
        <p:spPr>
          <a:xfrm>
            <a:off x="766763" y="620688"/>
            <a:ext cx="10587037" cy="432048"/>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2643345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3 column text with label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464817"/>
            <a:ext cx="12192000" cy="43500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4" name="Text Placeholder 13">
            <a:extLst>
              <a:ext uri="{FF2B5EF4-FFF2-40B4-BE49-F238E27FC236}">
                <a16:creationId xmlns:a16="http://schemas.microsoft.com/office/drawing/2014/main" id="{BFBA7250-DB24-95CF-6B08-DB45DCBA8A16}"/>
              </a:ext>
            </a:extLst>
          </p:cNvPr>
          <p:cNvSpPr>
            <a:spLocks noGrp="1"/>
          </p:cNvSpPr>
          <p:nvPr>
            <p:ph type="body" sz="quarter" idx="16" hasCustomPrompt="1"/>
          </p:nvPr>
        </p:nvSpPr>
        <p:spPr>
          <a:xfrm>
            <a:off x="695325"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6" name="Text Placeholder 13">
            <a:extLst>
              <a:ext uri="{FF2B5EF4-FFF2-40B4-BE49-F238E27FC236}">
                <a16:creationId xmlns:a16="http://schemas.microsoft.com/office/drawing/2014/main" id="{FAE82B75-5A8A-FF4D-9A0B-5EB3E062FAAE}"/>
              </a:ext>
            </a:extLst>
          </p:cNvPr>
          <p:cNvSpPr>
            <a:spLocks noGrp="1"/>
          </p:cNvSpPr>
          <p:nvPr>
            <p:ph type="body" sz="quarter" idx="17" hasCustomPrompt="1"/>
          </p:nvPr>
        </p:nvSpPr>
        <p:spPr>
          <a:xfrm>
            <a:off x="4477690"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7" name="Text Placeholder 13">
            <a:extLst>
              <a:ext uri="{FF2B5EF4-FFF2-40B4-BE49-F238E27FC236}">
                <a16:creationId xmlns:a16="http://schemas.microsoft.com/office/drawing/2014/main" id="{EB68CCED-3F37-9011-7F61-E8BB3DDEE059}"/>
              </a:ext>
            </a:extLst>
          </p:cNvPr>
          <p:cNvSpPr>
            <a:spLocks noGrp="1"/>
          </p:cNvSpPr>
          <p:nvPr>
            <p:ph type="body" sz="quarter" idx="18" hasCustomPrompt="1"/>
          </p:nvPr>
        </p:nvSpPr>
        <p:spPr>
          <a:xfrm>
            <a:off x="8242300" y="1881188"/>
            <a:ext cx="3254375" cy="708025"/>
          </a:xfrm>
        </p:spPr>
        <p:txBody>
          <a:bodyPr>
            <a:normAutofit/>
          </a:bodyPr>
          <a:lstStyle>
            <a:lvl1pPr>
              <a:defRPr sz="1600" b="1">
                <a:solidFill>
                  <a:schemeClr val="accent1"/>
                </a:solidFill>
              </a:defRPr>
            </a:lvl1pPr>
          </a:lstStyle>
          <a:p>
            <a:pPr lvl="0"/>
            <a:r>
              <a:rPr lang="en-US"/>
              <a:t>Click to add text</a:t>
            </a:r>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2714593"/>
            <a:ext cx="3254375" cy="416635"/>
          </a:xfrm>
        </p:spPr>
        <p:txBody>
          <a:bodyPr>
            <a:normAutofit/>
          </a:bodyPr>
          <a:lstStyle>
            <a:lvl1pPr>
              <a:defRPr sz="1400" b="0">
                <a:solidFill>
                  <a:schemeClr val="tx1"/>
                </a:solidFill>
              </a:defRPr>
            </a:lvl1pPr>
          </a:lstStyle>
          <a:p>
            <a:pPr lvl="0"/>
            <a:r>
              <a:rPr lang="en-US"/>
              <a:t>Click to add text</a:t>
            </a:r>
          </a:p>
        </p:txBody>
      </p:sp>
      <p:sp>
        <p:nvSpPr>
          <p:cNvPr id="19" name="Text Placeholder 13">
            <a:extLst>
              <a:ext uri="{FF2B5EF4-FFF2-40B4-BE49-F238E27FC236}">
                <a16:creationId xmlns:a16="http://schemas.microsoft.com/office/drawing/2014/main" id="{6821652B-7A62-56FD-FE87-CDC2C1778F4C}"/>
              </a:ext>
            </a:extLst>
          </p:cNvPr>
          <p:cNvSpPr>
            <a:spLocks noGrp="1"/>
          </p:cNvSpPr>
          <p:nvPr>
            <p:ph type="body" sz="quarter" idx="20" hasCustomPrompt="1"/>
          </p:nvPr>
        </p:nvSpPr>
        <p:spPr>
          <a:xfrm>
            <a:off x="4468812" y="2714593"/>
            <a:ext cx="3254375" cy="416635"/>
          </a:xfrm>
        </p:spPr>
        <p:txBody>
          <a:bodyPr>
            <a:normAutofit/>
          </a:bodyPr>
          <a:lstStyle>
            <a:lvl1pPr>
              <a:defRPr sz="1400" b="0">
                <a:solidFill>
                  <a:schemeClr val="tx1"/>
                </a:solidFill>
              </a:defRPr>
            </a:lvl1pPr>
          </a:lstStyle>
          <a:p>
            <a:pPr lvl="0"/>
            <a:r>
              <a:rPr lang="en-US"/>
              <a:t>Click to add text</a:t>
            </a:r>
          </a:p>
        </p:txBody>
      </p:sp>
      <p:sp>
        <p:nvSpPr>
          <p:cNvPr id="20" name="Text Placeholder 13">
            <a:extLst>
              <a:ext uri="{FF2B5EF4-FFF2-40B4-BE49-F238E27FC236}">
                <a16:creationId xmlns:a16="http://schemas.microsoft.com/office/drawing/2014/main" id="{04719573-23F2-04B5-62C9-0589E5F3616E}"/>
              </a:ext>
            </a:extLst>
          </p:cNvPr>
          <p:cNvSpPr>
            <a:spLocks noGrp="1"/>
          </p:cNvSpPr>
          <p:nvPr>
            <p:ph type="body" sz="quarter" idx="21" hasCustomPrompt="1"/>
          </p:nvPr>
        </p:nvSpPr>
        <p:spPr>
          <a:xfrm>
            <a:off x="8242299" y="2714593"/>
            <a:ext cx="3254375" cy="416635"/>
          </a:xfrm>
        </p:spPr>
        <p:txBody>
          <a:bodyPr>
            <a:normAutofit/>
          </a:bodyPr>
          <a:lstStyle>
            <a:lvl1pPr>
              <a:defRPr sz="1400" b="0">
                <a:solidFill>
                  <a:schemeClr val="tx1"/>
                </a:solidFill>
              </a:defRPr>
            </a:lvl1pPr>
          </a:lstStyle>
          <a:p>
            <a:pPr lvl="0"/>
            <a:r>
              <a:rPr lang="en-US"/>
              <a:t>Click to add text</a:t>
            </a:r>
          </a:p>
        </p:txBody>
      </p:sp>
      <p:sp>
        <p:nvSpPr>
          <p:cNvPr id="21" name="Text Placeholder 13">
            <a:extLst>
              <a:ext uri="{FF2B5EF4-FFF2-40B4-BE49-F238E27FC236}">
                <a16:creationId xmlns:a16="http://schemas.microsoft.com/office/drawing/2014/main" id="{409B62C7-5CE3-798E-3083-C0CDAE2E1C76}"/>
              </a:ext>
            </a:extLst>
          </p:cNvPr>
          <p:cNvSpPr>
            <a:spLocks noGrp="1"/>
          </p:cNvSpPr>
          <p:nvPr>
            <p:ph type="body" sz="quarter" idx="22" hasCustomPrompt="1"/>
          </p:nvPr>
        </p:nvSpPr>
        <p:spPr>
          <a:xfrm>
            <a:off x="695325"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2" name="Text Placeholder 13">
            <a:extLst>
              <a:ext uri="{FF2B5EF4-FFF2-40B4-BE49-F238E27FC236}">
                <a16:creationId xmlns:a16="http://schemas.microsoft.com/office/drawing/2014/main" id="{3D23FA81-6D73-3553-A6A5-02B55BA534CC}"/>
              </a:ext>
            </a:extLst>
          </p:cNvPr>
          <p:cNvSpPr>
            <a:spLocks noGrp="1"/>
          </p:cNvSpPr>
          <p:nvPr>
            <p:ph type="body" sz="quarter" idx="23" hasCustomPrompt="1"/>
          </p:nvPr>
        </p:nvSpPr>
        <p:spPr>
          <a:xfrm>
            <a:off x="4468812"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3" name="Text Placeholder 13">
            <a:extLst>
              <a:ext uri="{FF2B5EF4-FFF2-40B4-BE49-F238E27FC236}">
                <a16:creationId xmlns:a16="http://schemas.microsoft.com/office/drawing/2014/main" id="{70885E69-1180-74B2-69E2-1B081CC4DCF0}"/>
              </a:ext>
            </a:extLst>
          </p:cNvPr>
          <p:cNvSpPr>
            <a:spLocks noGrp="1"/>
          </p:cNvSpPr>
          <p:nvPr>
            <p:ph type="body" sz="quarter" idx="24" hasCustomPrompt="1"/>
          </p:nvPr>
        </p:nvSpPr>
        <p:spPr>
          <a:xfrm>
            <a:off x="8242300" y="3131229"/>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4" name="Text Placeholder 13">
            <a:extLst>
              <a:ext uri="{FF2B5EF4-FFF2-40B4-BE49-F238E27FC236}">
                <a16:creationId xmlns:a16="http://schemas.microsoft.com/office/drawing/2014/main" id="{4F613F05-1DDE-BFAE-F1EC-885F1B1B05EC}"/>
              </a:ext>
            </a:extLst>
          </p:cNvPr>
          <p:cNvSpPr>
            <a:spLocks noGrp="1"/>
          </p:cNvSpPr>
          <p:nvPr>
            <p:ph type="body" sz="quarter" idx="25" hasCustomPrompt="1"/>
          </p:nvPr>
        </p:nvSpPr>
        <p:spPr>
          <a:xfrm>
            <a:off x="695325" y="3699212"/>
            <a:ext cx="3254375" cy="416635"/>
          </a:xfrm>
        </p:spPr>
        <p:txBody>
          <a:bodyPr>
            <a:normAutofit/>
          </a:bodyPr>
          <a:lstStyle>
            <a:lvl1pPr>
              <a:defRPr sz="1400" b="0">
                <a:solidFill>
                  <a:schemeClr val="tx1"/>
                </a:solidFill>
              </a:defRPr>
            </a:lvl1pPr>
          </a:lstStyle>
          <a:p>
            <a:pPr lvl="0"/>
            <a:r>
              <a:rPr lang="en-US"/>
              <a:t>Click to add text</a:t>
            </a:r>
          </a:p>
        </p:txBody>
      </p:sp>
      <p:sp>
        <p:nvSpPr>
          <p:cNvPr id="25" name="Text Placeholder 13">
            <a:extLst>
              <a:ext uri="{FF2B5EF4-FFF2-40B4-BE49-F238E27FC236}">
                <a16:creationId xmlns:a16="http://schemas.microsoft.com/office/drawing/2014/main" id="{DA120B91-F642-A4EA-9B40-22B394BD821E}"/>
              </a:ext>
            </a:extLst>
          </p:cNvPr>
          <p:cNvSpPr>
            <a:spLocks noGrp="1"/>
          </p:cNvSpPr>
          <p:nvPr>
            <p:ph type="body" sz="quarter" idx="26" hasCustomPrompt="1"/>
          </p:nvPr>
        </p:nvSpPr>
        <p:spPr>
          <a:xfrm>
            <a:off x="4468812" y="3699212"/>
            <a:ext cx="3254375" cy="416635"/>
          </a:xfrm>
        </p:spPr>
        <p:txBody>
          <a:bodyPr>
            <a:normAutofit/>
          </a:bodyPr>
          <a:lstStyle>
            <a:lvl1pPr>
              <a:defRPr sz="1400" b="0">
                <a:solidFill>
                  <a:schemeClr val="tx1"/>
                </a:solidFill>
              </a:defRPr>
            </a:lvl1pPr>
          </a:lstStyle>
          <a:p>
            <a:pPr lvl="0"/>
            <a:r>
              <a:rPr lang="en-US"/>
              <a:t>Click to add text</a:t>
            </a:r>
          </a:p>
        </p:txBody>
      </p:sp>
      <p:sp>
        <p:nvSpPr>
          <p:cNvPr id="26" name="Text Placeholder 13">
            <a:extLst>
              <a:ext uri="{FF2B5EF4-FFF2-40B4-BE49-F238E27FC236}">
                <a16:creationId xmlns:a16="http://schemas.microsoft.com/office/drawing/2014/main" id="{7BA788D0-77A1-9778-C307-7819803B8097}"/>
              </a:ext>
            </a:extLst>
          </p:cNvPr>
          <p:cNvSpPr>
            <a:spLocks noGrp="1"/>
          </p:cNvSpPr>
          <p:nvPr>
            <p:ph type="body" sz="quarter" idx="27" hasCustomPrompt="1"/>
          </p:nvPr>
        </p:nvSpPr>
        <p:spPr>
          <a:xfrm>
            <a:off x="8242299" y="3699212"/>
            <a:ext cx="3254375" cy="416635"/>
          </a:xfrm>
        </p:spPr>
        <p:txBody>
          <a:bodyPr>
            <a:normAutofit/>
          </a:bodyPr>
          <a:lstStyle>
            <a:lvl1pPr>
              <a:defRPr sz="1400" b="0">
                <a:solidFill>
                  <a:schemeClr val="tx1"/>
                </a:solidFill>
              </a:defRPr>
            </a:lvl1pPr>
          </a:lstStyle>
          <a:p>
            <a:pPr lvl="0"/>
            <a:r>
              <a:rPr lang="en-US"/>
              <a:t>Click to add text</a:t>
            </a:r>
          </a:p>
        </p:txBody>
      </p:sp>
      <p:sp>
        <p:nvSpPr>
          <p:cNvPr id="27" name="Text Placeholder 13">
            <a:extLst>
              <a:ext uri="{FF2B5EF4-FFF2-40B4-BE49-F238E27FC236}">
                <a16:creationId xmlns:a16="http://schemas.microsoft.com/office/drawing/2014/main" id="{9D501253-7C44-51D4-4D0B-98004D9245D6}"/>
              </a:ext>
            </a:extLst>
          </p:cNvPr>
          <p:cNvSpPr>
            <a:spLocks noGrp="1"/>
          </p:cNvSpPr>
          <p:nvPr>
            <p:ph type="body" sz="quarter" idx="28" hasCustomPrompt="1"/>
          </p:nvPr>
        </p:nvSpPr>
        <p:spPr>
          <a:xfrm>
            <a:off x="695325"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8" name="Text Placeholder 13">
            <a:extLst>
              <a:ext uri="{FF2B5EF4-FFF2-40B4-BE49-F238E27FC236}">
                <a16:creationId xmlns:a16="http://schemas.microsoft.com/office/drawing/2014/main" id="{7154E521-F996-9B58-5835-7125CFE981FF}"/>
              </a:ext>
            </a:extLst>
          </p:cNvPr>
          <p:cNvSpPr>
            <a:spLocks noGrp="1"/>
          </p:cNvSpPr>
          <p:nvPr>
            <p:ph type="body" sz="quarter" idx="29" hasCustomPrompt="1"/>
          </p:nvPr>
        </p:nvSpPr>
        <p:spPr>
          <a:xfrm>
            <a:off x="4468812"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9" name="Text Placeholder 13">
            <a:extLst>
              <a:ext uri="{FF2B5EF4-FFF2-40B4-BE49-F238E27FC236}">
                <a16:creationId xmlns:a16="http://schemas.microsoft.com/office/drawing/2014/main" id="{005DB783-F547-5F03-6541-ACE13B8C860B}"/>
              </a:ext>
            </a:extLst>
          </p:cNvPr>
          <p:cNvSpPr>
            <a:spLocks noGrp="1"/>
          </p:cNvSpPr>
          <p:nvPr>
            <p:ph type="body" sz="quarter" idx="30" hasCustomPrompt="1"/>
          </p:nvPr>
        </p:nvSpPr>
        <p:spPr>
          <a:xfrm>
            <a:off x="8242300" y="41158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0" name="Text Placeholder 13">
            <a:extLst>
              <a:ext uri="{FF2B5EF4-FFF2-40B4-BE49-F238E27FC236}">
                <a16:creationId xmlns:a16="http://schemas.microsoft.com/office/drawing/2014/main" id="{D6C565B4-921F-E6FE-A6DA-3A9BDC688C4B}"/>
              </a:ext>
            </a:extLst>
          </p:cNvPr>
          <p:cNvSpPr>
            <a:spLocks noGrp="1"/>
          </p:cNvSpPr>
          <p:nvPr>
            <p:ph type="body" sz="quarter" idx="31" hasCustomPrompt="1"/>
          </p:nvPr>
        </p:nvSpPr>
        <p:spPr>
          <a:xfrm>
            <a:off x="695325" y="4688437"/>
            <a:ext cx="3254375" cy="416635"/>
          </a:xfrm>
        </p:spPr>
        <p:txBody>
          <a:bodyPr>
            <a:normAutofit/>
          </a:bodyPr>
          <a:lstStyle>
            <a:lvl1pPr>
              <a:defRPr sz="1400" b="0">
                <a:solidFill>
                  <a:schemeClr val="tx1"/>
                </a:solidFill>
              </a:defRPr>
            </a:lvl1pPr>
          </a:lstStyle>
          <a:p>
            <a:pPr lvl="0"/>
            <a:r>
              <a:rPr lang="en-US"/>
              <a:t>Click to add text</a:t>
            </a:r>
          </a:p>
        </p:txBody>
      </p:sp>
      <p:sp>
        <p:nvSpPr>
          <p:cNvPr id="31" name="Text Placeholder 13">
            <a:extLst>
              <a:ext uri="{FF2B5EF4-FFF2-40B4-BE49-F238E27FC236}">
                <a16:creationId xmlns:a16="http://schemas.microsoft.com/office/drawing/2014/main" id="{E4993D72-9F06-6AE4-8631-544212689BF6}"/>
              </a:ext>
            </a:extLst>
          </p:cNvPr>
          <p:cNvSpPr>
            <a:spLocks noGrp="1"/>
          </p:cNvSpPr>
          <p:nvPr>
            <p:ph type="body" sz="quarter" idx="32" hasCustomPrompt="1"/>
          </p:nvPr>
        </p:nvSpPr>
        <p:spPr>
          <a:xfrm>
            <a:off x="4468812" y="4688437"/>
            <a:ext cx="3254375" cy="416635"/>
          </a:xfrm>
        </p:spPr>
        <p:txBody>
          <a:bodyPr>
            <a:normAutofit/>
          </a:bodyPr>
          <a:lstStyle>
            <a:lvl1pPr>
              <a:defRPr sz="1400" b="0">
                <a:solidFill>
                  <a:schemeClr val="tx1"/>
                </a:solidFill>
              </a:defRPr>
            </a:lvl1pPr>
          </a:lstStyle>
          <a:p>
            <a:pPr lvl="0"/>
            <a:r>
              <a:rPr lang="en-US"/>
              <a:t>Click to add text</a:t>
            </a:r>
          </a:p>
        </p:txBody>
      </p:sp>
      <p:sp>
        <p:nvSpPr>
          <p:cNvPr id="32" name="Text Placeholder 13">
            <a:extLst>
              <a:ext uri="{FF2B5EF4-FFF2-40B4-BE49-F238E27FC236}">
                <a16:creationId xmlns:a16="http://schemas.microsoft.com/office/drawing/2014/main" id="{68250C3A-AF30-5DEA-AE76-5D1EF03744AE}"/>
              </a:ext>
            </a:extLst>
          </p:cNvPr>
          <p:cNvSpPr>
            <a:spLocks noGrp="1"/>
          </p:cNvSpPr>
          <p:nvPr>
            <p:ph type="body" sz="quarter" idx="33" hasCustomPrompt="1"/>
          </p:nvPr>
        </p:nvSpPr>
        <p:spPr>
          <a:xfrm>
            <a:off x="8242299" y="4688437"/>
            <a:ext cx="3254375" cy="416635"/>
          </a:xfrm>
        </p:spPr>
        <p:txBody>
          <a:bodyPr>
            <a:normAutofit/>
          </a:bodyPr>
          <a:lstStyle>
            <a:lvl1pPr>
              <a:defRPr sz="1400" b="0">
                <a:solidFill>
                  <a:schemeClr val="tx1"/>
                </a:solidFill>
              </a:defRPr>
            </a:lvl1pPr>
          </a:lstStyle>
          <a:p>
            <a:pPr lvl="0"/>
            <a:r>
              <a:rPr lang="en-US"/>
              <a:t>Click to add text</a:t>
            </a:r>
          </a:p>
        </p:txBody>
      </p:sp>
      <p:sp>
        <p:nvSpPr>
          <p:cNvPr id="33" name="Text Placeholder 13">
            <a:extLst>
              <a:ext uri="{FF2B5EF4-FFF2-40B4-BE49-F238E27FC236}">
                <a16:creationId xmlns:a16="http://schemas.microsoft.com/office/drawing/2014/main" id="{631F7485-9626-75F2-7E03-EA84C1A64326}"/>
              </a:ext>
            </a:extLst>
          </p:cNvPr>
          <p:cNvSpPr>
            <a:spLocks noGrp="1"/>
          </p:cNvSpPr>
          <p:nvPr>
            <p:ph type="body" sz="quarter" idx="34" hasCustomPrompt="1"/>
          </p:nvPr>
        </p:nvSpPr>
        <p:spPr>
          <a:xfrm>
            <a:off x="695325"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4" name="Text Placeholder 13">
            <a:extLst>
              <a:ext uri="{FF2B5EF4-FFF2-40B4-BE49-F238E27FC236}">
                <a16:creationId xmlns:a16="http://schemas.microsoft.com/office/drawing/2014/main" id="{DF42ED98-BC05-A74E-636C-B9B7492BFE22}"/>
              </a:ext>
            </a:extLst>
          </p:cNvPr>
          <p:cNvSpPr>
            <a:spLocks noGrp="1"/>
          </p:cNvSpPr>
          <p:nvPr>
            <p:ph type="body" sz="quarter" idx="35" hasCustomPrompt="1"/>
          </p:nvPr>
        </p:nvSpPr>
        <p:spPr>
          <a:xfrm>
            <a:off x="4468812"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5" name="Text Placeholder 13">
            <a:extLst>
              <a:ext uri="{FF2B5EF4-FFF2-40B4-BE49-F238E27FC236}">
                <a16:creationId xmlns:a16="http://schemas.microsoft.com/office/drawing/2014/main" id="{E6966A10-2A0D-8C09-2580-980A09FD5983}"/>
              </a:ext>
            </a:extLst>
          </p:cNvPr>
          <p:cNvSpPr>
            <a:spLocks noGrp="1"/>
          </p:cNvSpPr>
          <p:nvPr>
            <p:ph type="body" sz="quarter" idx="36" hasCustomPrompt="1"/>
          </p:nvPr>
        </p:nvSpPr>
        <p:spPr>
          <a:xfrm>
            <a:off x="8242300" y="5105073"/>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Tree>
    <p:extLst>
      <p:ext uri="{BB962C8B-B14F-4D97-AF65-F5344CB8AC3E}">
        <p14:creationId xmlns:p14="http://schemas.microsoft.com/office/powerpoint/2010/main" val="1274331755"/>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itle, 3 column text with labels_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245640"/>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4" name="Text Placeholder 13">
            <a:extLst>
              <a:ext uri="{FF2B5EF4-FFF2-40B4-BE49-F238E27FC236}">
                <a16:creationId xmlns:a16="http://schemas.microsoft.com/office/drawing/2014/main" id="{BFBA7250-DB24-95CF-6B08-DB45DCBA8A16}"/>
              </a:ext>
            </a:extLst>
          </p:cNvPr>
          <p:cNvSpPr>
            <a:spLocks noGrp="1"/>
          </p:cNvSpPr>
          <p:nvPr>
            <p:ph type="body" sz="quarter" idx="16" hasCustomPrompt="1"/>
          </p:nvPr>
        </p:nvSpPr>
        <p:spPr>
          <a:xfrm>
            <a:off x="695325" y="1384652"/>
            <a:ext cx="10801349" cy="416634"/>
          </a:xfrm>
        </p:spPr>
        <p:txBody>
          <a:bodyPr>
            <a:noAutofit/>
          </a:bodyPr>
          <a:lstStyle>
            <a:lvl1pPr>
              <a:defRPr sz="1600" b="0">
                <a:solidFill>
                  <a:schemeClr val="accent1"/>
                </a:solidFill>
              </a:defRPr>
            </a:lvl1pPr>
          </a:lstStyle>
          <a:p>
            <a:pPr lvl="0"/>
            <a:r>
              <a:rPr lang="en-US"/>
              <a:t>Click to add text</a:t>
            </a:r>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898666"/>
            <a:ext cx="3254375" cy="416635"/>
          </a:xfrm>
        </p:spPr>
        <p:txBody>
          <a:bodyPr>
            <a:normAutofit/>
          </a:bodyPr>
          <a:lstStyle>
            <a:lvl1pPr>
              <a:defRPr sz="1400" b="0">
                <a:solidFill>
                  <a:schemeClr val="tx1"/>
                </a:solidFill>
              </a:defRPr>
            </a:lvl1pPr>
          </a:lstStyle>
          <a:p>
            <a:pPr lvl="0"/>
            <a:r>
              <a:rPr lang="en-US"/>
              <a:t>Click to add text</a:t>
            </a:r>
          </a:p>
        </p:txBody>
      </p:sp>
      <p:sp>
        <p:nvSpPr>
          <p:cNvPr id="19" name="Text Placeholder 13">
            <a:extLst>
              <a:ext uri="{FF2B5EF4-FFF2-40B4-BE49-F238E27FC236}">
                <a16:creationId xmlns:a16="http://schemas.microsoft.com/office/drawing/2014/main" id="{6821652B-7A62-56FD-FE87-CDC2C1778F4C}"/>
              </a:ext>
            </a:extLst>
          </p:cNvPr>
          <p:cNvSpPr>
            <a:spLocks noGrp="1"/>
          </p:cNvSpPr>
          <p:nvPr>
            <p:ph type="body" sz="quarter" idx="20" hasCustomPrompt="1"/>
          </p:nvPr>
        </p:nvSpPr>
        <p:spPr>
          <a:xfrm>
            <a:off x="4468812" y="1898666"/>
            <a:ext cx="3254375" cy="416635"/>
          </a:xfrm>
        </p:spPr>
        <p:txBody>
          <a:bodyPr>
            <a:normAutofit/>
          </a:bodyPr>
          <a:lstStyle>
            <a:lvl1pPr>
              <a:defRPr sz="1400" b="0">
                <a:solidFill>
                  <a:schemeClr val="tx1"/>
                </a:solidFill>
              </a:defRPr>
            </a:lvl1pPr>
          </a:lstStyle>
          <a:p>
            <a:pPr lvl="0"/>
            <a:r>
              <a:rPr lang="en-US"/>
              <a:t>Click to add text</a:t>
            </a:r>
          </a:p>
        </p:txBody>
      </p:sp>
      <p:sp>
        <p:nvSpPr>
          <p:cNvPr id="20" name="Text Placeholder 13">
            <a:extLst>
              <a:ext uri="{FF2B5EF4-FFF2-40B4-BE49-F238E27FC236}">
                <a16:creationId xmlns:a16="http://schemas.microsoft.com/office/drawing/2014/main" id="{04719573-23F2-04B5-62C9-0589E5F3616E}"/>
              </a:ext>
            </a:extLst>
          </p:cNvPr>
          <p:cNvSpPr>
            <a:spLocks noGrp="1"/>
          </p:cNvSpPr>
          <p:nvPr>
            <p:ph type="body" sz="quarter" idx="21" hasCustomPrompt="1"/>
          </p:nvPr>
        </p:nvSpPr>
        <p:spPr>
          <a:xfrm>
            <a:off x="8242299" y="1898666"/>
            <a:ext cx="3254375" cy="416635"/>
          </a:xfrm>
        </p:spPr>
        <p:txBody>
          <a:bodyPr>
            <a:normAutofit/>
          </a:bodyPr>
          <a:lstStyle>
            <a:lvl1pPr>
              <a:defRPr sz="1400" b="0">
                <a:solidFill>
                  <a:schemeClr val="tx1"/>
                </a:solidFill>
              </a:defRPr>
            </a:lvl1pPr>
          </a:lstStyle>
          <a:p>
            <a:pPr lvl="0"/>
            <a:r>
              <a:rPr lang="en-US"/>
              <a:t>Click to add text</a:t>
            </a:r>
          </a:p>
        </p:txBody>
      </p:sp>
      <p:sp>
        <p:nvSpPr>
          <p:cNvPr id="21" name="Text Placeholder 13">
            <a:extLst>
              <a:ext uri="{FF2B5EF4-FFF2-40B4-BE49-F238E27FC236}">
                <a16:creationId xmlns:a16="http://schemas.microsoft.com/office/drawing/2014/main" id="{409B62C7-5CE3-798E-3083-C0CDAE2E1C76}"/>
              </a:ext>
            </a:extLst>
          </p:cNvPr>
          <p:cNvSpPr>
            <a:spLocks noGrp="1"/>
          </p:cNvSpPr>
          <p:nvPr>
            <p:ph type="body" sz="quarter" idx="22" hasCustomPrompt="1"/>
          </p:nvPr>
        </p:nvSpPr>
        <p:spPr>
          <a:xfrm>
            <a:off x="695325"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2" name="Text Placeholder 13">
            <a:extLst>
              <a:ext uri="{FF2B5EF4-FFF2-40B4-BE49-F238E27FC236}">
                <a16:creationId xmlns:a16="http://schemas.microsoft.com/office/drawing/2014/main" id="{3D23FA81-6D73-3553-A6A5-02B55BA534CC}"/>
              </a:ext>
            </a:extLst>
          </p:cNvPr>
          <p:cNvSpPr>
            <a:spLocks noGrp="1"/>
          </p:cNvSpPr>
          <p:nvPr>
            <p:ph type="body" sz="quarter" idx="23" hasCustomPrompt="1"/>
          </p:nvPr>
        </p:nvSpPr>
        <p:spPr>
          <a:xfrm>
            <a:off x="4468812"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23" name="Text Placeholder 13">
            <a:extLst>
              <a:ext uri="{FF2B5EF4-FFF2-40B4-BE49-F238E27FC236}">
                <a16:creationId xmlns:a16="http://schemas.microsoft.com/office/drawing/2014/main" id="{70885E69-1180-74B2-69E2-1B081CC4DCF0}"/>
              </a:ext>
            </a:extLst>
          </p:cNvPr>
          <p:cNvSpPr>
            <a:spLocks noGrp="1"/>
          </p:cNvSpPr>
          <p:nvPr>
            <p:ph type="body" sz="quarter" idx="24" hasCustomPrompt="1"/>
          </p:nvPr>
        </p:nvSpPr>
        <p:spPr>
          <a:xfrm>
            <a:off x="8242300" y="2315302"/>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 name="Rectangle 2">
            <a:extLst>
              <a:ext uri="{FF2B5EF4-FFF2-40B4-BE49-F238E27FC236}">
                <a16:creationId xmlns:a16="http://schemas.microsoft.com/office/drawing/2014/main" id="{87F8DD9F-45EB-2B48-48BF-2E1A5ACE2EBB}"/>
              </a:ext>
            </a:extLst>
          </p:cNvPr>
          <p:cNvSpPr/>
          <p:nvPr/>
        </p:nvSpPr>
        <p:spPr>
          <a:xfrm>
            <a:off x="0" y="2899686"/>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6BB1D51-292D-FC29-043A-07ED917724CD}"/>
              </a:ext>
            </a:extLst>
          </p:cNvPr>
          <p:cNvSpPr>
            <a:spLocks noGrp="1"/>
          </p:cNvSpPr>
          <p:nvPr>
            <p:ph type="body" sz="quarter" idx="25" hasCustomPrompt="1"/>
          </p:nvPr>
        </p:nvSpPr>
        <p:spPr>
          <a:xfrm>
            <a:off x="695325" y="3038698"/>
            <a:ext cx="10801349" cy="416634"/>
          </a:xfrm>
        </p:spPr>
        <p:txBody>
          <a:bodyPr>
            <a:noAutofit/>
          </a:bodyPr>
          <a:lstStyle>
            <a:lvl1pPr>
              <a:defRPr sz="1600" b="0">
                <a:solidFill>
                  <a:schemeClr val="accent1"/>
                </a:solidFill>
              </a:defRPr>
            </a:lvl1pPr>
          </a:lstStyle>
          <a:p>
            <a:pPr lvl="0"/>
            <a:r>
              <a:rPr lang="en-US"/>
              <a:t>Click to add text</a:t>
            </a:r>
          </a:p>
        </p:txBody>
      </p:sp>
      <p:sp>
        <p:nvSpPr>
          <p:cNvPr id="11" name="Text Placeholder 13">
            <a:extLst>
              <a:ext uri="{FF2B5EF4-FFF2-40B4-BE49-F238E27FC236}">
                <a16:creationId xmlns:a16="http://schemas.microsoft.com/office/drawing/2014/main" id="{9FC555BC-A2B5-ECD6-9FC1-4683EC141120}"/>
              </a:ext>
            </a:extLst>
          </p:cNvPr>
          <p:cNvSpPr>
            <a:spLocks noGrp="1"/>
          </p:cNvSpPr>
          <p:nvPr>
            <p:ph type="body" sz="quarter" idx="28" hasCustomPrompt="1"/>
          </p:nvPr>
        </p:nvSpPr>
        <p:spPr>
          <a:xfrm>
            <a:off x="695325" y="3552712"/>
            <a:ext cx="3254375" cy="416635"/>
          </a:xfrm>
        </p:spPr>
        <p:txBody>
          <a:bodyPr>
            <a:normAutofit/>
          </a:bodyPr>
          <a:lstStyle>
            <a:lvl1pPr>
              <a:defRPr sz="1400" b="0">
                <a:solidFill>
                  <a:schemeClr val="tx1"/>
                </a:solidFill>
              </a:defRPr>
            </a:lvl1pPr>
          </a:lstStyle>
          <a:p>
            <a:pPr lvl="0"/>
            <a:r>
              <a:rPr lang="en-US"/>
              <a:t>Click to add text</a:t>
            </a:r>
          </a:p>
        </p:txBody>
      </p:sp>
      <p:sp>
        <p:nvSpPr>
          <p:cNvPr id="12" name="Text Placeholder 13">
            <a:extLst>
              <a:ext uri="{FF2B5EF4-FFF2-40B4-BE49-F238E27FC236}">
                <a16:creationId xmlns:a16="http://schemas.microsoft.com/office/drawing/2014/main" id="{19A75C1C-E10A-807A-4560-6A2101BBD528}"/>
              </a:ext>
            </a:extLst>
          </p:cNvPr>
          <p:cNvSpPr>
            <a:spLocks noGrp="1"/>
          </p:cNvSpPr>
          <p:nvPr>
            <p:ph type="body" sz="quarter" idx="29" hasCustomPrompt="1"/>
          </p:nvPr>
        </p:nvSpPr>
        <p:spPr>
          <a:xfrm>
            <a:off x="4468812" y="3552712"/>
            <a:ext cx="3254375" cy="416635"/>
          </a:xfrm>
        </p:spPr>
        <p:txBody>
          <a:bodyPr>
            <a:normAutofit/>
          </a:bodyPr>
          <a:lstStyle>
            <a:lvl1pPr>
              <a:defRPr sz="1400" b="0">
                <a:solidFill>
                  <a:schemeClr val="tx1"/>
                </a:solidFill>
              </a:defRPr>
            </a:lvl1pPr>
          </a:lstStyle>
          <a:p>
            <a:pPr lvl="0"/>
            <a:r>
              <a:rPr lang="en-US"/>
              <a:t>Click to add text</a:t>
            </a:r>
          </a:p>
        </p:txBody>
      </p:sp>
      <p:sp>
        <p:nvSpPr>
          <p:cNvPr id="13" name="Text Placeholder 13">
            <a:extLst>
              <a:ext uri="{FF2B5EF4-FFF2-40B4-BE49-F238E27FC236}">
                <a16:creationId xmlns:a16="http://schemas.microsoft.com/office/drawing/2014/main" id="{3AAACCD1-A9B7-F63E-09E3-4F2DC2992FF4}"/>
              </a:ext>
            </a:extLst>
          </p:cNvPr>
          <p:cNvSpPr>
            <a:spLocks noGrp="1"/>
          </p:cNvSpPr>
          <p:nvPr>
            <p:ph type="body" sz="quarter" idx="30" hasCustomPrompt="1"/>
          </p:nvPr>
        </p:nvSpPr>
        <p:spPr>
          <a:xfrm>
            <a:off x="8242299" y="3552712"/>
            <a:ext cx="3254375" cy="416635"/>
          </a:xfrm>
        </p:spPr>
        <p:txBody>
          <a:bodyPr>
            <a:normAutofit/>
          </a:bodyPr>
          <a:lstStyle>
            <a:lvl1pPr>
              <a:defRPr sz="1400" b="0">
                <a:solidFill>
                  <a:schemeClr val="tx1"/>
                </a:solidFill>
              </a:defRPr>
            </a:lvl1pPr>
          </a:lstStyle>
          <a:p>
            <a:pPr lvl="0"/>
            <a:r>
              <a:rPr lang="en-US"/>
              <a:t>Click to add text</a:t>
            </a:r>
          </a:p>
        </p:txBody>
      </p:sp>
      <p:sp>
        <p:nvSpPr>
          <p:cNvPr id="15" name="Text Placeholder 13">
            <a:extLst>
              <a:ext uri="{FF2B5EF4-FFF2-40B4-BE49-F238E27FC236}">
                <a16:creationId xmlns:a16="http://schemas.microsoft.com/office/drawing/2014/main" id="{B1CD7F9E-3F84-1583-EFE7-4BAD2C1CBD81}"/>
              </a:ext>
            </a:extLst>
          </p:cNvPr>
          <p:cNvSpPr>
            <a:spLocks noGrp="1"/>
          </p:cNvSpPr>
          <p:nvPr>
            <p:ph type="body" sz="quarter" idx="31" hasCustomPrompt="1"/>
          </p:nvPr>
        </p:nvSpPr>
        <p:spPr>
          <a:xfrm>
            <a:off x="695325"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6" name="Text Placeholder 13">
            <a:extLst>
              <a:ext uri="{FF2B5EF4-FFF2-40B4-BE49-F238E27FC236}">
                <a16:creationId xmlns:a16="http://schemas.microsoft.com/office/drawing/2014/main" id="{30356A22-4D37-0E48-F1B5-EDA87180CD35}"/>
              </a:ext>
            </a:extLst>
          </p:cNvPr>
          <p:cNvSpPr>
            <a:spLocks noGrp="1"/>
          </p:cNvSpPr>
          <p:nvPr>
            <p:ph type="body" sz="quarter" idx="32" hasCustomPrompt="1"/>
          </p:nvPr>
        </p:nvSpPr>
        <p:spPr>
          <a:xfrm>
            <a:off x="4468812"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7" name="Text Placeholder 13">
            <a:extLst>
              <a:ext uri="{FF2B5EF4-FFF2-40B4-BE49-F238E27FC236}">
                <a16:creationId xmlns:a16="http://schemas.microsoft.com/office/drawing/2014/main" id="{47B2338B-59AB-BDA3-9C5E-E0F72DC53BE5}"/>
              </a:ext>
            </a:extLst>
          </p:cNvPr>
          <p:cNvSpPr>
            <a:spLocks noGrp="1"/>
          </p:cNvSpPr>
          <p:nvPr>
            <p:ph type="body" sz="quarter" idx="33" hasCustomPrompt="1"/>
          </p:nvPr>
        </p:nvSpPr>
        <p:spPr>
          <a:xfrm>
            <a:off x="8242300" y="3969348"/>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38" name="Rectangle 37">
            <a:extLst>
              <a:ext uri="{FF2B5EF4-FFF2-40B4-BE49-F238E27FC236}">
                <a16:creationId xmlns:a16="http://schemas.microsoft.com/office/drawing/2014/main" id="{FDE271D7-E4BE-0825-FA47-A088D34D72BD}"/>
              </a:ext>
            </a:extLst>
          </p:cNvPr>
          <p:cNvSpPr/>
          <p:nvPr/>
        </p:nvSpPr>
        <p:spPr>
          <a:xfrm>
            <a:off x="0" y="4553732"/>
            <a:ext cx="12192000" cy="15429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3">
            <a:extLst>
              <a:ext uri="{FF2B5EF4-FFF2-40B4-BE49-F238E27FC236}">
                <a16:creationId xmlns:a16="http://schemas.microsoft.com/office/drawing/2014/main" id="{511FD877-4BD9-DE5D-EA93-744C38A59A56}"/>
              </a:ext>
            </a:extLst>
          </p:cNvPr>
          <p:cNvSpPr>
            <a:spLocks noGrp="1"/>
          </p:cNvSpPr>
          <p:nvPr>
            <p:ph type="body" sz="quarter" idx="34" hasCustomPrompt="1"/>
          </p:nvPr>
        </p:nvSpPr>
        <p:spPr>
          <a:xfrm>
            <a:off x="695325" y="4692744"/>
            <a:ext cx="10801349" cy="416634"/>
          </a:xfrm>
        </p:spPr>
        <p:txBody>
          <a:bodyPr>
            <a:noAutofit/>
          </a:bodyPr>
          <a:lstStyle>
            <a:lvl1pPr>
              <a:defRPr sz="1600" b="0">
                <a:solidFill>
                  <a:schemeClr val="accent1"/>
                </a:solidFill>
              </a:defRPr>
            </a:lvl1pPr>
          </a:lstStyle>
          <a:p>
            <a:pPr lvl="0"/>
            <a:r>
              <a:rPr lang="en-US"/>
              <a:t>Click to add text</a:t>
            </a:r>
          </a:p>
        </p:txBody>
      </p:sp>
      <p:sp>
        <p:nvSpPr>
          <p:cNvPr id="42" name="Text Placeholder 13">
            <a:extLst>
              <a:ext uri="{FF2B5EF4-FFF2-40B4-BE49-F238E27FC236}">
                <a16:creationId xmlns:a16="http://schemas.microsoft.com/office/drawing/2014/main" id="{51573930-126C-C898-8448-0D5BCD09E099}"/>
              </a:ext>
            </a:extLst>
          </p:cNvPr>
          <p:cNvSpPr>
            <a:spLocks noGrp="1"/>
          </p:cNvSpPr>
          <p:nvPr>
            <p:ph type="body" sz="quarter" idx="37" hasCustomPrompt="1"/>
          </p:nvPr>
        </p:nvSpPr>
        <p:spPr>
          <a:xfrm>
            <a:off x="695325" y="5206758"/>
            <a:ext cx="3254375" cy="416635"/>
          </a:xfrm>
        </p:spPr>
        <p:txBody>
          <a:bodyPr>
            <a:normAutofit/>
          </a:bodyPr>
          <a:lstStyle>
            <a:lvl1pPr>
              <a:defRPr sz="1400" b="0">
                <a:solidFill>
                  <a:schemeClr val="tx1"/>
                </a:solidFill>
              </a:defRPr>
            </a:lvl1pPr>
          </a:lstStyle>
          <a:p>
            <a:pPr lvl="0"/>
            <a:r>
              <a:rPr lang="en-US"/>
              <a:t>Click to add text</a:t>
            </a:r>
          </a:p>
        </p:txBody>
      </p:sp>
      <p:sp>
        <p:nvSpPr>
          <p:cNvPr id="43" name="Text Placeholder 13">
            <a:extLst>
              <a:ext uri="{FF2B5EF4-FFF2-40B4-BE49-F238E27FC236}">
                <a16:creationId xmlns:a16="http://schemas.microsoft.com/office/drawing/2014/main" id="{0324B6C5-1E41-E4E9-57A2-719A2E65F882}"/>
              </a:ext>
            </a:extLst>
          </p:cNvPr>
          <p:cNvSpPr>
            <a:spLocks noGrp="1"/>
          </p:cNvSpPr>
          <p:nvPr>
            <p:ph type="body" sz="quarter" idx="38" hasCustomPrompt="1"/>
          </p:nvPr>
        </p:nvSpPr>
        <p:spPr>
          <a:xfrm>
            <a:off x="4468812" y="5206758"/>
            <a:ext cx="3254375" cy="416635"/>
          </a:xfrm>
        </p:spPr>
        <p:txBody>
          <a:bodyPr>
            <a:normAutofit/>
          </a:bodyPr>
          <a:lstStyle>
            <a:lvl1pPr>
              <a:defRPr sz="1400" b="0">
                <a:solidFill>
                  <a:schemeClr val="tx1"/>
                </a:solidFill>
              </a:defRPr>
            </a:lvl1pPr>
          </a:lstStyle>
          <a:p>
            <a:pPr lvl="0"/>
            <a:r>
              <a:rPr lang="en-US"/>
              <a:t>Click to add text</a:t>
            </a:r>
          </a:p>
        </p:txBody>
      </p:sp>
      <p:sp>
        <p:nvSpPr>
          <p:cNvPr id="44" name="Text Placeholder 13">
            <a:extLst>
              <a:ext uri="{FF2B5EF4-FFF2-40B4-BE49-F238E27FC236}">
                <a16:creationId xmlns:a16="http://schemas.microsoft.com/office/drawing/2014/main" id="{C03DDCE3-C486-4533-8692-2405D2635FDA}"/>
              </a:ext>
            </a:extLst>
          </p:cNvPr>
          <p:cNvSpPr>
            <a:spLocks noGrp="1"/>
          </p:cNvSpPr>
          <p:nvPr>
            <p:ph type="body" sz="quarter" idx="39" hasCustomPrompt="1"/>
          </p:nvPr>
        </p:nvSpPr>
        <p:spPr>
          <a:xfrm>
            <a:off x="8242299" y="5206758"/>
            <a:ext cx="3254375" cy="416635"/>
          </a:xfrm>
        </p:spPr>
        <p:txBody>
          <a:bodyPr>
            <a:normAutofit/>
          </a:bodyPr>
          <a:lstStyle>
            <a:lvl1pPr>
              <a:defRPr sz="1400" b="0">
                <a:solidFill>
                  <a:schemeClr val="tx1"/>
                </a:solidFill>
              </a:defRPr>
            </a:lvl1pPr>
          </a:lstStyle>
          <a:p>
            <a:pPr lvl="0"/>
            <a:r>
              <a:rPr lang="en-US"/>
              <a:t>Click to add text</a:t>
            </a:r>
          </a:p>
        </p:txBody>
      </p:sp>
      <p:sp>
        <p:nvSpPr>
          <p:cNvPr id="45" name="Text Placeholder 13">
            <a:extLst>
              <a:ext uri="{FF2B5EF4-FFF2-40B4-BE49-F238E27FC236}">
                <a16:creationId xmlns:a16="http://schemas.microsoft.com/office/drawing/2014/main" id="{B50E983E-ABD3-11DA-8C24-FAB0B49654C7}"/>
              </a:ext>
            </a:extLst>
          </p:cNvPr>
          <p:cNvSpPr>
            <a:spLocks noGrp="1"/>
          </p:cNvSpPr>
          <p:nvPr>
            <p:ph type="body" sz="quarter" idx="40" hasCustomPrompt="1"/>
          </p:nvPr>
        </p:nvSpPr>
        <p:spPr>
          <a:xfrm>
            <a:off x="695325"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46" name="Text Placeholder 13">
            <a:extLst>
              <a:ext uri="{FF2B5EF4-FFF2-40B4-BE49-F238E27FC236}">
                <a16:creationId xmlns:a16="http://schemas.microsoft.com/office/drawing/2014/main" id="{095FCE49-5FEF-78BD-D6A1-75EFFD745D86}"/>
              </a:ext>
            </a:extLst>
          </p:cNvPr>
          <p:cNvSpPr>
            <a:spLocks noGrp="1"/>
          </p:cNvSpPr>
          <p:nvPr>
            <p:ph type="body" sz="quarter" idx="41" hasCustomPrompt="1"/>
          </p:nvPr>
        </p:nvSpPr>
        <p:spPr>
          <a:xfrm>
            <a:off x="4468812"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
        <p:nvSpPr>
          <p:cNvPr id="47" name="Text Placeholder 13">
            <a:extLst>
              <a:ext uri="{FF2B5EF4-FFF2-40B4-BE49-F238E27FC236}">
                <a16:creationId xmlns:a16="http://schemas.microsoft.com/office/drawing/2014/main" id="{B972B4E0-EC96-532E-6F07-42B362B8869B}"/>
              </a:ext>
            </a:extLst>
          </p:cNvPr>
          <p:cNvSpPr>
            <a:spLocks noGrp="1"/>
          </p:cNvSpPr>
          <p:nvPr>
            <p:ph type="body" sz="quarter" idx="42" hasCustomPrompt="1"/>
          </p:nvPr>
        </p:nvSpPr>
        <p:spPr>
          <a:xfrm>
            <a:off x="8242300" y="5623394"/>
            <a:ext cx="3254375" cy="297772"/>
          </a:xfrm>
          <a:solidFill>
            <a:schemeClr val="accent1"/>
          </a:solidFill>
        </p:spPr>
        <p:txBody>
          <a:bodyPr anchor="ctr" anchorCtr="0">
            <a:normAutofit/>
          </a:bodyPr>
          <a:lstStyle>
            <a:lvl1pPr algn="ctr">
              <a:defRPr sz="1200" b="0">
                <a:solidFill>
                  <a:schemeClr val="bg1"/>
                </a:solidFill>
              </a:defRPr>
            </a:lvl1pPr>
          </a:lstStyle>
          <a:p>
            <a:pPr lvl="0"/>
            <a:r>
              <a:rPr lang="en-US"/>
              <a:t>Click to add text</a:t>
            </a:r>
          </a:p>
        </p:txBody>
      </p:sp>
    </p:spTree>
    <p:extLst>
      <p:ext uri="{BB962C8B-B14F-4D97-AF65-F5344CB8AC3E}">
        <p14:creationId xmlns:p14="http://schemas.microsoft.com/office/powerpoint/2010/main" val="3087877436"/>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1_Title, 3 column text with labels_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2DC1F-A6F3-B774-6A1A-F1BDDC0B971E}"/>
              </a:ext>
            </a:extLst>
          </p:cNvPr>
          <p:cNvSpPr/>
          <p:nvPr/>
        </p:nvSpPr>
        <p:spPr>
          <a:xfrm>
            <a:off x="0" y="1673180"/>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8" name="Text Placeholder 13">
            <a:extLst>
              <a:ext uri="{FF2B5EF4-FFF2-40B4-BE49-F238E27FC236}">
                <a16:creationId xmlns:a16="http://schemas.microsoft.com/office/drawing/2014/main" id="{5E418A91-C5C5-9F23-71AB-B907554D4990}"/>
              </a:ext>
            </a:extLst>
          </p:cNvPr>
          <p:cNvSpPr>
            <a:spLocks noGrp="1"/>
          </p:cNvSpPr>
          <p:nvPr>
            <p:ph type="body" sz="quarter" idx="19" hasCustomPrompt="1"/>
          </p:nvPr>
        </p:nvSpPr>
        <p:spPr>
          <a:xfrm>
            <a:off x="695325" y="1673180"/>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9" name="Subtitle 2">
            <a:extLst>
              <a:ext uri="{FF2B5EF4-FFF2-40B4-BE49-F238E27FC236}">
                <a16:creationId xmlns:a16="http://schemas.microsoft.com/office/drawing/2014/main" id="{357EE0DC-227C-F9F0-DC3F-710C88E07311}"/>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0" name="Rectangle 9">
            <a:extLst>
              <a:ext uri="{FF2B5EF4-FFF2-40B4-BE49-F238E27FC236}">
                <a16:creationId xmlns:a16="http://schemas.microsoft.com/office/drawing/2014/main" id="{FF354D60-6D3A-BB23-14D0-F31CEB87B6DA}"/>
              </a:ext>
            </a:extLst>
          </p:cNvPr>
          <p:cNvSpPr/>
          <p:nvPr/>
        </p:nvSpPr>
        <p:spPr>
          <a:xfrm>
            <a:off x="0" y="2818049"/>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3">
            <a:extLst>
              <a:ext uri="{FF2B5EF4-FFF2-40B4-BE49-F238E27FC236}">
                <a16:creationId xmlns:a16="http://schemas.microsoft.com/office/drawing/2014/main" id="{8BB83428-3A37-62E1-BC98-81C71610DA85}"/>
              </a:ext>
            </a:extLst>
          </p:cNvPr>
          <p:cNvSpPr>
            <a:spLocks noGrp="1"/>
          </p:cNvSpPr>
          <p:nvPr>
            <p:ph type="body" sz="quarter" idx="20" hasCustomPrompt="1"/>
          </p:nvPr>
        </p:nvSpPr>
        <p:spPr>
          <a:xfrm>
            <a:off x="695325" y="2818049"/>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17" name="Rectangle 16">
            <a:extLst>
              <a:ext uri="{FF2B5EF4-FFF2-40B4-BE49-F238E27FC236}">
                <a16:creationId xmlns:a16="http://schemas.microsoft.com/office/drawing/2014/main" id="{D3CDD63F-3473-7A55-7455-78EFAE6A2750}"/>
              </a:ext>
            </a:extLst>
          </p:cNvPr>
          <p:cNvSpPr/>
          <p:nvPr/>
        </p:nvSpPr>
        <p:spPr>
          <a:xfrm>
            <a:off x="0" y="3962918"/>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3">
            <a:extLst>
              <a:ext uri="{FF2B5EF4-FFF2-40B4-BE49-F238E27FC236}">
                <a16:creationId xmlns:a16="http://schemas.microsoft.com/office/drawing/2014/main" id="{029F0B05-1142-BFC5-C905-9203C7A149AB}"/>
              </a:ext>
            </a:extLst>
          </p:cNvPr>
          <p:cNvSpPr>
            <a:spLocks noGrp="1"/>
          </p:cNvSpPr>
          <p:nvPr>
            <p:ph type="body" sz="quarter" idx="21" hasCustomPrompt="1"/>
          </p:nvPr>
        </p:nvSpPr>
        <p:spPr>
          <a:xfrm>
            <a:off x="695325" y="3962918"/>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
        <p:nvSpPr>
          <p:cNvPr id="25" name="Rectangle 24">
            <a:extLst>
              <a:ext uri="{FF2B5EF4-FFF2-40B4-BE49-F238E27FC236}">
                <a16:creationId xmlns:a16="http://schemas.microsoft.com/office/drawing/2014/main" id="{49A5C929-321D-25F7-66EE-1A3F98D85071}"/>
              </a:ext>
            </a:extLst>
          </p:cNvPr>
          <p:cNvSpPr/>
          <p:nvPr/>
        </p:nvSpPr>
        <p:spPr>
          <a:xfrm>
            <a:off x="0" y="5107787"/>
            <a:ext cx="12192000" cy="10267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3">
            <a:extLst>
              <a:ext uri="{FF2B5EF4-FFF2-40B4-BE49-F238E27FC236}">
                <a16:creationId xmlns:a16="http://schemas.microsoft.com/office/drawing/2014/main" id="{8F4FC91C-1CF1-610E-DB49-F6660C7E9FD3}"/>
              </a:ext>
            </a:extLst>
          </p:cNvPr>
          <p:cNvSpPr>
            <a:spLocks noGrp="1"/>
          </p:cNvSpPr>
          <p:nvPr>
            <p:ph type="body" sz="quarter" idx="22" hasCustomPrompt="1"/>
          </p:nvPr>
        </p:nvSpPr>
        <p:spPr>
          <a:xfrm>
            <a:off x="695325" y="5107787"/>
            <a:ext cx="10810228" cy="1026781"/>
          </a:xfrm>
        </p:spPr>
        <p:txBody>
          <a:bodyPr anchor="ctr" anchorCtr="0">
            <a:normAutofit/>
          </a:bodyPr>
          <a:lstStyle>
            <a:lvl1pPr algn="ctr">
              <a:defRPr sz="1600" b="0">
                <a:solidFill>
                  <a:schemeClr val="tx1"/>
                </a:solidFill>
              </a:defRPr>
            </a:lvl1pPr>
          </a:lstStyle>
          <a:p>
            <a:pPr lvl="0"/>
            <a:r>
              <a:rPr lang="en-US"/>
              <a:t>Click to add text</a:t>
            </a:r>
          </a:p>
        </p:txBody>
      </p:sp>
    </p:spTree>
    <p:extLst>
      <p:ext uri="{BB962C8B-B14F-4D97-AF65-F5344CB8AC3E}">
        <p14:creationId xmlns:p14="http://schemas.microsoft.com/office/powerpoint/2010/main" val="1935470307"/>
      </p:ext>
    </p:extLst>
  </p:cSld>
  <p:clrMapOvr>
    <a:masterClrMapping/>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itle, subtitle, 4 sectio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1" name="Text Placeholder 18">
            <a:extLst>
              <a:ext uri="{FF2B5EF4-FFF2-40B4-BE49-F238E27FC236}">
                <a16:creationId xmlns:a16="http://schemas.microsoft.com/office/drawing/2014/main" id="{9B46E4B6-36CE-580B-EE0A-647154B0CF42}"/>
              </a:ext>
            </a:extLst>
          </p:cNvPr>
          <p:cNvSpPr>
            <a:spLocks noGrp="1"/>
          </p:cNvSpPr>
          <p:nvPr>
            <p:ph type="body" sz="quarter" idx="13" hasCustomPrompt="1"/>
          </p:nvPr>
        </p:nvSpPr>
        <p:spPr>
          <a:xfrm>
            <a:off x="983595" y="3118745"/>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2" name="Text Placeholder 18">
            <a:extLst>
              <a:ext uri="{FF2B5EF4-FFF2-40B4-BE49-F238E27FC236}">
                <a16:creationId xmlns:a16="http://schemas.microsoft.com/office/drawing/2014/main" id="{DD5BC46F-4B55-40AF-7EA8-697DD8382360}"/>
              </a:ext>
            </a:extLst>
          </p:cNvPr>
          <p:cNvSpPr>
            <a:spLocks noGrp="1"/>
          </p:cNvSpPr>
          <p:nvPr>
            <p:ph type="body" sz="quarter" idx="14" hasCustomPrompt="1"/>
          </p:nvPr>
        </p:nvSpPr>
        <p:spPr>
          <a:xfrm>
            <a:off x="3682890"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3" name="Text Placeholder 18">
            <a:extLst>
              <a:ext uri="{FF2B5EF4-FFF2-40B4-BE49-F238E27FC236}">
                <a16:creationId xmlns:a16="http://schemas.microsoft.com/office/drawing/2014/main" id="{47FFF4B6-391B-2C6E-ECFC-603D747C44DD}"/>
              </a:ext>
            </a:extLst>
          </p:cNvPr>
          <p:cNvSpPr>
            <a:spLocks noGrp="1"/>
          </p:cNvSpPr>
          <p:nvPr>
            <p:ph type="body" sz="quarter" idx="15" hasCustomPrompt="1"/>
          </p:nvPr>
        </p:nvSpPr>
        <p:spPr>
          <a:xfrm>
            <a:off x="6414509"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4" name="Text Placeholder 18">
            <a:extLst>
              <a:ext uri="{FF2B5EF4-FFF2-40B4-BE49-F238E27FC236}">
                <a16:creationId xmlns:a16="http://schemas.microsoft.com/office/drawing/2014/main" id="{D46420CE-1AD4-739B-CD7C-1C232F41F04B}"/>
              </a:ext>
            </a:extLst>
          </p:cNvPr>
          <p:cNvSpPr>
            <a:spLocks noGrp="1"/>
          </p:cNvSpPr>
          <p:nvPr>
            <p:ph type="body" sz="quarter" idx="16" hasCustomPrompt="1"/>
          </p:nvPr>
        </p:nvSpPr>
        <p:spPr>
          <a:xfrm>
            <a:off x="9137473" y="3118744"/>
            <a:ext cx="2102363"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5" name="Text Placeholder 26">
            <a:extLst>
              <a:ext uri="{FF2B5EF4-FFF2-40B4-BE49-F238E27FC236}">
                <a16:creationId xmlns:a16="http://schemas.microsoft.com/office/drawing/2014/main" id="{28E174CA-4D80-AF2E-4382-0C2797DD8AB3}"/>
              </a:ext>
            </a:extLst>
          </p:cNvPr>
          <p:cNvSpPr>
            <a:spLocks noGrp="1"/>
          </p:cNvSpPr>
          <p:nvPr>
            <p:ph type="body" sz="quarter" idx="17" hasCustomPrompt="1"/>
          </p:nvPr>
        </p:nvSpPr>
        <p:spPr>
          <a:xfrm>
            <a:off x="983595"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6" name="Text Placeholder 26">
            <a:extLst>
              <a:ext uri="{FF2B5EF4-FFF2-40B4-BE49-F238E27FC236}">
                <a16:creationId xmlns:a16="http://schemas.microsoft.com/office/drawing/2014/main" id="{8D5C30D6-AAC1-799C-9C1F-AAF2D19EC7B2}"/>
              </a:ext>
            </a:extLst>
          </p:cNvPr>
          <p:cNvSpPr>
            <a:spLocks noGrp="1"/>
          </p:cNvSpPr>
          <p:nvPr>
            <p:ph type="body" sz="quarter" idx="18" hasCustomPrompt="1"/>
          </p:nvPr>
        </p:nvSpPr>
        <p:spPr>
          <a:xfrm>
            <a:off x="3682889"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7" name="Text Placeholder 26">
            <a:extLst>
              <a:ext uri="{FF2B5EF4-FFF2-40B4-BE49-F238E27FC236}">
                <a16:creationId xmlns:a16="http://schemas.microsoft.com/office/drawing/2014/main" id="{E2474BA9-3F75-FA42-1AEB-DA7B6B70DF10}"/>
              </a:ext>
            </a:extLst>
          </p:cNvPr>
          <p:cNvSpPr>
            <a:spLocks noGrp="1"/>
          </p:cNvSpPr>
          <p:nvPr>
            <p:ph type="body" sz="quarter" idx="19" hasCustomPrompt="1"/>
          </p:nvPr>
        </p:nvSpPr>
        <p:spPr>
          <a:xfrm>
            <a:off x="6411416"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8" name="Text Placeholder 26">
            <a:extLst>
              <a:ext uri="{FF2B5EF4-FFF2-40B4-BE49-F238E27FC236}">
                <a16:creationId xmlns:a16="http://schemas.microsoft.com/office/drawing/2014/main" id="{D8765C54-E226-6804-5824-287FF59D1F6E}"/>
              </a:ext>
            </a:extLst>
          </p:cNvPr>
          <p:cNvSpPr>
            <a:spLocks noGrp="1"/>
          </p:cNvSpPr>
          <p:nvPr>
            <p:ph type="body" sz="quarter" idx="20" hasCustomPrompt="1"/>
          </p:nvPr>
        </p:nvSpPr>
        <p:spPr>
          <a:xfrm>
            <a:off x="9137473" y="3698875"/>
            <a:ext cx="2102363"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Tree>
    <p:extLst>
      <p:ext uri="{BB962C8B-B14F-4D97-AF65-F5344CB8AC3E}">
        <p14:creationId xmlns:p14="http://schemas.microsoft.com/office/powerpoint/2010/main" val="3707282578"/>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5 sectio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BFB5-07C3-B59D-4E38-5F8D2624C75B}"/>
              </a:ext>
            </a:extLst>
          </p:cNvPr>
          <p:cNvSpPr>
            <a:spLocks noGrp="1"/>
          </p:cNvSpPr>
          <p:nvPr>
            <p:ph type="title"/>
          </p:nvPr>
        </p:nvSpPr>
        <p:spPr>
          <a:xfrm>
            <a:off x="704204" y="497147"/>
            <a:ext cx="10792472" cy="772360"/>
          </a:xfrm>
        </p:spPr>
        <p:txBody>
          <a:bodyPr/>
          <a:lstStyle/>
          <a:p>
            <a:r>
              <a:rPr lang="en-GB"/>
              <a:t>Click to edit Master title style</a:t>
            </a:r>
            <a:endParaRPr lang="en-US"/>
          </a:p>
        </p:txBody>
      </p:sp>
      <p:sp>
        <p:nvSpPr>
          <p:cNvPr id="4" name="Date Placeholder 3">
            <a:extLst>
              <a:ext uri="{FF2B5EF4-FFF2-40B4-BE49-F238E27FC236}">
                <a16:creationId xmlns:a16="http://schemas.microsoft.com/office/drawing/2014/main" id="{1DF921C8-D06F-3757-3979-9C4831DA10D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DD1572F4-A816-C176-50B5-69DACA2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B637-9728-8E12-15AF-5F2E3BA05E23}"/>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8">
            <a:extLst>
              <a:ext uri="{FF2B5EF4-FFF2-40B4-BE49-F238E27FC236}">
                <a16:creationId xmlns:a16="http://schemas.microsoft.com/office/drawing/2014/main" id="{E71CB2D7-ACEE-ACB9-6C3E-2DDA2114FAF5}"/>
              </a:ext>
            </a:extLst>
          </p:cNvPr>
          <p:cNvSpPr>
            <a:spLocks noGrp="1"/>
          </p:cNvSpPr>
          <p:nvPr>
            <p:ph type="body" sz="quarter" idx="13" hasCustomPrompt="1"/>
          </p:nvPr>
        </p:nvSpPr>
        <p:spPr>
          <a:xfrm>
            <a:off x="2305608"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8" name="Text Placeholder 26">
            <a:extLst>
              <a:ext uri="{FF2B5EF4-FFF2-40B4-BE49-F238E27FC236}">
                <a16:creationId xmlns:a16="http://schemas.microsoft.com/office/drawing/2014/main" id="{78BDA786-8343-B01F-842A-DE59F5ED297E}"/>
              </a:ext>
            </a:extLst>
          </p:cNvPr>
          <p:cNvSpPr>
            <a:spLocks noGrp="1"/>
          </p:cNvSpPr>
          <p:nvPr>
            <p:ph type="body" sz="quarter" idx="16" hasCustomPrompt="1"/>
          </p:nvPr>
        </p:nvSpPr>
        <p:spPr>
          <a:xfrm>
            <a:off x="2305608"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9" name="Text Placeholder 18">
            <a:extLst>
              <a:ext uri="{FF2B5EF4-FFF2-40B4-BE49-F238E27FC236}">
                <a16:creationId xmlns:a16="http://schemas.microsoft.com/office/drawing/2014/main" id="{78D50212-E0E2-C0BF-BFFD-47D0EC81277C}"/>
              </a:ext>
            </a:extLst>
          </p:cNvPr>
          <p:cNvSpPr>
            <a:spLocks noGrp="1"/>
          </p:cNvSpPr>
          <p:nvPr>
            <p:ph type="body" sz="quarter" idx="17" hasCustomPrompt="1"/>
          </p:nvPr>
        </p:nvSpPr>
        <p:spPr>
          <a:xfrm>
            <a:off x="3672758" y="4474926"/>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0" name="Text Placeholder 26">
            <a:extLst>
              <a:ext uri="{FF2B5EF4-FFF2-40B4-BE49-F238E27FC236}">
                <a16:creationId xmlns:a16="http://schemas.microsoft.com/office/drawing/2014/main" id="{936FAF54-D567-F257-16B9-103BF5C815DC}"/>
              </a:ext>
            </a:extLst>
          </p:cNvPr>
          <p:cNvSpPr>
            <a:spLocks noGrp="1"/>
          </p:cNvSpPr>
          <p:nvPr>
            <p:ph type="body" sz="quarter" idx="18" hasCustomPrompt="1"/>
          </p:nvPr>
        </p:nvSpPr>
        <p:spPr>
          <a:xfrm>
            <a:off x="3672758" y="5050235"/>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1" name="Text Placeholder 18">
            <a:extLst>
              <a:ext uri="{FF2B5EF4-FFF2-40B4-BE49-F238E27FC236}">
                <a16:creationId xmlns:a16="http://schemas.microsoft.com/office/drawing/2014/main" id="{12E65E7C-3D8B-E572-4063-F9E58553C834}"/>
              </a:ext>
            </a:extLst>
          </p:cNvPr>
          <p:cNvSpPr>
            <a:spLocks noGrp="1"/>
          </p:cNvSpPr>
          <p:nvPr>
            <p:ph type="body" sz="quarter" idx="19" hasCustomPrompt="1"/>
          </p:nvPr>
        </p:nvSpPr>
        <p:spPr>
          <a:xfrm>
            <a:off x="5034756"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2" name="Text Placeholder 26">
            <a:extLst>
              <a:ext uri="{FF2B5EF4-FFF2-40B4-BE49-F238E27FC236}">
                <a16:creationId xmlns:a16="http://schemas.microsoft.com/office/drawing/2014/main" id="{59C8E598-B8DE-10C9-3DC2-2C6B00E14379}"/>
              </a:ext>
            </a:extLst>
          </p:cNvPr>
          <p:cNvSpPr>
            <a:spLocks noGrp="1"/>
          </p:cNvSpPr>
          <p:nvPr>
            <p:ph type="body" sz="quarter" idx="20" hasCustomPrompt="1"/>
          </p:nvPr>
        </p:nvSpPr>
        <p:spPr>
          <a:xfrm>
            <a:off x="5034756"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3" name="Text Placeholder 18">
            <a:extLst>
              <a:ext uri="{FF2B5EF4-FFF2-40B4-BE49-F238E27FC236}">
                <a16:creationId xmlns:a16="http://schemas.microsoft.com/office/drawing/2014/main" id="{6AD1C56E-8F65-D759-B83E-1F60F582B4D3}"/>
              </a:ext>
            </a:extLst>
          </p:cNvPr>
          <p:cNvSpPr>
            <a:spLocks noGrp="1"/>
          </p:cNvSpPr>
          <p:nvPr>
            <p:ph type="body" sz="quarter" idx="21" hasCustomPrompt="1"/>
          </p:nvPr>
        </p:nvSpPr>
        <p:spPr>
          <a:xfrm>
            <a:off x="7763905" y="1830800"/>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4" name="Text Placeholder 26">
            <a:extLst>
              <a:ext uri="{FF2B5EF4-FFF2-40B4-BE49-F238E27FC236}">
                <a16:creationId xmlns:a16="http://schemas.microsoft.com/office/drawing/2014/main" id="{A9933BF2-51C2-DEE7-53C5-3F2C01293288}"/>
              </a:ext>
            </a:extLst>
          </p:cNvPr>
          <p:cNvSpPr>
            <a:spLocks noGrp="1"/>
          </p:cNvSpPr>
          <p:nvPr>
            <p:ph type="body" sz="quarter" idx="22" hasCustomPrompt="1"/>
          </p:nvPr>
        </p:nvSpPr>
        <p:spPr>
          <a:xfrm>
            <a:off x="7763905" y="2410930"/>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15" name="Text Placeholder 18">
            <a:extLst>
              <a:ext uri="{FF2B5EF4-FFF2-40B4-BE49-F238E27FC236}">
                <a16:creationId xmlns:a16="http://schemas.microsoft.com/office/drawing/2014/main" id="{0FAA18C8-85F1-E01C-A1D0-F9CEDCC6CD7C}"/>
              </a:ext>
            </a:extLst>
          </p:cNvPr>
          <p:cNvSpPr>
            <a:spLocks noGrp="1"/>
          </p:cNvSpPr>
          <p:nvPr>
            <p:ph type="body" sz="quarter" idx="23" hasCustomPrompt="1"/>
          </p:nvPr>
        </p:nvSpPr>
        <p:spPr>
          <a:xfrm>
            <a:off x="6405220" y="4474926"/>
            <a:ext cx="2122487" cy="328552"/>
          </a:xfrm>
          <a:prstGeom prst="rect">
            <a:avLst/>
          </a:prstGeom>
        </p:spPr>
        <p:txBody>
          <a:bodyPr vert="horz" lIns="91440" tIns="45720" rIns="91440" bIns="45720" rtlCol="0" anchor="t">
            <a:noAutofit/>
          </a:bodyPr>
          <a:lstStyle>
            <a:lvl1pPr algn="ctr">
              <a:defRPr lang="en-GB" sz="11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6" name="Text Placeholder 26">
            <a:extLst>
              <a:ext uri="{FF2B5EF4-FFF2-40B4-BE49-F238E27FC236}">
                <a16:creationId xmlns:a16="http://schemas.microsoft.com/office/drawing/2014/main" id="{BCA20D13-660D-6BA5-3CC7-C013721AF940}"/>
              </a:ext>
            </a:extLst>
          </p:cNvPr>
          <p:cNvSpPr>
            <a:spLocks noGrp="1"/>
          </p:cNvSpPr>
          <p:nvPr>
            <p:ph type="body" sz="quarter" idx="24" hasCustomPrompt="1"/>
          </p:nvPr>
        </p:nvSpPr>
        <p:spPr>
          <a:xfrm>
            <a:off x="6405220" y="5050235"/>
            <a:ext cx="2122487" cy="1195854"/>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Tree>
    <p:extLst>
      <p:ext uri="{BB962C8B-B14F-4D97-AF65-F5344CB8AC3E}">
        <p14:creationId xmlns:p14="http://schemas.microsoft.com/office/powerpoint/2010/main" val="65745752"/>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question, 4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792472"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25" name="Text Placeholder 26">
            <a:extLst>
              <a:ext uri="{FF2B5EF4-FFF2-40B4-BE49-F238E27FC236}">
                <a16:creationId xmlns:a16="http://schemas.microsoft.com/office/drawing/2014/main" id="{0D97E2AE-0FBA-08FD-5B5D-9A199FE81008}"/>
              </a:ext>
            </a:extLst>
          </p:cNvPr>
          <p:cNvSpPr>
            <a:spLocks noGrp="1"/>
          </p:cNvSpPr>
          <p:nvPr>
            <p:ph type="body" sz="quarter" idx="16" hasCustomPrompt="1"/>
          </p:nvPr>
        </p:nvSpPr>
        <p:spPr>
          <a:xfrm>
            <a:off x="937016" y="4260787"/>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6" name="Text Placeholder 26">
            <a:extLst>
              <a:ext uri="{FF2B5EF4-FFF2-40B4-BE49-F238E27FC236}">
                <a16:creationId xmlns:a16="http://schemas.microsoft.com/office/drawing/2014/main" id="{08A9AB30-C2FE-6B59-5248-C324F434A559}"/>
              </a:ext>
            </a:extLst>
          </p:cNvPr>
          <p:cNvSpPr>
            <a:spLocks noGrp="1"/>
          </p:cNvSpPr>
          <p:nvPr>
            <p:ph type="body" sz="quarter" idx="17" hasCustomPrompt="1"/>
          </p:nvPr>
        </p:nvSpPr>
        <p:spPr>
          <a:xfrm>
            <a:off x="6759908" y="4260787"/>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7" name="Text Placeholder 26">
            <a:extLst>
              <a:ext uri="{FF2B5EF4-FFF2-40B4-BE49-F238E27FC236}">
                <a16:creationId xmlns:a16="http://schemas.microsoft.com/office/drawing/2014/main" id="{BABD6026-B845-254A-F954-689464869538}"/>
              </a:ext>
            </a:extLst>
          </p:cNvPr>
          <p:cNvSpPr>
            <a:spLocks noGrp="1"/>
          </p:cNvSpPr>
          <p:nvPr>
            <p:ph type="body" sz="quarter" idx="18" hasCustomPrompt="1"/>
          </p:nvPr>
        </p:nvSpPr>
        <p:spPr>
          <a:xfrm>
            <a:off x="9646314" y="4260786"/>
            <a:ext cx="1608667" cy="766118"/>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28" name="Text Placeholder 39">
            <a:extLst>
              <a:ext uri="{FF2B5EF4-FFF2-40B4-BE49-F238E27FC236}">
                <a16:creationId xmlns:a16="http://schemas.microsoft.com/office/drawing/2014/main" id="{B5DA1657-32CB-D7FC-6E10-BF3111816AF7}"/>
              </a:ext>
            </a:extLst>
          </p:cNvPr>
          <p:cNvSpPr>
            <a:spLocks noGrp="1"/>
          </p:cNvSpPr>
          <p:nvPr>
            <p:ph type="body" sz="quarter" idx="19" hasCustomPrompt="1"/>
          </p:nvPr>
        </p:nvSpPr>
        <p:spPr>
          <a:xfrm>
            <a:off x="3836972" y="4217244"/>
            <a:ext cx="1608667" cy="738932"/>
          </a:xfrm>
          <a:prstGeom prst="rect">
            <a:avLst/>
          </a:prstGeom>
        </p:spPr>
        <p:txBody>
          <a:bodyPr/>
          <a:lstStyle>
            <a:lvl1pPr algn="ctr">
              <a:lnSpc>
                <a:spcPct val="100000"/>
              </a:lnSpc>
              <a:defRPr lang="en-GB" sz="1600" b="0" i="0" kern="1800" spc="0" baseline="0" dirty="0" smtClean="0">
                <a:solidFill>
                  <a:schemeClr val="tx1"/>
                </a:solidFill>
                <a:latin typeface="+mn-lt"/>
                <a:ea typeface="+mj-ea"/>
                <a:cs typeface="+mj-cs"/>
              </a:defRPr>
            </a:lvl1pPr>
          </a:lstStyle>
          <a:p>
            <a:pPr lvl="0"/>
            <a:r>
              <a:rPr lang="en-GB"/>
              <a:t>Click to edit item text</a:t>
            </a:r>
            <a:endParaRPr lang="en-US"/>
          </a:p>
        </p:txBody>
      </p:sp>
      <p:sp>
        <p:nvSpPr>
          <p:cNvPr id="30" name="Text Placeholder 29">
            <a:extLst>
              <a:ext uri="{FF2B5EF4-FFF2-40B4-BE49-F238E27FC236}">
                <a16:creationId xmlns:a16="http://schemas.microsoft.com/office/drawing/2014/main" id="{6B345F42-4D0A-8796-17C6-4E932D92AE09}"/>
              </a:ext>
            </a:extLst>
          </p:cNvPr>
          <p:cNvSpPr>
            <a:spLocks noGrp="1"/>
          </p:cNvSpPr>
          <p:nvPr>
            <p:ph type="body" sz="quarter" idx="20" hasCustomPrompt="1"/>
          </p:nvPr>
        </p:nvSpPr>
        <p:spPr>
          <a:xfrm>
            <a:off x="704203" y="1450931"/>
            <a:ext cx="10792472" cy="428625"/>
          </a:xfrm>
        </p:spPr>
        <p:txBody>
          <a:bodyPr/>
          <a:lstStyle>
            <a:lvl1pPr>
              <a:defRPr>
                <a:solidFill>
                  <a:schemeClr val="accent1"/>
                </a:solidFill>
                <a:latin typeface="Montserrat Medium" panose="00000600000000000000" pitchFamily="2" charset="0"/>
              </a:defRPr>
            </a:lvl1pPr>
          </a:lstStyle>
          <a:p>
            <a:pPr lvl="0"/>
            <a:r>
              <a:rPr lang="en-US"/>
              <a:t>Insert first line</a:t>
            </a:r>
          </a:p>
        </p:txBody>
      </p:sp>
      <p:sp>
        <p:nvSpPr>
          <p:cNvPr id="31" name="Text Placeholder 29">
            <a:extLst>
              <a:ext uri="{FF2B5EF4-FFF2-40B4-BE49-F238E27FC236}">
                <a16:creationId xmlns:a16="http://schemas.microsoft.com/office/drawing/2014/main" id="{16D97D7A-D800-8F3B-3F0C-91594DC3BDDE}"/>
              </a:ext>
            </a:extLst>
          </p:cNvPr>
          <p:cNvSpPr>
            <a:spLocks noGrp="1"/>
          </p:cNvSpPr>
          <p:nvPr>
            <p:ph type="body" sz="quarter" idx="21" hasCustomPrompt="1"/>
          </p:nvPr>
        </p:nvSpPr>
        <p:spPr>
          <a:xfrm>
            <a:off x="704203" y="2045877"/>
            <a:ext cx="10792472" cy="428625"/>
          </a:xfrm>
        </p:spPr>
        <p:txBody>
          <a:bodyPr>
            <a:normAutofit/>
          </a:bodyPr>
          <a:lstStyle>
            <a:lvl1pPr>
              <a:defRPr sz="1600" i="0">
                <a:solidFill>
                  <a:schemeClr val="tx1"/>
                </a:solidFill>
                <a:latin typeface="+mn-lt"/>
              </a:defRPr>
            </a:lvl1pPr>
          </a:lstStyle>
          <a:p>
            <a:pPr lvl="0"/>
            <a:r>
              <a:rPr lang="en-US"/>
              <a:t>Insert second line – sample text</a:t>
            </a:r>
          </a:p>
        </p:txBody>
      </p:sp>
      <p:sp>
        <p:nvSpPr>
          <p:cNvPr id="33" name="Text Placeholder 26">
            <a:extLst>
              <a:ext uri="{FF2B5EF4-FFF2-40B4-BE49-F238E27FC236}">
                <a16:creationId xmlns:a16="http://schemas.microsoft.com/office/drawing/2014/main" id="{BDF17C34-8BA0-8A36-B95A-AFE8AA97BFC8}"/>
              </a:ext>
            </a:extLst>
          </p:cNvPr>
          <p:cNvSpPr>
            <a:spLocks noGrp="1"/>
          </p:cNvSpPr>
          <p:nvPr>
            <p:ph type="body" sz="quarter" idx="22" hasCustomPrompt="1"/>
          </p:nvPr>
        </p:nvSpPr>
        <p:spPr>
          <a:xfrm>
            <a:off x="937016"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A</a:t>
            </a:r>
            <a:endParaRPr lang="en-US"/>
          </a:p>
        </p:txBody>
      </p:sp>
      <p:sp>
        <p:nvSpPr>
          <p:cNvPr id="34" name="Text Placeholder 26">
            <a:extLst>
              <a:ext uri="{FF2B5EF4-FFF2-40B4-BE49-F238E27FC236}">
                <a16:creationId xmlns:a16="http://schemas.microsoft.com/office/drawing/2014/main" id="{E248B7B7-7D2D-0882-39D7-8FBD9B66037B}"/>
              </a:ext>
            </a:extLst>
          </p:cNvPr>
          <p:cNvSpPr>
            <a:spLocks noGrp="1"/>
          </p:cNvSpPr>
          <p:nvPr>
            <p:ph type="body" sz="quarter" idx="23" hasCustomPrompt="1"/>
          </p:nvPr>
        </p:nvSpPr>
        <p:spPr>
          <a:xfrm>
            <a:off x="3836971"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B</a:t>
            </a:r>
            <a:endParaRPr lang="en-US"/>
          </a:p>
        </p:txBody>
      </p:sp>
      <p:sp>
        <p:nvSpPr>
          <p:cNvPr id="35" name="Text Placeholder 26">
            <a:extLst>
              <a:ext uri="{FF2B5EF4-FFF2-40B4-BE49-F238E27FC236}">
                <a16:creationId xmlns:a16="http://schemas.microsoft.com/office/drawing/2014/main" id="{7553D322-AE28-75FD-4596-F0288B29E831}"/>
              </a:ext>
            </a:extLst>
          </p:cNvPr>
          <p:cNvSpPr>
            <a:spLocks noGrp="1"/>
          </p:cNvSpPr>
          <p:nvPr>
            <p:ph type="body" sz="quarter" idx="24" hasCustomPrompt="1"/>
          </p:nvPr>
        </p:nvSpPr>
        <p:spPr>
          <a:xfrm>
            <a:off x="6759908"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C</a:t>
            </a:r>
            <a:endParaRPr lang="en-US"/>
          </a:p>
        </p:txBody>
      </p:sp>
      <p:sp>
        <p:nvSpPr>
          <p:cNvPr id="36" name="Text Placeholder 26">
            <a:extLst>
              <a:ext uri="{FF2B5EF4-FFF2-40B4-BE49-F238E27FC236}">
                <a16:creationId xmlns:a16="http://schemas.microsoft.com/office/drawing/2014/main" id="{5B6CD697-FBAF-33B3-70F6-CEB099A6D586}"/>
              </a:ext>
            </a:extLst>
          </p:cNvPr>
          <p:cNvSpPr>
            <a:spLocks noGrp="1"/>
          </p:cNvSpPr>
          <p:nvPr>
            <p:ph type="body" sz="quarter" idx="25" hasCustomPrompt="1"/>
          </p:nvPr>
        </p:nvSpPr>
        <p:spPr>
          <a:xfrm>
            <a:off x="9646313" y="3691961"/>
            <a:ext cx="1608667" cy="257577"/>
          </a:xfrm>
          <a:prstGeom prst="rect">
            <a:avLst/>
          </a:prstGeom>
        </p:spPr>
        <p:txBody>
          <a:bodyPr>
            <a:normAutofit/>
          </a:bodyPr>
          <a:lstStyle>
            <a:lvl1pPr algn="ctr">
              <a:lnSpc>
                <a:spcPct val="100000"/>
              </a:lnSpc>
              <a:defRPr lang="en-GB" sz="1200" b="1" i="0" kern="1800" spc="0" baseline="0" dirty="0" smtClean="0">
                <a:solidFill>
                  <a:schemeClr val="tx2"/>
                </a:solidFill>
                <a:latin typeface="+mn-lt"/>
                <a:ea typeface="+mj-ea"/>
                <a:cs typeface="+mj-cs"/>
              </a:defRPr>
            </a:lvl1pPr>
          </a:lstStyle>
          <a:p>
            <a:pPr lvl="0"/>
            <a:r>
              <a:rPr lang="en-GB"/>
              <a:t>Option D</a:t>
            </a:r>
            <a:endParaRPr lang="en-US"/>
          </a:p>
        </p:txBody>
      </p:sp>
    </p:spTree>
    <p:extLst>
      <p:ext uri="{BB962C8B-B14F-4D97-AF65-F5344CB8AC3E}">
        <p14:creationId xmlns:p14="http://schemas.microsoft.com/office/powerpoint/2010/main" val="1869332659"/>
      </p:ext>
    </p:extLst>
  </p:cSld>
  <p:clrMapOvr>
    <a:masterClrMapping/>
  </p:clrMapOvr>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1_Title, subtitle, 4 section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0B7D2-9969-C2AD-AD27-CECE80F6DB7A}"/>
              </a:ext>
            </a:extLst>
          </p:cNvPr>
          <p:cNvSpPr/>
          <p:nvPr/>
        </p:nvSpPr>
        <p:spPr>
          <a:xfrm>
            <a:off x="1574721"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11" name="Text Placeholder 18">
            <a:extLst>
              <a:ext uri="{FF2B5EF4-FFF2-40B4-BE49-F238E27FC236}">
                <a16:creationId xmlns:a16="http://schemas.microsoft.com/office/drawing/2014/main" id="{9B46E4B6-36CE-580B-EE0A-647154B0CF42}"/>
              </a:ext>
            </a:extLst>
          </p:cNvPr>
          <p:cNvSpPr>
            <a:spLocks noGrp="1"/>
          </p:cNvSpPr>
          <p:nvPr>
            <p:ph type="body" sz="quarter" idx="13" hasCustomPrompt="1"/>
          </p:nvPr>
        </p:nvSpPr>
        <p:spPr>
          <a:xfrm>
            <a:off x="1789118"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5" name="Text Placeholder 26">
            <a:extLst>
              <a:ext uri="{FF2B5EF4-FFF2-40B4-BE49-F238E27FC236}">
                <a16:creationId xmlns:a16="http://schemas.microsoft.com/office/drawing/2014/main" id="{28E174CA-4D80-AF2E-4382-0C2797DD8AB3}"/>
              </a:ext>
            </a:extLst>
          </p:cNvPr>
          <p:cNvSpPr>
            <a:spLocks noGrp="1"/>
          </p:cNvSpPr>
          <p:nvPr>
            <p:ph type="body" sz="quarter" idx="17" hasCustomPrompt="1"/>
          </p:nvPr>
        </p:nvSpPr>
        <p:spPr>
          <a:xfrm>
            <a:off x="1789118"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8" name="Picture Placeholder 9">
            <a:extLst>
              <a:ext uri="{FF2B5EF4-FFF2-40B4-BE49-F238E27FC236}">
                <a16:creationId xmlns:a16="http://schemas.microsoft.com/office/drawing/2014/main" id="{5C1082D5-A9F9-B543-61AD-26689B397AB1}"/>
              </a:ext>
            </a:extLst>
          </p:cNvPr>
          <p:cNvSpPr>
            <a:spLocks noGrp="1"/>
          </p:cNvSpPr>
          <p:nvPr>
            <p:ph type="pic" sz="quarter" idx="24"/>
          </p:nvPr>
        </p:nvSpPr>
        <p:spPr>
          <a:xfrm>
            <a:off x="2599815"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
        <p:nvSpPr>
          <p:cNvPr id="9" name="Rectangle 8">
            <a:extLst>
              <a:ext uri="{FF2B5EF4-FFF2-40B4-BE49-F238E27FC236}">
                <a16:creationId xmlns:a16="http://schemas.microsoft.com/office/drawing/2014/main" id="{A391FAD3-3C28-6D0E-0FDA-4A6BFAC14672}"/>
              </a:ext>
            </a:extLst>
          </p:cNvPr>
          <p:cNvSpPr/>
          <p:nvPr/>
        </p:nvSpPr>
        <p:spPr>
          <a:xfrm>
            <a:off x="4759756"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C682B6DB-761A-8B6D-47E2-833173CCAB3C}"/>
              </a:ext>
            </a:extLst>
          </p:cNvPr>
          <p:cNvSpPr>
            <a:spLocks noGrp="1"/>
          </p:cNvSpPr>
          <p:nvPr>
            <p:ph type="body" sz="quarter" idx="25" hasCustomPrompt="1"/>
          </p:nvPr>
        </p:nvSpPr>
        <p:spPr>
          <a:xfrm>
            <a:off x="4974153"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19" name="Text Placeholder 26">
            <a:extLst>
              <a:ext uri="{FF2B5EF4-FFF2-40B4-BE49-F238E27FC236}">
                <a16:creationId xmlns:a16="http://schemas.microsoft.com/office/drawing/2014/main" id="{B5CF0C97-3CCB-6806-C72C-3A52714598D3}"/>
              </a:ext>
            </a:extLst>
          </p:cNvPr>
          <p:cNvSpPr>
            <a:spLocks noGrp="1"/>
          </p:cNvSpPr>
          <p:nvPr>
            <p:ph type="body" sz="quarter" idx="26" hasCustomPrompt="1"/>
          </p:nvPr>
        </p:nvSpPr>
        <p:spPr>
          <a:xfrm>
            <a:off x="4974153"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20" name="Picture Placeholder 9">
            <a:extLst>
              <a:ext uri="{FF2B5EF4-FFF2-40B4-BE49-F238E27FC236}">
                <a16:creationId xmlns:a16="http://schemas.microsoft.com/office/drawing/2014/main" id="{DF97EC3D-0038-8034-AD71-C458BD22A16D}"/>
              </a:ext>
            </a:extLst>
          </p:cNvPr>
          <p:cNvSpPr>
            <a:spLocks noGrp="1"/>
          </p:cNvSpPr>
          <p:nvPr>
            <p:ph type="pic" sz="quarter" idx="27"/>
          </p:nvPr>
        </p:nvSpPr>
        <p:spPr>
          <a:xfrm>
            <a:off x="5784850"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
        <p:nvSpPr>
          <p:cNvPr id="21" name="Rectangle 20">
            <a:extLst>
              <a:ext uri="{FF2B5EF4-FFF2-40B4-BE49-F238E27FC236}">
                <a16:creationId xmlns:a16="http://schemas.microsoft.com/office/drawing/2014/main" id="{EA7EC9D9-C750-31FE-70D0-1AA1881154DF}"/>
              </a:ext>
            </a:extLst>
          </p:cNvPr>
          <p:cNvSpPr/>
          <p:nvPr/>
        </p:nvSpPr>
        <p:spPr>
          <a:xfrm>
            <a:off x="7949693" y="2173886"/>
            <a:ext cx="2672488" cy="3309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8">
            <a:extLst>
              <a:ext uri="{FF2B5EF4-FFF2-40B4-BE49-F238E27FC236}">
                <a16:creationId xmlns:a16="http://schemas.microsoft.com/office/drawing/2014/main" id="{BF46DBFD-EA3C-4665-5294-BD4EDA3F2F21}"/>
              </a:ext>
            </a:extLst>
          </p:cNvPr>
          <p:cNvSpPr>
            <a:spLocks noGrp="1"/>
          </p:cNvSpPr>
          <p:nvPr>
            <p:ph type="body" sz="quarter" idx="28" hasCustomPrompt="1"/>
          </p:nvPr>
        </p:nvSpPr>
        <p:spPr>
          <a:xfrm>
            <a:off x="8164090" y="3153247"/>
            <a:ext cx="2234644" cy="448824"/>
          </a:xfrm>
          <a:prstGeom prst="rect">
            <a:avLst/>
          </a:prstGeom>
        </p:spPr>
        <p:txBody>
          <a:bodyPr vert="horz" lIns="91440" tIns="45720" rIns="91440" bIns="45720" rtlCol="0" anchor="t">
            <a:noAutofit/>
          </a:bodyPr>
          <a:lstStyle>
            <a:lvl1pPr algn="ctr">
              <a:defRPr lang="en-GB" sz="1400" b="1" kern="1800" spc="0" dirty="0" smtClean="0">
                <a:solidFill>
                  <a:schemeClr val="accent1"/>
                </a:solidFill>
                <a:ea typeface="+mj-ea"/>
                <a:cs typeface="+mj-cs"/>
              </a:defRPr>
            </a:lvl1pPr>
            <a:lvl2pPr>
              <a:defRPr lang="en-GB" dirty="0" smtClean="0">
                <a:latin typeface="+mn-lt"/>
              </a:defRPr>
            </a:lvl2pPr>
            <a:lvl3pPr>
              <a:defRPr lang="en-GB" sz="1800" dirty="0" smtClean="0"/>
            </a:lvl3pPr>
            <a:lvl4pPr>
              <a:defRPr lang="en-GB" sz="1800" dirty="0" smtClean="0">
                <a:latin typeface="+mn-lt"/>
              </a:defRPr>
            </a:lvl4pPr>
            <a:lvl5pPr>
              <a:defRPr lang="en-US" sz="1800" dirty="0">
                <a:latin typeface="+mn-lt"/>
              </a:defRPr>
            </a:lvl5pPr>
          </a:lstStyle>
          <a:p>
            <a:pPr lvl="0" algn="ctr">
              <a:lnSpc>
                <a:spcPct val="100000"/>
              </a:lnSpc>
              <a:spcBef>
                <a:spcPct val="0"/>
              </a:spcBef>
            </a:pPr>
            <a:r>
              <a:rPr lang="en-GB"/>
              <a:t>Title</a:t>
            </a:r>
            <a:endParaRPr lang="en-US"/>
          </a:p>
        </p:txBody>
      </p:sp>
      <p:sp>
        <p:nvSpPr>
          <p:cNvPr id="23" name="Text Placeholder 26">
            <a:extLst>
              <a:ext uri="{FF2B5EF4-FFF2-40B4-BE49-F238E27FC236}">
                <a16:creationId xmlns:a16="http://schemas.microsoft.com/office/drawing/2014/main" id="{EB591127-75CE-49DF-B5BD-DCA94A22D98B}"/>
              </a:ext>
            </a:extLst>
          </p:cNvPr>
          <p:cNvSpPr>
            <a:spLocks noGrp="1"/>
          </p:cNvSpPr>
          <p:nvPr>
            <p:ph type="body" sz="quarter" idx="29" hasCustomPrompt="1"/>
          </p:nvPr>
        </p:nvSpPr>
        <p:spPr>
          <a:xfrm>
            <a:off x="8164090" y="3733377"/>
            <a:ext cx="2234644" cy="1527741"/>
          </a:xfrm>
          <a:prstGeom prst="rect">
            <a:avLst/>
          </a:prstGeom>
        </p:spPr>
        <p:txBody>
          <a:bodyPr/>
          <a:lstStyle>
            <a:lvl1pPr algn="ctr">
              <a:lnSpc>
                <a:spcPct val="100000"/>
              </a:lnSpc>
              <a:defRPr lang="en-GB" sz="1600" b="0" i="0" kern="1800" spc="0" baseline="0" smtClean="0">
                <a:solidFill>
                  <a:schemeClr val="tx1"/>
                </a:solidFill>
                <a:latin typeface="+mn-lt"/>
                <a:ea typeface="+mj-ea"/>
                <a:cs typeface="+mj-cs"/>
              </a:defRPr>
            </a:lvl1pPr>
          </a:lstStyle>
          <a:p>
            <a:pPr lvl="0"/>
            <a:r>
              <a:rPr lang="en-GB"/>
              <a:t>Click to edit item text</a:t>
            </a:r>
            <a:endParaRPr lang="en-US"/>
          </a:p>
        </p:txBody>
      </p:sp>
      <p:sp>
        <p:nvSpPr>
          <p:cNvPr id="24" name="Picture Placeholder 9">
            <a:extLst>
              <a:ext uri="{FF2B5EF4-FFF2-40B4-BE49-F238E27FC236}">
                <a16:creationId xmlns:a16="http://schemas.microsoft.com/office/drawing/2014/main" id="{0B16F1BE-1BF1-16CD-1AFF-85F11692554B}"/>
              </a:ext>
            </a:extLst>
          </p:cNvPr>
          <p:cNvSpPr>
            <a:spLocks noGrp="1"/>
          </p:cNvSpPr>
          <p:nvPr>
            <p:ph type="pic" sz="quarter" idx="30"/>
          </p:nvPr>
        </p:nvSpPr>
        <p:spPr>
          <a:xfrm>
            <a:off x="8974787" y="2367502"/>
            <a:ext cx="622300" cy="622300"/>
          </a:xfrm>
          <a:prstGeom prst="rect">
            <a:avLst/>
          </a:prstGeom>
        </p:spPr>
        <p:txBody>
          <a:bodyPr anchor="ctr" anchorCtr="0">
            <a:normAutofit/>
          </a:bodyPr>
          <a:lstStyle>
            <a:lvl1pPr algn="ctr">
              <a:defRPr sz="900"/>
            </a:lvl1pPr>
          </a:lstStyle>
          <a:p>
            <a:r>
              <a:rPr lang="en-GB"/>
              <a:t>Click icon to add picture</a:t>
            </a:r>
            <a:endParaRPr lang="en-US"/>
          </a:p>
        </p:txBody>
      </p:sp>
    </p:spTree>
    <p:extLst>
      <p:ext uri="{BB962C8B-B14F-4D97-AF65-F5344CB8AC3E}">
        <p14:creationId xmlns:p14="http://schemas.microsoft.com/office/powerpoint/2010/main" val="245056340"/>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question, 4 options_v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E4EF60-6638-1070-EAE4-AF7A0F8BDB9C}"/>
              </a:ext>
            </a:extLst>
          </p:cNvPr>
          <p:cNvSpPr/>
          <p:nvPr/>
        </p:nvSpPr>
        <p:spPr>
          <a:xfrm>
            <a:off x="0" y="1278384"/>
            <a:ext cx="12191999" cy="142969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792472" cy="491725"/>
          </a:xfrm>
        </p:spPr>
        <p:txBody>
          <a:bodyPr anchor="t" anchorCtr="0">
            <a:normAutofit/>
          </a:bodyPr>
          <a:lstStyle>
            <a:lvl1pPr algn="l">
              <a:defRPr sz="2400"/>
            </a:lvl1pPr>
          </a:lstStyle>
          <a:p>
            <a:r>
              <a:rPr lang="en-GB"/>
              <a:t>Click to edit Master 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30" name="Text Placeholder 29">
            <a:extLst>
              <a:ext uri="{FF2B5EF4-FFF2-40B4-BE49-F238E27FC236}">
                <a16:creationId xmlns:a16="http://schemas.microsoft.com/office/drawing/2014/main" id="{6B345F42-4D0A-8796-17C6-4E932D92AE09}"/>
              </a:ext>
            </a:extLst>
          </p:cNvPr>
          <p:cNvSpPr>
            <a:spLocks noGrp="1"/>
          </p:cNvSpPr>
          <p:nvPr>
            <p:ph type="body" sz="quarter" idx="20" hasCustomPrompt="1"/>
          </p:nvPr>
        </p:nvSpPr>
        <p:spPr>
          <a:xfrm>
            <a:off x="704203" y="1488787"/>
            <a:ext cx="10792472" cy="428625"/>
          </a:xfrm>
        </p:spPr>
        <p:txBody>
          <a:bodyPr/>
          <a:lstStyle>
            <a:lvl1pPr>
              <a:defRPr>
                <a:solidFill>
                  <a:schemeClr val="accent1"/>
                </a:solidFill>
                <a:latin typeface="Montserrat Medium" panose="00000600000000000000" pitchFamily="2" charset="0"/>
              </a:defRPr>
            </a:lvl1pPr>
          </a:lstStyle>
          <a:p>
            <a:pPr lvl="0"/>
            <a:r>
              <a:rPr lang="en-US"/>
              <a:t>Insert first line – question</a:t>
            </a:r>
          </a:p>
        </p:txBody>
      </p:sp>
      <p:sp>
        <p:nvSpPr>
          <p:cNvPr id="31" name="Text Placeholder 29">
            <a:extLst>
              <a:ext uri="{FF2B5EF4-FFF2-40B4-BE49-F238E27FC236}">
                <a16:creationId xmlns:a16="http://schemas.microsoft.com/office/drawing/2014/main" id="{16D97D7A-D800-8F3B-3F0C-91594DC3BDDE}"/>
              </a:ext>
            </a:extLst>
          </p:cNvPr>
          <p:cNvSpPr>
            <a:spLocks noGrp="1"/>
          </p:cNvSpPr>
          <p:nvPr>
            <p:ph type="body" sz="quarter" idx="21" hasCustomPrompt="1"/>
          </p:nvPr>
        </p:nvSpPr>
        <p:spPr>
          <a:xfrm>
            <a:off x="704203" y="2083733"/>
            <a:ext cx="10792472" cy="428625"/>
          </a:xfrm>
        </p:spPr>
        <p:txBody>
          <a:bodyPr>
            <a:normAutofit/>
          </a:bodyPr>
          <a:lstStyle>
            <a:lvl1pPr>
              <a:defRPr sz="1600" i="0">
                <a:solidFill>
                  <a:schemeClr val="tx1"/>
                </a:solidFill>
                <a:latin typeface="+mn-lt"/>
              </a:defRPr>
            </a:lvl1pPr>
          </a:lstStyle>
          <a:p>
            <a:pPr lvl="0"/>
            <a:r>
              <a:rPr lang="en-US"/>
              <a:t>Insert second line – sample text</a:t>
            </a:r>
          </a:p>
        </p:txBody>
      </p:sp>
      <p:sp>
        <p:nvSpPr>
          <p:cNvPr id="13" name="Text Placeholder 12">
            <a:extLst>
              <a:ext uri="{FF2B5EF4-FFF2-40B4-BE49-F238E27FC236}">
                <a16:creationId xmlns:a16="http://schemas.microsoft.com/office/drawing/2014/main" id="{1B908754-04B0-A4E0-1C51-6502E31B79AE}"/>
              </a:ext>
            </a:extLst>
          </p:cNvPr>
          <p:cNvSpPr>
            <a:spLocks noGrp="1"/>
          </p:cNvSpPr>
          <p:nvPr>
            <p:ph type="body" sz="quarter" idx="22" hasCustomPrompt="1"/>
          </p:nvPr>
        </p:nvSpPr>
        <p:spPr>
          <a:xfrm>
            <a:off x="704850" y="3267076"/>
            <a:ext cx="10791825" cy="2312540"/>
          </a:xfrm>
        </p:spPr>
        <p:txBody>
          <a:bodyPr>
            <a:noAutofit/>
          </a:bodyPr>
          <a:lstStyle>
            <a:lvl1pPr marL="342900" indent="-342900">
              <a:buFont typeface="+mj-lt"/>
              <a:buAutoNum type="alphaLcParenR"/>
              <a:defRPr sz="1600"/>
            </a:lvl1pPr>
          </a:lstStyle>
          <a:p>
            <a:pPr lvl="0"/>
            <a:r>
              <a:rPr lang="en-AU"/>
              <a:t>O</a:t>
            </a:r>
            <a:r>
              <a:rPr lang="en-US" err="1"/>
              <a:t>ption</a:t>
            </a:r>
            <a:r>
              <a:rPr lang="en-US"/>
              <a:t> a</a:t>
            </a:r>
          </a:p>
          <a:p>
            <a:pPr lvl="0"/>
            <a:r>
              <a:rPr lang="en-US"/>
              <a:t>Option b</a:t>
            </a:r>
          </a:p>
          <a:p>
            <a:pPr lvl="0"/>
            <a:r>
              <a:rPr lang="en-US"/>
              <a:t>Option c</a:t>
            </a:r>
          </a:p>
          <a:p>
            <a:pPr lvl="0"/>
            <a:r>
              <a:rPr lang="en-US"/>
              <a:t>Option d</a:t>
            </a:r>
          </a:p>
        </p:txBody>
      </p:sp>
    </p:spTree>
    <p:extLst>
      <p:ext uri="{BB962C8B-B14F-4D97-AF65-F5344CB8AC3E}">
        <p14:creationId xmlns:p14="http://schemas.microsoft.com/office/powerpoint/2010/main" val="1435278881"/>
      </p:ext>
    </p:extLst>
  </p:cSld>
  <p:clrMapOvr>
    <a:masterClrMapping/>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Exit Ticket_3 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p:nvSpPr>
        <p:spPr>
          <a:xfrm>
            <a:off x="0" y="2"/>
            <a:ext cx="43815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8">
            <a:extLst>
              <a:ext uri="{FF2B5EF4-FFF2-40B4-BE49-F238E27FC236}">
                <a16:creationId xmlns:a16="http://schemas.microsoft.com/office/drawing/2014/main" id="{66DB3767-53EA-E229-11C8-BE86125E0EEC}"/>
              </a:ext>
            </a:extLst>
          </p:cNvPr>
          <p:cNvSpPr txBox="1">
            <a:spLocks/>
          </p:cNvSpPr>
          <p:nvPr/>
        </p:nvSpPr>
        <p:spPr>
          <a:xfrm>
            <a:off x="766763" y="534248"/>
            <a:ext cx="3171391" cy="154824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ontserrat" panose="00000500000000000000" pitchFamily="2" charset="0"/>
                <a:ea typeface="+mj-ea"/>
                <a:cs typeface="+mj-cs"/>
              </a:defRPr>
            </a:lvl1pPr>
          </a:lstStyle>
          <a:p>
            <a:r>
              <a:rPr lang="en-AU" sz="4000">
                <a:solidFill>
                  <a:schemeClr val="bg1"/>
                </a:solidFill>
              </a:rPr>
              <a:t>Learning</a:t>
            </a:r>
            <a:br>
              <a:rPr lang="en-AU" sz="4000">
                <a:solidFill>
                  <a:schemeClr val="bg1"/>
                </a:solidFill>
              </a:rPr>
            </a:br>
            <a:r>
              <a:rPr lang="en-AU" sz="4000">
                <a:solidFill>
                  <a:schemeClr val="bg1"/>
                </a:solidFill>
              </a:rPr>
              <a:t>reflection</a:t>
            </a:r>
            <a:endParaRPr lang="en-US" sz="4000">
              <a:solidFill>
                <a:schemeClr val="bg1"/>
              </a:solidFill>
            </a:endParaRPr>
          </a:p>
        </p:txBody>
      </p:sp>
      <p:pic>
        <p:nvPicPr>
          <p:cNvPr id="4" name="Content Placeholder 31">
            <a:extLst>
              <a:ext uri="{FF2B5EF4-FFF2-40B4-BE49-F238E27FC236}">
                <a16:creationId xmlns:a16="http://schemas.microsoft.com/office/drawing/2014/main" id="{82AF0747-6951-759B-0A8D-6E6DFE89F1C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2384"/>
          <a:stretch/>
        </p:blipFill>
        <p:spPr>
          <a:xfrm>
            <a:off x="467589" y="3524036"/>
            <a:ext cx="3415396" cy="3333964"/>
          </a:xfrm>
          <a:prstGeom prst="rect">
            <a:avLst/>
          </a:prstGeom>
        </p:spPr>
      </p:pic>
      <p:sp>
        <p:nvSpPr>
          <p:cNvPr id="5" name="Text Placeholder 29">
            <a:extLst>
              <a:ext uri="{FF2B5EF4-FFF2-40B4-BE49-F238E27FC236}">
                <a16:creationId xmlns:a16="http://schemas.microsoft.com/office/drawing/2014/main" id="{9880D5A8-A1F1-506B-1664-35F57F95E0B1}"/>
              </a:ext>
            </a:extLst>
          </p:cNvPr>
          <p:cNvSpPr>
            <a:spLocks noGrp="1"/>
          </p:cNvSpPr>
          <p:nvPr>
            <p:ph type="body" sz="quarter" idx="20" hasCustomPrompt="1"/>
          </p:nvPr>
        </p:nvSpPr>
        <p:spPr>
          <a:xfrm>
            <a:off x="5395865" y="100041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6" name="Text Placeholder 29">
            <a:extLst>
              <a:ext uri="{FF2B5EF4-FFF2-40B4-BE49-F238E27FC236}">
                <a16:creationId xmlns:a16="http://schemas.microsoft.com/office/drawing/2014/main" id="{C2183919-5947-2CBC-F4AD-CCF54BB36E31}"/>
              </a:ext>
            </a:extLst>
          </p:cNvPr>
          <p:cNvSpPr>
            <a:spLocks noGrp="1"/>
          </p:cNvSpPr>
          <p:nvPr>
            <p:ph type="body" sz="quarter" idx="21" hasCustomPrompt="1"/>
          </p:nvPr>
        </p:nvSpPr>
        <p:spPr>
          <a:xfrm>
            <a:off x="5395865" y="279752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7" name="Text Placeholder 29">
            <a:extLst>
              <a:ext uri="{FF2B5EF4-FFF2-40B4-BE49-F238E27FC236}">
                <a16:creationId xmlns:a16="http://schemas.microsoft.com/office/drawing/2014/main" id="{FABE19A9-2E20-6F0D-B6A2-365680BEFBC6}"/>
              </a:ext>
            </a:extLst>
          </p:cNvPr>
          <p:cNvSpPr>
            <a:spLocks noGrp="1"/>
          </p:cNvSpPr>
          <p:nvPr>
            <p:ph type="body" sz="quarter" idx="22" hasCustomPrompt="1"/>
          </p:nvPr>
        </p:nvSpPr>
        <p:spPr>
          <a:xfrm>
            <a:off x="5395865" y="459463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Tree>
    <p:extLst>
      <p:ext uri="{BB962C8B-B14F-4D97-AF65-F5344CB8AC3E}">
        <p14:creationId xmlns:p14="http://schemas.microsoft.com/office/powerpoint/2010/main" val="347578247"/>
      </p:ext>
    </p:extLst>
  </p:cSld>
  <p:clrMapOvr>
    <a:masterClrMapping/>
  </p:clrMapOvr>
  <p:hf hdr="0" ftr="0" dt="0"/>
  <p:extLst>
    <p:ext uri="{DCECCB84-F9BA-43D5-87BE-67443E8EF086}">
      <p15:sldGuideLst xmlns:p15="http://schemas.microsoft.com/office/powerpoint/2012/main">
        <p15:guide id="1" pos="3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Exit Ticket_2 row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p:nvSpPr>
        <p:spPr>
          <a:xfrm>
            <a:off x="7810500" y="2"/>
            <a:ext cx="4381500" cy="685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8">
            <a:extLst>
              <a:ext uri="{FF2B5EF4-FFF2-40B4-BE49-F238E27FC236}">
                <a16:creationId xmlns:a16="http://schemas.microsoft.com/office/drawing/2014/main" id="{0E6FC8D5-BE00-5527-EA26-883820C6199D}"/>
              </a:ext>
            </a:extLst>
          </p:cNvPr>
          <p:cNvSpPr txBox="1">
            <a:spLocks/>
          </p:cNvSpPr>
          <p:nvPr/>
        </p:nvSpPr>
        <p:spPr>
          <a:xfrm>
            <a:off x="8577263" y="534248"/>
            <a:ext cx="3171391" cy="1548244"/>
          </a:xfrm>
          <a:prstGeom prst="rect">
            <a:avLst/>
          </a:prstGeom>
        </p:spPr>
        <p:txBody>
          <a:bodyPr vert="horz" wrap="square" lIns="0" tIns="0" rIns="0" bIns="0" rtlCol="0" anchor="ctr">
            <a:noAutofit/>
          </a:bodyPr>
          <a:lstStyle>
            <a:lvl1pPr algn="l" defTabSz="914400" rtl="0" eaLnBrk="1" latinLnBrk="0" hangingPunct="1">
              <a:lnSpc>
                <a:spcPct val="90000"/>
              </a:lnSpc>
              <a:spcBef>
                <a:spcPct val="0"/>
              </a:spcBef>
              <a:buNone/>
              <a:defRPr sz="3600" b="1" kern="1200">
                <a:solidFill>
                  <a:schemeClr val="tx2"/>
                </a:solidFill>
                <a:latin typeface="Montserrat" panose="00000500000000000000" pitchFamily="2" charset="0"/>
                <a:ea typeface="+mj-ea"/>
                <a:cs typeface="+mj-cs"/>
              </a:defRPr>
            </a:lvl1pPr>
          </a:lstStyle>
          <a:p>
            <a:r>
              <a:rPr lang="en-AU" sz="4400">
                <a:solidFill>
                  <a:schemeClr val="bg1"/>
                </a:solidFill>
              </a:rPr>
              <a:t>Exit</a:t>
            </a:r>
          </a:p>
          <a:p>
            <a:r>
              <a:rPr lang="en-AU" sz="4400">
                <a:solidFill>
                  <a:schemeClr val="bg1"/>
                </a:solidFill>
              </a:rPr>
              <a:t>ticket</a:t>
            </a:r>
            <a:endParaRPr lang="en-US" sz="4400">
              <a:solidFill>
                <a:schemeClr val="bg1"/>
              </a:solidFill>
            </a:endParaRPr>
          </a:p>
        </p:txBody>
      </p:sp>
      <p:sp>
        <p:nvSpPr>
          <p:cNvPr id="4" name="Text Placeholder 29">
            <a:extLst>
              <a:ext uri="{FF2B5EF4-FFF2-40B4-BE49-F238E27FC236}">
                <a16:creationId xmlns:a16="http://schemas.microsoft.com/office/drawing/2014/main" id="{5AFF6B82-54CC-B547-7860-EED2117218A8}"/>
              </a:ext>
            </a:extLst>
          </p:cNvPr>
          <p:cNvSpPr>
            <a:spLocks noGrp="1"/>
          </p:cNvSpPr>
          <p:nvPr>
            <p:ph type="body" sz="quarter" idx="20" hasCustomPrompt="1"/>
          </p:nvPr>
        </p:nvSpPr>
        <p:spPr>
          <a:xfrm>
            <a:off x="1012708" y="100041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5" name="Text Placeholder 29">
            <a:extLst>
              <a:ext uri="{FF2B5EF4-FFF2-40B4-BE49-F238E27FC236}">
                <a16:creationId xmlns:a16="http://schemas.microsoft.com/office/drawing/2014/main" id="{FB9CE1AD-4ED5-1A58-4617-1DC24F76B616}"/>
              </a:ext>
            </a:extLst>
          </p:cNvPr>
          <p:cNvSpPr>
            <a:spLocks noGrp="1"/>
          </p:cNvSpPr>
          <p:nvPr>
            <p:ph type="body" sz="quarter" idx="21" hasCustomPrompt="1"/>
          </p:nvPr>
        </p:nvSpPr>
        <p:spPr>
          <a:xfrm>
            <a:off x="1012708" y="279752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sp>
        <p:nvSpPr>
          <p:cNvPr id="6" name="Text Placeholder 29">
            <a:extLst>
              <a:ext uri="{FF2B5EF4-FFF2-40B4-BE49-F238E27FC236}">
                <a16:creationId xmlns:a16="http://schemas.microsoft.com/office/drawing/2014/main" id="{C6E4003A-2AA8-6AE8-C988-534DF0A2BC0E}"/>
              </a:ext>
            </a:extLst>
          </p:cNvPr>
          <p:cNvSpPr>
            <a:spLocks noGrp="1"/>
          </p:cNvSpPr>
          <p:nvPr>
            <p:ph type="body" sz="quarter" idx="22" hasCustomPrompt="1"/>
          </p:nvPr>
        </p:nvSpPr>
        <p:spPr>
          <a:xfrm>
            <a:off x="1012708" y="4594631"/>
            <a:ext cx="5757409" cy="1262959"/>
          </a:xfrm>
        </p:spPr>
        <p:txBody>
          <a:bodyPr anchor="ctr" anchorCtr="0">
            <a:noAutofit/>
          </a:bodyPr>
          <a:lstStyle>
            <a:lvl1pPr>
              <a:defRPr sz="2000">
                <a:solidFill>
                  <a:schemeClr val="accent1"/>
                </a:solidFill>
                <a:latin typeface="+mn-lt"/>
              </a:defRPr>
            </a:lvl1pPr>
          </a:lstStyle>
          <a:p>
            <a:pPr lvl="0"/>
            <a:r>
              <a:rPr lang="en-US"/>
              <a:t>Insert question</a:t>
            </a:r>
          </a:p>
        </p:txBody>
      </p:sp>
      <p:grpSp>
        <p:nvGrpSpPr>
          <p:cNvPr id="12" name="Graphic 6">
            <a:extLst>
              <a:ext uri="{FF2B5EF4-FFF2-40B4-BE49-F238E27FC236}">
                <a16:creationId xmlns:a16="http://schemas.microsoft.com/office/drawing/2014/main" id="{44CDA110-DA6F-F753-0239-C2C3231C97A1}"/>
              </a:ext>
            </a:extLst>
          </p:cNvPr>
          <p:cNvGrpSpPr/>
          <p:nvPr/>
        </p:nvGrpSpPr>
        <p:grpSpPr>
          <a:xfrm>
            <a:off x="8702977" y="3841248"/>
            <a:ext cx="2582463" cy="2313670"/>
            <a:chOff x="892477" y="3841248"/>
            <a:chExt cx="2582463" cy="2313670"/>
          </a:xfrm>
          <a:noFill/>
        </p:grpSpPr>
        <p:sp>
          <p:nvSpPr>
            <p:cNvPr id="13" name="Freeform: Shape 12">
              <a:extLst>
                <a:ext uri="{FF2B5EF4-FFF2-40B4-BE49-F238E27FC236}">
                  <a16:creationId xmlns:a16="http://schemas.microsoft.com/office/drawing/2014/main" id="{092004E9-377B-21FA-E65D-4B412B127C16}"/>
                </a:ext>
              </a:extLst>
            </p:cNvPr>
            <p:cNvSpPr/>
            <p:nvPr/>
          </p:nvSpPr>
          <p:spPr>
            <a:xfrm>
              <a:off x="892477" y="3841248"/>
              <a:ext cx="2582463" cy="2313670"/>
            </a:xfrm>
            <a:custGeom>
              <a:avLst/>
              <a:gdLst>
                <a:gd name="connsiteX0" fmla="*/ 2582464 w 2582463"/>
                <a:gd name="connsiteY0" fmla="*/ 1021281 h 2313670"/>
                <a:gd name="connsiteX1" fmla="*/ 1291232 w 2582463"/>
                <a:gd name="connsiteY1" fmla="*/ 2042562 h 2313670"/>
                <a:gd name="connsiteX2" fmla="*/ 842108 w 2582463"/>
                <a:gd name="connsiteY2" fmla="*/ 1978324 h 2313670"/>
                <a:gd name="connsiteX3" fmla="*/ 96562 w 2582463"/>
                <a:gd name="connsiteY3" fmla="*/ 2313670 h 2313670"/>
                <a:gd name="connsiteX4" fmla="*/ 392984 w 2582463"/>
                <a:gd name="connsiteY4" fmla="*/ 1750768 h 2313670"/>
                <a:gd name="connsiteX5" fmla="*/ 0 w 2582463"/>
                <a:gd name="connsiteY5" fmla="*/ 1021281 h 2313670"/>
                <a:gd name="connsiteX6" fmla="*/ 1291232 w 2582463"/>
                <a:gd name="connsiteY6" fmla="*/ 0 h 2313670"/>
                <a:gd name="connsiteX7" fmla="*/ 2582464 w 2582463"/>
                <a:gd name="connsiteY7" fmla="*/ 1021281 h 231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2463" h="2313670">
                  <a:moveTo>
                    <a:pt x="2582464" y="1021281"/>
                  </a:moveTo>
                  <a:cubicBezTo>
                    <a:pt x="2582464" y="1585272"/>
                    <a:pt x="2004217" y="2042562"/>
                    <a:pt x="1291232" y="2042562"/>
                  </a:cubicBezTo>
                  <a:cubicBezTo>
                    <a:pt x="1139058" y="2043063"/>
                    <a:pt x="987657" y="2021418"/>
                    <a:pt x="842108" y="1978324"/>
                  </a:cubicBezTo>
                  <a:lnTo>
                    <a:pt x="96562" y="2313670"/>
                  </a:lnTo>
                  <a:lnTo>
                    <a:pt x="392984" y="1750768"/>
                  </a:lnTo>
                  <a:cubicBezTo>
                    <a:pt x="152899" y="1579458"/>
                    <a:pt x="7861" y="1310223"/>
                    <a:pt x="0" y="1021281"/>
                  </a:cubicBezTo>
                  <a:cubicBezTo>
                    <a:pt x="0" y="457290"/>
                    <a:pt x="578247" y="0"/>
                    <a:pt x="1291232" y="0"/>
                  </a:cubicBezTo>
                  <a:cubicBezTo>
                    <a:pt x="2004217" y="0"/>
                    <a:pt x="2582464" y="457290"/>
                    <a:pt x="2582464" y="1021281"/>
                  </a:cubicBezTo>
                  <a:close/>
                </a:path>
              </a:pathLst>
            </a:custGeom>
            <a:noFill/>
            <a:ln w="111919" cap="flat">
              <a:solidFill>
                <a:srgbClr val="A34921"/>
              </a:solidFill>
              <a:prstDash val="solid"/>
              <a:round/>
            </a:ln>
          </p:spPr>
          <p:txBody>
            <a:bodyPr rtlCol="0" anchor="ctr"/>
            <a:lstStyle/>
            <a:p>
              <a:endParaRPr lang="en-US"/>
            </a:p>
          </p:txBody>
        </p:sp>
        <p:sp>
          <p:nvSpPr>
            <p:cNvPr id="14" name="Freeform: Shape 13">
              <a:extLst>
                <a:ext uri="{FF2B5EF4-FFF2-40B4-BE49-F238E27FC236}">
                  <a16:creationId xmlns:a16="http://schemas.microsoft.com/office/drawing/2014/main" id="{73957B67-87F1-2A75-D3A3-8B49D97A5E61}"/>
                </a:ext>
              </a:extLst>
            </p:cNvPr>
            <p:cNvSpPr/>
            <p:nvPr/>
          </p:nvSpPr>
          <p:spPr>
            <a:xfrm>
              <a:off x="2134610" y="5311109"/>
              <a:ext cx="112281" cy="108878"/>
            </a:xfrm>
            <a:custGeom>
              <a:avLst/>
              <a:gdLst>
                <a:gd name="connsiteX0" fmla="*/ 112281 w 112281"/>
                <a:gd name="connsiteY0" fmla="*/ 54439 h 108878"/>
                <a:gd name="connsiteX1" fmla="*/ 56141 w 112281"/>
                <a:gd name="connsiteY1" fmla="*/ 108879 h 108878"/>
                <a:gd name="connsiteX2" fmla="*/ 56141 w 112281"/>
                <a:gd name="connsiteY2" fmla="*/ 108879 h 108878"/>
                <a:gd name="connsiteX3" fmla="*/ 0 w 112281"/>
                <a:gd name="connsiteY3" fmla="*/ 54439 h 108878"/>
                <a:gd name="connsiteX4" fmla="*/ 0 w 112281"/>
                <a:gd name="connsiteY4" fmla="*/ 54439 h 108878"/>
                <a:gd name="connsiteX5" fmla="*/ 56141 w 112281"/>
                <a:gd name="connsiteY5" fmla="*/ 0 h 108878"/>
                <a:gd name="connsiteX6" fmla="*/ 56141 w 112281"/>
                <a:gd name="connsiteY6" fmla="*/ 0 h 108878"/>
                <a:gd name="connsiteX7" fmla="*/ 112281 w 112281"/>
                <a:gd name="connsiteY7" fmla="*/ 54439 h 1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281" h="108878">
                  <a:moveTo>
                    <a:pt x="112281" y="54439"/>
                  </a:moveTo>
                  <a:cubicBezTo>
                    <a:pt x="112281" y="84501"/>
                    <a:pt x="87141" y="108879"/>
                    <a:pt x="56141" y="108879"/>
                  </a:cubicBezTo>
                  <a:lnTo>
                    <a:pt x="56141" y="108879"/>
                  </a:lnTo>
                  <a:cubicBezTo>
                    <a:pt x="25140" y="108879"/>
                    <a:pt x="0" y="84501"/>
                    <a:pt x="0" y="54439"/>
                  </a:cubicBezTo>
                  <a:lnTo>
                    <a:pt x="0" y="54439"/>
                  </a:lnTo>
                  <a:cubicBezTo>
                    <a:pt x="0" y="24378"/>
                    <a:pt x="25140" y="0"/>
                    <a:pt x="56141" y="0"/>
                  </a:cubicBezTo>
                  <a:lnTo>
                    <a:pt x="56141" y="0"/>
                  </a:lnTo>
                  <a:cubicBezTo>
                    <a:pt x="87141" y="0"/>
                    <a:pt x="112281" y="24378"/>
                    <a:pt x="112281" y="54439"/>
                  </a:cubicBezTo>
                  <a:close/>
                </a:path>
              </a:pathLst>
            </a:custGeom>
            <a:noFill/>
            <a:ln w="111919" cap="flat">
              <a:solidFill>
                <a:srgbClr val="A3492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1B3DB665-7E79-22D4-17A0-B63B20E9D935}"/>
                </a:ext>
              </a:extLst>
            </p:cNvPr>
            <p:cNvSpPr/>
            <p:nvPr/>
          </p:nvSpPr>
          <p:spPr>
            <a:xfrm>
              <a:off x="1853907" y="4276762"/>
              <a:ext cx="673686" cy="816589"/>
            </a:xfrm>
            <a:custGeom>
              <a:avLst/>
              <a:gdLst>
                <a:gd name="connsiteX0" fmla="*/ 0 w 673686"/>
                <a:gd name="connsiteY0" fmla="*/ 326636 h 816589"/>
                <a:gd name="connsiteX1" fmla="*/ 336843 w 673686"/>
                <a:gd name="connsiteY1" fmla="*/ 0 h 816589"/>
                <a:gd name="connsiteX2" fmla="*/ 673686 w 673686"/>
                <a:gd name="connsiteY2" fmla="*/ 326636 h 816589"/>
                <a:gd name="connsiteX3" fmla="*/ 336843 w 673686"/>
                <a:gd name="connsiteY3" fmla="*/ 653272 h 816589"/>
                <a:gd name="connsiteX4" fmla="*/ 336843 w 673686"/>
                <a:gd name="connsiteY4" fmla="*/ 816589 h 816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686" h="816589">
                  <a:moveTo>
                    <a:pt x="0" y="326636"/>
                  </a:moveTo>
                  <a:cubicBezTo>
                    <a:pt x="0" y="146240"/>
                    <a:pt x="150805" y="0"/>
                    <a:pt x="336843" y="0"/>
                  </a:cubicBezTo>
                  <a:cubicBezTo>
                    <a:pt x="522882" y="0"/>
                    <a:pt x="673686" y="146240"/>
                    <a:pt x="673686" y="326636"/>
                  </a:cubicBezTo>
                  <a:cubicBezTo>
                    <a:pt x="673686" y="507031"/>
                    <a:pt x="522882" y="653272"/>
                    <a:pt x="336843" y="653272"/>
                  </a:cubicBezTo>
                  <a:lnTo>
                    <a:pt x="336843" y="816589"/>
                  </a:lnTo>
                </a:path>
              </a:pathLst>
            </a:custGeom>
            <a:noFill/>
            <a:ln w="111919" cap="rnd">
              <a:solidFill>
                <a:srgbClr val="A34921"/>
              </a:solidFill>
              <a:prstDash val="solid"/>
              <a:round/>
            </a:ln>
          </p:spPr>
          <p:txBody>
            <a:bodyPr rtlCol="0" anchor="ctr"/>
            <a:lstStyle/>
            <a:p>
              <a:endParaRPr lang="en-US"/>
            </a:p>
          </p:txBody>
        </p:sp>
      </p:grpSp>
    </p:spTree>
    <p:extLst>
      <p:ext uri="{BB962C8B-B14F-4D97-AF65-F5344CB8AC3E}">
        <p14:creationId xmlns:p14="http://schemas.microsoft.com/office/powerpoint/2010/main" val="2237786219"/>
      </p:ext>
    </p:extLst>
  </p:cSld>
  <p:clrMapOvr>
    <a:masterClrMapping/>
  </p:clrMapOvr>
  <p:hf hdr="0" ftr="0" dt="0"/>
  <p:extLst>
    <p:ext uri="{DCECCB84-F9BA-43D5-87BE-67443E8EF086}">
      <p15:sldGuideLst xmlns:p15="http://schemas.microsoft.com/office/powerpoint/2012/main">
        <p15:guide id="1" pos="3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8F7294-1CF1-F6A6-A558-5A70A8FD1529}"/>
              </a:ext>
              <a:ext uri="{C183D7F6-B498-43B3-948B-1728B52AA6E4}">
                <adec:decorative xmlns:adec="http://schemas.microsoft.com/office/drawing/2017/decorative" val="1"/>
              </a:ext>
            </a:extLst>
          </p:cNvPr>
          <p:cNvPicPr/>
          <p:nvPr userDrawn="1"/>
        </p:nvPicPr>
        <p:blipFill>
          <a:blip r:embed="rId2"/>
          <a:stretch>
            <a:fillRect/>
          </a:stretch>
        </p:blipFill>
        <p:spPr>
          <a:xfrm>
            <a:off x="-1" y="0"/>
            <a:ext cx="12192000" cy="6858000"/>
          </a:xfrm>
          <a:prstGeom prst="rect">
            <a:avLst/>
          </a:prstGeom>
        </p:spPr>
      </p:pic>
      <p:pic>
        <p:nvPicPr>
          <p:cNvPr id="17" name="Graphic 16">
            <a:extLst>
              <a:ext uri="{FF2B5EF4-FFF2-40B4-BE49-F238E27FC236}">
                <a16:creationId xmlns:a16="http://schemas.microsoft.com/office/drawing/2014/main" id="{B35292FB-14C0-75C4-C8FC-BBAE815A24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5801" y="990638"/>
            <a:ext cx="2020399" cy="847846"/>
          </a:xfrm>
          <a:prstGeom prst="rect">
            <a:avLst/>
          </a:prstGeom>
        </p:spPr>
      </p:pic>
      <p:grpSp>
        <p:nvGrpSpPr>
          <p:cNvPr id="18" name="Group 17">
            <a:extLst>
              <a:ext uri="{FF2B5EF4-FFF2-40B4-BE49-F238E27FC236}">
                <a16:creationId xmlns:a16="http://schemas.microsoft.com/office/drawing/2014/main" id="{E9EC65B0-773C-7C8F-FFBA-F093AA9AEE83}"/>
              </a:ext>
            </a:extLst>
          </p:cNvPr>
          <p:cNvGrpSpPr/>
          <p:nvPr userDrawn="1"/>
        </p:nvGrpSpPr>
        <p:grpSpPr>
          <a:xfrm>
            <a:off x="5083471" y="5685971"/>
            <a:ext cx="2025057" cy="215848"/>
            <a:chOff x="8776610" y="5731265"/>
            <a:chExt cx="2611456" cy="278351"/>
          </a:xfrm>
        </p:grpSpPr>
        <p:pic>
          <p:nvPicPr>
            <p:cNvPr id="19" name="Graphic 18">
              <a:hlinkClick r:id="rId5"/>
              <a:extLst>
                <a:ext uri="{FF2B5EF4-FFF2-40B4-BE49-F238E27FC236}">
                  <a16:creationId xmlns:a16="http://schemas.microsoft.com/office/drawing/2014/main" id="{44395333-D06F-3A71-F5D3-B42922314F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76610" y="5731265"/>
              <a:ext cx="158797" cy="254075"/>
            </a:xfrm>
            <a:prstGeom prst="rect">
              <a:avLst/>
            </a:prstGeom>
          </p:spPr>
        </p:pic>
        <p:pic>
          <p:nvPicPr>
            <p:cNvPr id="20" name="Graphic 19">
              <a:hlinkClick r:id="rId8"/>
              <a:extLst>
                <a:ext uri="{FF2B5EF4-FFF2-40B4-BE49-F238E27FC236}">
                  <a16:creationId xmlns:a16="http://schemas.microsoft.com/office/drawing/2014/main" id="{A9B1947F-EBFE-4B1C-51CF-8454028C67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05102" y="5755541"/>
              <a:ext cx="222315" cy="254075"/>
            </a:xfrm>
            <a:prstGeom prst="rect">
              <a:avLst/>
            </a:prstGeom>
          </p:spPr>
        </p:pic>
        <p:pic>
          <p:nvPicPr>
            <p:cNvPr id="21" name="Graphic 20">
              <a:hlinkClick r:id="rId11"/>
              <a:extLst>
                <a:ext uri="{FF2B5EF4-FFF2-40B4-BE49-F238E27FC236}">
                  <a16:creationId xmlns:a16="http://schemas.microsoft.com/office/drawing/2014/main" id="{E8AB5662-74E7-7EC6-5FB3-D0E8AC76B7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15103" y="5747449"/>
              <a:ext cx="254075" cy="254075"/>
            </a:xfrm>
            <a:prstGeom prst="rect">
              <a:avLst/>
            </a:prstGeom>
          </p:spPr>
        </p:pic>
        <p:pic>
          <p:nvPicPr>
            <p:cNvPr id="22" name="Graphic 21">
              <a:hlinkClick r:id="rId14"/>
              <a:extLst>
                <a:ext uri="{FF2B5EF4-FFF2-40B4-BE49-F238E27FC236}">
                  <a16:creationId xmlns:a16="http://schemas.microsoft.com/office/drawing/2014/main" id="{2E0EC9E6-6F6F-328C-21DB-43C4D47E3E7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02232" y="5755541"/>
              <a:ext cx="285834" cy="254075"/>
            </a:xfrm>
            <a:prstGeom prst="rect">
              <a:avLst/>
            </a:prstGeom>
          </p:spPr>
        </p:pic>
      </p:grpSp>
      <p:sp>
        <p:nvSpPr>
          <p:cNvPr id="23" name="TextBox 22">
            <a:extLst>
              <a:ext uri="{FF2B5EF4-FFF2-40B4-BE49-F238E27FC236}">
                <a16:creationId xmlns:a16="http://schemas.microsoft.com/office/drawing/2014/main" id="{F4912F8A-0ECA-1663-F255-977C4237B81E}"/>
              </a:ext>
            </a:extLst>
          </p:cNvPr>
          <p:cNvSpPr txBox="1"/>
          <p:nvPr userDrawn="1"/>
        </p:nvSpPr>
        <p:spPr>
          <a:xfrm>
            <a:off x="3048000" y="497575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2EAE0"/>
                </a:solidFill>
                <a:effectLst/>
                <a:uLnTx/>
                <a:uFillTx/>
                <a:latin typeface="Montserrat" panose="00000500000000000000" pitchFamily="2" charset="0"/>
                <a:ea typeface="+mn-ea"/>
                <a:cs typeface="+mn-cs"/>
              </a:rPr>
              <a:t>For more information, visit edresearch.edu.au</a:t>
            </a:r>
          </a:p>
        </p:txBody>
      </p:sp>
      <p:sp>
        <p:nvSpPr>
          <p:cNvPr id="24" name="TextBox 23">
            <a:extLst>
              <a:ext uri="{FF2B5EF4-FFF2-40B4-BE49-F238E27FC236}">
                <a16:creationId xmlns:a16="http://schemas.microsoft.com/office/drawing/2014/main" id="{A14C2472-72A6-4663-2828-0B0C5C530EBB}"/>
              </a:ext>
            </a:extLst>
          </p:cNvPr>
          <p:cNvSpPr txBox="1"/>
          <p:nvPr userDrawn="1"/>
        </p:nvSpPr>
        <p:spPr>
          <a:xfrm>
            <a:off x="849349" y="2927477"/>
            <a:ext cx="104932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2EAE0"/>
                </a:solidFill>
                <a:effectLst/>
                <a:uLnTx/>
                <a:uFillTx/>
                <a:latin typeface="Montserrat" panose="00000500000000000000" pitchFamily="2" charset="0"/>
                <a:ea typeface="+mn-ea"/>
                <a:cs typeface="+mn-cs"/>
              </a:rPr>
              <a:t>Evidence and resources educators can trust</a:t>
            </a:r>
          </a:p>
        </p:txBody>
      </p:sp>
    </p:spTree>
    <p:extLst>
      <p:ext uri="{BB962C8B-B14F-4D97-AF65-F5344CB8AC3E}">
        <p14:creationId xmlns:p14="http://schemas.microsoft.com/office/powerpoint/2010/main" val="1547554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BFB5-07C3-B59D-4E38-5F8D2624C7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CBD00C-1254-0F29-4B85-5595C438FC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F921C8-D06F-3757-3979-9C4831DA10D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DD1572F4-A816-C176-50B5-69DACA240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B637-9728-8E12-15AF-5F2E3BA05E23}"/>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75601930"/>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1802-B2C9-7CBF-8EE5-50DA1449AE55}"/>
              </a:ext>
            </a:extLst>
          </p:cNvPr>
          <p:cNvSpPr>
            <a:spLocks noGrp="1"/>
          </p:cNvSpPr>
          <p:nvPr>
            <p:ph type="title"/>
          </p:nvPr>
        </p:nvSpPr>
        <p:spPr>
          <a:xfrm>
            <a:off x="704204" y="497147"/>
            <a:ext cx="10792472" cy="5326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C346CB-C25D-BC60-5350-9F157353967A}"/>
              </a:ext>
            </a:extLst>
          </p:cNvPr>
          <p:cNvSpPr>
            <a:spLocks noGrp="1"/>
          </p:cNvSpPr>
          <p:nvPr>
            <p:ph sz="half" idx="1"/>
          </p:nvPr>
        </p:nvSpPr>
        <p:spPr>
          <a:xfrm>
            <a:off x="708732" y="1898944"/>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6A55C02-C98E-80CB-4452-4C0686A1C8A4}"/>
              </a:ext>
            </a:extLst>
          </p:cNvPr>
          <p:cNvSpPr>
            <a:spLocks noGrp="1"/>
          </p:cNvSpPr>
          <p:nvPr>
            <p:ph sz="half" idx="2"/>
          </p:nvPr>
        </p:nvSpPr>
        <p:spPr>
          <a:xfrm>
            <a:off x="6301668" y="1898944"/>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D1788DC-CC82-51F0-1BFF-E260417DE48C}"/>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6" name="Footer Placeholder 5">
            <a:extLst>
              <a:ext uri="{FF2B5EF4-FFF2-40B4-BE49-F238E27FC236}">
                <a16:creationId xmlns:a16="http://schemas.microsoft.com/office/drawing/2014/main" id="{D2C16986-105D-E1B8-514B-977C240006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35CCA-0DE5-6453-7E1F-E44ADC918E8C}"/>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722088238"/>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C132-A320-95EA-71AA-CF81DF5A2F57}"/>
              </a:ext>
            </a:extLst>
          </p:cNvPr>
          <p:cNvSpPr>
            <a:spLocks noGrp="1"/>
          </p:cNvSpPr>
          <p:nvPr>
            <p:ph type="title"/>
          </p:nvPr>
        </p:nvSpPr>
        <p:spPr>
          <a:xfrm>
            <a:off x="704203" y="494006"/>
            <a:ext cx="10792472" cy="65121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05168F-6FA8-A476-E604-162675127BAC}"/>
              </a:ext>
            </a:extLst>
          </p:cNvPr>
          <p:cNvSpPr>
            <a:spLocks noGrp="1"/>
          </p:cNvSpPr>
          <p:nvPr>
            <p:ph type="body" idx="1"/>
          </p:nvPr>
        </p:nvSpPr>
        <p:spPr>
          <a:xfrm>
            <a:off x="704203" y="1281369"/>
            <a:ext cx="5157787" cy="823912"/>
          </a:xfrm>
        </p:spPr>
        <p:txBody>
          <a:bodyPr anchor="b">
            <a:normAutofit/>
          </a:bodyPr>
          <a:lstStyle>
            <a:lvl1pPr marL="0" indent="0">
              <a:buNone/>
              <a:defRPr sz="2000" b="0">
                <a:solidFill>
                  <a:schemeClr val="accent1"/>
                </a:solidFill>
                <a:latin typeface="Montserrat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4A49920-F5AC-3EFA-51EC-049A74CEC9C2}"/>
              </a:ext>
            </a:extLst>
          </p:cNvPr>
          <p:cNvSpPr>
            <a:spLocks noGrp="1"/>
          </p:cNvSpPr>
          <p:nvPr>
            <p:ph sz="half" idx="2"/>
          </p:nvPr>
        </p:nvSpPr>
        <p:spPr>
          <a:xfrm>
            <a:off x="704203" y="2388791"/>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32DFB73-D77D-8B64-D468-60C7D04E504A}"/>
              </a:ext>
            </a:extLst>
          </p:cNvPr>
          <p:cNvSpPr>
            <a:spLocks noGrp="1"/>
          </p:cNvSpPr>
          <p:nvPr>
            <p:ph type="body" sz="quarter" idx="3"/>
          </p:nvPr>
        </p:nvSpPr>
        <p:spPr>
          <a:xfrm>
            <a:off x="6304609" y="1281369"/>
            <a:ext cx="5183188" cy="823912"/>
          </a:xfrm>
        </p:spPr>
        <p:txBody>
          <a:bodyPr anchor="b">
            <a:normAutofit/>
          </a:bodyPr>
          <a:lstStyle>
            <a:lvl1pPr marL="0" indent="0">
              <a:buNone/>
              <a:defRPr sz="2000" b="0">
                <a:solidFill>
                  <a:schemeClr val="accent1"/>
                </a:solidFill>
                <a:latin typeface="Montserrat Medium" panose="000006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BB5134-C676-AF12-8A01-1687BF61D592}"/>
              </a:ext>
            </a:extLst>
          </p:cNvPr>
          <p:cNvSpPr>
            <a:spLocks noGrp="1"/>
          </p:cNvSpPr>
          <p:nvPr>
            <p:ph sz="quarter" idx="4"/>
          </p:nvPr>
        </p:nvSpPr>
        <p:spPr>
          <a:xfrm>
            <a:off x="6304609" y="2388791"/>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15FBC5D-E907-0936-1BFD-AC7466993FE4}"/>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8" name="Footer Placeholder 7">
            <a:extLst>
              <a:ext uri="{FF2B5EF4-FFF2-40B4-BE49-F238E27FC236}">
                <a16:creationId xmlns:a16="http://schemas.microsoft.com/office/drawing/2014/main" id="{03325C30-50DA-0927-818C-D76ED70DEE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6EC849-80C5-4C21-41CC-62E535F998F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3196837747"/>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Back cov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8F7294-1CF1-F6A6-A558-5A70A8FD1529}"/>
              </a:ext>
              <a:ext uri="{C183D7F6-B498-43B3-948B-1728B52AA6E4}">
                <adec:decorative xmlns:adec="http://schemas.microsoft.com/office/drawing/2017/decorative" val="1"/>
              </a:ext>
            </a:extLst>
          </p:cNvPr>
          <p:cNvPicPr/>
          <p:nvPr/>
        </p:nvPicPr>
        <p:blipFill>
          <a:blip r:embed="rId2"/>
          <a:stretch>
            <a:fillRect/>
          </a:stretch>
        </p:blipFill>
        <p:spPr>
          <a:xfrm>
            <a:off x="-1" y="0"/>
            <a:ext cx="12192000" cy="6858000"/>
          </a:xfrm>
          <a:prstGeom prst="rect">
            <a:avLst/>
          </a:prstGeom>
        </p:spPr>
      </p:pic>
      <p:pic>
        <p:nvPicPr>
          <p:cNvPr id="17" name="Graphic 16">
            <a:extLst>
              <a:ext uri="{FF2B5EF4-FFF2-40B4-BE49-F238E27FC236}">
                <a16:creationId xmlns:a16="http://schemas.microsoft.com/office/drawing/2014/main" id="{B35292FB-14C0-75C4-C8FC-BBAE815A2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5801" y="990638"/>
            <a:ext cx="2020399" cy="847846"/>
          </a:xfrm>
          <a:prstGeom prst="rect">
            <a:avLst/>
          </a:prstGeom>
        </p:spPr>
      </p:pic>
      <p:grpSp>
        <p:nvGrpSpPr>
          <p:cNvPr id="18" name="Group 17">
            <a:extLst>
              <a:ext uri="{FF2B5EF4-FFF2-40B4-BE49-F238E27FC236}">
                <a16:creationId xmlns:a16="http://schemas.microsoft.com/office/drawing/2014/main" id="{E9EC65B0-773C-7C8F-FFBA-F093AA9AEE83}"/>
              </a:ext>
            </a:extLst>
          </p:cNvPr>
          <p:cNvGrpSpPr/>
          <p:nvPr/>
        </p:nvGrpSpPr>
        <p:grpSpPr>
          <a:xfrm>
            <a:off x="5083471" y="5685971"/>
            <a:ext cx="2025057" cy="215848"/>
            <a:chOff x="8776610" y="5731265"/>
            <a:chExt cx="2611456" cy="278351"/>
          </a:xfrm>
        </p:grpSpPr>
        <p:pic>
          <p:nvPicPr>
            <p:cNvPr id="19" name="Graphic 18">
              <a:hlinkClick r:id="rId5"/>
              <a:extLst>
                <a:ext uri="{FF2B5EF4-FFF2-40B4-BE49-F238E27FC236}">
                  <a16:creationId xmlns:a16="http://schemas.microsoft.com/office/drawing/2014/main" id="{44395333-D06F-3A71-F5D3-B42922314F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76610" y="5731265"/>
              <a:ext cx="158797" cy="254075"/>
            </a:xfrm>
            <a:prstGeom prst="rect">
              <a:avLst/>
            </a:prstGeom>
          </p:spPr>
        </p:pic>
        <p:pic>
          <p:nvPicPr>
            <p:cNvPr id="20" name="Graphic 19">
              <a:hlinkClick r:id="rId8"/>
              <a:extLst>
                <a:ext uri="{FF2B5EF4-FFF2-40B4-BE49-F238E27FC236}">
                  <a16:creationId xmlns:a16="http://schemas.microsoft.com/office/drawing/2014/main" id="{A9B1947F-EBFE-4B1C-51CF-8454028C67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05102" y="5755541"/>
              <a:ext cx="222315" cy="254075"/>
            </a:xfrm>
            <a:prstGeom prst="rect">
              <a:avLst/>
            </a:prstGeom>
          </p:spPr>
        </p:pic>
        <p:pic>
          <p:nvPicPr>
            <p:cNvPr id="21" name="Graphic 20">
              <a:hlinkClick r:id="rId11"/>
              <a:extLst>
                <a:ext uri="{FF2B5EF4-FFF2-40B4-BE49-F238E27FC236}">
                  <a16:creationId xmlns:a16="http://schemas.microsoft.com/office/drawing/2014/main" id="{E8AB5662-74E7-7EC6-5FB3-D0E8AC76B7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15103" y="5747449"/>
              <a:ext cx="254075" cy="254075"/>
            </a:xfrm>
            <a:prstGeom prst="rect">
              <a:avLst/>
            </a:prstGeom>
          </p:spPr>
        </p:pic>
        <p:pic>
          <p:nvPicPr>
            <p:cNvPr id="22" name="Graphic 21">
              <a:hlinkClick r:id="rId14"/>
              <a:extLst>
                <a:ext uri="{FF2B5EF4-FFF2-40B4-BE49-F238E27FC236}">
                  <a16:creationId xmlns:a16="http://schemas.microsoft.com/office/drawing/2014/main" id="{2E0EC9E6-6F6F-328C-21DB-43C4D47E3E7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02232" y="5755541"/>
              <a:ext cx="285834" cy="254075"/>
            </a:xfrm>
            <a:prstGeom prst="rect">
              <a:avLst/>
            </a:prstGeom>
          </p:spPr>
        </p:pic>
      </p:grpSp>
      <p:sp>
        <p:nvSpPr>
          <p:cNvPr id="23" name="TextBox 22">
            <a:extLst>
              <a:ext uri="{FF2B5EF4-FFF2-40B4-BE49-F238E27FC236}">
                <a16:creationId xmlns:a16="http://schemas.microsoft.com/office/drawing/2014/main" id="{F4912F8A-0ECA-1663-F255-977C4237B81E}"/>
              </a:ext>
            </a:extLst>
          </p:cNvPr>
          <p:cNvSpPr txBox="1"/>
          <p:nvPr/>
        </p:nvSpPr>
        <p:spPr>
          <a:xfrm>
            <a:off x="3048000" y="4975752"/>
            <a:ext cx="6096000" cy="369332"/>
          </a:xfrm>
          <a:prstGeom prst="rect">
            <a:avLst/>
          </a:prstGeom>
          <a:noFill/>
        </p:spPr>
        <p:txBody>
          <a:bodyPr wrap="square">
            <a:spAutoFit/>
          </a:bodyPr>
          <a:lstStyle/>
          <a:p>
            <a:pPr algn="ctr"/>
            <a:r>
              <a:rPr lang="en-AU" b="1">
                <a:solidFill>
                  <a:schemeClr val="bg1"/>
                </a:solidFill>
                <a:latin typeface="Montserrat" panose="00000500000000000000" pitchFamily="2" charset="0"/>
              </a:rPr>
              <a:t>For more information, visit edresearch.edu.au</a:t>
            </a:r>
          </a:p>
        </p:txBody>
      </p:sp>
      <p:sp>
        <p:nvSpPr>
          <p:cNvPr id="24" name="TextBox 23">
            <a:extLst>
              <a:ext uri="{FF2B5EF4-FFF2-40B4-BE49-F238E27FC236}">
                <a16:creationId xmlns:a16="http://schemas.microsoft.com/office/drawing/2014/main" id="{A14C2472-72A6-4663-2828-0B0C5C530EBB}"/>
              </a:ext>
            </a:extLst>
          </p:cNvPr>
          <p:cNvSpPr txBox="1"/>
          <p:nvPr/>
        </p:nvSpPr>
        <p:spPr>
          <a:xfrm>
            <a:off x="849349" y="2927477"/>
            <a:ext cx="10493298" cy="461665"/>
          </a:xfrm>
          <a:prstGeom prst="rect">
            <a:avLst/>
          </a:prstGeom>
          <a:noFill/>
        </p:spPr>
        <p:txBody>
          <a:bodyPr wrap="square">
            <a:spAutoFit/>
          </a:bodyPr>
          <a:lstStyle/>
          <a:p>
            <a:pPr algn="ctr"/>
            <a:r>
              <a:rPr lang="en-AU" sz="2400" b="0">
                <a:solidFill>
                  <a:schemeClr val="bg1"/>
                </a:solidFill>
                <a:latin typeface="Montserrat" panose="00000500000000000000" pitchFamily="2" charset="0"/>
              </a:rPr>
              <a:t>Evidence and resources educators can trust</a:t>
            </a:r>
          </a:p>
        </p:txBody>
      </p:sp>
    </p:spTree>
    <p:extLst>
      <p:ext uri="{BB962C8B-B14F-4D97-AF65-F5344CB8AC3E}">
        <p14:creationId xmlns:p14="http://schemas.microsoft.com/office/powerpoint/2010/main" val="7596553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Plain Title pag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3216E02D-AF5D-C503-1CAE-096F48819210}"/>
              </a:ext>
            </a:extLst>
          </p:cNvPr>
          <p:cNvSpPr>
            <a:spLocks noGrp="1"/>
          </p:cNvSpPr>
          <p:nvPr>
            <p:ph type="title"/>
          </p:nvPr>
        </p:nvSpPr>
        <p:spPr>
          <a:xfrm>
            <a:off x="766763" y="620688"/>
            <a:ext cx="10587037" cy="432048"/>
          </a:xfrm>
          <a:prstGeom prst="rect">
            <a:avLst/>
          </a:prstGeom>
        </p:spPr>
        <p:txBody>
          <a:bodyPr vert="horz" lIns="0" tIns="0" rIns="0" bIns="0" rtlCol="0" anchor="t" anchorCtr="0">
            <a:noAutofit/>
          </a:bodyPr>
          <a:lstStyle>
            <a:lvl1pPr>
              <a:defRPr spc="0"/>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50F91F61-6509-DB50-9BF3-8FB834E4D419}"/>
              </a:ext>
            </a:extLst>
          </p:cNvPr>
          <p:cNvSpPr>
            <a:spLocks noGrp="1"/>
          </p:cNvSpPr>
          <p:nvPr>
            <p:ph type="body" sz="quarter" idx="10" hasCustomPrompt="1"/>
          </p:nvPr>
        </p:nvSpPr>
        <p:spPr>
          <a:xfrm>
            <a:off x="687252" y="893130"/>
            <a:ext cx="10768013" cy="503237"/>
          </a:xfrm>
          <a:prstGeom prst="rect">
            <a:avLst/>
          </a:prstGeom>
        </p:spPr>
        <p:txBody>
          <a:bodyPr/>
          <a:lstStyle>
            <a:lvl1pPr>
              <a:defRPr sz="1600" b="0" i="0">
                <a:solidFill>
                  <a:schemeClr val="accent1"/>
                </a:solidFill>
                <a:latin typeface="Montserrat Medium" pitchFamily="2" charset="77"/>
              </a:defRPr>
            </a:lvl1pPr>
            <a:lvl2pPr>
              <a:defRPr sz="1600"/>
            </a:lvl2pPr>
            <a:lvl3pPr>
              <a:defRPr sz="1600"/>
            </a:lvl3pPr>
            <a:lvl4pPr>
              <a:defRPr sz="1600"/>
            </a:lvl4pPr>
            <a:lvl5pPr>
              <a:defRPr sz="1600"/>
            </a:lvl5pPr>
          </a:lstStyle>
          <a:p>
            <a:pPr>
              <a:lnSpc>
                <a:spcPct val="150000"/>
              </a:lnSpc>
            </a:pPr>
            <a:r>
              <a:rPr lang="en-US" sz="1600" b="0" i="0" spc="0" baseline="0">
                <a:solidFill>
                  <a:schemeClr val="accent1"/>
                </a:solidFill>
                <a:latin typeface="Montserrat Medium" pitchFamily="2" charset="77"/>
              </a:rPr>
              <a:t>Click to edit subtitle</a:t>
            </a:r>
            <a:endParaRPr lang="en-US" sz="1600" i="1" spc="0" baseline="0">
              <a:solidFill>
                <a:schemeClr val="accent1"/>
              </a:solidFill>
              <a:latin typeface="+mn-lt"/>
            </a:endParaRPr>
          </a:p>
        </p:txBody>
      </p:sp>
    </p:spTree>
    <p:extLst>
      <p:ext uri="{BB962C8B-B14F-4D97-AF65-F5344CB8AC3E}">
        <p14:creationId xmlns:p14="http://schemas.microsoft.com/office/powerpoint/2010/main" val="29778983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D6BCD7-7474-9965-CAF1-51F402D97EE3}"/>
              </a:ext>
            </a:extLst>
          </p:cNvPr>
          <p:cNvSpPr/>
          <p:nvPr userDrawn="1"/>
        </p:nvSpPr>
        <p:spPr>
          <a:xfrm>
            <a:off x="0" y="1894024"/>
            <a:ext cx="12192000" cy="37343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EEC9EC47-D33F-A881-984F-68233DC01F2C}"/>
              </a:ext>
            </a:extLst>
          </p:cNvPr>
          <p:cNvSpPr txBox="1">
            <a:spLocks/>
          </p:cNvSpPr>
          <p:nvPr userDrawn="1"/>
        </p:nvSpPr>
        <p:spPr>
          <a:xfrm>
            <a:off x="1312307" y="2268131"/>
            <a:ext cx="9567385" cy="2892539"/>
          </a:xfrm>
          <a:prstGeom prst="rect">
            <a:avLst/>
          </a:prstGeom>
        </p:spPr>
        <p:txBody>
          <a:bodyPr vert="horz" lIns="91440" tIns="45720" rIns="91440" bIns="0" rtlCol="0" anchor="t">
            <a:noAutofit/>
          </a:bodyPr>
          <a:lstStyle>
            <a:lvl1pPr algn="l" defTabSz="914400" rtl="0" eaLnBrk="1" latinLnBrk="0" hangingPunct="1">
              <a:lnSpc>
                <a:spcPct val="90000"/>
              </a:lnSpc>
              <a:spcBef>
                <a:spcPct val="0"/>
              </a:spcBef>
              <a:buNone/>
              <a:defRPr sz="2800" b="1" i="0" kern="1800" spc="-100" baseline="0">
                <a:solidFill>
                  <a:schemeClr val="tx1"/>
                </a:solidFill>
                <a:latin typeface="Montserrat Medium" pitchFamily="2" charset="77"/>
                <a:ea typeface="+mj-ea"/>
                <a:cs typeface="+mj-cs"/>
              </a:defRPr>
            </a:lvl1pPr>
          </a:lstStyle>
          <a:p>
            <a:pPr marL="285750" indent="-285750">
              <a:lnSpc>
                <a:spcPct val="100000"/>
              </a:lnSpc>
              <a:spcAft>
                <a:spcPts val="3000"/>
              </a:spcAft>
              <a:buClr>
                <a:schemeClr val="accent1"/>
              </a:buClr>
              <a:buSzPct val="150000"/>
              <a:buFont typeface="Arial" panose="020B0604020202020204" pitchFamily="34" charset="0"/>
              <a:buChar char="•"/>
            </a:pPr>
            <a:endParaRPr lang="en-US" sz="1600" b="0" i="0" spc="0" baseline="0">
              <a:solidFill>
                <a:schemeClr val="tx2"/>
              </a:solidFill>
              <a:latin typeface="+mn-lt"/>
            </a:endParaRPr>
          </a:p>
        </p:txBody>
      </p:sp>
      <p:sp>
        <p:nvSpPr>
          <p:cNvPr id="6" name="Text Placeholder 5">
            <a:extLst>
              <a:ext uri="{FF2B5EF4-FFF2-40B4-BE49-F238E27FC236}">
                <a16:creationId xmlns:a16="http://schemas.microsoft.com/office/drawing/2014/main" id="{5387B6F7-D629-09A9-297B-CCD0533572C9}"/>
              </a:ext>
            </a:extLst>
          </p:cNvPr>
          <p:cNvSpPr>
            <a:spLocks noGrp="1"/>
          </p:cNvSpPr>
          <p:nvPr>
            <p:ph type="body" sz="quarter" idx="10" hasCustomPrompt="1"/>
          </p:nvPr>
        </p:nvSpPr>
        <p:spPr>
          <a:xfrm>
            <a:off x="1306513" y="2257425"/>
            <a:ext cx="10047287" cy="3038475"/>
          </a:xfrm>
          <a:prstGeom prst="rect">
            <a:avLst/>
          </a:prstGeom>
        </p:spPr>
        <p:txBody>
          <a:bodyPr anchor="ctr"/>
          <a:lstStyle>
            <a:lvl1pPr marL="0" indent="0">
              <a:buNone/>
              <a:defRPr sz="1600" b="0" i="0">
                <a:latin typeface="Montserrat" pitchFamily="2" charset="77"/>
              </a:defRPr>
            </a:lvl1pPr>
          </a:lstStyle>
          <a:p>
            <a:pPr marL="285750" indent="-285750">
              <a:lnSpc>
                <a:spcPct val="100000"/>
              </a:lnSpc>
              <a:spcAft>
                <a:spcPts val="3000"/>
              </a:spcAft>
              <a:buClr>
                <a:schemeClr val="accent1"/>
              </a:buClr>
              <a:buSzPct val="150000"/>
              <a:buFont typeface="Arial" panose="020B0604020202020204" pitchFamily="34" charset="0"/>
              <a:buChar char="•"/>
            </a:pPr>
            <a:r>
              <a:rPr lang="en-US" sz="1800" b="0" i="0" spc="0" baseline="0">
                <a:solidFill>
                  <a:schemeClr val="tx2"/>
                </a:solidFill>
                <a:latin typeface="+mn-lt"/>
              </a:rPr>
              <a:t>Insert text point</a:t>
            </a:r>
          </a:p>
          <a:p>
            <a:pPr marL="285750" marR="0" lvl="0" indent="-285750" algn="l" defTabSz="914400" rtl="0" eaLnBrk="1" fontAlgn="auto" latinLnBrk="0" hangingPunct="1">
              <a:lnSpc>
                <a:spcPct val="100000"/>
              </a:lnSpc>
              <a:spcBef>
                <a:spcPts val="0"/>
              </a:spcBef>
              <a:spcAft>
                <a:spcPts val="3000"/>
              </a:spcAft>
              <a:buClr>
                <a:schemeClr val="accent1"/>
              </a:buClr>
              <a:buSzPct val="150000"/>
              <a:buFont typeface="Arial" panose="020B0604020202020204" pitchFamily="34" charset="0"/>
              <a:buChar char="•"/>
              <a:tabLst/>
              <a:defRPr/>
            </a:pPr>
            <a:r>
              <a:rPr lang="en-US" sz="1800" b="0" i="0" spc="0" baseline="0">
                <a:solidFill>
                  <a:schemeClr val="tx2"/>
                </a:solidFill>
                <a:latin typeface="+mn-lt"/>
              </a:rPr>
              <a:t>Insert text point</a:t>
            </a:r>
          </a:p>
          <a:p>
            <a:pPr marL="285750" indent="-285750">
              <a:lnSpc>
                <a:spcPct val="100000"/>
              </a:lnSpc>
              <a:spcAft>
                <a:spcPts val="3000"/>
              </a:spcAft>
              <a:buClr>
                <a:schemeClr val="accent1"/>
              </a:buClr>
              <a:buSzPct val="150000"/>
              <a:buFont typeface="Arial" panose="020B0604020202020204" pitchFamily="34" charset="0"/>
              <a:buChar char="•"/>
            </a:pPr>
            <a:endParaRPr lang="en-US" sz="1800" b="0" i="0" spc="0" baseline="0">
              <a:solidFill>
                <a:schemeClr val="tx2"/>
              </a:solidFill>
              <a:latin typeface="+mn-lt"/>
            </a:endParaRPr>
          </a:p>
        </p:txBody>
      </p:sp>
      <p:sp>
        <p:nvSpPr>
          <p:cNvPr id="9" name="Text Placeholder 9">
            <a:extLst>
              <a:ext uri="{FF2B5EF4-FFF2-40B4-BE49-F238E27FC236}">
                <a16:creationId xmlns:a16="http://schemas.microsoft.com/office/drawing/2014/main" id="{3BA1983D-1F01-94BD-169C-B5866A8BBAC6}"/>
              </a:ext>
            </a:extLst>
          </p:cNvPr>
          <p:cNvSpPr>
            <a:spLocks noGrp="1"/>
          </p:cNvSpPr>
          <p:nvPr>
            <p:ph type="body" sz="quarter" idx="11" hasCustomPrompt="1"/>
          </p:nvPr>
        </p:nvSpPr>
        <p:spPr>
          <a:xfrm>
            <a:off x="687252" y="893130"/>
            <a:ext cx="10768013" cy="503237"/>
          </a:xfrm>
          <a:prstGeom prst="rect">
            <a:avLst/>
          </a:prstGeom>
        </p:spPr>
        <p:txBody>
          <a:bodyPr/>
          <a:lstStyle>
            <a:lvl1pPr>
              <a:defRPr sz="1600" b="0" i="0">
                <a:solidFill>
                  <a:schemeClr val="accent1"/>
                </a:solidFill>
                <a:latin typeface="Montserrat Medium" pitchFamily="2" charset="77"/>
              </a:defRPr>
            </a:lvl1pPr>
            <a:lvl2pPr>
              <a:defRPr sz="1600"/>
            </a:lvl2pPr>
            <a:lvl3pPr>
              <a:defRPr sz="1600"/>
            </a:lvl3pPr>
            <a:lvl4pPr>
              <a:defRPr sz="1600"/>
            </a:lvl4pPr>
            <a:lvl5pPr>
              <a:defRPr sz="1600"/>
            </a:lvl5pPr>
          </a:lstStyle>
          <a:p>
            <a:pPr>
              <a:lnSpc>
                <a:spcPct val="150000"/>
              </a:lnSpc>
            </a:pPr>
            <a:r>
              <a:rPr lang="en-US" sz="1600" b="0" i="0" spc="0" baseline="0">
                <a:solidFill>
                  <a:schemeClr val="accent1"/>
                </a:solidFill>
                <a:latin typeface="Montserrat Medium" pitchFamily="2" charset="77"/>
              </a:rPr>
              <a:t>Click to edit subtitle</a:t>
            </a:r>
            <a:endParaRPr lang="en-US" sz="1600" i="1" spc="0" baseline="0">
              <a:solidFill>
                <a:schemeClr val="accent1"/>
              </a:solidFill>
              <a:latin typeface="+mn-lt"/>
            </a:endParaRPr>
          </a:p>
        </p:txBody>
      </p:sp>
      <p:sp>
        <p:nvSpPr>
          <p:cNvPr id="2" name="TextBox 1">
            <a:extLst>
              <a:ext uri="{FF2B5EF4-FFF2-40B4-BE49-F238E27FC236}">
                <a16:creationId xmlns:a16="http://schemas.microsoft.com/office/drawing/2014/main" id="{BFDD198F-C53D-CC1F-ECB7-DB4D658E35A5}"/>
              </a:ext>
            </a:extLst>
          </p:cNvPr>
          <p:cNvSpPr txBox="1"/>
          <p:nvPr userDrawn="1"/>
        </p:nvSpPr>
        <p:spPr>
          <a:xfrm>
            <a:off x="2770909" y="6622473"/>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5" name="Title Placeholder 1">
            <a:extLst>
              <a:ext uri="{FF2B5EF4-FFF2-40B4-BE49-F238E27FC236}">
                <a16:creationId xmlns:a16="http://schemas.microsoft.com/office/drawing/2014/main" id="{02B258F6-E451-D0A7-4BCE-F0F7F1AD0D8A}"/>
              </a:ext>
            </a:extLst>
          </p:cNvPr>
          <p:cNvSpPr>
            <a:spLocks noGrp="1"/>
          </p:cNvSpPr>
          <p:nvPr>
            <p:ph type="title"/>
          </p:nvPr>
        </p:nvSpPr>
        <p:spPr>
          <a:xfrm>
            <a:off x="766763" y="620688"/>
            <a:ext cx="10587037" cy="432048"/>
          </a:xfrm>
          <a:prstGeom prst="rect">
            <a:avLst/>
          </a:prstGeom>
        </p:spPr>
        <p:txBody>
          <a:bodyPr vert="horz" lIns="0" tIns="0" rIns="0" bIns="0" rtlCol="0" anchor="t" anchorCtr="0">
            <a:noAutofit/>
          </a:bodyPr>
          <a:lstStyle>
            <a:lvl1pPr>
              <a:defRPr spc="0"/>
            </a:lvl1pPr>
          </a:lstStyle>
          <a:p>
            <a:r>
              <a:rPr lang="en-GB"/>
              <a:t>Click to edit Master title style</a:t>
            </a:r>
            <a:endParaRPr lang="en-US"/>
          </a:p>
        </p:txBody>
      </p:sp>
    </p:spTree>
    <p:extLst>
      <p:ext uri="{BB962C8B-B14F-4D97-AF65-F5344CB8AC3E}">
        <p14:creationId xmlns:p14="http://schemas.microsoft.com/office/powerpoint/2010/main" val="776392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Check your understanding_list of answ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D46163-096E-B2B2-E782-3C03255EB81F}"/>
              </a:ext>
            </a:extLst>
          </p:cNvPr>
          <p:cNvSpPr/>
          <p:nvPr userDrawn="1"/>
        </p:nvSpPr>
        <p:spPr>
          <a:xfrm>
            <a:off x="0" y="1610794"/>
            <a:ext cx="12191999" cy="109728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5">
            <a:extLst>
              <a:ext uri="{FF2B5EF4-FFF2-40B4-BE49-F238E27FC236}">
                <a16:creationId xmlns:a16="http://schemas.microsoft.com/office/drawing/2014/main" id="{40385625-FDEB-035E-132D-FA247DFD2F51}"/>
              </a:ext>
            </a:extLst>
          </p:cNvPr>
          <p:cNvSpPr>
            <a:spLocks noGrp="1"/>
          </p:cNvSpPr>
          <p:nvPr>
            <p:ph type="body" sz="quarter" idx="11" hasCustomPrompt="1"/>
          </p:nvPr>
        </p:nvSpPr>
        <p:spPr>
          <a:xfrm>
            <a:off x="687252" y="1762125"/>
            <a:ext cx="11001511" cy="503237"/>
          </a:xfrm>
          <a:prstGeom prst="rect">
            <a:avLst/>
          </a:prstGeom>
        </p:spPr>
        <p:txBody>
          <a:bodyPr/>
          <a:lstStyle>
            <a:lvl1pPr>
              <a:defRPr lang="en-US" sz="1600" b="0" i="0" noProof="0" dirty="0">
                <a:solidFill>
                  <a:schemeClr val="accent1"/>
                </a:solidFill>
                <a:latin typeface="Montserrat Medium" pitchFamily="2" charset="77"/>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838F"/>
                </a:solidFill>
                <a:effectLst/>
                <a:uLnTx/>
                <a:uFillTx/>
                <a:latin typeface="Montserrat Medium" pitchFamily="2" charset="77"/>
                <a:ea typeface="+mn-ea"/>
                <a:cs typeface="+mn-cs"/>
              </a:rPr>
              <a:t>Insert first line</a:t>
            </a:r>
          </a:p>
        </p:txBody>
      </p:sp>
      <p:sp>
        <p:nvSpPr>
          <p:cNvPr id="13" name="Text Placeholder 27">
            <a:extLst>
              <a:ext uri="{FF2B5EF4-FFF2-40B4-BE49-F238E27FC236}">
                <a16:creationId xmlns:a16="http://schemas.microsoft.com/office/drawing/2014/main" id="{2D7766C5-DEDC-A06F-A125-46DCAE5BDA03}"/>
              </a:ext>
            </a:extLst>
          </p:cNvPr>
          <p:cNvSpPr>
            <a:spLocks noGrp="1"/>
          </p:cNvSpPr>
          <p:nvPr>
            <p:ph type="body" sz="quarter" idx="12" hasCustomPrompt="1"/>
          </p:nvPr>
        </p:nvSpPr>
        <p:spPr>
          <a:xfrm>
            <a:off x="687388" y="2087579"/>
            <a:ext cx="11001375" cy="398951"/>
          </a:xfrm>
          <a:prstGeom prst="rect">
            <a:avLst/>
          </a:prstGeom>
        </p:spPr>
        <p:txBody>
          <a:bodyPr/>
          <a:lstStyle>
            <a:lvl1pPr>
              <a:defRPr sz="1600" b="1" i="1">
                <a:solidFill>
                  <a:schemeClr val="accent1"/>
                </a:solidFill>
                <a:latin typeface="Montserrat" pitchFamily="2" charset="77"/>
              </a:defRPr>
            </a:lvl1pPr>
            <a:lvl2pPr>
              <a:defRPr b="1" i="1">
                <a:solidFill>
                  <a:schemeClr val="accent1"/>
                </a:solidFill>
                <a:latin typeface="Montserrat" pitchFamily="2" charset="77"/>
              </a:defRPr>
            </a:lvl2pPr>
            <a:lvl3pPr>
              <a:defRPr b="1" i="1">
                <a:solidFill>
                  <a:schemeClr val="accent1"/>
                </a:solidFill>
                <a:latin typeface="Montserrat" pitchFamily="2" charset="77"/>
              </a:defRPr>
            </a:lvl3pPr>
            <a:lvl4pPr>
              <a:defRPr b="1" i="1">
                <a:solidFill>
                  <a:schemeClr val="accent1"/>
                </a:solidFill>
                <a:latin typeface="Montserrat" pitchFamily="2" charset="77"/>
              </a:defRPr>
            </a:lvl4pPr>
            <a:lvl5pPr>
              <a:defRPr b="1" i="1">
                <a:solidFill>
                  <a:schemeClr val="accent1"/>
                </a:solidFill>
                <a:latin typeface="Montserrat" pitchFamily="2" charset="77"/>
              </a:defRPr>
            </a:lvl5pPr>
          </a:lstStyle>
          <a:p>
            <a:pPr lvl="0"/>
            <a:r>
              <a:rPr lang="en-GB"/>
              <a:t>Insert second line</a:t>
            </a:r>
            <a:endParaRPr lang="en-US"/>
          </a:p>
        </p:txBody>
      </p:sp>
      <p:sp>
        <p:nvSpPr>
          <p:cNvPr id="6" name="Text Placeholder 14">
            <a:extLst>
              <a:ext uri="{FF2B5EF4-FFF2-40B4-BE49-F238E27FC236}">
                <a16:creationId xmlns:a16="http://schemas.microsoft.com/office/drawing/2014/main" id="{E96ED68E-3204-89F2-3EFC-277F6D96D7C2}"/>
              </a:ext>
            </a:extLst>
          </p:cNvPr>
          <p:cNvSpPr>
            <a:spLocks noGrp="1"/>
          </p:cNvSpPr>
          <p:nvPr>
            <p:ph type="body" sz="quarter" idx="14" hasCustomPrompt="1"/>
          </p:nvPr>
        </p:nvSpPr>
        <p:spPr>
          <a:xfrm>
            <a:off x="766763" y="3125643"/>
            <a:ext cx="10587037" cy="1658937"/>
          </a:xfrm>
          <a:prstGeom prst="rect">
            <a:avLst/>
          </a:prstGeom>
        </p:spPr>
        <p:txBody>
          <a:bodyPr/>
          <a:lstStyle>
            <a:lvl1pPr>
              <a:defRPr lang="en-GB" sz="1600" b="0" i="0" kern="1800" spc="0" baseline="0" dirty="0" smtClean="0">
                <a:solidFill>
                  <a:schemeClr val="tx1"/>
                </a:solidFill>
                <a:latin typeface="+mn-lt"/>
                <a:ea typeface="+mj-ea"/>
                <a:cs typeface="+mj-cs"/>
              </a:defRPr>
            </a:lvl1pPr>
            <a:lvl4pPr>
              <a:defRPr lang="en-GB" sz="1600" b="0" i="0" kern="1800" spc="0" baseline="0" dirty="0" smtClean="0">
                <a:solidFill>
                  <a:schemeClr val="tx1"/>
                </a:solidFill>
                <a:latin typeface="+mn-lt"/>
                <a:ea typeface="+mj-ea"/>
                <a:cs typeface="+mj-cs"/>
              </a:defRPr>
            </a:lvl4pPr>
          </a:lstStyle>
          <a:p>
            <a:pPr marL="342900" marR="0" lvl="0" indent="-342900" algn="l" defTabSz="914400" rtl="0" eaLnBrk="1" fontAlgn="auto" latinLnBrk="0" hangingPunct="1">
              <a:lnSpc>
                <a:spcPct val="15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Montserrat"/>
                <a:ea typeface="+mn-ea"/>
                <a:cs typeface="+mn-cs"/>
              </a:rPr>
              <a:t>an adverb into a noun</a:t>
            </a:r>
          </a:p>
          <a:p>
            <a:pPr marL="342900" marR="0" lvl="0" indent="-342900" algn="l" defTabSz="914400" rtl="0" eaLnBrk="1" fontAlgn="auto" latinLnBrk="0" hangingPunct="1">
              <a:lnSpc>
                <a:spcPct val="15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Montserrat"/>
                <a:ea typeface="+mn-ea"/>
                <a:cs typeface="+mn-cs"/>
              </a:rPr>
              <a:t>a verb into a noun</a:t>
            </a:r>
          </a:p>
          <a:p>
            <a:pPr marL="342900" marR="0" lvl="0" indent="-342900" algn="l" defTabSz="914400" rtl="0" eaLnBrk="1" fontAlgn="auto" latinLnBrk="0" hangingPunct="1">
              <a:lnSpc>
                <a:spcPct val="15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Montserrat"/>
                <a:ea typeface="+mn-ea"/>
                <a:cs typeface="+mn-cs"/>
              </a:rPr>
              <a:t>an adjective into an adverb</a:t>
            </a:r>
          </a:p>
          <a:p>
            <a:pPr marL="342900" marR="0" lvl="0" indent="-342900" algn="l" defTabSz="914400" rtl="0" eaLnBrk="1" fontAlgn="auto" latinLnBrk="0" hangingPunct="1">
              <a:lnSpc>
                <a:spcPct val="150000"/>
              </a:lnSpc>
              <a:spcBef>
                <a:spcPts val="0"/>
              </a:spcBef>
              <a:spcAft>
                <a:spcPts val="0"/>
              </a:spcAft>
              <a:buClrTx/>
              <a:buSzTx/>
              <a:buFont typeface="+mj-lt"/>
              <a:buAutoNum type="alphaLcParenR"/>
              <a:tabLst/>
              <a:defRPr/>
            </a:pPr>
            <a:r>
              <a:rPr kumimoji="0" lang="en-US" sz="1600" b="0" i="0" u="none" strike="noStrike" kern="1200" cap="none" spc="0" normalizeH="0" baseline="0" noProof="0">
                <a:ln>
                  <a:noFill/>
                </a:ln>
                <a:solidFill>
                  <a:srgbClr val="000000"/>
                </a:solidFill>
                <a:effectLst/>
                <a:uLnTx/>
                <a:uFillTx/>
                <a:latin typeface="Montserrat"/>
                <a:ea typeface="+mn-ea"/>
                <a:cs typeface="+mn-cs"/>
              </a:rPr>
              <a:t>a verb into an adverb</a:t>
            </a:r>
          </a:p>
        </p:txBody>
      </p:sp>
      <p:sp>
        <p:nvSpPr>
          <p:cNvPr id="2" name="Title Placeholder 1">
            <a:extLst>
              <a:ext uri="{FF2B5EF4-FFF2-40B4-BE49-F238E27FC236}">
                <a16:creationId xmlns:a16="http://schemas.microsoft.com/office/drawing/2014/main" id="{BF0C4D11-A64E-BB79-376C-CB5A0CD4A8A5}"/>
              </a:ext>
            </a:extLst>
          </p:cNvPr>
          <p:cNvSpPr>
            <a:spLocks noGrp="1"/>
          </p:cNvSpPr>
          <p:nvPr>
            <p:ph type="title"/>
          </p:nvPr>
        </p:nvSpPr>
        <p:spPr>
          <a:xfrm>
            <a:off x="766763" y="620688"/>
            <a:ext cx="10587037" cy="432048"/>
          </a:xfrm>
          <a:prstGeom prst="rect">
            <a:avLst/>
          </a:prstGeom>
        </p:spPr>
        <p:txBody>
          <a:bodyPr vert="horz" lIns="0" tIns="0" rIns="0" bIns="0" rtlCol="0" anchor="t" anchorCtr="0">
            <a:noAutofit/>
          </a:bodyPr>
          <a:lstStyle>
            <a:lvl1pPr>
              <a:defRPr spc="0"/>
            </a:lvl1pPr>
          </a:lstStyle>
          <a:p>
            <a:r>
              <a:rPr lang="en-GB"/>
              <a:t>Click to edit Master title style</a:t>
            </a:r>
            <a:endParaRPr lang="en-US"/>
          </a:p>
        </p:txBody>
      </p:sp>
    </p:spTree>
    <p:extLst>
      <p:ext uri="{BB962C8B-B14F-4D97-AF65-F5344CB8AC3E}">
        <p14:creationId xmlns:p14="http://schemas.microsoft.com/office/powerpoint/2010/main" val="3605715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06_Full Image without Header &amp; Foot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E19A032-15EA-48DA-B22A-494E8C501736}"/>
              </a:ext>
            </a:extLst>
          </p:cNvPr>
          <p:cNvSpPr>
            <a:spLocks noGrp="1"/>
          </p:cNvSpPr>
          <p:nvPr>
            <p:ph type="pic" sz="quarter" idx="10"/>
          </p:nvPr>
        </p:nvSpPr>
        <p:spPr>
          <a:xfrm>
            <a:off x="619124" y="2200287"/>
            <a:ext cx="5476876" cy="4038585"/>
          </a:xfrm>
          <a:custGeom>
            <a:avLst/>
            <a:gdLst>
              <a:gd name="connsiteX0" fmla="*/ 0 w 5476876"/>
              <a:gd name="connsiteY0" fmla="*/ 0 h 4038585"/>
              <a:gd name="connsiteX1" fmla="*/ 5476876 w 5476876"/>
              <a:gd name="connsiteY1" fmla="*/ 0 h 4038585"/>
              <a:gd name="connsiteX2" fmla="*/ 5476876 w 5476876"/>
              <a:gd name="connsiteY2" fmla="*/ 4038585 h 4038585"/>
              <a:gd name="connsiteX3" fmla="*/ 0 w 5476876"/>
              <a:gd name="connsiteY3" fmla="*/ 4038585 h 4038585"/>
            </a:gdLst>
            <a:ahLst/>
            <a:cxnLst>
              <a:cxn ang="0">
                <a:pos x="connsiteX0" y="connsiteY0"/>
              </a:cxn>
              <a:cxn ang="0">
                <a:pos x="connsiteX1" y="connsiteY1"/>
              </a:cxn>
              <a:cxn ang="0">
                <a:pos x="connsiteX2" y="connsiteY2"/>
              </a:cxn>
              <a:cxn ang="0">
                <a:pos x="connsiteX3" y="connsiteY3"/>
              </a:cxn>
            </a:cxnLst>
            <a:rect l="l" t="t" r="r" b="b"/>
            <a:pathLst>
              <a:path w="5476876" h="4038585">
                <a:moveTo>
                  <a:pt x="0" y="0"/>
                </a:moveTo>
                <a:lnTo>
                  <a:pt x="5476876" y="0"/>
                </a:lnTo>
                <a:lnTo>
                  <a:pt x="5476876" y="4038585"/>
                </a:lnTo>
                <a:lnTo>
                  <a:pt x="0" y="4038585"/>
                </a:lnTo>
                <a:close/>
              </a:path>
            </a:pathLst>
          </a:custGeom>
        </p:spPr>
        <p:txBody>
          <a:bodyPr wrap="square">
            <a:noAutofit/>
          </a:bodyPr>
          <a:lstStyle/>
          <a:p>
            <a:r>
              <a:rPr lang="en-GB"/>
              <a:t>Click icon to add picture</a:t>
            </a:r>
            <a:endParaRPr lang="en-US"/>
          </a:p>
        </p:txBody>
      </p:sp>
      <p:sp>
        <p:nvSpPr>
          <p:cNvPr id="4" name="Title 6">
            <a:extLst>
              <a:ext uri="{FF2B5EF4-FFF2-40B4-BE49-F238E27FC236}">
                <a16:creationId xmlns:a16="http://schemas.microsoft.com/office/drawing/2014/main" id="{101B7773-6947-124C-B7C5-6F4794EC4966}"/>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41936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62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C2E507D-BAA0-4CCE-BFC1-E522314509B6}"/>
              </a:ext>
            </a:extLst>
          </p:cNvPr>
          <p:cNvSpPr>
            <a:spLocks noGrp="1"/>
          </p:cNvSpPr>
          <p:nvPr>
            <p:ph type="pic" sz="quarter" idx="22"/>
          </p:nvPr>
        </p:nvSpPr>
        <p:spPr>
          <a:xfrm>
            <a:off x="0" y="2132857"/>
            <a:ext cx="6724890" cy="3860988"/>
          </a:xfrm>
          <a:custGeom>
            <a:avLst/>
            <a:gdLst>
              <a:gd name="connsiteX0" fmla="*/ 0 w 6724890"/>
              <a:gd name="connsiteY0" fmla="*/ 0 h 3860988"/>
              <a:gd name="connsiteX1" fmla="*/ 6724890 w 6724890"/>
              <a:gd name="connsiteY1" fmla="*/ 0 h 3860988"/>
              <a:gd name="connsiteX2" fmla="*/ 6724890 w 6724890"/>
              <a:gd name="connsiteY2" fmla="*/ 3860988 h 3860988"/>
              <a:gd name="connsiteX3" fmla="*/ 0 w 6724890"/>
              <a:gd name="connsiteY3" fmla="*/ 3860988 h 3860988"/>
            </a:gdLst>
            <a:ahLst/>
            <a:cxnLst>
              <a:cxn ang="0">
                <a:pos x="connsiteX0" y="connsiteY0"/>
              </a:cxn>
              <a:cxn ang="0">
                <a:pos x="connsiteX1" y="connsiteY1"/>
              </a:cxn>
              <a:cxn ang="0">
                <a:pos x="connsiteX2" y="connsiteY2"/>
              </a:cxn>
              <a:cxn ang="0">
                <a:pos x="connsiteX3" y="connsiteY3"/>
              </a:cxn>
            </a:cxnLst>
            <a:rect l="l" t="t" r="r" b="b"/>
            <a:pathLst>
              <a:path w="6724890" h="3860988">
                <a:moveTo>
                  <a:pt x="0" y="0"/>
                </a:moveTo>
                <a:lnTo>
                  <a:pt x="6724890" y="0"/>
                </a:lnTo>
                <a:lnTo>
                  <a:pt x="6724890" y="3860988"/>
                </a:lnTo>
                <a:lnTo>
                  <a:pt x="0" y="3860988"/>
                </a:lnTo>
                <a:close/>
              </a:path>
            </a:pathLst>
          </a:custGeom>
        </p:spPr>
        <p:txBody>
          <a:bodyPr wrap="square">
            <a:noAutofit/>
          </a:bodyPr>
          <a:lstStyle/>
          <a:p>
            <a:r>
              <a:rPr lang="en-GB"/>
              <a:t>Click icon to add picture</a:t>
            </a:r>
            <a:endParaRPr lang="en-US"/>
          </a:p>
        </p:txBody>
      </p:sp>
    </p:spTree>
    <p:extLst>
      <p:ext uri="{BB962C8B-B14F-4D97-AF65-F5344CB8AC3E}">
        <p14:creationId xmlns:p14="http://schemas.microsoft.com/office/powerpoint/2010/main" val="2252859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Full Image without Header &amp;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0"/>
            <a:ext cx="12192000" cy="6858000"/>
          </a:xfrm>
          <a:prstGeom prst="rect">
            <a:avLst/>
          </a:prstGeom>
        </p:spPr>
        <p:txBody>
          <a:bodyPr anchor="ctr"/>
          <a:lstStyle>
            <a:lvl1pPr algn="ctr">
              <a:defRPr/>
            </a:lvl1pPr>
          </a:lstStyle>
          <a:p>
            <a:r>
              <a:rPr lang="en-GB"/>
              <a:t>Click icon to add picture</a:t>
            </a:r>
            <a:endParaRPr lang="en-US"/>
          </a:p>
        </p:txBody>
      </p:sp>
    </p:spTree>
    <p:extLst>
      <p:ext uri="{BB962C8B-B14F-4D97-AF65-F5344CB8AC3E}">
        <p14:creationId xmlns:p14="http://schemas.microsoft.com/office/powerpoint/2010/main" val="2688874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D4BAEBB0-6CCC-DFBC-CE80-B69E6469B1C9}"/>
              </a:ext>
            </a:extLst>
          </p:cNvPr>
          <p:cNvPicPr>
            <a:picLocks noChangeAspect="1"/>
          </p:cNvPicPr>
          <p:nvPr userDrawn="1"/>
        </p:nvPicPr>
        <p:blipFill>
          <a:blip r:embed="rId2"/>
          <a:stretch>
            <a:fillRect/>
          </a:stretch>
        </p:blipFill>
        <p:spPr>
          <a:xfrm>
            <a:off x="762" y="428"/>
            <a:ext cx="12190476" cy="6857143"/>
          </a:xfrm>
          <a:prstGeom prst="rect">
            <a:avLst/>
          </a:prstGeom>
        </p:spPr>
      </p:pic>
      <p:pic>
        <p:nvPicPr>
          <p:cNvPr id="8" name="Graphic 7">
            <a:extLst>
              <a:ext uri="{FF2B5EF4-FFF2-40B4-BE49-F238E27FC236}">
                <a16:creationId xmlns:a16="http://schemas.microsoft.com/office/drawing/2014/main" id="{9913F646-853A-89C8-4CCF-627F0A905C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5801" y="1012940"/>
            <a:ext cx="2020399" cy="847846"/>
          </a:xfrm>
          <a:prstGeom prst="rect">
            <a:avLst/>
          </a:prstGeom>
        </p:spPr>
      </p:pic>
      <p:sp>
        <p:nvSpPr>
          <p:cNvPr id="9" name="TextBox 8">
            <a:extLst>
              <a:ext uri="{FF2B5EF4-FFF2-40B4-BE49-F238E27FC236}">
                <a16:creationId xmlns:a16="http://schemas.microsoft.com/office/drawing/2014/main" id="{ABA2E6D5-BB56-847A-476D-B40FF5FA8174}"/>
              </a:ext>
            </a:extLst>
          </p:cNvPr>
          <p:cNvSpPr txBox="1"/>
          <p:nvPr userDrawn="1"/>
        </p:nvSpPr>
        <p:spPr>
          <a:xfrm>
            <a:off x="3048000" y="4542507"/>
            <a:ext cx="6096000" cy="986680"/>
          </a:xfrm>
          <a:prstGeom prst="rect">
            <a:avLst/>
          </a:prstGeom>
          <a:noFill/>
        </p:spPr>
        <p:txBody>
          <a:bodyPr wrap="square">
            <a:spAutoFit/>
          </a:bodyPr>
          <a:lstStyle/>
          <a:p>
            <a:pPr algn="ctr">
              <a:lnSpc>
                <a:spcPct val="150000"/>
              </a:lnSpc>
            </a:pPr>
            <a:r>
              <a:rPr lang="en-AU" sz="2100" b="0">
                <a:solidFill>
                  <a:schemeClr val="bg1"/>
                </a:solidFill>
                <a:latin typeface="Montserrat Light" panose="00000400000000000000" pitchFamily="2" charset="0"/>
              </a:rPr>
              <a:t>For more information, please visit: </a:t>
            </a:r>
            <a:r>
              <a:rPr lang="en-AU" sz="2000" b="1">
                <a:solidFill>
                  <a:schemeClr val="bg1"/>
                </a:solidFill>
                <a:latin typeface="Montserrat" panose="00000500000000000000" pitchFamily="2" charset="0"/>
              </a:rPr>
              <a:t>edresearch.edu.au</a:t>
            </a:r>
            <a:endParaRPr lang="en-AU" b="1">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1BAE5DD5-B418-1A28-3605-52FDEFD64BEE}"/>
              </a:ext>
            </a:extLst>
          </p:cNvPr>
          <p:cNvSpPr txBox="1"/>
          <p:nvPr userDrawn="1"/>
        </p:nvSpPr>
        <p:spPr>
          <a:xfrm>
            <a:off x="849351" y="2682150"/>
            <a:ext cx="10493298" cy="1231106"/>
          </a:xfrm>
          <a:prstGeom prst="rect">
            <a:avLst/>
          </a:prstGeom>
          <a:noFill/>
        </p:spPr>
        <p:txBody>
          <a:bodyPr wrap="square">
            <a:spAutoFit/>
          </a:bodyPr>
          <a:lstStyle/>
          <a:p>
            <a:pPr algn="ctr"/>
            <a:r>
              <a:rPr lang="en-AU" sz="3700" b="0">
                <a:solidFill>
                  <a:schemeClr val="bg1"/>
                </a:solidFill>
                <a:latin typeface="Montserrat SemiBold" panose="00000700000000000000" pitchFamily="2" charset="0"/>
              </a:rPr>
              <a:t>Evidence and resources</a:t>
            </a:r>
            <a:br>
              <a:rPr lang="en-AU" sz="3700" b="0">
                <a:solidFill>
                  <a:schemeClr val="bg1"/>
                </a:solidFill>
                <a:latin typeface="Montserrat SemiBold" panose="00000700000000000000" pitchFamily="2" charset="0"/>
              </a:rPr>
            </a:br>
            <a:r>
              <a:rPr lang="en-AU" sz="3700" b="0">
                <a:solidFill>
                  <a:schemeClr val="bg1"/>
                </a:solidFill>
                <a:latin typeface="Montserrat SemiBold" panose="00000700000000000000" pitchFamily="2" charset="0"/>
              </a:rPr>
              <a:t>educators can trust</a:t>
            </a:r>
          </a:p>
        </p:txBody>
      </p:sp>
    </p:spTree>
    <p:extLst>
      <p:ext uri="{BB962C8B-B14F-4D97-AF65-F5344CB8AC3E}">
        <p14:creationId xmlns:p14="http://schemas.microsoft.com/office/powerpoint/2010/main" val="6119820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Welcome message 2 +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DA1E91-8F15-3D4F-9CB9-A85D51FC1685}"/>
              </a:ext>
            </a:extLst>
          </p:cNvPr>
          <p:cNvSpPr/>
          <p:nvPr userDrawn="1"/>
        </p:nvSpPr>
        <p:spPr>
          <a:xfrm>
            <a:off x="0" y="2"/>
            <a:ext cx="4381500" cy="6857998"/>
          </a:xfrm>
          <a:prstGeom prst="rect">
            <a:avLst/>
          </a:prstGeom>
          <a:gradFill>
            <a:gsLst>
              <a:gs pos="100000">
                <a:schemeClr val="accent1">
                  <a:alpha val="90000"/>
                </a:schemeClr>
              </a:gs>
              <a:gs pos="0">
                <a:schemeClr val="accent2"/>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6">
            <a:extLst>
              <a:ext uri="{FF2B5EF4-FFF2-40B4-BE49-F238E27FC236}">
                <a16:creationId xmlns:a16="http://schemas.microsoft.com/office/drawing/2014/main" id="{AB0FDAE7-C50C-7643-9A81-7EA14D5FE2CF}"/>
              </a:ext>
            </a:extLst>
          </p:cNvPr>
          <p:cNvSpPr>
            <a:spLocks noGrp="1"/>
          </p:cNvSpPr>
          <p:nvPr>
            <p:ph type="title" hasCustomPrompt="1"/>
          </p:nvPr>
        </p:nvSpPr>
        <p:spPr>
          <a:xfrm>
            <a:off x="5008934" y="548680"/>
            <a:ext cx="6343650" cy="502749"/>
          </a:xfrm>
          <a:prstGeom prst="rect">
            <a:avLst/>
          </a:prstGeom>
        </p:spPr>
        <p:txBody>
          <a:bodyPr wrap="square" lIns="0" tIns="0" rIns="0" bIns="0">
            <a:noAutofit/>
          </a:bodyPr>
          <a:lstStyle/>
          <a:p>
            <a:pPr algn="l">
              <a:lnSpc>
                <a:spcPct val="100000"/>
              </a:lnSpc>
            </a:pPr>
            <a:r>
              <a:rPr lang="en-GB" spc="0"/>
              <a:t>Welcome message 2</a:t>
            </a:r>
            <a:endParaRPr lang="en-US" spc="0"/>
          </a:p>
        </p:txBody>
      </p:sp>
      <p:sp>
        <p:nvSpPr>
          <p:cNvPr id="10" name="Text Placeholder 6">
            <a:extLst>
              <a:ext uri="{FF2B5EF4-FFF2-40B4-BE49-F238E27FC236}">
                <a16:creationId xmlns:a16="http://schemas.microsoft.com/office/drawing/2014/main" id="{452D0E52-D124-9B4B-AA10-341856DF62E6}"/>
              </a:ext>
            </a:extLst>
          </p:cNvPr>
          <p:cNvSpPr>
            <a:spLocks noGrp="1"/>
          </p:cNvSpPr>
          <p:nvPr>
            <p:ph type="body" sz="quarter" idx="10" hasCustomPrompt="1"/>
          </p:nvPr>
        </p:nvSpPr>
        <p:spPr>
          <a:xfrm>
            <a:off x="5016500" y="1916113"/>
            <a:ext cx="6408737"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6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
        <p:nvSpPr>
          <p:cNvPr id="15" name="Text Placeholder 14">
            <a:extLst>
              <a:ext uri="{FF2B5EF4-FFF2-40B4-BE49-F238E27FC236}">
                <a16:creationId xmlns:a16="http://schemas.microsoft.com/office/drawing/2014/main" id="{EA62B982-EC16-4D45-9CDA-C950C2C86C09}"/>
              </a:ext>
            </a:extLst>
          </p:cNvPr>
          <p:cNvSpPr>
            <a:spLocks noGrp="1"/>
          </p:cNvSpPr>
          <p:nvPr>
            <p:ph type="body" sz="quarter" idx="13" hasCustomPrompt="1"/>
          </p:nvPr>
        </p:nvSpPr>
        <p:spPr>
          <a:xfrm>
            <a:off x="750268" y="3859084"/>
            <a:ext cx="2880965" cy="345748"/>
          </a:xfrm>
        </p:spPr>
        <p:txBody>
          <a:bodyPr/>
          <a:lstStyle>
            <a:lvl1pPr algn="ctr">
              <a:defRPr>
                <a:solidFill>
                  <a:schemeClr val="bg1"/>
                </a:solidFill>
              </a:defRPr>
            </a:lvl1pPr>
          </a:lstStyle>
          <a:p>
            <a:pPr lvl="0"/>
            <a:r>
              <a:rPr lang="en-GB"/>
              <a:t>Enter your name</a:t>
            </a:r>
            <a:endParaRPr lang="en-US"/>
          </a:p>
        </p:txBody>
      </p:sp>
      <p:sp>
        <p:nvSpPr>
          <p:cNvPr id="17" name="Text Placeholder 16">
            <a:extLst>
              <a:ext uri="{FF2B5EF4-FFF2-40B4-BE49-F238E27FC236}">
                <a16:creationId xmlns:a16="http://schemas.microsoft.com/office/drawing/2014/main" id="{376F6CD0-6D6D-1D42-B1E7-A24D94E0EAAC}"/>
              </a:ext>
            </a:extLst>
          </p:cNvPr>
          <p:cNvSpPr>
            <a:spLocks noGrp="1"/>
          </p:cNvSpPr>
          <p:nvPr>
            <p:ph type="body" sz="quarter" idx="14" hasCustomPrompt="1"/>
          </p:nvPr>
        </p:nvSpPr>
        <p:spPr>
          <a:xfrm>
            <a:off x="1171575" y="4293096"/>
            <a:ext cx="2038350" cy="287338"/>
          </a:xfrm>
        </p:spPr>
        <p:txBody>
          <a:bodyPr/>
          <a:lstStyle>
            <a:lvl1pPr algn="ctr">
              <a:defRPr sz="1400">
                <a:solidFill>
                  <a:schemeClr val="bg1"/>
                </a:solidFill>
              </a:defRPr>
            </a:lvl1pPr>
          </a:lstStyle>
          <a:p>
            <a:pPr lvl="0"/>
            <a:r>
              <a:rPr lang="en-US"/>
              <a:t>Enter your position</a:t>
            </a:r>
          </a:p>
        </p:txBody>
      </p:sp>
      <p:sp>
        <p:nvSpPr>
          <p:cNvPr id="18" name="Picture Placeholder 15">
            <a:extLst>
              <a:ext uri="{FF2B5EF4-FFF2-40B4-BE49-F238E27FC236}">
                <a16:creationId xmlns:a16="http://schemas.microsoft.com/office/drawing/2014/main" id="{92BE1105-94E4-0547-9347-425C96CC12B7}"/>
              </a:ext>
            </a:extLst>
          </p:cNvPr>
          <p:cNvSpPr>
            <a:spLocks noGrp="1"/>
          </p:cNvSpPr>
          <p:nvPr>
            <p:ph type="pic" sz="quarter" idx="10"/>
          </p:nvPr>
        </p:nvSpPr>
        <p:spPr>
          <a:xfrm>
            <a:off x="858772" y="908050"/>
            <a:ext cx="2663957" cy="2506538"/>
          </a:xfrm>
          <a:solidFill>
            <a:schemeClr val="accent5">
              <a:lumMod val="20000"/>
              <a:lumOff val="80000"/>
            </a:schemeClr>
          </a:solidFill>
        </p:spPr>
        <p:txBody>
          <a:bodyPr/>
          <a:lstStyle/>
          <a:p>
            <a:r>
              <a:rPr lang="en-US"/>
              <a:t>Click icon to add picture</a:t>
            </a:r>
          </a:p>
        </p:txBody>
      </p:sp>
    </p:spTree>
    <p:extLst>
      <p:ext uri="{BB962C8B-B14F-4D97-AF65-F5344CB8AC3E}">
        <p14:creationId xmlns:p14="http://schemas.microsoft.com/office/powerpoint/2010/main" val="4213054244"/>
      </p:ext>
    </p:extLst>
  </p:cSld>
  <p:clrMapOvr>
    <a:masterClrMapping/>
  </p:clrMapOvr>
  <p:extLst>
    <p:ext uri="{DCECCB84-F9BA-43D5-87BE-67443E8EF086}">
      <p15:sldGuideLst xmlns:p15="http://schemas.microsoft.com/office/powerpoint/2012/main">
        <p15:guide id="1" pos="316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How to use this template">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1868DD-F121-B874-39D0-345328CA5EEE}"/>
              </a:ext>
            </a:extLst>
          </p:cNvPr>
          <p:cNvSpPr txBox="1"/>
          <p:nvPr userDrawn="1"/>
        </p:nvSpPr>
        <p:spPr>
          <a:xfrm>
            <a:off x="0" y="1"/>
            <a:ext cx="12192000" cy="1306286"/>
          </a:xfrm>
          <a:prstGeom prst="round2SameRect">
            <a:avLst>
              <a:gd name="adj1" fmla="val 0"/>
              <a:gd name="adj2" fmla="val 20769"/>
            </a:avLst>
          </a:prstGeom>
          <a:solidFill>
            <a:schemeClr val="accent4"/>
          </a:solidFill>
        </p:spPr>
        <p:txBody>
          <a:bodyPr wrap="square" lIns="684000" rtlCol="0" anchor="ctr" anchorCtr="0">
            <a:noAutofit/>
          </a:bodyPr>
          <a:lstStyle/>
          <a:p>
            <a:pPr algn="l">
              <a:lnSpc>
                <a:spcPct val="140000"/>
              </a:lnSpc>
              <a:spcAft>
                <a:spcPts val="1200"/>
              </a:spcAft>
            </a:pPr>
            <a:r>
              <a:rPr lang="en-AU" sz="3200" b="0" noProof="0" dirty="0">
                <a:solidFill>
                  <a:schemeClr val="bg2"/>
                </a:solidFill>
                <a:latin typeface="Montserrat SemiBold" panose="00000700000000000000" pitchFamily="2" charset="0"/>
              </a:rPr>
              <a:t>How to use this template</a:t>
            </a:r>
          </a:p>
        </p:txBody>
      </p:sp>
      <p:sp>
        <p:nvSpPr>
          <p:cNvPr id="11" name="TextBox 10">
            <a:extLst>
              <a:ext uri="{FF2B5EF4-FFF2-40B4-BE49-F238E27FC236}">
                <a16:creationId xmlns:a16="http://schemas.microsoft.com/office/drawing/2014/main" id="{5CF13AA3-B682-3992-DBF3-A715F52118C9}"/>
              </a:ext>
            </a:extLst>
          </p:cNvPr>
          <p:cNvSpPr txBox="1"/>
          <p:nvPr userDrawn="1"/>
        </p:nvSpPr>
        <p:spPr>
          <a:xfrm>
            <a:off x="609600" y="1517512"/>
            <a:ext cx="4714876" cy="2206812"/>
          </a:xfrm>
          <a:prstGeom prst="rect">
            <a:avLst/>
          </a:prstGeom>
          <a:noFill/>
        </p:spPr>
        <p:txBody>
          <a:bodyPr wrap="square" rtlCol="0">
            <a:noAutofit/>
          </a:bodyPr>
          <a:lstStyle/>
          <a:p>
            <a:pPr lvl="0" algn="l">
              <a:lnSpc>
                <a:spcPct val="120000"/>
              </a:lnSpc>
              <a:spcAft>
                <a:spcPts val="1200"/>
              </a:spcAft>
            </a:pPr>
            <a:r>
              <a:rPr lang="en-AU" sz="1200" noProof="0" dirty="0"/>
              <a:t>There are only 10 text styles that can be embedded in a PowerPoint. This includes a Title/Heading 1 style, which appears at the top of most slides, and 9 customisable styles using indent levels. To use the 9 preset text styles in this PPT template*:</a:t>
            </a:r>
          </a:p>
          <a:p>
            <a:pPr marL="342900" lvl="0" indent="-342900" algn="l">
              <a:lnSpc>
                <a:spcPct val="120000"/>
              </a:lnSpc>
              <a:spcAft>
                <a:spcPts val="1200"/>
              </a:spcAft>
              <a:buAutoNum type="arabicPeriod"/>
            </a:pPr>
            <a:r>
              <a:rPr lang="en-AU" sz="1200" noProof="0" dirty="0"/>
              <a:t>Select the paragraph you’d like to apply the style to.</a:t>
            </a:r>
          </a:p>
          <a:p>
            <a:pPr marL="342900" lvl="0" indent="-342900" algn="l">
              <a:lnSpc>
                <a:spcPct val="120000"/>
              </a:lnSpc>
              <a:spcAft>
                <a:spcPts val="1200"/>
              </a:spcAft>
              <a:buAutoNum type="arabicPeriod"/>
            </a:pPr>
            <a:r>
              <a:rPr lang="en-AU" sz="1200" noProof="0" dirty="0"/>
              <a:t>Use the increase and decrease list level icons to swap between styles.</a:t>
            </a:r>
          </a:p>
        </p:txBody>
      </p:sp>
      <p:grpSp>
        <p:nvGrpSpPr>
          <p:cNvPr id="19" name="Group 18">
            <a:extLst>
              <a:ext uri="{FF2B5EF4-FFF2-40B4-BE49-F238E27FC236}">
                <a16:creationId xmlns:a16="http://schemas.microsoft.com/office/drawing/2014/main" id="{C9AF0089-2E7B-12CF-4D89-1566D741A961}"/>
              </a:ext>
            </a:extLst>
          </p:cNvPr>
          <p:cNvGrpSpPr/>
          <p:nvPr userDrawn="1"/>
        </p:nvGrpSpPr>
        <p:grpSpPr>
          <a:xfrm>
            <a:off x="609600" y="3724324"/>
            <a:ext cx="4886325" cy="1040465"/>
            <a:chOff x="707467" y="4934501"/>
            <a:chExt cx="4886325" cy="1040465"/>
          </a:xfrm>
        </p:grpSpPr>
        <p:pic>
          <p:nvPicPr>
            <p:cNvPr id="14" name="Picture 13">
              <a:extLst>
                <a:ext uri="{FF2B5EF4-FFF2-40B4-BE49-F238E27FC236}">
                  <a16:creationId xmlns:a16="http://schemas.microsoft.com/office/drawing/2014/main" id="{A03F80CF-3CCC-BFBD-40E9-8137CCA0061F}"/>
                </a:ext>
              </a:extLst>
            </p:cNvPr>
            <p:cNvPicPr>
              <a:picLocks noChangeAspect="1"/>
            </p:cNvPicPr>
            <p:nvPr userDrawn="1"/>
          </p:nvPicPr>
          <p:blipFill>
            <a:blip r:embed="rId2"/>
            <a:stretch>
              <a:fillRect/>
            </a:stretch>
          </p:blipFill>
          <p:spPr>
            <a:xfrm>
              <a:off x="707467" y="5197263"/>
              <a:ext cx="4886325" cy="777703"/>
            </a:xfrm>
            <a:prstGeom prst="rect">
              <a:avLst/>
            </a:prstGeom>
          </p:spPr>
        </p:pic>
        <p:sp>
          <p:nvSpPr>
            <p:cNvPr id="15" name="Rectangle 14">
              <a:extLst>
                <a:ext uri="{FF2B5EF4-FFF2-40B4-BE49-F238E27FC236}">
                  <a16:creationId xmlns:a16="http://schemas.microsoft.com/office/drawing/2014/main" id="{E9E44A83-7E10-9F9B-79A7-D7CD3E2E1463}"/>
                </a:ext>
              </a:extLst>
            </p:cNvPr>
            <p:cNvSpPr/>
            <p:nvPr userDrawn="1"/>
          </p:nvSpPr>
          <p:spPr>
            <a:xfrm>
              <a:off x="3672158" y="5245534"/>
              <a:ext cx="441588" cy="28101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cxnSp>
          <p:nvCxnSpPr>
            <p:cNvPr id="17" name="Straight Arrow Connector 16">
              <a:extLst>
                <a:ext uri="{FF2B5EF4-FFF2-40B4-BE49-F238E27FC236}">
                  <a16:creationId xmlns:a16="http://schemas.microsoft.com/office/drawing/2014/main" id="{4F0AAE28-E1E1-90D0-272D-E9508BAE143E}"/>
                </a:ext>
              </a:extLst>
            </p:cNvPr>
            <p:cNvCxnSpPr>
              <a:cxnSpLocks/>
            </p:cNvCxnSpPr>
            <p:nvPr userDrawn="1"/>
          </p:nvCxnSpPr>
          <p:spPr>
            <a:xfrm>
              <a:off x="3885034" y="4934501"/>
              <a:ext cx="0" cy="262762"/>
            </a:xfrm>
            <a:prstGeom prst="straightConnector1">
              <a:avLst/>
            </a:prstGeom>
            <a:ln>
              <a:solidFill>
                <a:schemeClr val="accent4"/>
              </a:solidFill>
              <a:tailEnd type="triangle"/>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99DB001B-A8C0-A7FD-2163-B33ACED54CDC}"/>
              </a:ext>
            </a:extLst>
          </p:cNvPr>
          <p:cNvSpPr txBox="1"/>
          <p:nvPr userDrawn="1"/>
        </p:nvSpPr>
        <p:spPr>
          <a:xfrm>
            <a:off x="609600" y="5027550"/>
            <a:ext cx="4714876" cy="1544071"/>
          </a:xfrm>
          <a:prstGeom prst="rect">
            <a:avLst/>
          </a:prstGeom>
          <a:noFill/>
        </p:spPr>
        <p:txBody>
          <a:bodyPr wrap="square" rtlCol="0">
            <a:noAutofit/>
          </a:bodyPr>
          <a:lstStyle/>
          <a:p>
            <a:pPr algn="l">
              <a:lnSpc>
                <a:spcPct val="120000"/>
              </a:lnSpc>
              <a:spcAft>
                <a:spcPts val="1200"/>
              </a:spcAft>
            </a:pPr>
            <a:r>
              <a:rPr lang="en-AU" sz="1200" noProof="0" dirty="0"/>
              <a:t>*Preset styles will only work in the placeholder text frames available on each preset slide layout. Text boxes that are inserted manually (by selecting Insert &gt; Text Box) will default to Normal body text style only.</a:t>
            </a:r>
          </a:p>
          <a:p>
            <a:pPr algn="l">
              <a:lnSpc>
                <a:spcPct val="120000"/>
              </a:lnSpc>
              <a:spcAft>
                <a:spcPts val="1200"/>
              </a:spcAft>
            </a:pPr>
            <a:r>
              <a:rPr lang="en-AU" sz="1200" noProof="0" dirty="0"/>
              <a:t>This only applies to content slides and excludes title slide and section headers.</a:t>
            </a:r>
          </a:p>
        </p:txBody>
      </p:sp>
      <p:sp>
        <p:nvSpPr>
          <p:cNvPr id="21" name="TextBox 20">
            <a:extLst>
              <a:ext uri="{FF2B5EF4-FFF2-40B4-BE49-F238E27FC236}">
                <a16:creationId xmlns:a16="http://schemas.microsoft.com/office/drawing/2014/main" id="{78286E26-8B18-3AAD-60AF-19C0B9E62108}"/>
              </a:ext>
            </a:extLst>
          </p:cNvPr>
          <p:cNvSpPr txBox="1"/>
          <p:nvPr userDrawn="1"/>
        </p:nvSpPr>
        <p:spPr>
          <a:xfrm>
            <a:off x="6541479" y="1517512"/>
            <a:ext cx="5040923" cy="914190"/>
          </a:xfrm>
          <a:prstGeom prst="rect">
            <a:avLst/>
          </a:prstGeom>
          <a:noFill/>
        </p:spPr>
        <p:txBody>
          <a:bodyPr wrap="square" rtlCol="0">
            <a:noAutofit/>
          </a:bodyPr>
          <a:lstStyle/>
          <a:p>
            <a:pPr lvl="0" algn="l">
              <a:lnSpc>
                <a:spcPct val="120000"/>
              </a:lnSpc>
              <a:spcAft>
                <a:spcPts val="1200"/>
              </a:spcAft>
            </a:pPr>
            <a:r>
              <a:rPr lang="en-AU" sz="1200" noProof="0" dirty="0"/>
              <a:t>The 9 text styles embedded in this template are set in the following specific order. Increase or decrease indent level to swap between the styles:</a:t>
            </a:r>
          </a:p>
        </p:txBody>
      </p:sp>
      <p:sp>
        <p:nvSpPr>
          <p:cNvPr id="22" name="TextBox 21">
            <a:extLst>
              <a:ext uri="{FF2B5EF4-FFF2-40B4-BE49-F238E27FC236}">
                <a16:creationId xmlns:a16="http://schemas.microsoft.com/office/drawing/2014/main" id="{31A3C2C8-027E-4C15-CDB6-1E09AF9A2BFE}"/>
              </a:ext>
            </a:extLst>
          </p:cNvPr>
          <p:cNvSpPr txBox="1"/>
          <p:nvPr userDrawn="1"/>
        </p:nvSpPr>
        <p:spPr>
          <a:xfrm>
            <a:off x="6405824" y="2431702"/>
            <a:ext cx="5312231" cy="4264624"/>
          </a:xfrm>
          <a:prstGeom prst="rect">
            <a:avLst/>
          </a:prstGeom>
          <a:solidFill>
            <a:schemeClr val="bg2">
              <a:lumMod val="95000"/>
            </a:schemeClr>
          </a:solidFill>
        </p:spPr>
        <p:txBody>
          <a:bodyPr wrap="square" lIns="252000" tIns="144000" rIns="252000" bIns="144000" rtlCol="0">
            <a:noAutofit/>
          </a:bodyPr>
          <a:lstStyle/>
          <a:p>
            <a:pPr lvl="0" algn="l">
              <a:lnSpc>
                <a:spcPct val="120000"/>
              </a:lnSpc>
              <a:spcAft>
                <a:spcPts val="600"/>
              </a:spcAft>
            </a:pPr>
            <a:r>
              <a:rPr lang="en-AU" sz="1600" noProof="0" dirty="0"/>
              <a:t>Normal body text (no indent – default first line of a new placeholder text frames)</a:t>
            </a:r>
          </a:p>
          <a:p>
            <a:pPr lvl="0" algn="l">
              <a:lnSpc>
                <a:spcPct val="120000"/>
              </a:lnSpc>
              <a:spcBef>
                <a:spcPts val="1200"/>
              </a:spcBef>
              <a:spcAft>
                <a:spcPts val="600"/>
              </a:spcAft>
            </a:pPr>
            <a:r>
              <a:rPr lang="en-AU" sz="2000" b="1" noProof="0" dirty="0">
                <a:solidFill>
                  <a:schemeClr val="accent1"/>
                </a:solidFill>
              </a:rPr>
              <a:t>Heading level 2 (click indent once)</a:t>
            </a:r>
          </a:p>
          <a:p>
            <a:pPr lvl="0" algn="l">
              <a:lnSpc>
                <a:spcPct val="120000"/>
              </a:lnSpc>
              <a:spcBef>
                <a:spcPts val="1200"/>
              </a:spcBef>
              <a:spcAft>
                <a:spcPts val="600"/>
              </a:spcAft>
            </a:pPr>
            <a:r>
              <a:rPr lang="en-AU" sz="1800" b="1" noProof="0" dirty="0">
                <a:solidFill>
                  <a:schemeClr val="accent2"/>
                </a:solidFill>
              </a:rPr>
              <a:t>Heading level 3 (click indent twice)</a:t>
            </a:r>
          </a:p>
          <a:p>
            <a:pPr marL="252000" marR="0" lvl="3" indent="-216000" algn="l" defTabSz="914400" rtl="0" eaLnBrk="1" fontAlgn="auto" latinLnBrk="0" hangingPunct="1">
              <a:lnSpc>
                <a:spcPct val="120000"/>
              </a:lnSpc>
              <a:spcBef>
                <a:spcPts val="0"/>
              </a:spcBef>
              <a:spcAft>
                <a:spcPts val="600"/>
              </a:spcAft>
              <a:buClr>
                <a:srgbClr val="01838F"/>
              </a:buClr>
              <a:buSzPct val="100000"/>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Bullet L1 (indent 3 times)</a:t>
            </a:r>
          </a:p>
          <a:p>
            <a:pPr marL="576000" marR="0" lvl="4" indent="-252000" algn="l" defTabSz="914400" rtl="0" eaLnBrk="1" fontAlgn="auto" latinLnBrk="0" hangingPunct="1">
              <a:lnSpc>
                <a:spcPct val="120000"/>
              </a:lnSpc>
              <a:spcBef>
                <a:spcPts val="0"/>
              </a:spcBef>
              <a:spcAft>
                <a:spcPts val="600"/>
              </a:spcAft>
              <a:buClr>
                <a:srgbClr val="01838F"/>
              </a:buClr>
              <a:buSzTx/>
              <a:buFont typeface="Montserrat" panose="00000500000000000000" pitchFamily="2"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Bullet L2 (indent 4 times)</a:t>
            </a:r>
          </a:p>
          <a:p>
            <a:pPr marL="864000" marR="0" lvl="5" indent="-216000" algn="l" defTabSz="914400" rtl="0" eaLnBrk="1" fontAlgn="auto" latinLnBrk="0" hangingPunct="1">
              <a:lnSpc>
                <a:spcPct val="120000"/>
              </a:lnSpc>
              <a:spcBef>
                <a:spcPts val="0"/>
              </a:spcBef>
              <a:spcAft>
                <a:spcPts val="600"/>
              </a:spcAft>
              <a:buClr>
                <a:srgbClr val="01838F"/>
              </a:buClr>
              <a:buSzTx/>
              <a:buFont typeface="Montserrat" panose="00000500000000000000" pitchFamily="2"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Bullet L3 (indent 5 times)</a:t>
            </a:r>
          </a:p>
          <a:p>
            <a:pPr marL="252000" marR="0" lvl="6" indent="-252000" algn="l" defTabSz="914400" rtl="0" eaLnBrk="1" fontAlgn="auto" latinLnBrk="0" hangingPunct="1">
              <a:lnSpc>
                <a:spcPct val="120000"/>
              </a:lnSpc>
              <a:spcBef>
                <a:spcPts val="0"/>
              </a:spcBef>
              <a:spcAft>
                <a:spcPts val="600"/>
              </a:spcAft>
              <a:buClrTx/>
              <a:buSzTx/>
              <a:buFont typeface="+mj-lt"/>
              <a:buAutoNum type="arabicPeriod"/>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List L1 (indent 6 times)</a:t>
            </a:r>
          </a:p>
          <a:p>
            <a:pPr marL="612000" marR="0" lvl="7" indent="-288000" algn="l" defTabSz="914400" rtl="0" eaLnBrk="1" fontAlgn="auto" latinLnBrk="0" hangingPunct="1">
              <a:lnSpc>
                <a:spcPct val="120000"/>
              </a:lnSpc>
              <a:spcBef>
                <a:spcPts val="0"/>
              </a:spcBef>
              <a:spcAft>
                <a:spcPts val="600"/>
              </a:spcAft>
              <a:buClrTx/>
              <a:buSzTx/>
              <a:buFont typeface="+mj-lt"/>
              <a:buAutoNum type="alphaLcParen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List L2 (indent 7 times)</a:t>
            </a:r>
          </a:p>
          <a:p>
            <a:pPr marL="936000" marR="0" lvl="8" indent="-288000" algn="l" defTabSz="914400" rtl="0" eaLnBrk="1" fontAlgn="auto" latinLnBrk="0" hangingPunct="1">
              <a:lnSpc>
                <a:spcPct val="120000"/>
              </a:lnSpc>
              <a:spcBef>
                <a:spcPts val="0"/>
              </a:spcBef>
              <a:spcAft>
                <a:spcPts val="600"/>
              </a:spcAft>
              <a:buClrTx/>
              <a:buSzTx/>
              <a:buFont typeface="+mj-lt"/>
              <a:buAutoNum type="romanLcPeriod"/>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List L3 (indent 8 times)</a:t>
            </a:r>
            <a:endParaRPr kumimoji="0" lang="en-AU" sz="1800" b="0" i="0" u="none" strike="noStrike" kern="1200" cap="none" spc="0" normalizeH="0" baseline="0" noProof="0" dirty="0">
              <a:ln>
                <a:noFill/>
              </a:ln>
              <a:solidFill>
                <a:srgbClr val="000000"/>
              </a:solidFill>
              <a:effectLst/>
              <a:uLnTx/>
              <a:uFillTx/>
              <a:latin typeface="Montserrat"/>
              <a:ea typeface="+mn-ea"/>
              <a:cs typeface="+mn-cs"/>
            </a:endParaRPr>
          </a:p>
        </p:txBody>
      </p:sp>
    </p:spTree>
    <p:extLst>
      <p:ext uri="{BB962C8B-B14F-4D97-AF65-F5344CB8AC3E}">
        <p14:creationId xmlns:p14="http://schemas.microsoft.com/office/powerpoint/2010/main" val="22922343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E854-4698-C026-8580-F38E18C80878}"/>
              </a:ext>
            </a:extLst>
          </p:cNvPr>
          <p:cNvSpPr>
            <a:spLocks noGrp="1"/>
          </p:cNvSpPr>
          <p:nvPr>
            <p:ph type="ctrTitle" hasCustomPrompt="1"/>
          </p:nvPr>
        </p:nvSpPr>
        <p:spPr>
          <a:xfrm>
            <a:off x="838201" y="1450847"/>
            <a:ext cx="9144000" cy="1640685"/>
          </a:xfrm>
        </p:spPr>
        <p:txBody>
          <a:bodyPr anchor="ctr" anchorCtr="0">
            <a:spAutoFit/>
          </a:bodyPr>
          <a:lstStyle>
            <a:lvl1pPr algn="l">
              <a:defRPr sz="5400" b="0">
                <a:latin typeface="Montserrat SemiBold" panose="00000700000000000000" pitchFamily="2" charset="0"/>
              </a:defRPr>
            </a:lvl1pPr>
          </a:lstStyle>
          <a:p>
            <a:r>
              <a:rPr lang="en-AU" noProof="0" dirty="0"/>
              <a:t>Click to edit</a:t>
            </a:r>
            <a:br>
              <a:rPr lang="en-AU" noProof="0" dirty="0"/>
            </a:br>
            <a:r>
              <a:rPr lang="en-AU" noProof="0" dirty="0"/>
              <a:t>presentation title</a:t>
            </a:r>
          </a:p>
        </p:txBody>
      </p:sp>
      <p:sp>
        <p:nvSpPr>
          <p:cNvPr id="3" name="Subtitle 2">
            <a:extLst>
              <a:ext uri="{FF2B5EF4-FFF2-40B4-BE49-F238E27FC236}">
                <a16:creationId xmlns:a16="http://schemas.microsoft.com/office/drawing/2014/main" id="{BFC59838-8050-6CF5-BE58-365DE1763C0E}"/>
              </a:ext>
            </a:extLst>
          </p:cNvPr>
          <p:cNvSpPr>
            <a:spLocks noGrp="1"/>
          </p:cNvSpPr>
          <p:nvPr>
            <p:ph type="subTitle" idx="1" hasCustomPrompt="1"/>
          </p:nvPr>
        </p:nvSpPr>
        <p:spPr>
          <a:xfrm>
            <a:off x="838201" y="3348039"/>
            <a:ext cx="9144000" cy="1784793"/>
          </a:xfrm>
          <a:prstGeom prst="rect">
            <a:avLst/>
          </a:prstGeom>
        </p:spPr>
        <p:txBody>
          <a:bodyPr anchor="t" anchorCtr="0">
            <a:noAutofit/>
          </a:bodyPr>
          <a:lstStyle>
            <a:lvl1pPr marL="0" indent="0" algn="l">
              <a:buNone/>
              <a:defRPr sz="32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AU" noProof="0" dirty="0"/>
              <a:t>Click to edit presentation subtitle</a:t>
            </a:r>
          </a:p>
        </p:txBody>
      </p:sp>
      <p:pic>
        <p:nvPicPr>
          <p:cNvPr id="7" name="AERO logo" descr="AERO logo">
            <a:extLst>
              <a:ext uri="{FF2B5EF4-FFF2-40B4-BE49-F238E27FC236}">
                <a16:creationId xmlns:a16="http://schemas.microsoft.com/office/drawing/2014/main" id="{96B42238-D5CA-AD50-9D64-15929F9C0D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1" y="5631260"/>
            <a:ext cx="1633396" cy="685443"/>
          </a:xfrm>
          <a:prstGeom prst="rect">
            <a:avLst/>
          </a:prstGeom>
        </p:spPr>
      </p:pic>
      <p:pic>
        <p:nvPicPr>
          <p:cNvPr id="8" name="AERO logo stylised">
            <a:extLst>
              <a:ext uri="{FF2B5EF4-FFF2-40B4-BE49-F238E27FC236}">
                <a16:creationId xmlns:a16="http://schemas.microsoft.com/office/drawing/2014/main" id="{A215040A-6DE8-2CCD-51E3-6B20D8DC2E7E}"/>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8057" b="51580"/>
          <a:stretch/>
        </p:blipFill>
        <p:spPr>
          <a:xfrm>
            <a:off x="5392290" y="563124"/>
            <a:ext cx="6809649" cy="6304815"/>
          </a:xfrm>
          <a:prstGeom prst="rect">
            <a:avLst/>
          </a:prstGeom>
        </p:spPr>
      </p:pic>
      <p:sp>
        <p:nvSpPr>
          <p:cNvPr id="9" name="Date Placeholder 8">
            <a:extLst>
              <a:ext uri="{FF2B5EF4-FFF2-40B4-BE49-F238E27FC236}">
                <a16:creationId xmlns:a16="http://schemas.microsoft.com/office/drawing/2014/main" id="{E2434BDB-E2D0-D92F-6140-F0AF50180129}"/>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10" name="Footer Placeholder 9">
            <a:extLst>
              <a:ext uri="{FF2B5EF4-FFF2-40B4-BE49-F238E27FC236}">
                <a16:creationId xmlns:a16="http://schemas.microsoft.com/office/drawing/2014/main" id="{5F8CA245-B2A0-A017-FE42-17866E9DBACA}"/>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11" name="Slide Number Placeholder 10">
            <a:extLst>
              <a:ext uri="{FF2B5EF4-FFF2-40B4-BE49-F238E27FC236}">
                <a16:creationId xmlns:a16="http://schemas.microsoft.com/office/drawing/2014/main" id="{8395FD03-FC0D-C0D3-A8CE-93EDC9E2C038}"/>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27837975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_2">
    <p:bg>
      <p:bgPr>
        <a:gradFill flip="none" rotWithShape="1">
          <a:gsLst>
            <a:gs pos="0">
              <a:schemeClr val="tx2"/>
            </a:gs>
            <a:gs pos="100000">
              <a:schemeClr val="accent1"/>
            </a:gs>
          </a:gsLst>
          <a:lin ang="2700000" scaled="1"/>
          <a:tileRect/>
        </a:gradFill>
        <a:effectLst/>
      </p:bgPr>
    </p:bg>
    <p:spTree>
      <p:nvGrpSpPr>
        <p:cNvPr id="1" name=""/>
        <p:cNvGrpSpPr/>
        <p:nvPr/>
      </p:nvGrpSpPr>
      <p:grpSpPr>
        <a:xfrm>
          <a:off x="0" y="0"/>
          <a:ext cx="0" cy="0"/>
          <a:chOff x="0" y="0"/>
          <a:chExt cx="0" cy="0"/>
        </a:xfrm>
      </p:grpSpPr>
      <p:pic>
        <p:nvPicPr>
          <p:cNvPr id="51" name="Graphic 50">
            <a:extLst>
              <a:ext uri="{FF2B5EF4-FFF2-40B4-BE49-F238E27FC236}">
                <a16:creationId xmlns:a16="http://schemas.microsoft.com/office/drawing/2014/main" id="{284AC166-1F9D-87DA-2B57-0F9250E1E8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sp>
        <p:nvSpPr>
          <p:cNvPr id="2" name="Title 1">
            <a:extLst>
              <a:ext uri="{FF2B5EF4-FFF2-40B4-BE49-F238E27FC236}">
                <a16:creationId xmlns:a16="http://schemas.microsoft.com/office/drawing/2014/main" id="{9C78E854-4698-C026-8580-F38E18C80878}"/>
              </a:ext>
            </a:extLst>
          </p:cNvPr>
          <p:cNvSpPr>
            <a:spLocks noGrp="1"/>
          </p:cNvSpPr>
          <p:nvPr>
            <p:ph type="ctrTitle" hasCustomPrompt="1"/>
          </p:nvPr>
        </p:nvSpPr>
        <p:spPr>
          <a:xfrm>
            <a:off x="838200" y="3128211"/>
            <a:ext cx="10544907" cy="1640685"/>
          </a:xfrm>
        </p:spPr>
        <p:txBody>
          <a:bodyPr anchor="ctr" anchorCtr="0">
            <a:spAutoFit/>
          </a:bodyPr>
          <a:lstStyle>
            <a:lvl1pPr algn="l">
              <a:defRPr sz="5400" b="0">
                <a:solidFill>
                  <a:schemeClr val="bg2"/>
                </a:solidFill>
                <a:latin typeface="Montserrat SemiBold" panose="00000700000000000000" pitchFamily="2" charset="0"/>
              </a:defRPr>
            </a:lvl1pPr>
          </a:lstStyle>
          <a:p>
            <a:r>
              <a:rPr lang="en-AU" noProof="0" dirty="0"/>
              <a:t>Click to edit</a:t>
            </a:r>
            <a:br>
              <a:rPr lang="en-AU" noProof="0" dirty="0"/>
            </a:br>
            <a:r>
              <a:rPr lang="en-AU" noProof="0" dirty="0"/>
              <a:t>presentation title</a:t>
            </a:r>
          </a:p>
        </p:txBody>
      </p:sp>
      <p:sp>
        <p:nvSpPr>
          <p:cNvPr id="3" name="Subtitle 2">
            <a:extLst>
              <a:ext uri="{FF2B5EF4-FFF2-40B4-BE49-F238E27FC236}">
                <a16:creationId xmlns:a16="http://schemas.microsoft.com/office/drawing/2014/main" id="{BFC59838-8050-6CF5-BE58-365DE1763C0E}"/>
              </a:ext>
            </a:extLst>
          </p:cNvPr>
          <p:cNvSpPr>
            <a:spLocks noGrp="1"/>
          </p:cNvSpPr>
          <p:nvPr>
            <p:ph type="subTitle" idx="1" hasCustomPrompt="1"/>
          </p:nvPr>
        </p:nvSpPr>
        <p:spPr>
          <a:xfrm>
            <a:off x="838200" y="5025403"/>
            <a:ext cx="10544907" cy="1382223"/>
          </a:xfrm>
          <a:prstGeom prst="rect">
            <a:avLst/>
          </a:prstGeom>
        </p:spPr>
        <p:txBody>
          <a:bodyPr anchor="t" anchorCtr="0">
            <a:noAutofit/>
          </a:bodyPr>
          <a:lstStyle>
            <a:lvl1pPr marL="0" indent="0" algn="l">
              <a:buNone/>
              <a:defRPr sz="3200">
                <a:solidFill>
                  <a:schemeClr val="bg2"/>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AU" noProof="0" dirty="0"/>
              <a:t>Click to edit presentation subtitle</a:t>
            </a:r>
          </a:p>
        </p:txBody>
      </p:sp>
      <p:grpSp>
        <p:nvGrpSpPr>
          <p:cNvPr id="9" name="AERO logo" descr="AERO logo">
            <a:extLst>
              <a:ext uri="{FF2B5EF4-FFF2-40B4-BE49-F238E27FC236}">
                <a16:creationId xmlns:a16="http://schemas.microsoft.com/office/drawing/2014/main" id="{2C84B03E-C08E-49B3-DD6A-DD7554EFE578}"/>
              </a:ext>
            </a:extLst>
          </p:cNvPr>
          <p:cNvGrpSpPr/>
          <p:nvPr/>
        </p:nvGrpSpPr>
        <p:grpSpPr>
          <a:xfrm>
            <a:off x="9747159" y="840986"/>
            <a:ext cx="1635948" cy="686829"/>
            <a:chOff x="838262" y="5631287"/>
            <a:chExt cx="1635948" cy="686829"/>
          </a:xfrm>
          <a:solidFill>
            <a:schemeClr val="bg2"/>
          </a:solidFill>
        </p:grpSpPr>
        <p:sp>
          <p:nvSpPr>
            <p:cNvPr id="10" name="Freeform: Shape 9">
              <a:extLst>
                <a:ext uri="{FF2B5EF4-FFF2-40B4-BE49-F238E27FC236}">
                  <a16:creationId xmlns:a16="http://schemas.microsoft.com/office/drawing/2014/main" id="{EB3A195B-6813-56EB-2DA7-A726AF5D503B}"/>
                </a:ext>
              </a:extLst>
            </p:cNvPr>
            <p:cNvSpPr/>
            <p:nvPr/>
          </p:nvSpPr>
          <p:spPr>
            <a:xfrm>
              <a:off x="838262" y="5631287"/>
              <a:ext cx="626849" cy="615257"/>
            </a:xfrm>
            <a:custGeom>
              <a:avLst/>
              <a:gdLst>
                <a:gd name="connsiteX0" fmla="*/ 577290 w 626849"/>
                <a:gd name="connsiteY0" fmla="*/ 16945 h 615257"/>
                <a:gd name="connsiteX1" fmla="*/ 479722 w 626849"/>
                <a:gd name="connsiteY1" fmla="*/ 7915 h 615257"/>
                <a:gd name="connsiteX2" fmla="*/ 256600 w 626849"/>
                <a:gd name="connsiteY2" fmla="*/ 169157 h 615257"/>
                <a:gd name="connsiteX3" fmla="*/ 22371 w 626849"/>
                <a:gd name="connsiteY3" fmla="*/ 102462 h 615257"/>
                <a:gd name="connsiteX4" fmla="*/ 58088 w 626849"/>
                <a:gd name="connsiteY4" fmla="*/ 373267 h 615257"/>
                <a:gd name="connsiteX5" fmla="*/ 90320 w 626849"/>
                <a:gd name="connsiteY5" fmla="*/ 381753 h 615257"/>
                <a:gd name="connsiteX6" fmla="*/ 230792 w 626849"/>
                <a:gd name="connsiteY6" fmla="*/ 245644 h 615257"/>
                <a:gd name="connsiteX7" fmla="*/ 252462 w 626849"/>
                <a:gd name="connsiteY7" fmla="*/ 215833 h 615257"/>
                <a:gd name="connsiteX8" fmla="*/ 461101 w 626849"/>
                <a:gd name="connsiteY8" fmla="*/ 479891 h 615257"/>
                <a:gd name="connsiteX9" fmla="*/ 424186 w 626849"/>
                <a:gd name="connsiteY9" fmla="*/ 520692 h 615257"/>
                <a:gd name="connsiteX10" fmla="*/ 401754 w 626849"/>
                <a:gd name="connsiteY10" fmla="*/ 594132 h 615257"/>
                <a:gd name="connsiteX11" fmla="*/ 442807 w 626849"/>
                <a:gd name="connsiteY11" fmla="*/ 615239 h 615257"/>
                <a:gd name="connsiteX12" fmla="*/ 473624 w 626849"/>
                <a:gd name="connsiteY12" fmla="*/ 609908 h 615257"/>
                <a:gd name="connsiteX13" fmla="*/ 521210 w 626849"/>
                <a:gd name="connsiteY13" fmla="*/ 489792 h 615257"/>
                <a:gd name="connsiteX14" fmla="*/ 626618 w 626849"/>
                <a:gd name="connsiteY14" fmla="*/ 158168 h 615257"/>
                <a:gd name="connsiteX15" fmla="*/ 577290 w 626849"/>
                <a:gd name="connsiteY15" fmla="*/ 16945 h 615257"/>
                <a:gd name="connsiteX16" fmla="*/ 583932 w 626849"/>
                <a:gd name="connsiteY16" fmla="*/ 195922 h 615257"/>
                <a:gd name="connsiteX17" fmla="*/ 495076 w 626849"/>
                <a:gd name="connsiteY17" fmla="*/ 437459 h 615257"/>
                <a:gd name="connsiteX18" fmla="*/ 280121 w 626849"/>
                <a:gd name="connsiteY18" fmla="*/ 185042 h 615257"/>
                <a:gd name="connsiteX19" fmla="*/ 539722 w 626849"/>
                <a:gd name="connsiteY19" fmla="*/ 37835 h 615257"/>
                <a:gd name="connsiteX20" fmla="*/ 583823 w 626849"/>
                <a:gd name="connsiteY20" fmla="*/ 195922 h 615257"/>
                <a:gd name="connsiteX21" fmla="*/ 474713 w 626849"/>
                <a:gd name="connsiteY21" fmla="*/ 540928 h 615257"/>
                <a:gd name="connsiteX22" fmla="*/ 485166 w 626849"/>
                <a:gd name="connsiteY22" fmla="*/ 529178 h 615257"/>
                <a:gd name="connsiteX23" fmla="*/ 485711 w 626849"/>
                <a:gd name="connsiteY23" fmla="*/ 572045 h 615257"/>
                <a:gd name="connsiteX24" fmla="*/ 440629 w 626849"/>
                <a:gd name="connsiteY24" fmla="*/ 578682 h 615257"/>
                <a:gd name="connsiteX25" fmla="*/ 474821 w 626849"/>
                <a:gd name="connsiteY25" fmla="*/ 540928 h 615257"/>
                <a:gd name="connsiteX26" fmla="*/ 231663 w 626849"/>
                <a:gd name="connsiteY26" fmla="*/ 199839 h 615257"/>
                <a:gd name="connsiteX27" fmla="*/ 216963 w 626849"/>
                <a:gd name="connsiteY27" fmla="*/ 220837 h 615257"/>
                <a:gd name="connsiteX28" fmla="*/ 88796 w 626849"/>
                <a:gd name="connsiteY28" fmla="*/ 364998 h 615257"/>
                <a:gd name="connsiteX29" fmla="*/ 43060 w 626849"/>
                <a:gd name="connsiteY29" fmla="*/ 321804 h 615257"/>
                <a:gd name="connsiteX30" fmla="*/ 16164 w 626849"/>
                <a:gd name="connsiteY30" fmla="*/ 201362 h 615257"/>
                <a:gd name="connsiteX31" fmla="*/ 46001 w 626849"/>
                <a:gd name="connsiteY31" fmla="*/ 107576 h 615257"/>
                <a:gd name="connsiteX32" fmla="*/ 74204 w 626849"/>
                <a:gd name="connsiteY32" fmla="*/ 99634 h 615257"/>
                <a:gd name="connsiteX33" fmla="*/ 231772 w 626849"/>
                <a:gd name="connsiteY33" fmla="*/ 199948 h 61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9" h="615257">
                  <a:moveTo>
                    <a:pt x="577290" y="16945"/>
                  </a:moveTo>
                  <a:cubicBezTo>
                    <a:pt x="551809" y="-1986"/>
                    <a:pt x="518052" y="-5141"/>
                    <a:pt x="479722" y="7915"/>
                  </a:cubicBezTo>
                  <a:cubicBezTo>
                    <a:pt x="406219" y="32939"/>
                    <a:pt x="323025" y="93106"/>
                    <a:pt x="256600" y="169157"/>
                  </a:cubicBezTo>
                  <a:cubicBezTo>
                    <a:pt x="176128" y="106488"/>
                    <a:pt x="69521" y="45016"/>
                    <a:pt x="22371" y="102462"/>
                  </a:cubicBezTo>
                  <a:cubicBezTo>
                    <a:pt x="-30442" y="166764"/>
                    <a:pt x="22153" y="342368"/>
                    <a:pt x="58088" y="373267"/>
                  </a:cubicBezTo>
                  <a:cubicBezTo>
                    <a:pt x="67561" y="380665"/>
                    <a:pt x="78451" y="383494"/>
                    <a:pt x="90320" y="381753"/>
                  </a:cubicBezTo>
                  <a:cubicBezTo>
                    <a:pt x="137906" y="374790"/>
                    <a:pt x="194531" y="296998"/>
                    <a:pt x="230792" y="245644"/>
                  </a:cubicBezTo>
                  <a:cubicBezTo>
                    <a:pt x="239395" y="233458"/>
                    <a:pt x="247017" y="222687"/>
                    <a:pt x="252462" y="215833"/>
                  </a:cubicBezTo>
                  <a:cubicBezTo>
                    <a:pt x="328469" y="291449"/>
                    <a:pt x="414059" y="377075"/>
                    <a:pt x="461101" y="479891"/>
                  </a:cubicBezTo>
                  <a:cubicBezTo>
                    <a:pt x="446400" y="497408"/>
                    <a:pt x="434095" y="510247"/>
                    <a:pt x="424186" y="520692"/>
                  </a:cubicBezTo>
                  <a:cubicBezTo>
                    <a:pt x="395547" y="550829"/>
                    <a:pt x="386836" y="559969"/>
                    <a:pt x="401754" y="594132"/>
                  </a:cubicBezTo>
                  <a:cubicBezTo>
                    <a:pt x="407526" y="607406"/>
                    <a:pt x="423642" y="614913"/>
                    <a:pt x="442807" y="615239"/>
                  </a:cubicBezTo>
                  <a:cubicBezTo>
                    <a:pt x="452607" y="615457"/>
                    <a:pt x="463170" y="613716"/>
                    <a:pt x="473624" y="609908"/>
                  </a:cubicBezTo>
                  <a:cubicBezTo>
                    <a:pt x="509667" y="596852"/>
                    <a:pt x="540920" y="558336"/>
                    <a:pt x="521210" y="489792"/>
                  </a:cubicBezTo>
                  <a:cubicBezTo>
                    <a:pt x="586328" y="395136"/>
                    <a:pt x="623678" y="277414"/>
                    <a:pt x="626618" y="158168"/>
                  </a:cubicBezTo>
                  <a:cubicBezTo>
                    <a:pt x="629123" y="93541"/>
                    <a:pt x="611156" y="42078"/>
                    <a:pt x="577290" y="16945"/>
                  </a:cubicBezTo>
                  <a:close/>
                  <a:moveTo>
                    <a:pt x="583932" y="195922"/>
                  </a:moveTo>
                  <a:cubicBezTo>
                    <a:pt x="574568" y="278175"/>
                    <a:pt x="543097" y="363692"/>
                    <a:pt x="495076" y="437459"/>
                  </a:cubicBezTo>
                  <a:cubicBezTo>
                    <a:pt x="444223" y="348352"/>
                    <a:pt x="368215" y="258918"/>
                    <a:pt x="280121" y="185042"/>
                  </a:cubicBezTo>
                  <a:cubicBezTo>
                    <a:pt x="342734" y="106053"/>
                    <a:pt x="469703" y="9329"/>
                    <a:pt x="539722" y="37835"/>
                  </a:cubicBezTo>
                  <a:cubicBezTo>
                    <a:pt x="579032" y="53829"/>
                    <a:pt x="593950" y="107032"/>
                    <a:pt x="583823" y="195922"/>
                  </a:cubicBezTo>
                  <a:close/>
                  <a:moveTo>
                    <a:pt x="474713" y="540928"/>
                  </a:moveTo>
                  <a:cubicBezTo>
                    <a:pt x="478197" y="536903"/>
                    <a:pt x="481573" y="533095"/>
                    <a:pt x="485166" y="529178"/>
                  </a:cubicBezTo>
                  <a:cubicBezTo>
                    <a:pt x="494422" y="545172"/>
                    <a:pt x="495620" y="562144"/>
                    <a:pt x="485711" y="572045"/>
                  </a:cubicBezTo>
                  <a:cubicBezTo>
                    <a:pt x="474495" y="583252"/>
                    <a:pt x="459359" y="585537"/>
                    <a:pt x="440629" y="578682"/>
                  </a:cubicBezTo>
                  <a:cubicBezTo>
                    <a:pt x="455765" y="562471"/>
                    <a:pt x="465783" y="551047"/>
                    <a:pt x="474821" y="540928"/>
                  </a:cubicBezTo>
                  <a:close/>
                  <a:moveTo>
                    <a:pt x="231663" y="199839"/>
                  </a:moveTo>
                  <a:cubicBezTo>
                    <a:pt x="228505" y="204082"/>
                    <a:pt x="223496" y="211372"/>
                    <a:pt x="216963" y="220837"/>
                  </a:cubicBezTo>
                  <a:cubicBezTo>
                    <a:pt x="186582" y="264793"/>
                    <a:pt x="121572" y="356294"/>
                    <a:pt x="88796" y="364998"/>
                  </a:cubicBezTo>
                  <a:cubicBezTo>
                    <a:pt x="74204" y="368806"/>
                    <a:pt x="57543" y="353030"/>
                    <a:pt x="43060" y="321804"/>
                  </a:cubicBezTo>
                  <a:cubicBezTo>
                    <a:pt x="27489" y="288076"/>
                    <a:pt x="17144" y="241945"/>
                    <a:pt x="16164" y="201362"/>
                  </a:cubicBezTo>
                  <a:cubicBezTo>
                    <a:pt x="14966" y="155013"/>
                    <a:pt x="25529" y="121720"/>
                    <a:pt x="46001" y="107576"/>
                  </a:cubicBezTo>
                  <a:cubicBezTo>
                    <a:pt x="52970" y="102680"/>
                    <a:pt x="62226" y="99416"/>
                    <a:pt x="74204" y="99634"/>
                  </a:cubicBezTo>
                  <a:cubicBezTo>
                    <a:pt x="104585" y="100178"/>
                    <a:pt x="154894" y="123135"/>
                    <a:pt x="231772" y="199948"/>
                  </a:cubicBezTo>
                  <a:close/>
                </a:path>
              </a:pathLst>
            </a:custGeom>
            <a:grpFill/>
            <a:ln w="10859" cap="flat">
              <a:noFill/>
              <a:prstDash val="solid"/>
              <a:miter/>
            </a:ln>
          </p:spPr>
          <p:txBody>
            <a:bodyPr rtlCol="0" anchor="ctr"/>
            <a:lstStyle/>
            <a:p>
              <a:endParaRPr lang="en-AU" noProof="0" dirty="0"/>
            </a:p>
          </p:txBody>
        </p:sp>
        <p:grpSp>
          <p:nvGrpSpPr>
            <p:cNvPr id="11" name="AERO logo">
              <a:extLst>
                <a:ext uri="{FF2B5EF4-FFF2-40B4-BE49-F238E27FC236}">
                  <a16:creationId xmlns:a16="http://schemas.microsoft.com/office/drawing/2014/main" id="{9463EED8-DACD-4E96-1C18-78E650A1C586}"/>
                </a:ext>
              </a:extLst>
            </p:cNvPr>
            <p:cNvGrpSpPr/>
            <p:nvPr/>
          </p:nvGrpSpPr>
          <p:grpSpPr>
            <a:xfrm>
              <a:off x="1518020" y="5706441"/>
              <a:ext cx="956190" cy="611676"/>
              <a:chOff x="1518020" y="5706441"/>
              <a:chExt cx="956190" cy="611676"/>
            </a:xfrm>
            <a:grpFill/>
          </p:grpSpPr>
          <p:sp>
            <p:nvSpPr>
              <p:cNvPr id="12" name="Freeform: Shape 11">
                <a:extLst>
                  <a:ext uri="{FF2B5EF4-FFF2-40B4-BE49-F238E27FC236}">
                    <a16:creationId xmlns:a16="http://schemas.microsoft.com/office/drawing/2014/main" id="{9430ED39-C64A-AB63-F540-D1C22743FF42}"/>
                  </a:ext>
                </a:extLst>
              </p:cNvPr>
              <p:cNvSpPr/>
              <p:nvPr/>
            </p:nvSpPr>
            <p:spPr>
              <a:xfrm>
                <a:off x="1518020" y="5713077"/>
                <a:ext cx="116515" cy="112064"/>
              </a:xfrm>
              <a:custGeom>
                <a:avLst/>
                <a:gdLst>
                  <a:gd name="connsiteX0" fmla="*/ 83412 w 116515"/>
                  <a:gd name="connsiteY0" fmla="*/ 92698 h 112064"/>
                  <a:gd name="connsiteX1" fmla="*/ 33321 w 116515"/>
                  <a:gd name="connsiteY1" fmla="*/ 92698 h 112064"/>
                  <a:gd name="connsiteX2" fmla="*/ 26243 w 116515"/>
                  <a:gd name="connsiteY2" fmla="*/ 112064 h 112064"/>
                  <a:gd name="connsiteX3" fmla="*/ 0 w 116515"/>
                  <a:gd name="connsiteY3" fmla="*/ 112064 h 112064"/>
                  <a:gd name="connsiteX4" fmla="*/ 43339 w 116515"/>
                  <a:gd name="connsiteY4" fmla="*/ 0 h 112064"/>
                  <a:gd name="connsiteX5" fmla="*/ 73285 w 116515"/>
                  <a:gd name="connsiteY5" fmla="*/ 0 h 112064"/>
                  <a:gd name="connsiteX6" fmla="*/ 116516 w 116515"/>
                  <a:gd name="connsiteY6" fmla="*/ 112064 h 112064"/>
                  <a:gd name="connsiteX7" fmla="*/ 90490 w 116515"/>
                  <a:gd name="connsiteY7" fmla="*/ 112064 h 112064"/>
                  <a:gd name="connsiteX8" fmla="*/ 83412 w 116515"/>
                  <a:gd name="connsiteY8" fmla="*/ 92698 h 112064"/>
                  <a:gd name="connsiteX9" fmla="*/ 39746 w 116515"/>
                  <a:gd name="connsiteY9" fmla="*/ 72026 h 112064"/>
                  <a:gd name="connsiteX10" fmla="*/ 76878 w 116515"/>
                  <a:gd name="connsiteY10" fmla="*/ 72026 h 112064"/>
                  <a:gd name="connsiteX11" fmla="*/ 58367 w 116515"/>
                  <a:gd name="connsiteY11" fmla="*/ 20672 h 112064"/>
                  <a:gd name="connsiteX12" fmla="*/ 39746 w 116515"/>
                  <a:gd name="connsiteY12" fmla="*/ 72026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515" h="112064">
                    <a:moveTo>
                      <a:pt x="83412" y="92698"/>
                    </a:moveTo>
                    <a:lnTo>
                      <a:pt x="33321" y="92698"/>
                    </a:lnTo>
                    <a:lnTo>
                      <a:pt x="26243" y="112064"/>
                    </a:lnTo>
                    <a:lnTo>
                      <a:pt x="0" y="112064"/>
                    </a:lnTo>
                    <a:lnTo>
                      <a:pt x="43339" y="0"/>
                    </a:lnTo>
                    <a:lnTo>
                      <a:pt x="73285" y="0"/>
                    </a:lnTo>
                    <a:lnTo>
                      <a:pt x="116516" y="112064"/>
                    </a:lnTo>
                    <a:lnTo>
                      <a:pt x="90490" y="112064"/>
                    </a:lnTo>
                    <a:lnTo>
                      <a:pt x="83412" y="92698"/>
                    </a:lnTo>
                    <a:close/>
                    <a:moveTo>
                      <a:pt x="39746" y="72026"/>
                    </a:moveTo>
                    <a:lnTo>
                      <a:pt x="76878" y="72026"/>
                    </a:lnTo>
                    <a:lnTo>
                      <a:pt x="58367" y="20672"/>
                    </a:lnTo>
                    <a:lnTo>
                      <a:pt x="39746" y="72026"/>
                    </a:lnTo>
                    <a:close/>
                  </a:path>
                </a:pathLst>
              </a:custGeom>
              <a:grpFill/>
              <a:ln w="10859" cap="flat">
                <a:noFill/>
                <a:prstDash val="solid"/>
                <a:miter/>
              </a:ln>
            </p:spPr>
            <p:txBody>
              <a:bodyPr rtlCol="0" anchor="ctr"/>
              <a:lstStyle/>
              <a:p>
                <a:endParaRPr lang="en-AU" noProof="0" dirty="0"/>
              </a:p>
            </p:txBody>
          </p:sp>
          <p:sp>
            <p:nvSpPr>
              <p:cNvPr id="13" name="Freeform: Shape 12">
                <a:extLst>
                  <a:ext uri="{FF2B5EF4-FFF2-40B4-BE49-F238E27FC236}">
                    <a16:creationId xmlns:a16="http://schemas.microsoft.com/office/drawing/2014/main" id="{9F4F6097-9DE8-9020-ABDC-D30A6A05EF05}"/>
                  </a:ext>
                </a:extLst>
              </p:cNvPr>
              <p:cNvSpPr/>
              <p:nvPr/>
            </p:nvSpPr>
            <p:spPr>
              <a:xfrm>
                <a:off x="1643138" y="5743759"/>
                <a:ext cx="76116" cy="83341"/>
              </a:xfrm>
              <a:custGeom>
                <a:avLst/>
                <a:gdLst>
                  <a:gd name="connsiteX0" fmla="*/ 54773 w 76116"/>
                  <a:gd name="connsiteY0" fmla="*/ 71047 h 83341"/>
                  <a:gd name="connsiteX1" fmla="*/ 26243 w 76116"/>
                  <a:gd name="connsiteY1" fmla="*/ 83341 h 83341"/>
                  <a:gd name="connsiteX2" fmla="*/ 0 w 76116"/>
                  <a:gd name="connsiteY2" fmla="*/ 57773 h 83341"/>
                  <a:gd name="connsiteX3" fmla="*/ 0 w 76116"/>
                  <a:gd name="connsiteY3" fmla="*/ 109 h 83341"/>
                  <a:gd name="connsiteX4" fmla="*/ 21343 w 76116"/>
                  <a:gd name="connsiteY4" fmla="*/ 109 h 83341"/>
                  <a:gd name="connsiteX5" fmla="*/ 21343 w 76116"/>
                  <a:gd name="connsiteY5" fmla="*/ 49287 h 83341"/>
                  <a:gd name="connsiteX6" fmla="*/ 36261 w 76116"/>
                  <a:gd name="connsiteY6" fmla="*/ 64192 h 83341"/>
                  <a:gd name="connsiteX7" fmla="*/ 54773 w 76116"/>
                  <a:gd name="connsiteY7" fmla="*/ 54944 h 83341"/>
                  <a:gd name="connsiteX8" fmla="*/ 54773 w 76116"/>
                  <a:gd name="connsiteY8" fmla="*/ 0 h 83341"/>
                  <a:gd name="connsiteX9" fmla="*/ 76116 w 76116"/>
                  <a:gd name="connsiteY9" fmla="*/ 0 h 83341"/>
                  <a:gd name="connsiteX10" fmla="*/ 76116 w 76116"/>
                  <a:gd name="connsiteY10" fmla="*/ 81165 h 83341"/>
                  <a:gd name="connsiteX11" fmla="*/ 54773 w 76116"/>
                  <a:gd name="connsiteY11" fmla="*/ 81165 h 83341"/>
                  <a:gd name="connsiteX12" fmla="*/ 54773 w 76116"/>
                  <a:gd name="connsiteY12" fmla="*/ 70938 h 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341">
                    <a:moveTo>
                      <a:pt x="54773" y="71047"/>
                    </a:moveTo>
                    <a:cubicBezTo>
                      <a:pt x="49220" y="77248"/>
                      <a:pt x="39528" y="83341"/>
                      <a:pt x="26243" y="83341"/>
                    </a:cubicBezTo>
                    <a:cubicBezTo>
                      <a:pt x="8385" y="83341"/>
                      <a:pt x="0" y="73549"/>
                      <a:pt x="0" y="57773"/>
                    </a:cubicBezTo>
                    <a:lnTo>
                      <a:pt x="0" y="109"/>
                    </a:lnTo>
                    <a:lnTo>
                      <a:pt x="21343" y="109"/>
                    </a:lnTo>
                    <a:lnTo>
                      <a:pt x="21343" y="49287"/>
                    </a:lnTo>
                    <a:cubicBezTo>
                      <a:pt x="21343" y="60493"/>
                      <a:pt x="27223" y="64192"/>
                      <a:pt x="36261" y="64192"/>
                    </a:cubicBezTo>
                    <a:cubicBezTo>
                      <a:pt x="44537" y="64192"/>
                      <a:pt x="51071" y="59623"/>
                      <a:pt x="54773" y="54944"/>
                    </a:cubicBezTo>
                    <a:lnTo>
                      <a:pt x="54773" y="0"/>
                    </a:lnTo>
                    <a:lnTo>
                      <a:pt x="76116" y="0"/>
                    </a:lnTo>
                    <a:lnTo>
                      <a:pt x="76116" y="81165"/>
                    </a:lnTo>
                    <a:lnTo>
                      <a:pt x="54773" y="81165"/>
                    </a:lnTo>
                    <a:lnTo>
                      <a:pt x="54773" y="70938"/>
                    </a:lnTo>
                    <a:close/>
                  </a:path>
                </a:pathLst>
              </a:custGeom>
              <a:grpFill/>
              <a:ln w="10859" cap="flat">
                <a:noFill/>
                <a:prstDash val="solid"/>
                <a:miter/>
              </a:ln>
            </p:spPr>
            <p:txBody>
              <a:bodyPr rtlCol="0" anchor="ctr"/>
              <a:lstStyle/>
              <a:p>
                <a:endParaRPr lang="en-AU" noProof="0" dirty="0"/>
              </a:p>
            </p:txBody>
          </p:sp>
          <p:sp>
            <p:nvSpPr>
              <p:cNvPr id="14" name="Freeform: Shape 13">
                <a:extLst>
                  <a:ext uri="{FF2B5EF4-FFF2-40B4-BE49-F238E27FC236}">
                    <a16:creationId xmlns:a16="http://schemas.microsoft.com/office/drawing/2014/main" id="{64652225-9D33-F719-B1A8-6876E153ABCE}"/>
                  </a:ext>
                </a:extLst>
              </p:cNvPr>
              <p:cNvSpPr/>
              <p:nvPr/>
            </p:nvSpPr>
            <p:spPr>
              <a:xfrm>
                <a:off x="1731341" y="5741801"/>
                <a:ext cx="71433" cy="85190"/>
              </a:xfrm>
              <a:custGeom>
                <a:avLst/>
                <a:gdLst>
                  <a:gd name="connsiteX0" fmla="*/ 9147 w 71433"/>
                  <a:gd name="connsiteY0" fmla="*/ 57664 h 85190"/>
                  <a:gd name="connsiteX1" fmla="*/ 37241 w 71433"/>
                  <a:gd name="connsiteY1" fmla="*/ 68762 h 85190"/>
                  <a:gd name="connsiteX2" fmla="*/ 50853 w 71433"/>
                  <a:gd name="connsiteY2" fmla="*/ 60493 h 85190"/>
                  <a:gd name="connsiteX3" fmla="*/ 34519 w 71433"/>
                  <a:gd name="connsiteY3" fmla="*/ 50919 h 85190"/>
                  <a:gd name="connsiteX4" fmla="*/ 2613 w 71433"/>
                  <a:gd name="connsiteY4" fmla="*/ 25568 h 85190"/>
                  <a:gd name="connsiteX5" fmla="*/ 35935 w 71433"/>
                  <a:gd name="connsiteY5" fmla="*/ 0 h 85190"/>
                  <a:gd name="connsiteX6" fmla="*/ 68712 w 71433"/>
                  <a:gd name="connsiteY6" fmla="*/ 11098 h 85190"/>
                  <a:gd name="connsiteX7" fmla="*/ 60109 w 71433"/>
                  <a:gd name="connsiteY7" fmla="*/ 25677 h 85190"/>
                  <a:gd name="connsiteX8" fmla="*/ 36044 w 71433"/>
                  <a:gd name="connsiteY8" fmla="*/ 16320 h 85190"/>
                  <a:gd name="connsiteX9" fmla="*/ 23303 w 71433"/>
                  <a:gd name="connsiteY9" fmla="*/ 23936 h 85190"/>
                  <a:gd name="connsiteX10" fmla="*/ 38766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147" y="57664"/>
                    </a:moveTo>
                    <a:cubicBezTo>
                      <a:pt x="15027" y="63213"/>
                      <a:pt x="27114" y="68762"/>
                      <a:pt x="37241" y="68762"/>
                    </a:cubicBezTo>
                    <a:cubicBezTo>
                      <a:pt x="46497" y="68762"/>
                      <a:pt x="50853" y="65607"/>
                      <a:pt x="50853" y="60493"/>
                    </a:cubicBezTo>
                    <a:cubicBezTo>
                      <a:pt x="50853" y="54727"/>
                      <a:pt x="43775" y="52768"/>
                      <a:pt x="34519" y="50919"/>
                    </a:cubicBezTo>
                    <a:cubicBezTo>
                      <a:pt x="20581" y="48199"/>
                      <a:pt x="2613" y="44826"/>
                      <a:pt x="2613" y="25568"/>
                    </a:cubicBezTo>
                    <a:cubicBezTo>
                      <a:pt x="2613" y="11968"/>
                      <a:pt x="14592" y="0"/>
                      <a:pt x="35935" y="0"/>
                    </a:cubicBezTo>
                    <a:cubicBezTo>
                      <a:pt x="49764" y="0"/>
                      <a:pt x="60653" y="4678"/>
                      <a:pt x="68712" y="11098"/>
                    </a:cubicBezTo>
                    <a:lnTo>
                      <a:pt x="60109" y="25677"/>
                    </a:lnTo>
                    <a:cubicBezTo>
                      <a:pt x="55209" y="20454"/>
                      <a:pt x="45953" y="16320"/>
                      <a:pt x="36044" y="16320"/>
                    </a:cubicBezTo>
                    <a:cubicBezTo>
                      <a:pt x="28312" y="16320"/>
                      <a:pt x="23303" y="19149"/>
                      <a:pt x="23303" y="23936"/>
                    </a:cubicBezTo>
                    <a:cubicBezTo>
                      <a:pt x="23303" y="28941"/>
                      <a:pt x="29728" y="30791"/>
                      <a:pt x="38766" y="32640"/>
                    </a:cubicBezTo>
                    <a:cubicBezTo>
                      <a:pt x="52704"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dirty="0"/>
              </a:p>
            </p:txBody>
          </p:sp>
          <p:sp>
            <p:nvSpPr>
              <p:cNvPr id="15" name="Freeform: Shape 14">
                <a:extLst>
                  <a:ext uri="{FF2B5EF4-FFF2-40B4-BE49-F238E27FC236}">
                    <a16:creationId xmlns:a16="http://schemas.microsoft.com/office/drawing/2014/main" id="{3A10B165-B07A-93E1-6375-75FB6D055D75}"/>
                  </a:ext>
                </a:extLst>
              </p:cNvPr>
              <p:cNvSpPr/>
              <p:nvPr/>
            </p:nvSpPr>
            <p:spPr>
              <a:xfrm>
                <a:off x="1811269" y="5721781"/>
                <a:ext cx="54337" cy="105318"/>
              </a:xfrm>
              <a:custGeom>
                <a:avLst/>
                <a:gdLst>
                  <a:gd name="connsiteX0" fmla="*/ 13394 w 54337"/>
                  <a:gd name="connsiteY0" fmla="*/ 83124 h 105318"/>
                  <a:gd name="connsiteX1" fmla="*/ 13394 w 54337"/>
                  <a:gd name="connsiteY1" fmla="*/ 40800 h 105318"/>
                  <a:gd name="connsiteX2" fmla="*/ 0 w 54337"/>
                  <a:gd name="connsiteY2" fmla="*/ 40800 h 105318"/>
                  <a:gd name="connsiteX3" fmla="*/ 0 w 54337"/>
                  <a:gd name="connsiteY3" fmla="*/ 22195 h 105318"/>
                  <a:gd name="connsiteX4" fmla="*/ 13394 w 54337"/>
                  <a:gd name="connsiteY4" fmla="*/ 22195 h 105318"/>
                  <a:gd name="connsiteX5" fmla="*/ 13394 w 54337"/>
                  <a:gd name="connsiteY5" fmla="*/ 0 h 105318"/>
                  <a:gd name="connsiteX6" fmla="*/ 34955 w 54337"/>
                  <a:gd name="connsiteY6" fmla="*/ 0 h 105318"/>
                  <a:gd name="connsiteX7" fmla="*/ 34955 w 54337"/>
                  <a:gd name="connsiteY7" fmla="*/ 22195 h 105318"/>
                  <a:gd name="connsiteX8" fmla="*/ 51398 w 54337"/>
                  <a:gd name="connsiteY8" fmla="*/ 22195 h 105318"/>
                  <a:gd name="connsiteX9" fmla="*/ 51398 w 54337"/>
                  <a:gd name="connsiteY9" fmla="*/ 40800 h 105318"/>
                  <a:gd name="connsiteX10" fmla="*/ 34955 w 54337"/>
                  <a:gd name="connsiteY10" fmla="*/ 40800 h 105318"/>
                  <a:gd name="connsiteX11" fmla="*/ 34955 w 54337"/>
                  <a:gd name="connsiteY11" fmla="*/ 77466 h 105318"/>
                  <a:gd name="connsiteX12" fmla="*/ 42359 w 54337"/>
                  <a:gd name="connsiteY12" fmla="*/ 86388 h 105318"/>
                  <a:gd name="connsiteX13" fmla="*/ 49764 w 54337"/>
                  <a:gd name="connsiteY13" fmla="*/ 83994 h 105318"/>
                  <a:gd name="connsiteX14" fmla="*/ 54338 w 54337"/>
                  <a:gd name="connsiteY14" fmla="*/ 100096 h 105318"/>
                  <a:gd name="connsiteX15" fmla="*/ 36479 w 54337"/>
                  <a:gd name="connsiteY15" fmla="*/ 105319 h 105318"/>
                  <a:gd name="connsiteX16" fmla="*/ 13394 w 54337"/>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7" h="105318">
                    <a:moveTo>
                      <a:pt x="13394" y="83124"/>
                    </a:moveTo>
                    <a:lnTo>
                      <a:pt x="13394" y="40800"/>
                    </a:lnTo>
                    <a:lnTo>
                      <a:pt x="0" y="40800"/>
                    </a:lnTo>
                    <a:lnTo>
                      <a:pt x="0" y="22195"/>
                    </a:lnTo>
                    <a:lnTo>
                      <a:pt x="13394" y="22195"/>
                    </a:lnTo>
                    <a:lnTo>
                      <a:pt x="13394" y="0"/>
                    </a:lnTo>
                    <a:lnTo>
                      <a:pt x="34955" y="0"/>
                    </a:lnTo>
                    <a:lnTo>
                      <a:pt x="34955" y="22195"/>
                    </a:lnTo>
                    <a:lnTo>
                      <a:pt x="51398" y="22195"/>
                    </a:lnTo>
                    <a:lnTo>
                      <a:pt x="51398" y="40800"/>
                    </a:lnTo>
                    <a:lnTo>
                      <a:pt x="34955" y="40800"/>
                    </a:lnTo>
                    <a:lnTo>
                      <a:pt x="34955" y="77466"/>
                    </a:lnTo>
                    <a:cubicBezTo>
                      <a:pt x="34955" y="82471"/>
                      <a:pt x="37677" y="86388"/>
                      <a:pt x="42359" y="86388"/>
                    </a:cubicBezTo>
                    <a:cubicBezTo>
                      <a:pt x="45517" y="86388"/>
                      <a:pt x="48566" y="85191"/>
                      <a:pt x="49764" y="83994"/>
                    </a:cubicBezTo>
                    <a:lnTo>
                      <a:pt x="54338" y="100096"/>
                    </a:lnTo>
                    <a:cubicBezTo>
                      <a:pt x="51180" y="102925"/>
                      <a:pt x="45408" y="105319"/>
                      <a:pt x="36479" y="105319"/>
                    </a:cubicBezTo>
                    <a:cubicBezTo>
                      <a:pt x="21561" y="105319"/>
                      <a:pt x="13394" y="97594"/>
                      <a:pt x="13394" y="83124"/>
                    </a:cubicBezTo>
                    <a:close/>
                  </a:path>
                </a:pathLst>
              </a:custGeom>
              <a:grpFill/>
              <a:ln w="10859" cap="flat">
                <a:noFill/>
                <a:prstDash val="solid"/>
                <a:miter/>
              </a:ln>
            </p:spPr>
            <p:txBody>
              <a:bodyPr rtlCol="0" anchor="ctr"/>
              <a:lstStyle/>
              <a:p>
                <a:endParaRPr lang="en-AU" noProof="0" dirty="0"/>
              </a:p>
            </p:txBody>
          </p:sp>
          <p:sp>
            <p:nvSpPr>
              <p:cNvPr id="16" name="Freeform: Shape 15">
                <a:extLst>
                  <a:ext uri="{FF2B5EF4-FFF2-40B4-BE49-F238E27FC236}">
                    <a16:creationId xmlns:a16="http://schemas.microsoft.com/office/drawing/2014/main" id="{C3E0341E-5021-3EDD-B7B9-C4FE956F3FB4}"/>
                  </a:ext>
                </a:extLst>
              </p:cNvPr>
              <p:cNvSpPr/>
              <p:nvPr/>
            </p:nvSpPr>
            <p:spPr>
              <a:xfrm>
                <a:off x="1877585" y="5742018"/>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6" y="5766"/>
                      <a:pt x="37133" y="0"/>
                      <a:pt x="47260" y="0"/>
                    </a:cubicBezTo>
                    <a:lnTo>
                      <a:pt x="47260" y="20781"/>
                    </a:lnTo>
                    <a:cubicBezTo>
                      <a:pt x="45735" y="20454"/>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dirty="0"/>
              </a:p>
            </p:txBody>
          </p:sp>
          <p:sp>
            <p:nvSpPr>
              <p:cNvPr id="17" name="Freeform: Shape 16">
                <a:extLst>
                  <a:ext uri="{FF2B5EF4-FFF2-40B4-BE49-F238E27FC236}">
                    <a16:creationId xmlns:a16="http://schemas.microsoft.com/office/drawing/2014/main" id="{1662AA14-4F7C-085F-4FDC-E8238E37892B}"/>
                  </a:ext>
                </a:extLst>
              </p:cNvPr>
              <p:cNvSpPr/>
              <p:nvPr/>
            </p:nvSpPr>
            <p:spPr>
              <a:xfrm>
                <a:off x="1931596" y="5742018"/>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8"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2"/>
                      <a:pt x="36806" y="70612"/>
                    </a:cubicBezTo>
                    <a:cubicBezTo>
                      <a:pt x="43666" y="70612"/>
                      <a:pt x="50417"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18" name="Freeform: Shape 17">
                <a:extLst>
                  <a:ext uri="{FF2B5EF4-FFF2-40B4-BE49-F238E27FC236}">
                    <a16:creationId xmlns:a16="http://schemas.microsoft.com/office/drawing/2014/main" id="{009B8053-5567-7BBC-B615-170BB7CF653E}"/>
                  </a:ext>
                </a:extLst>
              </p:cNvPr>
              <p:cNvSpPr/>
              <p:nvPr/>
            </p:nvSpPr>
            <p:spPr>
              <a:xfrm>
                <a:off x="2021650" y="5712969"/>
                <a:ext cx="21343" cy="112064"/>
              </a:xfrm>
              <a:custGeom>
                <a:avLst/>
                <a:gdLst>
                  <a:gd name="connsiteX0" fmla="*/ 0 w 21343"/>
                  <a:gd name="connsiteY0" fmla="*/ 0 h 112064"/>
                  <a:gd name="connsiteX1" fmla="*/ 21343 w 21343"/>
                  <a:gd name="connsiteY1" fmla="*/ 0 h 112064"/>
                  <a:gd name="connsiteX2" fmla="*/ 21343 w 21343"/>
                  <a:gd name="connsiteY2" fmla="*/ 112064 h 112064"/>
                  <a:gd name="connsiteX3" fmla="*/ 0 w 21343"/>
                  <a:gd name="connsiteY3" fmla="*/ 112064 h 112064"/>
                  <a:gd name="connsiteX4" fmla="*/ 0 w 21343"/>
                  <a:gd name="connsiteY4" fmla="*/ 0 h 112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3" h="112064">
                    <a:moveTo>
                      <a:pt x="0" y="0"/>
                    </a:moveTo>
                    <a:lnTo>
                      <a:pt x="21343" y="0"/>
                    </a:lnTo>
                    <a:lnTo>
                      <a:pt x="21343" y="112064"/>
                    </a:lnTo>
                    <a:lnTo>
                      <a:pt x="0" y="112064"/>
                    </a:lnTo>
                    <a:lnTo>
                      <a:pt x="0" y="0"/>
                    </a:lnTo>
                    <a:close/>
                  </a:path>
                </a:pathLst>
              </a:custGeom>
              <a:grpFill/>
              <a:ln w="10859" cap="flat">
                <a:noFill/>
                <a:prstDash val="solid"/>
                <a:miter/>
              </a:ln>
            </p:spPr>
            <p:txBody>
              <a:bodyPr rtlCol="0" anchor="ctr"/>
              <a:lstStyle/>
              <a:p>
                <a:endParaRPr lang="en-AU" noProof="0" dirty="0"/>
              </a:p>
            </p:txBody>
          </p:sp>
          <p:sp>
            <p:nvSpPr>
              <p:cNvPr id="19" name="Freeform: Shape 18">
                <a:extLst>
                  <a:ext uri="{FF2B5EF4-FFF2-40B4-BE49-F238E27FC236}">
                    <a16:creationId xmlns:a16="http://schemas.microsoft.com/office/drawing/2014/main" id="{306C1E35-47AA-4F80-C9DD-1FDD677B6F98}"/>
                  </a:ext>
                </a:extLst>
              </p:cNvPr>
              <p:cNvSpPr/>
              <p:nvPr/>
            </p:nvSpPr>
            <p:spPr>
              <a:xfrm>
                <a:off x="2057258" y="5706441"/>
                <a:ext cx="25481" cy="118592"/>
              </a:xfrm>
              <a:custGeom>
                <a:avLst/>
                <a:gdLst>
                  <a:gd name="connsiteX0" fmla="*/ 0 w 25481"/>
                  <a:gd name="connsiteY0" fmla="*/ 12730 h 118592"/>
                  <a:gd name="connsiteX1" fmla="*/ 12741 w 25481"/>
                  <a:gd name="connsiteY1" fmla="*/ 0 h 118592"/>
                  <a:gd name="connsiteX2" fmla="*/ 25481 w 25481"/>
                  <a:gd name="connsiteY2" fmla="*/ 12730 h 118592"/>
                  <a:gd name="connsiteX3" fmla="*/ 12741 w 25481"/>
                  <a:gd name="connsiteY3" fmla="*/ 25459 h 118592"/>
                  <a:gd name="connsiteX4" fmla="*/ 0 w 25481"/>
                  <a:gd name="connsiteY4" fmla="*/ 12730 h 118592"/>
                  <a:gd name="connsiteX5" fmla="*/ 2178 w 25481"/>
                  <a:gd name="connsiteY5" fmla="*/ 37427 h 118592"/>
                  <a:gd name="connsiteX6" fmla="*/ 23521 w 25481"/>
                  <a:gd name="connsiteY6" fmla="*/ 37427 h 118592"/>
                  <a:gd name="connsiteX7" fmla="*/ 23521 w 25481"/>
                  <a:gd name="connsiteY7" fmla="*/ 118593 h 118592"/>
                  <a:gd name="connsiteX8" fmla="*/ 2178 w 25481"/>
                  <a:gd name="connsiteY8" fmla="*/ 118593 h 118592"/>
                  <a:gd name="connsiteX9" fmla="*/ 2178 w 25481"/>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1" h="118592">
                    <a:moveTo>
                      <a:pt x="0" y="12730"/>
                    </a:moveTo>
                    <a:cubicBezTo>
                      <a:pt x="0" y="5658"/>
                      <a:pt x="5880" y="0"/>
                      <a:pt x="12741" y="0"/>
                    </a:cubicBezTo>
                    <a:cubicBezTo>
                      <a:pt x="19601" y="0"/>
                      <a:pt x="25481" y="5658"/>
                      <a:pt x="25481" y="12730"/>
                    </a:cubicBezTo>
                    <a:cubicBezTo>
                      <a:pt x="25481" y="19802"/>
                      <a:pt x="19710" y="25459"/>
                      <a:pt x="12741"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dirty="0"/>
              </a:p>
            </p:txBody>
          </p:sp>
          <p:sp>
            <p:nvSpPr>
              <p:cNvPr id="20" name="Freeform: Shape 19">
                <a:extLst>
                  <a:ext uri="{FF2B5EF4-FFF2-40B4-BE49-F238E27FC236}">
                    <a16:creationId xmlns:a16="http://schemas.microsoft.com/office/drawing/2014/main" id="{1EE78B80-5A7B-586C-DB74-185DAE719462}"/>
                  </a:ext>
                </a:extLst>
              </p:cNvPr>
              <p:cNvSpPr/>
              <p:nvPr/>
            </p:nvSpPr>
            <p:spPr>
              <a:xfrm>
                <a:off x="2094718" y="5742018"/>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697 w 75245"/>
                  <a:gd name="connsiteY15" fmla="*/ 46349 h 85081"/>
                  <a:gd name="connsiteX16" fmla="*/ 21452 w 75245"/>
                  <a:gd name="connsiteY16" fmla="*/ 58643 h 85081"/>
                  <a:gd name="connsiteX17" fmla="*/ 36697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697" y="46349"/>
                    </a:cubicBezTo>
                    <a:cubicBezTo>
                      <a:pt x="28312" y="46349"/>
                      <a:pt x="21452" y="50701"/>
                      <a:pt x="21452" y="58643"/>
                    </a:cubicBezTo>
                    <a:cubicBezTo>
                      <a:pt x="21452" y="66586"/>
                      <a:pt x="28312" y="70612"/>
                      <a:pt x="36697" y="70612"/>
                    </a:cubicBezTo>
                    <a:cubicBezTo>
                      <a:pt x="43557" y="70612"/>
                      <a:pt x="50309"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21" name="Freeform: Shape 20">
                <a:extLst>
                  <a:ext uri="{FF2B5EF4-FFF2-40B4-BE49-F238E27FC236}">
                    <a16:creationId xmlns:a16="http://schemas.microsoft.com/office/drawing/2014/main" id="{B513AE69-1605-75DD-5479-78B547F7A75C}"/>
                  </a:ext>
                </a:extLst>
              </p:cNvPr>
              <p:cNvSpPr/>
              <p:nvPr/>
            </p:nvSpPr>
            <p:spPr>
              <a:xfrm>
                <a:off x="2185099" y="5741801"/>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7"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dirty="0"/>
              </a:p>
            </p:txBody>
          </p:sp>
          <p:sp>
            <p:nvSpPr>
              <p:cNvPr id="22" name="Freeform: Shape 21">
                <a:extLst>
                  <a:ext uri="{FF2B5EF4-FFF2-40B4-BE49-F238E27FC236}">
                    <a16:creationId xmlns:a16="http://schemas.microsoft.com/office/drawing/2014/main" id="{9B869BEB-8D8E-3C22-CC88-69DDAD82AAED}"/>
                  </a:ext>
                </a:extLst>
              </p:cNvPr>
              <p:cNvSpPr/>
              <p:nvPr/>
            </p:nvSpPr>
            <p:spPr>
              <a:xfrm>
                <a:off x="1529998" y="5866269"/>
                <a:ext cx="79383" cy="112064"/>
              </a:xfrm>
              <a:custGeom>
                <a:avLst/>
                <a:gdLst>
                  <a:gd name="connsiteX0" fmla="*/ 0 w 79383"/>
                  <a:gd name="connsiteY0" fmla="*/ 109 h 112064"/>
                  <a:gd name="connsiteX1" fmla="*/ 79383 w 79383"/>
                  <a:gd name="connsiteY1" fmla="*/ 109 h 112064"/>
                  <a:gd name="connsiteX2" fmla="*/ 79383 w 79383"/>
                  <a:gd name="connsiteY2" fmla="*/ 20563 h 112064"/>
                  <a:gd name="connsiteX3" fmla="*/ 23957 w 79383"/>
                  <a:gd name="connsiteY3" fmla="*/ 20563 h 112064"/>
                  <a:gd name="connsiteX4" fmla="*/ 23957 w 79383"/>
                  <a:gd name="connsiteY4" fmla="*/ 44935 h 112064"/>
                  <a:gd name="connsiteX5" fmla="*/ 78294 w 79383"/>
                  <a:gd name="connsiteY5" fmla="*/ 44935 h 112064"/>
                  <a:gd name="connsiteX6" fmla="*/ 78294 w 79383"/>
                  <a:gd name="connsiteY6" fmla="*/ 65389 h 112064"/>
                  <a:gd name="connsiteX7" fmla="*/ 23957 w 79383"/>
                  <a:gd name="connsiteY7" fmla="*/ 65389 h 112064"/>
                  <a:gd name="connsiteX8" fmla="*/ 23957 w 79383"/>
                  <a:gd name="connsiteY8" fmla="*/ 91392 h 112064"/>
                  <a:gd name="connsiteX9" fmla="*/ 79383 w 79383"/>
                  <a:gd name="connsiteY9" fmla="*/ 91392 h 112064"/>
                  <a:gd name="connsiteX10" fmla="*/ 79383 w 79383"/>
                  <a:gd name="connsiteY10" fmla="*/ 112064 h 112064"/>
                  <a:gd name="connsiteX11" fmla="*/ 0 w 79383"/>
                  <a:gd name="connsiteY11" fmla="*/ 112064 h 112064"/>
                  <a:gd name="connsiteX12" fmla="*/ 0 w 79383"/>
                  <a:gd name="connsiteY12" fmla="*/ 0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383" h="112064">
                    <a:moveTo>
                      <a:pt x="0" y="109"/>
                    </a:moveTo>
                    <a:lnTo>
                      <a:pt x="79383" y="109"/>
                    </a:lnTo>
                    <a:lnTo>
                      <a:pt x="79383" y="20563"/>
                    </a:lnTo>
                    <a:lnTo>
                      <a:pt x="23957" y="20563"/>
                    </a:lnTo>
                    <a:lnTo>
                      <a:pt x="23957" y="44935"/>
                    </a:lnTo>
                    <a:lnTo>
                      <a:pt x="78294" y="44935"/>
                    </a:lnTo>
                    <a:lnTo>
                      <a:pt x="78294" y="65389"/>
                    </a:lnTo>
                    <a:lnTo>
                      <a:pt x="23957" y="65389"/>
                    </a:lnTo>
                    <a:lnTo>
                      <a:pt x="23957" y="91392"/>
                    </a:lnTo>
                    <a:lnTo>
                      <a:pt x="79383" y="91392"/>
                    </a:lnTo>
                    <a:lnTo>
                      <a:pt x="79383" y="112064"/>
                    </a:lnTo>
                    <a:lnTo>
                      <a:pt x="0" y="112064"/>
                    </a:lnTo>
                    <a:lnTo>
                      <a:pt x="0" y="0"/>
                    </a:lnTo>
                    <a:close/>
                  </a:path>
                </a:pathLst>
              </a:custGeom>
              <a:grpFill/>
              <a:ln w="10859" cap="flat">
                <a:noFill/>
                <a:prstDash val="solid"/>
                <a:miter/>
              </a:ln>
            </p:spPr>
            <p:txBody>
              <a:bodyPr rtlCol="0" anchor="ctr"/>
              <a:lstStyle/>
              <a:p>
                <a:endParaRPr lang="en-AU" noProof="0" dirty="0"/>
              </a:p>
            </p:txBody>
          </p:sp>
          <p:sp>
            <p:nvSpPr>
              <p:cNvPr id="23" name="Freeform: Shape 22">
                <a:extLst>
                  <a:ext uri="{FF2B5EF4-FFF2-40B4-BE49-F238E27FC236}">
                    <a16:creationId xmlns:a16="http://schemas.microsoft.com/office/drawing/2014/main" id="{B4A9084D-D71A-8612-C6AC-8C1376170430}"/>
                  </a:ext>
                </a:extLst>
              </p:cNvPr>
              <p:cNvSpPr/>
              <p:nvPr/>
            </p:nvSpPr>
            <p:spPr>
              <a:xfrm>
                <a:off x="1622666" y="5866269"/>
                <a:ext cx="82540" cy="114131"/>
              </a:xfrm>
              <a:custGeom>
                <a:avLst/>
                <a:gdLst>
                  <a:gd name="connsiteX0" fmla="*/ 60980 w 82540"/>
                  <a:gd name="connsiteY0" fmla="*/ 101728 h 114131"/>
                  <a:gd name="connsiteX1" fmla="*/ 35935 w 82540"/>
                  <a:gd name="connsiteY1" fmla="*/ 114132 h 114131"/>
                  <a:gd name="connsiteX2" fmla="*/ 0 w 82540"/>
                  <a:gd name="connsiteY2" fmla="*/ 71591 h 114131"/>
                  <a:gd name="connsiteX3" fmla="*/ 35935 w 82540"/>
                  <a:gd name="connsiteY3" fmla="*/ 28941 h 114131"/>
                  <a:gd name="connsiteX4" fmla="*/ 60980 w 82540"/>
                  <a:gd name="connsiteY4" fmla="*/ 41344 h 114131"/>
                  <a:gd name="connsiteX5" fmla="*/ 60980 w 82540"/>
                  <a:gd name="connsiteY5" fmla="*/ 0 h 114131"/>
                  <a:gd name="connsiteX6" fmla="*/ 82541 w 82540"/>
                  <a:gd name="connsiteY6" fmla="*/ 0 h 114131"/>
                  <a:gd name="connsiteX7" fmla="*/ 82541 w 82540"/>
                  <a:gd name="connsiteY7" fmla="*/ 112064 h 114131"/>
                  <a:gd name="connsiteX8" fmla="*/ 60980 w 82540"/>
                  <a:gd name="connsiteY8" fmla="*/ 112064 h 114131"/>
                  <a:gd name="connsiteX9" fmla="*/ 60980 w 82540"/>
                  <a:gd name="connsiteY9" fmla="*/ 101620 h 114131"/>
                  <a:gd name="connsiteX10" fmla="*/ 60980 w 82540"/>
                  <a:gd name="connsiteY10" fmla="*/ 57229 h 114131"/>
                  <a:gd name="connsiteX11" fmla="*/ 42468 w 82540"/>
                  <a:gd name="connsiteY11" fmla="*/ 47981 h 114131"/>
                  <a:gd name="connsiteX12" fmla="*/ 21996 w 82540"/>
                  <a:gd name="connsiteY12" fmla="*/ 71700 h 114131"/>
                  <a:gd name="connsiteX13" fmla="*/ 42468 w 82540"/>
                  <a:gd name="connsiteY13" fmla="*/ 95200 h 114131"/>
                  <a:gd name="connsiteX14" fmla="*/ 60980 w 82540"/>
                  <a:gd name="connsiteY14" fmla="*/ 85952 h 114131"/>
                  <a:gd name="connsiteX15" fmla="*/ 60980 w 82540"/>
                  <a:gd name="connsiteY15" fmla="*/ 57229 h 11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540" h="114131">
                    <a:moveTo>
                      <a:pt x="60980" y="101728"/>
                    </a:moveTo>
                    <a:cubicBezTo>
                      <a:pt x="54555" y="109780"/>
                      <a:pt x="45735" y="114132"/>
                      <a:pt x="35935" y="114132"/>
                    </a:cubicBezTo>
                    <a:cubicBezTo>
                      <a:pt x="15463" y="114132"/>
                      <a:pt x="0" y="98682"/>
                      <a:pt x="0" y="71591"/>
                    </a:cubicBezTo>
                    <a:cubicBezTo>
                      <a:pt x="0" y="44499"/>
                      <a:pt x="15245" y="28941"/>
                      <a:pt x="35935" y="28941"/>
                    </a:cubicBezTo>
                    <a:cubicBezTo>
                      <a:pt x="45517" y="28941"/>
                      <a:pt x="54555" y="33184"/>
                      <a:pt x="60980" y="41344"/>
                    </a:cubicBezTo>
                    <a:lnTo>
                      <a:pt x="60980" y="0"/>
                    </a:lnTo>
                    <a:lnTo>
                      <a:pt x="82541" y="0"/>
                    </a:lnTo>
                    <a:lnTo>
                      <a:pt x="82541" y="112064"/>
                    </a:lnTo>
                    <a:lnTo>
                      <a:pt x="60980" y="112064"/>
                    </a:lnTo>
                    <a:lnTo>
                      <a:pt x="60980" y="101620"/>
                    </a:lnTo>
                    <a:close/>
                    <a:moveTo>
                      <a:pt x="60980" y="57229"/>
                    </a:moveTo>
                    <a:cubicBezTo>
                      <a:pt x="57496" y="51898"/>
                      <a:pt x="49764" y="47981"/>
                      <a:pt x="42468" y="47981"/>
                    </a:cubicBezTo>
                    <a:cubicBezTo>
                      <a:pt x="30381" y="47981"/>
                      <a:pt x="21996" y="57555"/>
                      <a:pt x="21996" y="71700"/>
                    </a:cubicBezTo>
                    <a:cubicBezTo>
                      <a:pt x="21996" y="85844"/>
                      <a:pt x="30381" y="95200"/>
                      <a:pt x="42468" y="95200"/>
                    </a:cubicBezTo>
                    <a:cubicBezTo>
                      <a:pt x="49655" y="95200"/>
                      <a:pt x="57387" y="91392"/>
                      <a:pt x="60980" y="85952"/>
                    </a:cubicBezTo>
                    <a:lnTo>
                      <a:pt x="60980" y="57229"/>
                    </a:lnTo>
                    <a:close/>
                  </a:path>
                </a:pathLst>
              </a:custGeom>
              <a:grpFill/>
              <a:ln w="10859" cap="flat">
                <a:noFill/>
                <a:prstDash val="solid"/>
                <a:miter/>
              </a:ln>
            </p:spPr>
            <p:txBody>
              <a:bodyPr rtlCol="0" anchor="ctr"/>
              <a:lstStyle/>
              <a:p>
                <a:endParaRPr lang="en-AU" noProof="0" dirty="0"/>
              </a:p>
            </p:txBody>
          </p:sp>
          <p:sp>
            <p:nvSpPr>
              <p:cNvPr id="24" name="Freeform: Shape 23">
                <a:extLst>
                  <a:ext uri="{FF2B5EF4-FFF2-40B4-BE49-F238E27FC236}">
                    <a16:creationId xmlns:a16="http://schemas.microsoft.com/office/drawing/2014/main" id="{57368D71-113D-C899-9B0B-D10B8D005F8E}"/>
                  </a:ext>
                </a:extLst>
              </p:cNvPr>
              <p:cNvSpPr/>
              <p:nvPr/>
            </p:nvSpPr>
            <p:spPr>
              <a:xfrm>
                <a:off x="1720017" y="5897168"/>
                <a:ext cx="76116" cy="83341"/>
              </a:xfrm>
              <a:custGeom>
                <a:avLst/>
                <a:gdLst>
                  <a:gd name="connsiteX0" fmla="*/ 54773 w 76116"/>
                  <a:gd name="connsiteY0" fmla="*/ 71047 h 83341"/>
                  <a:gd name="connsiteX1" fmla="*/ 26243 w 76116"/>
                  <a:gd name="connsiteY1" fmla="*/ 83341 h 83341"/>
                  <a:gd name="connsiteX2" fmla="*/ 0 w 76116"/>
                  <a:gd name="connsiteY2" fmla="*/ 57773 h 83341"/>
                  <a:gd name="connsiteX3" fmla="*/ 0 w 76116"/>
                  <a:gd name="connsiteY3" fmla="*/ 109 h 83341"/>
                  <a:gd name="connsiteX4" fmla="*/ 21343 w 76116"/>
                  <a:gd name="connsiteY4" fmla="*/ 109 h 83341"/>
                  <a:gd name="connsiteX5" fmla="*/ 21343 w 76116"/>
                  <a:gd name="connsiteY5" fmla="*/ 49287 h 83341"/>
                  <a:gd name="connsiteX6" fmla="*/ 36261 w 76116"/>
                  <a:gd name="connsiteY6" fmla="*/ 64192 h 83341"/>
                  <a:gd name="connsiteX7" fmla="*/ 54773 w 76116"/>
                  <a:gd name="connsiteY7" fmla="*/ 54944 h 83341"/>
                  <a:gd name="connsiteX8" fmla="*/ 54773 w 76116"/>
                  <a:gd name="connsiteY8" fmla="*/ 0 h 83341"/>
                  <a:gd name="connsiteX9" fmla="*/ 76116 w 76116"/>
                  <a:gd name="connsiteY9" fmla="*/ 0 h 83341"/>
                  <a:gd name="connsiteX10" fmla="*/ 76116 w 76116"/>
                  <a:gd name="connsiteY10" fmla="*/ 81165 h 83341"/>
                  <a:gd name="connsiteX11" fmla="*/ 54773 w 76116"/>
                  <a:gd name="connsiteY11" fmla="*/ 81165 h 83341"/>
                  <a:gd name="connsiteX12" fmla="*/ 54773 w 76116"/>
                  <a:gd name="connsiteY12" fmla="*/ 70938 h 8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341">
                    <a:moveTo>
                      <a:pt x="54773" y="71047"/>
                    </a:moveTo>
                    <a:cubicBezTo>
                      <a:pt x="49220" y="77248"/>
                      <a:pt x="39528" y="83341"/>
                      <a:pt x="26243" y="83341"/>
                    </a:cubicBezTo>
                    <a:cubicBezTo>
                      <a:pt x="8385" y="83341"/>
                      <a:pt x="0" y="73549"/>
                      <a:pt x="0" y="57773"/>
                    </a:cubicBezTo>
                    <a:lnTo>
                      <a:pt x="0" y="109"/>
                    </a:lnTo>
                    <a:lnTo>
                      <a:pt x="21343" y="109"/>
                    </a:lnTo>
                    <a:lnTo>
                      <a:pt x="21343" y="49287"/>
                    </a:lnTo>
                    <a:cubicBezTo>
                      <a:pt x="21343" y="60493"/>
                      <a:pt x="27223" y="64192"/>
                      <a:pt x="36261" y="64192"/>
                    </a:cubicBezTo>
                    <a:cubicBezTo>
                      <a:pt x="44537" y="64192"/>
                      <a:pt x="51071" y="59623"/>
                      <a:pt x="54773" y="54944"/>
                    </a:cubicBezTo>
                    <a:lnTo>
                      <a:pt x="54773" y="0"/>
                    </a:lnTo>
                    <a:lnTo>
                      <a:pt x="76116" y="0"/>
                    </a:lnTo>
                    <a:lnTo>
                      <a:pt x="76116" y="81165"/>
                    </a:lnTo>
                    <a:lnTo>
                      <a:pt x="54773" y="81165"/>
                    </a:lnTo>
                    <a:lnTo>
                      <a:pt x="54773" y="70938"/>
                    </a:lnTo>
                    <a:close/>
                  </a:path>
                </a:pathLst>
              </a:custGeom>
              <a:grpFill/>
              <a:ln w="10859" cap="flat">
                <a:noFill/>
                <a:prstDash val="solid"/>
                <a:miter/>
              </a:ln>
            </p:spPr>
            <p:txBody>
              <a:bodyPr rtlCol="0" anchor="ctr"/>
              <a:lstStyle/>
              <a:p>
                <a:endParaRPr lang="en-AU" noProof="0" dirty="0"/>
              </a:p>
            </p:txBody>
          </p:sp>
          <p:sp>
            <p:nvSpPr>
              <p:cNvPr id="25" name="Freeform: Shape 24">
                <a:extLst>
                  <a:ext uri="{FF2B5EF4-FFF2-40B4-BE49-F238E27FC236}">
                    <a16:creationId xmlns:a16="http://schemas.microsoft.com/office/drawing/2014/main" id="{349B7CCB-AA2B-4205-29B3-2346ED3D0066}"/>
                  </a:ext>
                </a:extLst>
              </p:cNvPr>
              <p:cNvSpPr/>
              <p:nvPr/>
            </p:nvSpPr>
            <p:spPr>
              <a:xfrm>
                <a:off x="1809091" y="5895318"/>
                <a:ext cx="75136" cy="85190"/>
              </a:xfrm>
              <a:custGeom>
                <a:avLst/>
                <a:gdLst>
                  <a:gd name="connsiteX0" fmla="*/ 43013 w 75136"/>
                  <a:gd name="connsiteY0" fmla="*/ 0 h 85190"/>
                  <a:gd name="connsiteX1" fmla="*/ 75136 w 75136"/>
                  <a:gd name="connsiteY1" fmla="*/ 14579 h 85190"/>
                  <a:gd name="connsiteX2" fmla="*/ 61198 w 75136"/>
                  <a:gd name="connsiteY2" fmla="*/ 27635 h 85190"/>
                  <a:gd name="connsiteX3" fmla="*/ 44102 w 75136"/>
                  <a:gd name="connsiteY3" fmla="*/ 18931 h 85190"/>
                  <a:gd name="connsiteX4" fmla="*/ 22105 w 75136"/>
                  <a:gd name="connsiteY4" fmla="*/ 42432 h 85190"/>
                  <a:gd name="connsiteX5" fmla="*/ 44102 w 75136"/>
                  <a:gd name="connsiteY5" fmla="*/ 66151 h 85190"/>
                  <a:gd name="connsiteX6" fmla="*/ 61198 w 75136"/>
                  <a:gd name="connsiteY6" fmla="*/ 57447 h 85190"/>
                  <a:gd name="connsiteX7" fmla="*/ 75136 w 75136"/>
                  <a:gd name="connsiteY7" fmla="*/ 70394 h 85190"/>
                  <a:gd name="connsiteX8" fmla="*/ 43013 w 75136"/>
                  <a:gd name="connsiteY8" fmla="*/ 85191 h 85190"/>
                  <a:gd name="connsiteX9" fmla="*/ 0 w 75136"/>
                  <a:gd name="connsiteY9" fmla="*/ 42541 h 85190"/>
                  <a:gd name="connsiteX10" fmla="*/ 43013 w 75136"/>
                  <a:gd name="connsiteY10" fmla="*/ 0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36" h="85190">
                    <a:moveTo>
                      <a:pt x="43013" y="0"/>
                    </a:moveTo>
                    <a:cubicBezTo>
                      <a:pt x="59673" y="0"/>
                      <a:pt x="69692" y="7181"/>
                      <a:pt x="75136" y="14579"/>
                    </a:cubicBezTo>
                    <a:lnTo>
                      <a:pt x="61198" y="27635"/>
                    </a:lnTo>
                    <a:cubicBezTo>
                      <a:pt x="57387" y="21978"/>
                      <a:pt x="51397" y="18931"/>
                      <a:pt x="44102" y="18931"/>
                    </a:cubicBezTo>
                    <a:cubicBezTo>
                      <a:pt x="31143" y="18931"/>
                      <a:pt x="22105" y="28288"/>
                      <a:pt x="22105" y="42432"/>
                    </a:cubicBezTo>
                    <a:cubicBezTo>
                      <a:pt x="22105" y="56576"/>
                      <a:pt x="31143" y="66151"/>
                      <a:pt x="44102" y="66151"/>
                    </a:cubicBezTo>
                    <a:cubicBezTo>
                      <a:pt x="51506" y="66151"/>
                      <a:pt x="57387" y="62778"/>
                      <a:pt x="61198" y="57447"/>
                    </a:cubicBezTo>
                    <a:lnTo>
                      <a:pt x="75136" y="70394"/>
                    </a:lnTo>
                    <a:cubicBezTo>
                      <a:pt x="69800" y="77901"/>
                      <a:pt x="59673" y="85191"/>
                      <a:pt x="43013" y="85191"/>
                    </a:cubicBezTo>
                    <a:cubicBezTo>
                      <a:pt x="17967" y="85191"/>
                      <a:pt x="0" y="67565"/>
                      <a:pt x="0" y="42541"/>
                    </a:cubicBezTo>
                    <a:cubicBezTo>
                      <a:pt x="0" y="17517"/>
                      <a:pt x="17967" y="0"/>
                      <a:pt x="43013" y="0"/>
                    </a:cubicBezTo>
                    <a:close/>
                  </a:path>
                </a:pathLst>
              </a:custGeom>
              <a:grpFill/>
              <a:ln w="10859" cap="flat">
                <a:noFill/>
                <a:prstDash val="solid"/>
                <a:miter/>
              </a:ln>
            </p:spPr>
            <p:txBody>
              <a:bodyPr rtlCol="0" anchor="ctr"/>
              <a:lstStyle/>
              <a:p>
                <a:endParaRPr lang="en-AU" noProof="0" dirty="0"/>
              </a:p>
            </p:txBody>
          </p:sp>
          <p:sp>
            <p:nvSpPr>
              <p:cNvPr id="26" name="Freeform: Shape 25">
                <a:extLst>
                  <a:ext uri="{FF2B5EF4-FFF2-40B4-BE49-F238E27FC236}">
                    <a16:creationId xmlns:a16="http://schemas.microsoft.com/office/drawing/2014/main" id="{5A659994-533F-2857-4DC1-40F5A6CB6506}"/>
                  </a:ext>
                </a:extLst>
              </p:cNvPr>
              <p:cNvSpPr/>
              <p:nvPr/>
            </p:nvSpPr>
            <p:spPr>
              <a:xfrm>
                <a:off x="1892503" y="5895427"/>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2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2"/>
                      <a:pt x="36806" y="70612"/>
                    </a:cubicBezTo>
                    <a:cubicBezTo>
                      <a:pt x="43666" y="70612"/>
                      <a:pt x="50417"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27" name="Freeform: Shape 26">
                <a:extLst>
                  <a:ext uri="{FF2B5EF4-FFF2-40B4-BE49-F238E27FC236}">
                    <a16:creationId xmlns:a16="http://schemas.microsoft.com/office/drawing/2014/main" id="{156FF010-39D5-A70C-DF95-6439FC009D9E}"/>
                  </a:ext>
                </a:extLst>
              </p:cNvPr>
              <p:cNvSpPr/>
              <p:nvPr/>
            </p:nvSpPr>
            <p:spPr>
              <a:xfrm>
                <a:off x="1978202" y="5875190"/>
                <a:ext cx="54446" cy="105318"/>
              </a:xfrm>
              <a:custGeom>
                <a:avLst/>
                <a:gdLst>
                  <a:gd name="connsiteX0" fmla="*/ 13503 w 54446"/>
                  <a:gd name="connsiteY0" fmla="*/ 83124 h 105318"/>
                  <a:gd name="connsiteX1" fmla="*/ 13503 w 54446"/>
                  <a:gd name="connsiteY1" fmla="*/ 40800 h 105318"/>
                  <a:gd name="connsiteX2" fmla="*/ 0 w 54446"/>
                  <a:gd name="connsiteY2" fmla="*/ 40800 h 105318"/>
                  <a:gd name="connsiteX3" fmla="*/ 0 w 54446"/>
                  <a:gd name="connsiteY3" fmla="*/ 22195 h 105318"/>
                  <a:gd name="connsiteX4" fmla="*/ 13503 w 54446"/>
                  <a:gd name="connsiteY4" fmla="*/ 22195 h 105318"/>
                  <a:gd name="connsiteX5" fmla="*/ 13503 w 54446"/>
                  <a:gd name="connsiteY5" fmla="*/ 0 h 105318"/>
                  <a:gd name="connsiteX6" fmla="*/ 35064 w 54446"/>
                  <a:gd name="connsiteY6" fmla="*/ 0 h 105318"/>
                  <a:gd name="connsiteX7" fmla="*/ 35064 w 54446"/>
                  <a:gd name="connsiteY7" fmla="*/ 22195 h 105318"/>
                  <a:gd name="connsiteX8" fmla="*/ 51506 w 54446"/>
                  <a:gd name="connsiteY8" fmla="*/ 22195 h 105318"/>
                  <a:gd name="connsiteX9" fmla="*/ 51506 w 54446"/>
                  <a:gd name="connsiteY9" fmla="*/ 40800 h 105318"/>
                  <a:gd name="connsiteX10" fmla="*/ 35064 w 54446"/>
                  <a:gd name="connsiteY10" fmla="*/ 40800 h 105318"/>
                  <a:gd name="connsiteX11" fmla="*/ 35064 w 54446"/>
                  <a:gd name="connsiteY11" fmla="*/ 77466 h 105318"/>
                  <a:gd name="connsiteX12" fmla="*/ 42468 w 54446"/>
                  <a:gd name="connsiteY12" fmla="*/ 86388 h 105318"/>
                  <a:gd name="connsiteX13" fmla="*/ 49873 w 54446"/>
                  <a:gd name="connsiteY13" fmla="*/ 83994 h 105318"/>
                  <a:gd name="connsiteX14" fmla="*/ 54447 w 54446"/>
                  <a:gd name="connsiteY14" fmla="*/ 100096 h 105318"/>
                  <a:gd name="connsiteX15" fmla="*/ 36588 w 54446"/>
                  <a:gd name="connsiteY15" fmla="*/ 105319 h 105318"/>
                  <a:gd name="connsiteX16" fmla="*/ 13612 w 54446"/>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46" h="105318">
                    <a:moveTo>
                      <a:pt x="13503" y="83124"/>
                    </a:moveTo>
                    <a:lnTo>
                      <a:pt x="13503" y="40800"/>
                    </a:lnTo>
                    <a:lnTo>
                      <a:pt x="0" y="40800"/>
                    </a:lnTo>
                    <a:lnTo>
                      <a:pt x="0" y="22195"/>
                    </a:lnTo>
                    <a:lnTo>
                      <a:pt x="13503" y="22195"/>
                    </a:lnTo>
                    <a:lnTo>
                      <a:pt x="13503" y="0"/>
                    </a:lnTo>
                    <a:lnTo>
                      <a:pt x="35064" y="0"/>
                    </a:lnTo>
                    <a:lnTo>
                      <a:pt x="35064" y="22195"/>
                    </a:lnTo>
                    <a:lnTo>
                      <a:pt x="51506" y="22195"/>
                    </a:lnTo>
                    <a:lnTo>
                      <a:pt x="51506" y="40800"/>
                    </a:lnTo>
                    <a:lnTo>
                      <a:pt x="35064" y="40800"/>
                    </a:lnTo>
                    <a:lnTo>
                      <a:pt x="35064" y="77466"/>
                    </a:lnTo>
                    <a:cubicBezTo>
                      <a:pt x="35064" y="82471"/>
                      <a:pt x="37786" y="86388"/>
                      <a:pt x="42468" y="86388"/>
                    </a:cubicBezTo>
                    <a:cubicBezTo>
                      <a:pt x="45626" y="86388"/>
                      <a:pt x="48675" y="85191"/>
                      <a:pt x="49873" y="83994"/>
                    </a:cubicBezTo>
                    <a:lnTo>
                      <a:pt x="54447" y="100096"/>
                    </a:lnTo>
                    <a:cubicBezTo>
                      <a:pt x="51289" y="102925"/>
                      <a:pt x="45517" y="105319"/>
                      <a:pt x="36588" y="105319"/>
                    </a:cubicBezTo>
                    <a:cubicBezTo>
                      <a:pt x="21670" y="105319"/>
                      <a:pt x="13612" y="97594"/>
                      <a:pt x="13612" y="83124"/>
                    </a:cubicBezTo>
                    <a:close/>
                  </a:path>
                </a:pathLst>
              </a:custGeom>
              <a:grpFill/>
              <a:ln w="10859" cap="flat">
                <a:noFill/>
                <a:prstDash val="solid"/>
                <a:miter/>
              </a:ln>
            </p:spPr>
            <p:txBody>
              <a:bodyPr rtlCol="0" anchor="ctr"/>
              <a:lstStyle/>
              <a:p>
                <a:endParaRPr lang="en-AU" noProof="0" dirty="0"/>
              </a:p>
            </p:txBody>
          </p:sp>
          <p:sp>
            <p:nvSpPr>
              <p:cNvPr id="28" name="Freeform: Shape 27">
                <a:extLst>
                  <a:ext uri="{FF2B5EF4-FFF2-40B4-BE49-F238E27FC236}">
                    <a16:creationId xmlns:a16="http://schemas.microsoft.com/office/drawing/2014/main" id="{7E08A9AF-FF3D-A7B4-E35E-37F1B59D34A5}"/>
                  </a:ext>
                </a:extLst>
              </p:cNvPr>
              <p:cNvSpPr/>
              <p:nvPr/>
            </p:nvSpPr>
            <p:spPr>
              <a:xfrm>
                <a:off x="2044191" y="5859849"/>
                <a:ext cx="25480" cy="118592"/>
              </a:xfrm>
              <a:custGeom>
                <a:avLst/>
                <a:gdLst>
                  <a:gd name="connsiteX0" fmla="*/ 0 w 25480"/>
                  <a:gd name="connsiteY0" fmla="*/ 12730 h 118592"/>
                  <a:gd name="connsiteX1" fmla="*/ 12740 w 25480"/>
                  <a:gd name="connsiteY1" fmla="*/ 0 h 118592"/>
                  <a:gd name="connsiteX2" fmla="*/ 25481 w 25480"/>
                  <a:gd name="connsiteY2" fmla="*/ 12730 h 118592"/>
                  <a:gd name="connsiteX3" fmla="*/ 12740 w 25480"/>
                  <a:gd name="connsiteY3" fmla="*/ 25459 h 118592"/>
                  <a:gd name="connsiteX4" fmla="*/ 0 w 25480"/>
                  <a:gd name="connsiteY4" fmla="*/ 12730 h 118592"/>
                  <a:gd name="connsiteX5" fmla="*/ 2178 w 25480"/>
                  <a:gd name="connsiteY5" fmla="*/ 37427 h 118592"/>
                  <a:gd name="connsiteX6" fmla="*/ 23521 w 25480"/>
                  <a:gd name="connsiteY6" fmla="*/ 37427 h 118592"/>
                  <a:gd name="connsiteX7" fmla="*/ 23521 w 25480"/>
                  <a:gd name="connsiteY7" fmla="*/ 118593 h 118592"/>
                  <a:gd name="connsiteX8" fmla="*/ 2178 w 25480"/>
                  <a:gd name="connsiteY8" fmla="*/ 118593 h 118592"/>
                  <a:gd name="connsiteX9" fmla="*/ 2178 w 25480"/>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0" h="118592">
                    <a:moveTo>
                      <a:pt x="0" y="12730"/>
                    </a:moveTo>
                    <a:cubicBezTo>
                      <a:pt x="0" y="5658"/>
                      <a:pt x="5880" y="0"/>
                      <a:pt x="12740" y="0"/>
                    </a:cubicBezTo>
                    <a:cubicBezTo>
                      <a:pt x="19601" y="0"/>
                      <a:pt x="25481" y="5658"/>
                      <a:pt x="25481" y="12730"/>
                    </a:cubicBezTo>
                    <a:cubicBezTo>
                      <a:pt x="25481" y="19802"/>
                      <a:pt x="19710" y="25459"/>
                      <a:pt x="12740"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dirty="0"/>
              </a:p>
            </p:txBody>
          </p:sp>
          <p:sp>
            <p:nvSpPr>
              <p:cNvPr id="29" name="Freeform: Shape 28">
                <a:extLst>
                  <a:ext uri="{FF2B5EF4-FFF2-40B4-BE49-F238E27FC236}">
                    <a16:creationId xmlns:a16="http://schemas.microsoft.com/office/drawing/2014/main" id="{4DA2DE92-FBB3-1D2C-BB8E-A273709EF046}"/>
                  </a:ext>
                </a:extLst>
              </p:cNvPr>
              <p:cNvSpPr/>
              <p:nvPr/>
            </p:nvSpPr>
            <p:spPr>
              <a:xfrm>
                <a:off x="2081542" y="5895209"/>
                <a:ext cx="85916" cy="85190"/>
              </a:xfrm>
              <a:custGeom>
                <a:avLst/>
                <a:gdLst>
                  <a:gd name="connsiteX0" fmla="*/ 0 w 85916"/>
                  <a:gd name="connsiteY0" fmla="*/ 42541 h 85190"/>
                  <a:gd name="connsiteX1" fmla="*/ 42904 w 85916"/>
                  <a:gd name="connsiteY1" fmla="*/ 0 h 85190"/>
                  <a:gd name="connsiteX2" fmla="*/ 85917 w 85916"/>
                  <a:gd name="connsiteY2" fmla="*/ 42541 h 85190"/>
                  <a:gd name="connsiteX3" fmla="*/ 42904 w 85916"/>
                  <a:gd name="connsiteY3" fmla="*/ 85191 h 85190"/>
                  <a:gd name="connsiteX4" fmla="*/ 0 w 85916"/>
                  <a:gd name="connsiteY4" fmla="*/ 42541 h 85190"/>
                  <a:gd name="connsiteX5" fmla="*/ 63702 w 85916"/>
                  <a:gd name="connsiteY5" fmla="*/ 42541 h 85190"/>
                  <a:gd name="connsiteX6" fmla="*/ 42904 w 85916"/>
                  <a:gd name="connsiteY6" fmla="*/ 19040 h 85190"/>
                  <a:gd name="connsiteX7" fmla="*/ 22214 w 85916"/>
                  <a:gd name="connsiteY7" fmla="*/ 42541 h 85190"/>
                  <a:gd name="connsiteX8" fmla="*/ 42904 w 85916"/>
                  <a:gd name="connsiteY8" fmla="*/ 66259 h 85190"/>
                  <a:gd name="connsiteX9" fmla="*/ 63702 w 85916"/>
                  <a:gd name="connsiteY9" fmla="*/ 42541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16" h="85190">
                    <a:moveTo>
                      <a:pt x="0" y="42541"/>
                    </a:moveTo>
                    <a:cubicBezTo>
                      <a:pt x="0" y="19475"/>
                      <a:pt x="16116" y="0"/>
                      <a:pt x="42904" y="0"/>
                    </a:cubicBezTo>
                    <a:cubicBezTo>
                      <a:pt x="69692" y="0"/>
                      <a:pt x="85917" y="19475"/>
                      <a:pt x="85917" y="42541"/>
                    </a:cubicBezTo>
                    <a:cubicBezTo>
                      <a:pt x="85917" y="65607"/>
                      <a:pt x="69800" y="85191"/>
                      <a:pt x="42904" y="85191"/>
                    </a:cubicBezTo>
                    <a:cubicBezTo>
                      <a:pt x="16007" y="85191"/>
                      <a:pt x="0" y="65715"/>
                      <a:pt x="0" y="42541"/>
                    </a:cubicBezTo>
                    <a:close/>
                    <a:moveTo>
                      <a:pt x="63702" y="42541"/>
                    </a:moveTo>
                    <a:cubicBezTo>
                      <a:pt x="63702" y="29920"/>
                      <a:pt x="56080" y="19040"/>
                      <a:pt x="42904" y="19040"/>
                    </a:cubicBezTo>
                    <a:cubicBezTo>
                      <a:pt x="29728" y="19040"/>
                      <a:pt x="22214" y="29920"/>
                      <a:pt x="22214" y="42541"/>
                    </a:cubicBezTo>
                    <a:cubicBezTo>
                      <a:pt x="22214" y="55162"/>
                      <a:pt x="29619" y="66259"/>
                      <a:pt x="42904" y="66259"/>
                    </a:cubicBezTo>
                    <a:cubicBezTo>
                      <a:pt x="56189" y="66259"/>
                      <a:pt x="63702" y="55379"/>
                      <a:pt x="63702" y="42541"/>
                    </a:cubicBezTo>
                    <a:close/>
                  </a:path>
                </a:pathLst>
              </a:custGeom>
              <a:grpFill/>
              <a:ln w="10859" cap="flat">
                <a:noFill/>
                <a:prstDash val="solid"/>
                <a:miter/>
              </a:ln>
            </p:spPr>
            <p:txBody>
              <a:bodyPr rtlCol="0" anchor="ctr"/>
              <a:lstStyle/>
              <a:p>
                <a:endParaRPr lang="en-AU" noProof="0" dirty="0"/>
              </a:p>
            </p:txBody>
          </p:sp>
          <p:sp>
            <p:nvSpPr>
              <p:cNvPr id="30" name="Freeform: Shape 29">
                <a:extLst>
                  <a:ext uri="{FF2B5EF4-FFF2-40B4-BE49-F238E27FC236}">
                    <a16:creationId xmlns:a16="http://schemas.microsoft.com/office/drawing/2014/main" id="{D7C9D55B-2AEC-5101-5C35-171259EA6E12}"/>
                  </a:ext>
                </a:extLst>
              </p:cNvPr>
              <p:cNvSpPr/>
              <p:nvPr/>
            </p:nvSpPr>
            <p:spPr>
              <a:xfrm>
                <a:off x="2179763" y="5895209"/>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7"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dirty="0"/>
              </a:p>
            </p:txBody>
          </p:sp>
          <p:sp>
            <p:nvSpPr>
              <p:cNvPr id="31" name="Freeform: Shape 30">
                <a:extLst>
                  <a:ext uri="{FF2B5EF4-FFF2-40B4-BE49-F238E27FC236}">
                    <a16:creationId xmlns:a16="http://schemas.microsoft.com/office/drawing/2014/main" id="{4642311B-4325-133C-DE81-94756414FF13}"/>
                  </a:ext>
                </a:extLst>
              </p:cNvPr>
              <p:cNvSpPr/>
              <p:nvPr/>
            </p:nvSpPr>
            <p:spPr>
              <a:xfrm>
                <a:off x="1529998" y="6019786"/>
                <a:ext cx="90925" cy="112064"/>
              </a:xfrm>
              <a:custGeom>
                <a:avLst/>
                <a:gdLst>
                  <a:gd name="connsiteX0" fmla="*/ 41379 w 90925"/>
                  <a:gd name="connsiteY0" fmla="*/ 71917 h 112064"/>
                  <a:gd name="connsiteX1" fmla="*/ 23848 w 90925"/>
                  <a:gd name="connsiteY1" fmla="*/ 71917 h 112064"/>
                  <a:gd name="connsiteX2" fmla="*/ 23848 w 90925"/>
                  <a:gd name="connsiteY2" fmla="*/ 112064 h 112064"/>
                  <a:gd name="connsiteX3" fmla="*/ 0 w 90925"/>
                  <a:gd name="connsiteY3" fmla="*/ 112064 h 112064"/>
                  <a:gd name="connsiteX4" fmla="*/ 0 w 90925"/>
                  <a:gd name="connsiteY4" fmla="*/ 0 h 112064"/>
                  <a:gd name="connsiteX5" fmla="*/ 52486 w 90925"/>
                  <a:gd name="connsiteY5" fmla="*/ 0 h 112064"/>
                  <a:gd name="connsiteX6" fmla="*/ 90163 w 90925"/>
                  <a:gd name="connsiteY6" fmla="*/ 36122 h 112064"/>
                  <a:gd name="connsiteX7" fmla="*/ 65663 w 90925"/>
                  <a:gd name="connsiteY7" fmla="*/ 69415 h 112064"/>
                  <a:gd name="connsiteX8" fmla="*/ 90926 w 90925"/>
                  <a:gd name="connsiteY8" fmla="*/ 112064 h 112064"/>
                  <a:gd name="connsiteX9" fmla="*/ 63485 w 90925"/>
                  <a:gd name="connsiteY9" fmla="*/ 112064 h 112064"/>
                  <a:gd name="connsiteX10" fmla="*/ 41488 w 90925"/>
                  <a:gd name="connsiteY10" fmla="*/ 71917 h 112064"/>
                  <a:gd name="connsiteX11" fmla="*/ 48893 w 90925"/>
                  <a:gd name="connsiteY11" fmla="*/ 20563 h 112064"/>
                  <a:gd name="connsiteX12" fmla="*/ 23848 w 90925"/>
                  <a:gd name="connsiteY12" fmla="*/ 20563 h 112064"/>
                  <a:gd name="connsiteX13" fmla="*/ 23848 w 90925"/>
                  <a:gd name="connsiteY13" fmla="*/ 51463 h 112064"/>
                  <a:gd name="connsiteX14" fmla="*/ 48893 w 90925"/>
                  <a:gd name="connsiteY14" fmla="*/ 51463 h 112064"/>
                  <a:gd name="connsiteX15" fmla="*/ 65663 w 90925"/>
                  <a:gd name="connsiteY15" fmla="*/ 36013 h 112064"/>
                  <a:gd name="connsiteX16" fmla="*/ 48893 w 90925"/>
                  <a:gd name="connsiteY16" fmla="*/ 20563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925" h="112064">
                    <a:moveTo>
                      <a:pt x="41379" y="71917"/>
                    </a:moveTo>
                    <a:lnTo>
                      <a:pt x="23848" y="71917"/>
                    </a:lnTo>
                    <a:lnTo>
                      <a:pt x="23848" y="112064"/>
                    </a:lnTo>
                    <a:lnTo>
                      <a:pt x="0" y="112064"/>
                    </a:lnTo>
                    <a:lnTo>
                      <a:pt x="0" y="0"/>
                    </a:lnTo>
                    <a:lnTo>
                      <a:pt x="52486" y="0"/>
                    </a:lnTo>
                    <a:cubicBezTo>
                      <a:pt x="75898" y="0"/>
                      <a:pt x="90163" y="15232"/>
                      <a:pt x="90163" y="36122"/>
                    </a:cubicBezTo>
                    <a:cubicBezTo>
                      <a:pt x="90163" y="57011"/>
                      <a:pt x="77750" y="66477"/>
                      <a:pt x="65663" y="69415"/>
                    </a:cubicBezTo>
                    <a:lnTo>
                      <a:pt x="90926" y="112064"/>
                    </a:lnTo>
                    <a:lnTo>
                      <a:pt x="63485" y="112064"/>
                    </a:lnTo>
                    <a:lnTo>
                      <a:pt x="41488" y="71917"/>
                    </a:lnTo>
                    <a:close/>
                    <a:moveTo>
                      <a:pt x="48893" y="20563"/>
                    </a:moveTo>
                    <a:lnTo>
                      <a:pt x="23848" y="20563"/>
                    </a:lnTo>
                    <a:lnTo>
                      <a:pt x="23848" y="51463"/>
                    </a:lnTo>
                    <a:lnTo>
                      <a:pt x="48893" y="51463"/>
                    </a:lnTo>
                    <a:cubicBezTo>
                      <a:pt x="58476" y="51463"/>
                      <a:pt x="65663" y="45370"/>
                      <a:pt x="65663" y="36013"/>
                    </a:cubicBezTo>
                    <a:cubicBezTo>
                      <a:pt x="65663" y="26656"/>
                      <a:pt x="58476" y="20563"/>
                      <a:pt x="48893" y="20563"/>
                    </a:cubicBezTo>
                    <a:close/>
                  </a:path>
                </a:pathLst>
              </a:custGeom>
              <a:grpFill/>
              <a:ln w="10859" cap="flat">
                <a:noFill/>
                <a:prstDash val="solid"/>
                <a:miter/>
              </a:ln>
            </p:spPr>
            <p:txBody>
              <a:bodyPr rtlCol="0" anchor="ctr"/>
              <a:lstStyle/>
              <a:p>
                <a:endParaRPr lang="en-AU" noProof="0" dirty="0"/>
              </a:p>
            </p:txBody>
          </p:sp>
          <p:sp>
            <p:nvSpPr>
              <p:cNvPr id="32" name="Freeform: Shape 31">
                <a:extLst>
                  <a:ext uri="{FF2B5EF4-FFF2-40B4-BE49-F238E27FC236}">
                    <a16:creationId xmlns:a16="http://schemas.microsoft.com/office/drawing/2014/main" id="{FCCA5116-4B6E-FA3A-4D7E-F1B1DEC39F6C}"/>
                  </a:ext>
                </a:extLst>
              </p:cNvPr>
              <p:cNvSpPr/>
              <p:nvPr/>
            </p:nvSpPr>
            <p:spPr>
              <a:xfrm>
                <a:off x="1628220" y="6048727"/>
                <a:ext cx="82649" cy="85190"/>
              </a:xfrm>
              <a:custGeom>
                <a:avLst/>
                <a:gdLst>
                  <a:gd name="connsiteX0" fmla="*/ 41924 w 82649"/>
                  <a:gd name="connsiteY0" fmla="*/ 0 h 85190"/>
                  <a:gd name="connsiteX1" fmla="*/ 82650 w 82649"/>
                  <a:gd name="connsiteY1" fmla="*/ 44717 h 85190"/>
                  <a:gd name="connsiteX2" fmla="*/ 82650 w 82649"/>
                  <a:gd name="connsiteY2" fmla="*/ 49395 h 85190"/>
                  <a:gd name="connsiteX3" fmla="*/ 22323 w 82649"/>
                  <a:gd name="connsiteY3" fmla="*/ 49395 h 85190"/>
                  <a:gd name="connsiteX4" fmla="*/ 45735 w 82649"/>
                  <a:gd name="connsiteY4" fmla="*/ 68218 h 85190"/>
                  <a:gd name="connsiteX5" fmla="*/ 67405 w 82649"/>
                  <a:gd name="connsiteY5" fmla="*/ 60167 h 85190"/>
                  <a:gd name="connsiteX6" fmla="*/ 76770 w 82649"/>
                  <a:gd name="connsiteY6" fmla="*/ 73984 h 85190"/>
                  <a:gd name="connsiteX7" fmla="*/ 43339 w 82649"/>
                  <a:gd name="connsiteY7" fmla="*/ 85191 h 85190"/>
                  <a:gd name="connsiteX8" fmla="*/ 0 w 82649"/>
                  <a:gd name="connsiteY8" fmla="*/ 42541 h 85190"/>
                  <a:gd name="connsiteX9" fmla="*/ 42033 w 82649"/>
                  <a:gd name="connsiteY9" fmla="*/ 0 h 85190"/>
                  <a:gd name="connsiteX10" fmla="*/ 21887 w 82649"/>
                  <a:gd name="connsiteY10" fmla="*/ 34925 h 85190"/>
                  <a:gd name="connsiteX11" fmla="*/ 61851 w 82649"/>
                  <a:gd name="connsiteY11" fmla="*/ 34925 h 85190"/>
                  <a:gd name="connsiteX12" fmla="*/ 41815 w 82649"/>
                  <a:gd name="connsiteY12" fmla="*/ 16973 h 85190"/>
                  <a:gd name="connsiteX13" fmla="*/ 21779 w 82649"/>
                  <a:gd name="connsiteY13" fmla="*/ 34925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49" h="85190">
                    <a:moveTo>
                      <a:pt x="41924" y="0"/>
                    </a:moveTo>
                    <a:cubicBezTo>
                      <a:pt x="66098" y="0"/>
                      <a:pt x="82650" y="18170"/>
                      <a:pt x="82650" y="44717"/>
                    </a:cubicBezTo>
                    <a:lnTo>
                      <a:pt x="82650" y="49395"/>
                    </a:lnTo>
                    <a:lnTo>
                      <a:pt x="22323" y="49395"/>
                    </a:lnTo>
                    <a:cubicBezTo>
                      <a:pt x="23630" y="59623"/>
                      <a:pt x="31906" y="68218"/>
                      <a:pt x="45735" y="68218"/>
                    </a:cubicBezTo>
                    <a:cubicBezTo>
                      <a:pt x="53249" y="68218"/>
                      <a:pt x="62178" y="65172"/>
                      <a:pt x="67405" y="60167"/>
                    </a:cubicBezTo>
                    <a:lnTo>
                      <a:pt x="76770" y="73984"/>
                    </a:lnTo>
                    <a:cubicBezTo>
                      <a:pt x="68712" y="81383"/>
                      <a:pt x="55971" y="85191"/>
                      <a:pt x="43339" y="85191"/>
                    </a:cubicBezTo>
                    <a:cubicBezTo>
                      <a:pt x="18621" y="85191"/>
                      <a:pt x="0" y="68544"/>
                      <a:pt x="0" y="42541"/>
                    </a:cubicBezTo>
                    <a:cubicBezTo>
                      <a:pt x="0" y="19040"/>
                      <a:pt x="17314" y="0"/>
                      <a:pt x="42033" y="0"/>
                    </a:cubicBezTo>
                    <a:close/>
                    <a:moveTo>
                      <a:pt x="21887" y="34925"/>
                    </a:moveTo>
                    <a:lnTo>
                      <a:pt x="61851" y="34925"/>
                    </a:lnTo>
                    <a:cubicBezTo>
                      <a:pt x="61307" y="27200"/>
                      <a:pt x="55971" y="16973"/>
                      <a:pt x="41815" y="16973"/>
                    </a:cubicBezTo>
                    <a:cubicBezTo>
                      <a:pt x="28530" y="16973"/>
                      <a:pt x="22868" y="26874"/>
                      <a:pt x="21779" y="34925"/>
                    </a:cubicBezTo>
                    <a:close/>
                  </a:path>
                </a:pathLst>
              </a:custGeom>
              <a:grpFill/>
              <a:ln w="10859" cap="flat">
                <a:noFill/>
                <a:prstDash val="solid"/>
                <a:miter/>
              </a:ln>
            </p:spPr>
            <p:txBody>
              <a:bodyPr rtlCol="0" anchor="ctr"/>
              <a:lstStyle/>
              <a:p>
                <a:endParaRPr lang="en-AU" noProof="0" dirty="0"/>
              </a:p>
            </p:txBody>
          </p:sp>
          <p:sp>
            <p:nvSpPr>
              <p:cNvPr id="33" name="Freeform: Shape 32">
                <a:extLst>
                  <a:ext uri="{FF2B5EF4-FFF2-40B4-BE49-F238E27FC236}">
                    <a16:creationId xmlns:a16="http://schemas.microsoft.com/office/drawing/2014/main" id="{85F944AD-A155-520B-20D0-E4FE97C1F594}"/>
                  </a:ext>
                </a:extLst>
              </p:cNvPr>
              <p:cNvSpPr/>
              <p:nvPr/>
            </p:nvSpPr>
            <p:spPr>
              <a:xfrm>
                <a:off x="1720125" y="6048618"/>
                <a:ext cx="71433" cy="85190"/>
              </a:xfrm>
              <a:custGeom>
                <a:avLst/>
                <a:gdLst>
                  <a:gd name="connsiteX0" fmla="*/ 9147 w 71433"/>
                  <a:gd name="connsiteY0" fmla="*/ 57664 h 85190"/>
                  <a:gd name="connsiteX1" fmla="*/ 37241 w 71433"/>
                  <a:gd name="connsiteY1" fmla="*/ 68762 h 85190"/>
                  <a:gd name="connsiteX2" fmla="*/ 50853 w 71433"/>
                  <a:gd name="connsiteY2" fmla="*/ 60493 h 85190"/>
                  <a:gd name="connsiteX3" fmla="*/ 34519 w 71433"/>
                  <a:gd name="connsiteY3" fmla="*/ 50919 h 85190"/>
                  <a:gd name="connsiteX4" fmla="*/ 2613 w 71433"/>
                  <a:gd name="connsiteY4" fmla="*/ 25568 h 85190"/>
                  <a:gd name="connsiteX5" fmla="*/ 35935 w 71433"/>
                  <a:gd name="connsiteY5" fmla="*/ 0 h 85190"/>
                  <a:gd name="connsiteX6" fmla="*/ 68712 w 71433"/>
                  <a:gd name="connsiteY6" fmla="*/ 11098 h 85190"/>
                  <a:gd name="connsiteX7" fmla="*/ 60109 w 71433"/>
                  <a:gd name="connsiteY7" fmla="*/ 25677 h 85190"/>
                  <a:gd name="connsiteX8" fmla="*/ 36044 w 71433"/>
                  <a:gd name="connsiteY8" fmla="*/ 16320 h 85190"/>
                  <a:gd name="connsiteX9" fmla="*/ 23303 w 71433"/>
                  <a:gd name="connsiteY9" fmla="*/ 23936 h 85190"/>
                  <a:gd name="connsiteX10" fmla="*/ 38766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147" y="57664"/>
                    </a:moveTo>
                    <a:cubicBezTo>
                      <a:pt x="15027" y="63213"/>
                      <a:pt x="27114" y="68762"/>
                      <a:pt x="37241" y="68762"/>
                    </a:cubicBezTo>
                    <a:cubicBezTo>
                      <a:pt x="46497" y="68762"/>
                      <a:pt x="50853" y="65607"/>
                      <a:pt x="50853" y="60493"/>
                    </a:cubicBezTo>
                    <a:cubicBezTo>
                      <a:pt x="50853" y="54727"/>
                      <a:pt x="43775" y="52768"/>
                      <a:pt x="34519" y="50919"/>
                    </a:cubicBezTo>
                    <a:cubicBezTo>
                      <a:pt x="20581" y="48199"/>
                      <a:pt x="2613" y="44826"/>
                      <a:pt x="2613" y="25568"/>
                    </a:cubicBezTo>
                    <a:cubicBezTo>
                      <a:pt x="2613" y="11968"/>
                      <a:pt x="14592" y="0"/>
                      <a:pt x="35935" y="0"/>
                    </a:cubicBezTo>
                    <a:cubicBezTo>
                      <a:pt x="49764" y="0"/>
                      <a:pt x="60653" y="4678"/>
                      <a:pt x="68712" y="11098"/>
                    </a:cubicBezTo>
                    <a:lnTo>
                      <a:pt x="60109" y="25677"/>
                    </a:lnTo>
                    <a:cubicBezTo>
                      <a:pt x="55209" y="20455"/>
                      <a:pt x="45953" y="16320"/>
                      <a:pt x="36044" y="16320"/>
                    </a:cubicBezTo>
                    <a:cubicBezTo>
                      <a:pt x="28312" y="16320"/>
                      <a:pt x="23303" y="19149"/>
                      <a:pt x="23303" y="23936"/>
                    </a:cubicBezTo>
                    <a:cubicBezTo>
                      <a:pt x="23303" y="28941"/>
                      <a:pt x="29728" y="30791"/>
                      <a:pt x="38766" y="32640"/>
                    </a:cubicBezTo>
                    <a:cubicBezTo>
                      <a:pt x="52704"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dirty="0"/>
              </a:p>
            </p:txBody>
          </p:sp>
          <p:sp>
            <p:nvSpPr>
              <p:cNvPr id="34" name="Freeform: Shape 33">
                <a:extLst>
                  <a:ext uri="{FF2B5EF4-FFF2-40B4-BE49-F238E27FC236}">
                    <a16:creationId xmlns:a16="http://schemas.microsoft.com/office/drawing/2014/main" id="{EA52C5EB-38DF-74BB-E00B-288722C4CDA1}"/>
                  </a:ext>
                </a:extLst>
              </p:cNvPr>
              <p:cNvSpPr/>
              <p:nvPr/>
            </p:nvSpPr>
            <p:spPr>
              <a:xfrm>
                <a:off x="1800815" y="6048727"/>
                <a:ext cx="82649" cy="85190"/>
              </a:xfrm>
              <a:custGeom>
                <a:avLst/>
                <a:gdLst>
                  <a:gd name="connsiteX0" fmla="*/ 41924 w 82649"/>
                  <a:gd name="connsiteY0" fmla="*/ 0 h 85190"/>
                  <a:gd name="connsiteX1" fmla="*/ 82650 w 82649"/>
                  <a:gd name="connsiteY1" fmla="*/ 44717 h 85190"/>
                  <a:gd name="connsiteX2" fmla="*/ 82650 w 82649"/>
                  <a:gd name="connsiteY2" fmla="*/ 49395 h 85190"/>
                  <a:gd name="connsiteX3" fmla="*/ 22323 w 82649"/>
                  <a:gd name="connsiteY3" fmla="*/ 49395 h 85190"/>
                  <a:gd name="connsiteX4" fmla="*/ 45735 w 82649"/>
                  <a:gd name="connsiteY4" fmla="*/ 68218 h 85190"/>
                  <a:gd name="connsiteX5" fmla="*/ 67405 w 82649"/>
                  <a:gd name="connsiteY5" fmla="*/ 60167 h 85190"/>
                  <a:gd name="connsiteX6" fmla="*/ 76770 w 82649"/>
                  <a:gd name="connsiteY6" fmla="*/ 73984 h 85190"/>
                  <a:gd name="connsiteX7" fmla="*/ 43339 w 82649"/>
                  <a:gd name="connsiteY7" fmla="*/ 85191 h 85190"/>
                  <a:gd name="connsiteX8" fmla="*/ 0 w 82649"/>
                  <a:gd name="connsiteY8" fmla="*/ 42541 h 85190"/>
                  <a:gd name="connsiteX9" fmla="*/ 42033 w 82649"/>
                  <a:gd name="connsiteY9" fmla="*/ 0 h 85190"/>
                  <a:gd name="connsiteX10" fmla="*/ 21888 w 82649"/>
                  <a:gd name="connsiteY10" fmla="*/ 34925 h 85190"/>
                  <a:gd name="connsiteX11" fmla="*/ 61851 w 82649"/>
                  <a:gd name="connsiteY11" fmla="*/ 34925 h 85190"/>
                  <a:gd name="connsiteX12" fmla="*/ 41815 w 82649"/>
                  <a:gd name="connsiteY12" fmla="*/ 16973 h 85190"/>
                  <a:gd name="connsiteX13" fmla="*/ 21779 w 82649"/>
                  <a:gd name="connsiteY13" fmla="*/ 34925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49" h="85190">
                    <a:moveTo>
                      <a:pt x="41924" y="0"/>
                    </a:moveTo>
                    <a:cubicBezTo>
                      <a:pt x="66098" y="0"/>
                      <a:pt x="82650" y="18170"/>
                      <a:pt x="82650" y="44717"/>
                    </a:cubicBezTo>
                    <a:lnTo>
                      <a:pt x="82650" y="49395"/>
                    </a:lnTo>
                    <a:lnTo>
                      <a:pt x="22323" y="49395"/>
                    </a:lnTo>
                    <a:cubicBezTo>
                      <a:pt x="23630" y="59623"/>
                      <a:pt x="31906" y="68218"/>
                      <a:pt x="45735" y="68218"/>
                    </a:cubicBezTo>
                    <a:cubicBezTo>
                      <a:pt x="53249" y="68218"/>
                      <a:pt x="62178" y="65172"/>
                      <a:pt x="67405" y="60167"/>
                    </a:cubicBezTo>
                    <a:lnTo>
                      <a:pt x="76770" y="73984"/>
                    </a:lnTo>
                    <a:cubicBezTo>
                      <a:pt x="68712" y="81383"/>
                      <a:pt x="55971" y="85191"/>
                      <a:pt x="43339" y="85191"/>
                    </a:cubicBezTo>
                    <a:cubicBezTo>
                      <a:pt x="18621" y="85191"/>
                      <a:pt x="0" y="68544"/>
                      <a:pt x="0" y="42541"/>
                    </a:cubicBezTo>
                    <a:cubicBezTo>
                      <a:pt x="0" y="19040"/>
                      <a:pt x="17314" y="0"/>
                      <a:pt x="42033" y="0"/>
                    </a:cubicBezTo>
                    <a:close/>
                    <a:moveTo>
                      <a:pt x="21888" y="34925"/>
                    </a:moveTo>
                    <a:lnTo>
                      <a:pt x="61851" y="34925"/>
                    </a:lnTo>
                    <a:cubicBezTo>
                      <a:pt x="61307" y="27200"/>
                      <a:pt x="55971" y="16973"/>
                      <a:pt x="41815" y="16973"/>
                    </a:cubicBezTo>
                    <a:cubicBezTo>
                      <a:pt x="28530" y="16973"/>
                      <a:pt x="22868" y="26874"/>
                      <a:pt x="21779" y="34925"/>
                    </a:cubicBezTo>
                    <a:close/>
                  </a:path>
                </a:pathLst>
              </a:custGeom>
              <a:grpFill/>
              <a:ln w="10859" cap="flat">
                <a:noFill/>
                <a:prstDash val="solid"/>
                <a:miter/>
              </a:ln>
            </p:spPr>
            <p:txBody>
              <a:bodyPr rtlCol="0" anchor="ctr"/>
              <a:lstStyle/>
              <a:p>
                <a:endParaRPr lang="en-AU" noProof="0" dirty="0"/>
              </a:p>
            </p:txBody>
          </p:sp>
          <p:sp>
            <p:nvSpPr>
              <p:cNvPr id="35" name="Freeform: Shape 34">
                <a:extLst>
                  <a:ext uri="{FF2B5EF4-FFF2-40B4-BE49-F238E27FC236}">
                    <a16:creationId xmlns:a16="http://schemas.microsoft.com/office/drawing/2014/main" id="{A2151B5F-2213-76B2-1D75-6F9541D873D5}"/>
                  </a:ext>
                </a:extLst>
              </p:cNvPr>
              <p:cNvSpPr/>
              <p:nvPr/>
            </p:nvSpPr>
            <p:spPr>
              <a:xfrm>
                <a:off x="1893592" y="60488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697 w 75245"/>
                  <a:gd name="connsiteY15" fmla="*/ 46349 h 85081"/>
                  <a:gd name="connsiteX16" fmla="*/ 21452 w 75245"/>
                  <a:gd name="connsiteY16" fmla="*/ 58643 h 85081"/>
                  <a:gd name="connsiteX17" fmla="*/ 36697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8" y="48743"/>
                      <a:pt x="43666" y="46349"/>
                      <a:pt x="36697" y="46349"/>
                    </a:cubicBezTo>
                    <a:cubicBezTo>
                      <a:pt x="28312" y="46349"/>
                      <a:pt x="21452" y="50701"/>
                      <a:pt x="21452" y="58643"/>
                    </a:cubicBezTo>
                    <a:cubicBezTo>
                      <a:pt x="21452" y="66586"/>
                      <a:pt x="28312" y="70611"/>
                      <a:pt x="36697" y="70611"/>
                    </a:cubicBezTo>
                    <a:cubicBezTo>
                      <a:pt x="43557" y="70611"/>
                      <a:pt x="50309"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36" name="Freeform: Shape 35">
                <a:extLst>
                  <a:ext uri="{FF2B5EF4-FFF2-40B4-BE49-F238E27FC236}">
                    <a16:creationId xmlns:a16="http://schemas.microsoft.com/office/drawing/2014/main" id="{3416776B-BB75-E280-2334-4ABD256C30BD}"/>
                  </a:ext>
                </a:extLst>
              </p:cNvPr>
              <p:cNvSpPr/>
              <p:nvPr/>
            </p:nvSpPr>
            <p:spPr>
              <a:xfrm>
                <a:off x="1983647" y="6048836"/>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5" y="5766"/>
                      <a:pt x="37132" y="0"/>
                      <a:pt x="47260" y="0"/>
                    </a:cubicBezTo>
                    <a:lnTo>
                      <a:pt x="47260" y="20781"/>
                    </a:lnTo>
                    <a:cubicBezTo>
                      <a:pt x="45735" y="20454"/>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dirty="0"/>
              </a:p>
            </p:txBody>
          </p:sp>
          <p:sp>
            <p:nvSpPr>
              <p:cNvPr id="37" name="Freeform: Shape 36">
                <a:extLst>
                  <a:ext uri="{FF2B5EF4-FFF2-40B4-BE49-F238E27FC236}">
                    <a16:creationId xmlns:a16="http://schemas.microsoft.com/office/drawing/2014/main" id="{72A25AE7-576F-2B05-5752-559CF698BA8B}"/>
                  </a:ext>
                </a:extLst>
              </p:cNvPr>
              <p:cNvSpPr/>
              <p:nvPr/>
            </p:nvSpPr>
            <p:spPr>
              <a:xfrm>
                <a:off x="2037658" y="6048727"/>
                <a:ext cx="75136" cy="85190"/>
              </a:xfrm>
              <a:custGeom>
                <a:avLst/>
                <a:gdLst>
                  <a:gd name="connsiteX0" fmla="*/ 43013 w 75136"/>
                  <a:gd name="connsiteY0" fmla="*/ 0 h 85190"/>
                  <a:gd name="connsiteX1" fmla="*/ 75136 w 75136"/>
                  <a:gd name="connsiteY1" fmla="*/ 14579 h 85190"/>
                  <a:gd name="connsiteX2" fmla="*/ 61198 w 75136"/>
                  <a:gd name="connsiteY2" fmla="*/ 27635 h 85190"/>
                  <a:gd name="connsiteX3" fmla="*/ 44102 w 75136"/>
                  <a:gd name="connsiteY3" fmla="*/ 18931 h 85190"/>
                  <a:gd name="connsiteX4" fmla="*/ 22105 w 75136"/>
                  <a:gd name="connsiteY4" fmla="*/ 42432 h 85190"/>
                  <a:gd name="connsiteX5" fmla="*/ 44102 w 75136"/>
                  <a:gd name="connsiteY5" fmla="*/ 66151 h 85190"/>
                  <a:gd name="connsiteX6" fmla="*/ 61198 w 75136"/>
                  <a:gd name="connsiteY6" fmla="*/ 57447 h 85190"/>
                  <a:gd name="connsiteX7" fmla="*/ 75136 w 75136"/>
                  <a:gd name="connsiteY7" fmla="*/ 70394 h 85190"/>
                  <a:gd name="connsiteX8" fmla="*/ 43013 w 75136"/>
                  <a:gd name="connsiteY8" fmla="*/ 85191 h 85190"/>
                  <a:gd name="connsiteX9" fmla="*/ 0 w 75136"/>
                  <a:gd name="connsiteY9" fmla="*/ 42541 h 85190"/>
                  <a:gd name="connsiteX10" fmla="*/ 43013 w 75136"/>
                  <a:gd name="connsiteY10" fmla="*/ 0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36" h="85190">
                    <a:moveTo>
                      <a:pt x="43013" y="0"/>
                    </a:moveTo>
                    <a:cubicBezTo>
                      <a:pt x="59673" y="0"/>
                      <a:pt x="69800" y="7181"/>
                      <a:pt x="75136" y="14579"/>
                    </a:cubicBezTo>
                    <a:lnTo>
                      <a:pt x="61198" y="27635"/>
                    </a:lnTo>
                    <a:cubicBezTo>
                      <a:pt x="57387" y="21978"/>
                      <a:pt x="51506" y="18931"/>
                      <a:pt x="44102" y="18931"/>
                    </a:cubicBezTo>
                    <a:cubicBezTo>
                      <a:pt x="31143" y="18931"/>
                      <a:pt x="22105" y="28288"/>
                      <a:pt x="22105" y="42432"/>
                    </a:cubicBezTo>
                    <a:cubicBezTo>
                      <a:pt x="22105" y="56576"/>
                      <a:pt x="31143" y="66151"/>
                      <a:pt x="44102" y="66151"/>
                    </a:cubicBezTo>
                    <a:cubicBezTo>
                      <a:pt x="51506" y="66151"/>
                      <a:pt x="57387" y="62778"/>
                      <a:pt x="61198" y="57447"/>
                    </a:cubicBezTo>
                    <a:lnTo>
                      <a:pt x="75136" y="70394"/>
                    </a:lnTo>
                    <a:cubicBezTo>
                      <a:pt x="69800" y="77901"/>
                      <a:pt x="59673" y="85191"/>
                      <a:pt x="43013" y="85191"/>
                    </a:cubicBezTo>
                    <a:cubicBezTo>
                      <a:pt x="17967" y="85191"/>
                      <a:pt x="0" y="67565"/>
                      <a:pt x="0" y="42541"/>
                    </a:cubicBezTo>
                    <a:cubicBezTo>
                      <a:pt x="0" y="17517"/>
                      <a:pt x="17967" y="0"/>
                      <a:pt x="43013" y="0"/>
                    </a:cubicBezTo>
                    <a:close/>
                  </a:path>
                </a:pathLst>
              </a:custGeom>
              <a:grpFill/>
              <a:ln w="10859" cap="flat">
                <a:noFill/>
                <a:prstDash val="solid"/>
                <a:miter/>
              </a:ln>
            </p:spPr>
            <p:txBody>
              <a:bodyPr rtlCol="0" anchor="ctr"/>
              <a:lstStyle/>
              <a:p>
                <a:endParaRPr lang="en-AU" noProof="0" dirty="0"/>
              </a:p>
            </p:txBody>
          </p:sp>
          <p:sp>
            <p:nvSpPr>
              <p:cNvPr id="38" name="Freeform: Shape 37">
                <a:extLst>
                  <a:ext uri="{FF2B5EF4-FFF2-40B4-BE49-F238E27FC236}">
                    <a16:creationId xmlns:a16="http://schemas.microsoft.com/office/drawing/2014/main" id="{A152F4CF-78EF-972E-2A24-DA73B278B4D4}"/>
                  </a:ext>
                </a:extLst>
              </p:cNvPr>
              <p:cNvSpPr/>
              <p:nvPr/>
            </p:nvSpPr>
            <p:spPr>
              <a:xfrm>
                <a:off x="2124337" y="6019786"/>
                <a:ext cx="76225" cy="112064"/>
              </a:xfrm>
              <a:custGeom>
                <a:avLst/>
                <a:gdLst>
                  <a:gd name="connsiteX0" fmla="*/ 54991 w 76225"/>
                  <a:gd name="connsiteY0" fmla="*/ 62669 h 112064"/>
                  <a:gd name="connsiteX1" fmla="*/ 39855 w 76225"/>
                  <a:gd name="connsiteY1" fmla="*/ 47872 h 112064"/>
                  <a:gd name="connsiteX2" fmla="*/ 21343 w 76225"/>
                  <a:gd name="connsiteY2" fmla="*/ 57447 h 112064"/>
                  <a:gd name="connsiteX3" fmla="*/ 21343 w 76225"/>
                  <a:gd name="connsiteY3" fmla="*/ 112064 h 112064"/>
                  <a:gd name="connsiteX4" fmla="*/ 0 w 76225"/>
                  <a:gd name="connsiteY4" fmla="*/ 112064 h 112064"/>
                  <a:gd name="connsiteX5" fmla="*/ 0 w 76225"/>
                  <a:gd name="connsiteY5" fmla="*/ 0 h 112064"/>
                  <a:gd name="connsiteX6" fmla="*/ 21343 w 76225"/>
                  <a:gd name="connsiteY6" fmla="*/ 0 h 112064"/>
                  <a:gd name="connsiteX7" fmla="*/ 21343 w 76225"/>
                  <a:gd name="connsiteY7" fmla="*/ 41453 h 112064"/>
                  <a:gd name="connsiteX8" fmla="*/ 49873 w 76225"/>
                  <a:gd name="connsiteY8" fmla="*/ 28832 h 112064"/>
                  <a:gd name="connsiteX9" fmla="*/ 76225 w 76225"/>
                  <a:gd name="connsiteY9" fmla="*/ 54400 h 112064"/>
                  <a:gd name="connsiteX10" fmla="*/ 76225 w 76225"/>
                  <a:gd name="connsiteY10" fmla="*/ 112064 h 112064"/>
                  <a:gd name="connsiteX11" fmla="*/ 54882 w 76225"/>
                  <a:gd name="connsiteY11" fmla="*/ 112064 h 112064"/>
                  <a:gd name="connsiteX12" fmla="*/ 54882 w 76225"/>
                  <a:gd name="connsiteY12" fmla="*/ 62669 h 1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25" h="112064">
                    <a:moveTo>
                      <a:pt x="54991" y="62669"/>
                    </a:moveTo>
                    <a:cubicBezTo>
                      <a:pt x="54991" y="51463"/>
                      <a:pt x="49111" y="47872"/>
                      <a:pt x="39855" y="47872"/>
                    </a:cubicBezTo>
                    <a:cubicBezTo>
                      <a:pt x="31579" y="47872"/>
                      <a:pt x="25045" y="52551"/>
                      <a:pt x="21343" y="57447"/>
                    </a:cubicBezTo>
                    <a:lnTo>
                      <a:pt x="21343" y="112064"/>
                    </a:lnTo>
                    <a:lnTo>
                      <a:pt x="0" y="112064"/>
                    </a:lnTo>
                    <a:lnTo>
                      <a:pt x="0" y="0"/>
                    </a:lnTo>
                    <a:lnTo>
                      <a:pt x="21343" y="0"/>
                    </a:lnTo>
                    <a:lnTo>
                      <a:pt x="21343" y="41453"/>
                    </a:lnTo>
                    <a:cubicBezTo>
                      <a:pt x="26570" y="35251"/>
                      <a:pt x="36588" y="28832"/>
                      <a:pt x="49873" y="28832"/>
                    </a:cubicBezTo>
                    <a:cubicBezTo>
                      <a:pt x="67732" y="28832"/>
                      <a:pt x="76225" y="38624"/>
                      <a:pt x="76225" y="54400"/>
                    </a:cubicBezTo>
                    <a:lnTo>
                      <a:pt x="76225" y="112064"/>
                    </a:lnTo>
                    <a:lnTo>
                      <a:pt x="54882" y="112064"/>
                    </a:lnTo>
                    <a:lnTo>
                      <a:pt x="54882" y="62669"/>
                    </a:lnTo>
                    <a:close/>
                  </a:path>
                </a:pathLst>
              </a:custGeom>
              <a:grpFill/>
              <a:ln w="10859" cap="flat">
                <a:noFill/>
                <a:prstDash val="solid"/>
                <a:miter/>
              </a:ln>
            </p:spPr>
            <p:txBody>
              <a:bodyPr rtlCol="0" anchor="ctr"/>
              <a:lstStyle/>
              <a:p>
                <a:endParaRPr lang="en-AU" noProof="0" dirty="0"/>
              </a:p>
            </p:txBody>
          </p:sp>
          <p:sp>
            <p:nvSpPr>
              <p:cNvPr id="39" name="Freeform: Shape 38">
                <a:extLst>
                  <a:ext uri="{FF2B5EF4-FFF2-40B4-BE49-F238E27FC236}">
                    <a16:creationId xmlns:a16="http://schemas.microsoft.com/office/drawing/2014/main" id="{5818A079-E45C-BD89-4E52-4E62D3196EE3}"/>
                  </a:ext>
                </a:extLst>
              </p:cNvPr>
              <p:cNvSpPr/>
              <p:nvPr/>
            </p:nvSpPr>
            <p:spPr>
              <a:xfrm>
                <a:off x="1524662" y="6171345"/>
                <a:ext cx="117168" cy="115981"/>
              </a:xfrm>
              <a:custGeom>
                <a:avLst/>
                <a:gdLst>
                  <a:gd name="connsiteX0" fmla="*/ 58476 w 117168"/>
                  <a:gd name="connsiteY0" fmla="*/ 0 h 115981"/>
                  <a:gd name="connsiteX1" fmla="*/ 117169 w 117168"/>
                  <a:gd name="connsiteY1" fmla="*/ 57991 h 115981"/>
                  <a:gd name="connsiteX2" fmla="*/ 58476 w 117168"/>
                  <a:gd name="connsiteY2" fmla="*/ 115981 h 115981"/>
                  <a:gd name="connsiteX3" fmla="*/ 0 w 117168"/>
                  <a:gd name="connsiteY3" fmla="*/ 57991 h 115981"/>
                  <a:gd name="connsiteX4" fmla="*/ 58476 w 117168"/>
                  <a:gd name="connsiteY4" fmla="*/ 0 h 115981"/>
                  <a:gd name="connsiteX5" fmla="*/ 58476 w 117168"/>
                  <a:gd name="connsiteY5" fmla="*/ 21107 h 115981"/>
                  <a:gd name="connsiteX6" fmla="*/ 24501 w 117168"/>
                  <a:gd name="connsiteY6" fmla="*/ 57882 h 115981"/>
                  <a:gd name="connsiteX7" fmla="*/ 58476 w 117168"/>
                  <a:gd name="connsiteY7" fmla="*/ 94656 h 115981"/>
                  <a:gd name="connsiteX8" fmla="*/ 92559 w 117168"/>
                  <a:gd name="connsiteY8" fmla="*/ 57882 h 115981"/>
                  <a:gd name="connsiteX9" fmla="*/ 58476 w 117168"/>
                  <a:gd name="connsiteY9" fmla="*/ 21107 h 1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168" h="115981">
                    <a:moveTo>
                      <a:pt x="58476" y="0"/>
                    </a:moveTo>
                    <a:cubicBezTo>
                      <a:pt x="92450" y="0"/>
                      <a:pt x="117169" y="24154"/>
                      <a:pt x="117169" y="57991"/>
                    </a:cubicBezTo>
                    <a:cubicBezTo>
                      <a:pt x="117169" y="91828"/>
                      <a:pt x="92450" y="115981"/>
                      <a:pt x="58476" y="115981"/>
                    </a:cubicBezTo>
                    <a:cubicBezTo>
                      <a:pt x="24501" y="115981"/>
                      <a:pt x="0" y="91828"/>
                      <a:pt x="0" y="57991"/>
                    </a:cubicBezTo>
                    <a:cubicBezTo>
                      <a:pt x="0" y="24154"/>
                      <a:pt x="24719" y="0"/>
                      <a:pt x="58476" y="0"/>
                    </a:cubicBezTo>
                    <a:close/>
                    <a:moveTo>
                      <a:pt x="58476" y="21107"/>
                    </a:moveTo>
                    <a:cubicBezTo>
                      <a:pt x="37786" y="21107"/>
                      <a:pt x="24501" y="36883"/>
                      <a:pt x="24501" y="57882"/>
                    </a:cubicBezTo>
                    <a:cubicBezTo>
                      <a:pt x="24501" y="78880"/>
                      <a:pt x="37786" y="94656"/>
                      <a:pt x="58476" y="94656"/>
                    </a:cubicBezTo>
                    <a:cubicBezTo>
                      <a:pt x="79165" y="94656"/>
                      <a:pt x="92559" y="78663"/>
                      <a:pt x="92559" y="57882"/>
                    </a:cubicBezTo>
                    <a:cubicBezTo>
                      <a:pt x="92559" y="37101"/>
                      <a:pt x="79056" y="21107"/>
                      <a:pt x="58476" y="21107"/>
                    </a:cubicBezTo>
                    <a:close/>
                  </a:path>
                </a:pathLst>
              </a:custGeom>
              <a:grpFill/>
              <a:ln w="10859" cap="flat">
                <a:noFill/>
                <a:prstDash val="solid"/>
                <a:miter/>
              </a:ln>
            </p:spPr>
            <p:txBody>
              <a:bodyPr rtlCol="0" anchor="ctr"/>
              <a:lstStyle/>
              <a:p>
                <a:endParaRPr lang="en-AU" noProof="0" dirty="0"/>
              </a:p>
            </p:txBody>
          </p:sp>
          <p:sp>
            <p:nvSpPr>
              <p:cNvPr id="40" name="Freeform: Shape 39">
                <a:extLst>
                  <a:ext uri="{FF2B5EF4-FFF2-40B4-BE49-F238E27FC236}">
                    <a16:creationId xmlns:a16="http://schemas.microsoft.com/office/drawing/2014/main" id="{6A45F704-838C-4DFA-9087-C464741E0017}"/>
                  </a:ext>
                </a:extLst>
              </p:cNvPr>
              <p:cNvSpPr/>
              <p:nvPr/>
            </p:nvSpPr>
            <p:spPr>
              <a:xfrm>
                <a:off x="1655552" y="6202244"/>
                <a:ext cx="47259" cy="82905"/>
              </a:xfrm>
              <a:custGeom>
                <a:avLst/>
                <a:gdLst>
                  <a:gd name="connsiteX0" fmla="*/ 0 w 47259"/>
                  <a:gd name="connsiteY0" fmla="*/ 1850 h 82905"/>
                  <a:gd name="connsiteX1" fmla="*/ 21343 w 47259"/>
                  <a:gd name="connsiteY1" fmla="*/ 1850 h 82905"/>
                  <a:gd name="connsiteX2" fmla="*/ 21343 w 47259"/>
                  <a:gd name="connsiteY2" fmla="*/ 12947 h 82905"/>
                  <a:gd name="connsiteX3" fmla="*/ 47260 w 47259"/>
                  <a:gd name="connsiteY3" fmla="*/ 0 h 82905"/>
                  <a:gd name="connsiteX4" fmla="*/ 47260 w 47259"/>
                  <a:gd name="connsiteY4" fmla="*/ 20781 h 82905"/>
                  <a:gd name="connsiteX5" fmla="*/ 41379 w 47259"/>
                  <a:gd name="connsiteY5" fmla="*/ 20128 h 82905"/>
                  <a:gd name="connsiteX6" fmla="*/ 21343 w 47259"/>
                  <a:gd name="connsiteY6" fmla="*/ 29376 h 82905"/>
                  <a:gd name="connsiteX7" fmla="*/ 21343 w 47259"/>
                  <a:gd name="connsiteY7" fmla="*/ 82906 h 82905"/>
                  <a:gd name="connsiteX8" fmla="*/ 0 w 47259"/>
                  <a:gd name="connsiteY8" fmla="*/ 82906 h 82905"/>
                  <a:gd name="connsiteX9" fmla="*/ 0 w 47259"/>
                  <a:gd name="connsiteY9" fmla="*/ 1741 h 8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59" h="82905">
                    <a:moveTo>
                      <a:pt x="0" y="1850"/>
                    </a:moveTo>
                    <a:lnTo>
                      <a:pt x="21343" y="1850"/>
                    </a:lnTo>
                    <a:lnTo>
                      <a:pt x="21343" y="12947"/>
                    </a:lnTo>
                    <a:cubicBezTo>
                      <a:pt x="27006" y="5766"/>
                      <a:pt x="37133" y="0"/>
                      <a:pt x="47260" y="0"/>
                    </a:cubicBezTo>
                    <a:lnTo>
                      <a:pt x="47260" y="20781"/>
                    </a:lnTo>
                    <a:cubicBezTo>
                      <a:pt x="45735" y="20455"/>
                      <a:pt x="43775" y="20128"/>
                      <a:pt x="41379" y="20128"/>
                    </a:cubicBezTo>
                    <a:cubicBezTo>
                      <a:pt x="34301" y="20128"/>
                      <a:pt x="24937" y="24154"/>
                      <a:pt x="21343" y="29376"/>
                    </a:cubicBezTo>
                    <a:lnTo>
                      <a:pt x="21343" y="82906"/>
                    </a:lnTo>
                    <a:lnTo>
                      <a:pt x="0" y="82906"/>
                    </a:lnTo>
                    <a:lnTo>
                      <a:pt x="0" y="1741"/>
                    </a:lnTo>
                    <a:close/>
                  </a:path>
                </a:pathLst>
              </a:custGeom>
              <a:grpFill/>
              <a:ln w="10859" cap="flat">
                <a:noFill/>
                <a:prstDash val="solid"/>
                <a:miter/>
              </a:ln>
            </p:spPr>
            <p:txBody>
              <a:bodyPr rtlCol="0" anchor="ctr"/>
              <a:lstStyle/>
              <a:p>
                <a:endParaRPr lang="en-AU" noProof="0" dirty="0"/>
              </a:p>
            </p:txBody>
          </p:sp>
          <p:sp>
            <p:nvSpPr>
              <p:cNvPr id="41" name="Freeform: Shape 40">
                <a:extLst>
                  <a:ext uri="{FF2B5EF4-FFF2-40B4-BE49-F238E27FC236}">
                    <a16:creationId xmlns:a16="http://schemas.microsoft.com/office/drawing/2014/main" id="{1CE83782-2870-C2A2-C796-DF9722FEBCA6}"/>
                  </a:ext>
                </a:extLst>
              </p:cNvPr>
              <p:cNvSpPr/>
              <p:nvPr/>
            </p:nvSpPr>
            <p:spPr>
              <a:xfrm>
                <a:off x="1711523" y="6202027"/>
                <a:ext cx="82432" cy="116090"/>
              </a:xfrm>
              <a:custGeom>
                <a:avLst/>
                <a:gdLst>
                  <a:gd name="connsiteX0" fmla="*/ 13176 w 82432"/>
                  <a:gd name="connsiteY0" fmla="*/ 88564 h 116090"/>
                  <a:gd name="connsiteX1" fmla="*/ 38548 w 82432"/>
                  <a:gd name="connsiteY1" fmla="*/ 98682 h 116090"/>
                  <a:gd name="connsiteX2" fmla="*/ 60871 w 82432"/>
                  <a:gd name="connsiteY2" fmla="*/ 78228 h 116090"/>
                  <a:gd name="connsiteX3" fmla="*/ 60871 w 82432"/>
                  <a:gd name="connsiteY3" fmla="*/ 69959 h 116090"/>
                  <a:gd name="connsiteX4" fmla="*/ 35826 w 82432"/>
                  <a:gd name="connsiteY4" fmla="*/ 82688 h 116090"/>
                  <a:gd name="connsiteX5" fmla="*/ 0 w 82432"/>
                  <a:gd name="connsiteY5" fmla="*/ 41344 h 116090"/>
                  <a:gd name="connsiteX6" fmla="*/ 35826 w 82432"/>
                  <a:gd name="connsiteY6" fmla="*/ 0 h 116090"/>
                  <a:gd name="connsiteX7" fmla="*/ 60871 w 82432"/>
                  <a:gd name="connsiteY7" fmla="*/ 12403 h 116090"/>
                  <a:gd name="connsiteX8" fmla="*/ 60871 w 82432"/>
                  <a:gd name="connsiteY8" fmla="*/ 1958 h 116090"/>
                  <a:gd name="connsiteX9" fmla="*/ 82432 w 82432"/>
                  <a:gd name="connsiteY9" fmla="*/ 1958 h 116090"/>
                  <a:gd name="connsiteX10" fmla="*/ 82432 w 82432"/>
                  <a:gd name="connsiteY10" fmla="*/ 77575 h 116090"/>
                  <a:gd name="connsiteX11" fmla="*/ 38548 w 82432"/>
                  <a:gd name="connsiteY11" fmla="*/ 116090 h 116090"/>
                  <a:gd name="connsiteX12" fmla="*/ 3593 w 82432"/>
                  <a:gd name="connsiteY12" fmla="*/ 104013 h 116090"/>
                  <a:gd name="connsiteX13" fmla="*/ 13176 w 82432"/>
                  <a:gd name="connsiteY13" fmla="*/ 88564 h 116090"/>
                  <a:gd name="connsiteX14" fmla="*/ 60871 w 82432"/>
                  <a:gd name="connsiteY14" fmla="*/ 28288 h 116090"/>
                  <a:gd name="connsiteX15" fmla="*/ 42577 w 82432"/>
                  <a:gd name="connsiteY15" fmla="*/ 19040 h 116090"/>
                  <a:gd name="connsiteX16" fmla="*/ 22105 w 82432"/>
                  <a:gd name="connsiteY16" fmla="*/ 41344 h 116090"/>
                  <a:gd name="connsiteX17" fmla="*/ 42577 w 82432"/>
                  <a:gd name="connsiteY17" fmla="*/ 63648 h 116090"/>
                  <a:gd name="connsiteX18" fmla="*/ 60871 w 82432"/>
                  <a:gd name="connsiteY18" fmla="*/ 54400 h 116090"/>
                  <a:gd name="connsiteX19" fmla="*/ 60871 w 82432"/>
                  <a:gd name="connsiteY19" fmla="*/ 28179 h 11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32" h="116090">
                    <a:moveTo>
                      <a:pt x="13176" y="88564"/>
                    </a:moveTo>
                    <a:cubicBezTo>
                      <a:pt x="19710" y="95744"/>
                      <a:pt x="28312" y="98682"/>
                      <a:pt x="38548" y="98682"/>
                    </a:cubicBezTo>
                    <a:cubicBezTo>
                      <a:pt x="48784" y="98682"/>
                      <a:pt x="60871" y="94112"/>
                      <a:pt x="60871" y="78228"/>
                    </a:cubicBezTo>
                    <a:lnTo>
                      <a:pt x="60871" y="69959"/>
                    </a:lnTo>
                    <a:cubicBezTo>
                      <a:pt x="54447" y="78010"/>
                      <a:pt x="45735" y="82688"/>
                      <a:pt x="35826" y="82688"/>
                    </a:cubicBezTo>
                    <a:cubicBezTo>
                      <a:pt x="15463" y="82688"/>
                      <a:pt x="0" y="68436"/>
                      <a:pt x="0" y="41344"/>
                    </a:cubicBezTo>
                    <a:cubicBezTo>
                      <a:pt x="0" y="14253"/>
                      <a:pt x="15245" y="0"/>
                      <a:pt x="35826" y="0"/>
                    </a:cubicBezTo>
                    <a:cubicBezTo>
                      <a:pt x="45626" y="0"/>
                      <a:pt x="54338" y="4243"/>
                      <a:pt x="60871" y="12403"/>
                    </a:cubicBezTo>
                    <a:lnTo>
                      <a:pt x="60871" y="1958"/>
                    </a:lnTo>
                    <a:lnTo>
                      <a:pt x="82432" y="1958"/>
                    </a:lnTo>
                    <a:lnTo>
                      <a:pt x="82432" y="77575"/>
                    </a:lnTo>
                    <a:cubicBezTo>
                      <a:pt x="82432" y="108474"/>
                      <a:pt x="58585" y="116090"/>
                      <a:pt x="38548" y="116090"/>
                    </a:cubicBezTo>
                    <a:cubicBezTo>
                      <a:pt x="24610" y="116090"/>
                      <a:pt x="13829" y="112935"/>
                      <a:pt x="3593" y="104013"/>
                    </a:cubicBezTo>
                    <a:lnTo>
                      <a:pt x="13176" y="88564"/>
                    </a:lnTo>
                    <a:close/>
                    <a:moveTo>
                      <a:pt x="60871" y="28288"/>
                    </a:moveTo>
                    <a:cubicBezTo>
                      <a:pt x="57387" y="22957"/>
                      <a:pt x="49655" y="19040"/>
                      <a:pt x="42577" y="19040"/>
                    </a:cubicBezTo>
                    <a:cubicBezTo>
                      <a:pt x="30490" y="19040"/>
                      <a:pt x="22105" y="27418"/>
                      <a:pt x="22105" y="41344"/>
                    </a:cubicBezTo>
                    <a:cubicBezTo>
                      <a:pt x="22105" y="55271"/>
                      <a:pt x="30490" y="63648"/>
                      <a:pt x="42577" y="63648"/>
                    </a:cubicBezTo>
                    <a:cubicBezTo>
                      <a:pt x="49655" y="63648"/>
                      <a:pt x="57387" y="59623"/>
                      <a:pt x="60871" y="54400"/>
                    </a:cubicBezTo>
                    <a:lnTo>
                      <a:pt x="60871" y="28179"/>
                    </a:lnTo>
                    <a:close/>
                  </a:path>
                </a:pathLst>
              </a:custGeom>
              <a:grpFill/>
              <a:ln w="10859" cap="flat">
                <a:noFill/>
                <a:prstDash val="solid"/>
                <a:miter/>
              </a:ln>
            </p:spPr>
            <p:txBody>
              <a:bodyPr rtlCol="0" anchor="ctr"/>
              <a:lstStyle/>
              <a:p>
                <a:endParaRPr lang="en-AU" noProof="0" dirty="0"/>
              </a:p>
            </p:txBody>
          </p:sp>
          <p:sp>
            <p:nvSpPr>
              <p:cNvPr id="42" name="Freeform: Shape 41">
                <a:extLst>
                  <a:ext uri="{FF2B5EF4-FFF2-40B4-BE49-F238E27FC236}">
                    <a16:creationId xmlns:a16="http://schemas.microsoft.com/office/drawing/2014/main" id="{DE6908F2-490A-5351-3931-9A5C7678482F}"/>
                  </a:ext>
                </a:extLst>
              </p:cNvPr>
              <p:cNvSpPr/>
              <p:nvPr/>
            </p:nvSpPr>
            <p:spPr>
              <a:xfrm>
                <a:off x="1806913" y="62021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7" y="48743"/>
                      <a:pt x="43666" y="46349"/>
                      <a:pt x="36806" y="46349"/>
                    </a:cubicBezTo>
                    <a:cubicBezTo>
                      <a:pt x="28421" y="46349"/>
                      <a:pt x="21561" y="50701"/>
                      <a:pt x="21561" y="58643"/>
                    </a:cubicBezTo>
                    <a:cubicBezTo>
                      <a:pt x="21561" y="66586"/>
                      <a:pt x="28421" y="70611"/>
                      <a:pt x="36806" y="70611"/>
                    </a:cubicBezTo>
                    <a:cubicBezTo>
                      <a:pt x="43666" y="70611"/>
                      <a:pt x="50417"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43" name="Freeform: Shape 42">
                <a:extLst>
                  <a:ext uri="{FF2B5EF4-FFF2-40B4-BE49-F238E27FC236}">
                    <a16:creationId xmlns:a16="http://schemas.microsoft.com/office/drawing/2014/main" id="{7EBBBCEE-680A-FE1E-D518-60893CAF0AF4}"/>
                  </a:ext>
                </a:extLst>
              </p:cNvPr>
              <p:cNvSpPr/>
              <p:nvPr/>
            </p:nvSpPr>
            <p:spPr>
              <a:xfrm>
                <a:off x="1896968" y="6202027"/>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6"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dirty="0"/>
              </a:p>
            </p:txBody>
          </p:sp>
          <p:sp>
            <p:nvSpPr>
              <p:cNvPr id="44" name="Freeform: Shape 43">
                <a:extLst>
                  <a:ext uri="{FF2B5EF4-FFF2-40B4-BE49-F238E27FC236}">
                    <a16:creationId xmlns:a16="http://schemas.microsoft.com/office/drawing/2014/main" id="{72883A4B-795B-517F-4A79-DB4014D7A9F3}"/>
                  </a:ext>
                </a:extLst>
              </p:cNvPr>
              <p:cNvSpPr/>
              <p:nvPr/>
            </p:nvSpPr>
            <p:spPr>
              <a:xfrm>
                <a:off x="1988220" y="6166667"/>
                <a:ext cx="25480" cy="118592"/>
              </a:xfrm>
              <a:custGeom>
                <a:avLst/>
                <a:gdLst>
                  <a:gd name="connsiteX0" fmla="*/ 0 w 25480"/>
                  <a:gd name="connsiteY0" fmla="*/ 12730 h 118592"/>
                  <a:gd name="connsiteX1" fmla="*/ 12740 w 25480"/>
                  <a:gd name="connsiteY1" fmla="*/ 0 h 118592"/>
                  <a:gd name="connsiteX2" fmla="*/ 25481 w 25480"/>
                  <a:gd name="connsiteY2" fmla="*/ 12730 h 118592"/>
                  <a:gd name="connsiteX3" fmla="*/ 12740 w 25480"/>
                  <a:gd name="connsiteY3" fmla="*/ 25459 h 118592"/>
                  <a:gd name="connsiteX4" fmla="*/ 0 w 25480"/>
                  <a:gd name="connsiteY4" fmla="*/ 12730 h 118592"/>
                  <a:gd name="connsiteX5" fmla="*/ 2178 w 25480"/>
                  <a:gd name="connsiteY5" fmla="*/ 37427 h 118592"/>
                  <a:gd name="connsiteX6" fmla="*/ 23521 w 25480"/>
                  <a:gd name="connsiteY6" fmla="*/ 37427 h 118592"/>
                  <a:gd name="connsiteX7" fmla="*/ 23521 w 25480"/>
                  <a:gd name="connsiteY7" fmla="*/ 118593 h 118592"/>
                  <a:gd name="connsiteX8" fmla="*/ 2178 w 25480"/>
                  <a:gd name="connsiteY8" fmla="*/ 118593 h 118592"/>
                  <a:gd name="connsiteX9" fmla="*/ 2178 w 25480"/>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0" h="118592">
                    <a:moveTo>
                      <a:pt x="0" y="12730"/>
                    </a:moveTo>
                    <a:cubicBezTo>
                      <a:pt x="0" y="5658"/>
                      <a:pt x="5880" y="0"/>
                      <a:pt x="12740" y="0"/>
                    </a:cubicBezTo>
                    <a:cubicBezTo>
                      <a:pt x="19601" y="0"/>
                      <a:pt x="25481" y="5658"/>
                      <a:pt x="25481" y="12730"/>
                    </a:cubicBezTo>
                    <a:cubicBezTo>
                      <a:pt x="25481" y="19802"/>
                      <a:pt x="19710" y="25459"/>
                      <a:pt x="12740"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dirty="0"/>
              </a:p>
            </p:txBody>
          </p:sp>
          <p:sp>
            <p:nvSpPr>
              <p:cNvPr id="45" name="Freeform: Shape 44">
                <a:extLst>
                  <a:ext uri="{FF2B5EF4-FFF2-40B4-BE49-F238E27FC236}">
                    <a16:creationId xmlns:a16="http://schemas.microsoft.com/office/drawing/2014/main" id="{310F0705-67BD-2273-7880-5B9D1D53D8D9}"/>
                  </a:ext>
                </a:extLst>
              </p:cNvPr>
              <p:cNvSpPr/>
              <p:nvPr/>
            </p:nvSpPr>
            <p:spPr>
              <a:xfrm>
                <a:off x="2026986" y="6202027"/>
                <a:ext cx="71433" cy="85190"/>
              </a:xfrm>
              <a:custGeom>
                <a:avLst/>
                <a:gdLst>
                  <a:gd name="connsiteX0" fmla="*/ 9256 w 71433"/>
                  <a:gd name="connsiteY0" fmla="*/ 57664 h 85190"/>
                  <a:gd name="connsiteX1" fmla="*/ 37350 w 71433"/>
                  <a:gd name="connsiteY1" fmla="*/ 68762 h 85190"/>
                  <a:gd name="connsiteX2" fmla="*/ 50962 w 71433"/>
                  <a:gd name="connsiteY2" fmla="*/ 60493 h 85190"/>
                  <a:gd name="connsiteX3" fmla="*/ 34628 w 71433"/>
                  <a:gd name="connsiteY3" fmla="*/ 50919 h 85190"/>
                  <a:gd name="connsiteX4" fmla="*/ 2722 w 71433"/>
                  <a:gd name="connsiteY4" fmla="*/ 25568 h 85190"/>
                  <a:gd name="connsiteX5" fmla="*/ 36044 w 71433"/>
                  <a:gd name="connsiteY5" fmla="*/ 0 h 85190"/>
                  <a:gd name="connsiteX6" fmla="*/ 68820 w 71433"/>
                  <a:gd name="connsiteY6" fmla="*/ 11098 h 85190"/>
                  <a:gd name="connsiteX7" fmla="*/ 60218 w 71433"/>
                  <a:gd name="connsiteY7" fmla="*/ 25677 h 85190"/>
                  <a:gd name="connsiteX8" fmla="*/ 36152 w 71433"/>
                  <a:gd name="connsiteY8" fmla="*/ 16320 h 85190"/>
                  <a:gd name="connsiteX9" fmla="*/ 23412 w 71433"/>
                  <a:gd name="connsiteY9" fmla="*/ 23936 h 85190"/>
                  <a:gd name="connsiteX10" fmla="*/ 38875 w 71433"/>
                  <a:gd name="connsiteY10" fmla="*/ 32640 h 85190"/>
                  <a:gd name="connsiteX11" fmla="*/ 71434 w 71433"/>
                  <a:gd name="connsiteY11" fmla="*/ 59187 h 85190"/>
                  <a:gd name="connsiteX12" fmla="*/ 36261 w 71433"/>
                  <a:gd name="connsiteY12" fmla="*/ 85191 h 85190"/>
                  <a:gd name="connsiteX13" fmla="*/ 0 w 71433"/>
                  <a:gd name="connsiteY13" fmla="*/ 72570 h 85190"/>
                  <a:gd name="connsiteX14" fmla="*/ 9256 w 71433"/>
                  <a:gd name="connsiteY14" fmla="*/ 57664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33" h="85190">
                    <a:moveTo>
                      <a:pt x="9256" y="57664"/>
                    </a:moveTo>
                    <a:cubicBezTo>
                      <a:pt x="15136" y="63213"/>
                      <a:pt x="27223" y="68762"/>
                      <a:pt x="37350" y="68762"/>
                    </a:cubicBezTo>
                    <a:cubicBezTo>
                      <a:pt x="46606" y="68762"/>
                      <a:pt x="50962" y="65607"/>
                      <a:pt x="50962" y="60493"/>
                    </a:cubicBezTo>
                    <a:cubicBezTo>
                      <a:pt x="50962" y="54727"/>
                      <a:pt x="43884" y="52768"/>
                      <a:pt x="34628" y="50919"/>
                    </a:cubicBezTo>
                    <a:cubicBezTo>
                      <a:pt x="20690" y="48199"/>
                      <a:pt x="2722" y="44826"/>
                      <a:pt x="2722" y="25568"/>
                    </a:cubicBezTo>
                    <a:cubicBezTo>
                      <a:pt x="2722" y="11968"/>
                      <a:pt x="14701" y="0"/>
                      <a:pt x="36044" y="0"/>
                    </a:cubicBezTo>
                    <a:cubicBezTo>
                      <a:pt x="49873" y="0"/>
                      <a:pt x="60762" y="4678"/>
                      <a:pt x="68820" y="11098"/>
                    </a:cubicBezTo>
                    <a:lnTo>
                      <a:pt x="60218" y="25677"/>
                    </a:lnTo>
                    <a:cubicBezTo>
                      <a:pt x="55318" y="20455"/>
                      <a:pt x="46062" y="16320"/>
                      <a:pt x="36152" y="16320"/>
                    </a:cubicBezTo>
                    <a:cubicBezTo>
                      <a:pt x="28421" y="16320"/>
                      <a:pt x="23412" y="19149"/>
                      <a:pt x="23412" y="23936"/>
                    </a:cubicBezTo>
                    <a:cubicBezTo>
                      <a:pt x="23412" y="28941"/>
                      <a:pt x="29837" y="30791"/>
                      <a:pt x="38875" y="32640"/>
                    </a:cubicBezTo>
                    <a:cubicBezTo>
                      <a:pt x="52813" y="35360"/>
                      <a:pt x="71434" y="39059"/>
                      <a:pt x="71434" y="59187"/>
                    </a:cubicBezTo>
                    <a:cubicBezTo>
                      <a:pt x="71434" y="73984"/>
                      <a:pt x="58802" y="85191"/>
                      <a:pt x="36261" y="85191"/>
                    </a:cubicBezTo>
                    <a:cubicBezTo>
                      <a:pt x="22105" y="85191"/>
                      <a:pt x="8494" y="80512"/>
                      <a:pt x="0" y="72570"/>
                    </a:cubicBezTo>
                    <a:lnTo>
                      <a:pt x="9256" y="57664"/>
                    </a:lnTo>
                    <a:close/>
                  </a:path>
                </a:pathLst>
              </a:custGeom>
              <a:grpFill/>
              <a:ln w="10859" cap="flat">
                <a:noFill/>
                <a:prstDash val="solid"/>
                <a:miter/>
              </a:ln>
            </p:spPr>
            <p:txBody>
              <a:bodyPr rtlCol="0" anchor="ctr"/>
              <a:lstStyle/>
              <a:p>
                <a:endParaRPr lang="en-AU" noProof="0" dirty="0"/>
              </a:p>
            </p:txBody>
          </p:sp>
          <p:sp>
            <p:nvSpPr>
              <p:cNvPr id="46" name="Freeform: Shape 45">
                <a:extLst>
                  <a:ext uri="{FF2B5EF4-FFF2-40B4-BE49-F238E27FC236}">
                    <a16:creationId xmlns:a16="http://schemas.microsoft.com/office/drawing/2014/main" id="{A37B0EF5-62DB-6042-6447-73E6AE3E0DF3}"/>
                  </a:ext>
                </a:extLst>
              </p:cNvPr>
              <p:cNvSpPr/>
              <p:nvPr/>
            </p:nvSpPr>
            <p:spPr>
              <a:xfrm>
                <a:off x="2108656" y="6202136"/>
                <a:ext cx="75245" cy="85081"/>
              </a:xfrm>
              <a:custGeom>
                <a:avLst/>
                <a:gdLst>
                  <a:gd name="connsiteX0" fmla="*/ 53902 w 75245"/>
                  <a:gd name="connsiteY0" fmla="*/ 74637 h 85081"/>
                  <a:gd name="connsiteX1" fmla="*/ 28203 w 75245"/>
                  <a:gd name="connsiteY1" fmla="*/ 85082 h 85081"/>
                  <a:gd name="connsiteX2" fmla="*/ 0 w 75245"/>
                  <a:gd name="connsiteY2" fmla="*/ 58208 h 85081"/>
                  <a:gd name="connsiteX3" fmla="*/ 28203 w 75245"/>
                  <a:gd name="connsiteY3" fmla="*/ 32314 h 85081"/>
                  <a:gd name="connsiteX4" fmla="*/ 53902 w 75245"/>
                  <a:gd name="connsiteY4" fmla="*/ 42215 h 85081"/>
                  <a:gd name="connsiteX5" fmla="*/ 53902 w 75245"/>
                  <a:gd name="connsiteY5" fmla="*/ 31008 h 85081"/>
                  <a:gd name="connsiteX6" fmla="*/ 36044 w 75245"/>
                  <a:gd name="connsiteY6" fmla="*/ 17408 h 85081"/>
                  <a:gd name="connsiteX7" fmla="*/ 12305 w 75245"/>
                  <a:gd name="connsiteY7" fmla="*/ 26983 h 85081"/>
                  <a:gd name="connsiteX8" fmla="*/ 4247 w 75245"/>
                  <a:gd name="connsiteY8" fmla="*/ 12730 h 85081"/>
                  <a:gd name="connsiteX9" fmla="*/ 39746 w 75245"/>
                  <a:gd name="connsiteY9" fmla="*/ 0 h 85081"/>
                  <a:gd name="connsiteX10" fmla="*/ 75245 w 75245"/>
                  <a:gd name="connsiteY10" fmla="*/ 30791 h 85081"/>
                  <a:gd name="connsiteX11" fmla="*/ 75245 w 75245"/>
                  <a:gd name="connsiteY11" fmla="*/ 83232 h 85081"/>
                  <a:gd name="connsiteX12" fmla="*/ 53902 w 75245"/>
                  <a:gd name="connsiteY12" fmla="*/ 83232 h 85081"/>
                  <a:gd name="connsiteX13" fmla="*/ 53902 w 75245"/>
                  <a:gd name="connsiteY13" fmla="*/ 74855 h 85081"/>
                  <a:gd name="connsiteX14" fmla="*/ 53902 w 75245"/>
                  <a:gd name="connsiteY14" fmla="*/ 53421 h 85081"/>
                  <a:gd name="connsiteX15" fmla="*/ 36806 w 75245"/>
                  <a:gd name="connsiteY15" fmla="*/ 46349 h 85081"/>
                  <a:gd name="connsiteX16" fmla="*/ 21561 w 75245"/>
                  <a:gd name="connsiteY16" fmla="*/ 58643 h 85081"/>
                  <a:gd name="connsiteX17" fmla="*/ 36806 w 75245"/>
                  <a:gd name="connsiteY17" fmla="*/ 70611 h 85081"/>
                  <a:gd name="connsiteX18" fmla="*/ 53902 w 75245"/>
                  <a:gd name="connsiteY18" fmla="*/ 63539 h 85081"/>
                  <a:gd name="connsiteX19" fmla="*/ 53902 w 75245"/>
                  <a:gd name="connsiteY19" fmla="*/ 53421 h 8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5" h="85081">
                    <a:moveTo>
                      <a:pt x="53902" y="74637"/>
                    </a:moveTo>
                    <a:cubicBezTo>
                      <a:pt x="48349" y="81165"/>
                      <a:pt x="38766" y="85082"/>
                      <a:pt x="28203" y="85082"/>
                    </a:cubicBezTo>
                    <a:cubicBezTo>
                      <a:pt x="15245" y="85082"/>
                      <a:pt x="0" y="76378"/>
                      <a:pt x="0" y="58208"/>
                    </a:cubicBezTo>
                    <a:cubicBezTo>
                      <a:pt x="0" y="40039"/>
                      <a:pt x="15245" y="32314"/>
                      <a:pt x="28203" y="32314"/>
                    </a:cubicBezTo>
                    <a:cubicBezTo>
                      <a:pt x="38984" y="32314"/>
                      <a:pt x="48566" y="35687"/>
                      <a:pt x="53902" y="42215"/>
                    </a:cubicBezTo>
                    <a:lnTo>
                      <a:pt x="53902" y="31008"/>
                    </a:lnTo>
                    <a:cubicBezTo>
                      <a:pt x="53902" y="22739"/>
                      <a:pt x="46824" y="17408"/>
                      <a:pt x="36044" y="17408"/>
                    </a:cubicBezTo>
                    <a:cubicBezTo>
                      <a:pt x="27332" y="17408"/>
                      <a:pt x="19274" y="20563"/>
                      <a:pt x="12305" y="26983"/>
                    </a:cubicBezTo>
                    <a:lnTo>
                      <a:pt x="4247" y="12730"/>
                    </a:lnTo>
                    <a:cubicBezTo>
                      <a:pt x="14156" y="4026"/>
                      <a:pt x="26897" y="0"/>
                      <a:pt x="39746" y="0"/>
                    </a:cubicBezTo>
                    <a:cubicBezTo>
                      <a:pt x="58258" y="0"/>
                      <a:pt x="75245" y="7398"/>
                      <a:pt x="75245" y="30791"/>
                    </a:cubicBezTo>
                    <a:lnTo>
                      <a:pt x="75245" y="83232"/>
                    </a:lnTo>
                    <a:lnTo>
                      <a:pt x="53902" y="83232"/>
                    </a:lnTo>
                    <a:lnTo>
                      <a:pt x="53902" y="74855"/>
                    </a:lnTo>
                    <a:close/>
                    <a:moveTo>
                      <a:pt x="53902" y="53421"/>
                    </a:moveTo>
                    <a:cubicBezTo>
                      <a:pt x="50418" y="48743"/>
                      <a:pt x="43666" y="46349"/>
                      <a:pt x="36806" y="46349"/>
                    </a:cubicBezTo>
                    <a:cubicBezTo>
                      <a:pt x="28421" y="46349"/>
                      <a:pt x="21561" y="50701"/>
                      <a:pt x="21561" y="58643"/>
                    </a:cubicBezTo>
                    <a:cubicBezTo>
                      <a:pt x="21561" y="66586"/>
                      <a:pt x="28421" y="70611"/>
                      <a:pt x="36806" y="70611"/>
                    </a:cubicBezTo>
                    <a:cubicBezTo>
                      <a:pt x="43666" y="70611"/>
                      <a:pt x="50418" y="68218"/>
                      <a:pt x="53902" y="63539"/>
                    </a:cubicBezTo>
                    <a:lnTo>
                      <a:pt x="53902" y="53421"/>
                    </a:lnTo>
                    <a:close/>
                  </a:path>
                </a:pathLst>
              </a:custGeom>
              <a:grpFill/>
              <a:ln w="10859" cap="flat">
                <a:noFill/>
                <a:prstDash val="solid"/>
                <a:miter/>
              </a:ln>
            </p:spPr>
            <p:txBody>
              <a:bodyPr rtlCol="0" anchor="ctr"/>
              <a:lstStyle/>
              <a:p>
                <a:endParaRPr lang="en-AU" noProof="0" dirty="0"/>
              </a:p>
            </p:txBody>
          </p:sp>
          <p:sp>
            <p:nvSpPr>
              <p:cNvPr id="47" name="Freeform: Shape 46">
                <a:extLst>
                  <a:ext uri="{FF2B5EF4-FFF2-40B4-BE49-F238E27FC236}">
                    <a16:creationId xmlns:a16="http://schemas.microsoft.com/office/drawing/2014/main" id="{65B4EE8C-3750-67CF-D0EE-E31CE7D31E12}"/>
                  </a:ext>
                </a:extLst>
              </p:cNvPr>
              <p:cNvSpPr/>
              <p:nvPr/>
            </p:nvSpPr>
            <p:spPr>
              <a:xfrm>
                <a:off x="2194464" y="6181899"/>
                <a:ext cx="54337" cy="105318"/>
              </a:xfrm>
              <a:custGeom>
                <a:avLst/>
                <a:gdLst>
                  <a:gd name="connsiteX0" fmla="*/ 13394 w 54337"/>
                  <a:gd name="connsiteY0" fmla="*/ 83124 h 105318"/>
                  <a:gd name="connsiteX1" fmla="*/ 13394 w 54337"/>
                  <a:gd name="connsiteY1" fmla="*/ 40800 h 105318"/>
                  <a:gd name="connsiteX2" fmla="*/ 0 w 54337"/>
                  <a:gd name="connsiteY2" fmla="*/ 40800 h 105318"/>
                  <a:gd name="connsiteX3" fmla="*/ 0 w 54337"/>
                  <a:gd name="connsiteY3" fmla="*/ 22195 h 105318"/>
                  <a:gd name="connsiteX4" fmla="*/ 13394 w 54337"/>
                  <a:gd name="connsiteY4" fmla="*/ 22195 h 105318"/>
                  <a:gd name="connsiteX5" fmla="*/ 13394 w 54337"/>
                  <a:gd name="connsiteY5" fmla="*/ 0 h 105318"/>
                  <a:gd name="connsiteX6" fmla="*/ 34955 w 54337"/>
                  <a:gd name="connsiteY6" fmla="*/ 0 h 105318"/>
                  <a:gd name="connsiteX7" fmla="*/ 34955 w 54337"/>
                  <a:gd name="connsiteY7" fmla="*/ 22195 h 105318"/>
                  <a:gd name="connsiteX8" fmla="*/ 51398 w 54337"/>
                  <a:gd name="connsiteY8" fmla="*/ 22195 h 105318"/>
                  <a:gd name="connsiteX9" fmla="*/ 51398 w 54337"/>
                  <a:gd name="connsiteY9" fmla="*/ 40800 h 105318"/>
                  <a:gd name="connsiteX10" fmla="*/ 34955 w 54337"/>
                  <a:gd name="connsiteY10" fmla="*/ 40800 h 105318"/>
                  <a:gd name="connsiteX11" fmla="*/ 34955 w 54337"/>
                  <a:gd name="connsiteY11" fmla="*/ 77466 h 105318"/>
                  <a:gd name="connsiteX12" fmla="*/ 42359 w 54337"/>
                  <a:gd name="connsiteY12" fmla="*/ 86388 h 105318"/>
                  <a:gd name="connsiteX13" fmla="*/ 49764 w 54337"/>
                  <a:gd name="connsiteY13" fmla="*/ 83994 h 105318"/>
                  <a:gd name="connsiteX14" fmla="*/ 54338 w 54337"/>
                  <a:gd name="connsiteY14" fmla="*/ 100096 h 105318"/>
                  <a:gd name="connsiteX15" fmla="*/ 36479 w 54337"/>
                  <a:gd name="connsiteY15" fmla="*/ 105319 h 105318"/>
                  <a:gd name="connsiteX16" fmla="*/ 13394 w 54337"/>
                  <a:gd name="connsiteY16" fmla="*/ 83124 h 10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337" h="105318">
                    <a:moveTo>
                      <a:pt x="13394" y="83124"/>
                    </a:moveTo>
                    <a:lnTo>
                      <a:pt x="13394" y="40800"/>
                    </a:lnTo>
                    <a:lnTo>
                      <a:pt x="0" y="40800"/>
                    </a:lnTo>
                    <a:lnTo>
                      <a:pt x="0" y="22195"/>
                    </a:lnTo>
                    <a:lnTo>
                      <a:pt x="13394" y="22195"/>
                    </a:lnTo>
                    <a:lnTo>
                      <a:pt x="13394" y="0"/>
                    </a:lnTo>
                    <a:lnTo>
                      <a:pt x="34955" y="0"/>
                    </a:lnTo>
                    <a:lnTo>
                      <a:pt x="34955" y="22195"/>
                    </a:lnTo>
                    <a:lnTo>
                      <a:pt x="51398" y="22195"/>
                    </a:lnTo>
                    <a:lnTo>
                      <a:pt x="51398" y="40800"/>
                    </a:lnTo>
                    <a:lnTo>
                      <a:pt x="34955" y="40800"/>
                    </a:lnTo>
                    <a:lnTo>
                      <a:pt x="34955" y="77466"/>
                    </a:lnTo>
                    <a:cubicBezTo>
                      <a:pt x="34955" y="82471"/>
                      <a:pt x="37677" y="86388"/>
                      <a:pt x="42359" y="86388"/>
                    </a:cubicBezTo>
                    <a:cubicBezTo>
                      <a:pt x="45517" y="86388"/>
                      <a:pt x="48566" y="85191"/>
                      <a:pt x="49764" y="83994"/>
                    </a:cubicBezTo>
                    <a:lnTo>
                      <a:pt x="54338" y="100096"/>
                    </a:lnTo>
                    <a:cubicBezTo>
                      <a:pt x="51180" y="102925"/>
                      <a:pt x="45408" y="105319"/>
                      <a:pt x="36479" y="105319"/>
                    </a:cubicBezTo>
                    <a:cubicBezTo>
                      <a:pt x="21561" y="105319"/>
                      <a:pt x="13394" y="97594"/>
                      <a:pt x="13394" y="83124"/>
                    </a:cubicBezTo>
                    <a:close/>
                  </a:path>
                </a:pathLst>
              </a:custGeom>
              <a:grpFill/>
              <a:ln w="10859" cap="flat">
                <a:noFill/>
                <a:prstDash val="solid"/>
                <a:miter/>
              </a:ln>
            </p:spPr>
            <p:txBody>
              <a:bodyPr rtlCol="0" anchor="ctr"/>
              <a:lstStyle/>
              <a:p>
                <a:endParaRPr lang="en-AU" noProof="0" dirty="0"/>
              </a:p>
            </p:txBody>
          </p:sp>
          <p:sp>
            <p:nvSpPr>
              <p:cNvPr id="48" name="Freeform: Shape 47">
                <a:extLst>
                  <a:ext uri="{FF2B5EF4-FFF2-40B4-BE49-F238E27FC236}">
                    <a16:creationId xmlns:a16="http://schemas.microsoft.com/office/drawing/2014/main" id="{24A9FA61-E811-0D08-DDE2-708E769C8B9E}"/>
                  </a:ext>
                </a:extLst>
              </p:cNvPr>
              <p:cNvSpPr/>
              <p:nvPr/>
            </p:nvSpPr>
            <p:spPr>
              <a:xfrm>
                <a:off x="2262413" y="6166667"/>
                <a:ext cx="25481" cy="118592"/>
              </a:xfrm>
              <a:custGeom>
                <a:avLst/>
                <a:gdLst>
                  <a:gd name="connsiteX0" fmla="*/ 0 w 25481"/>
                  <a:gd name="connsiteY0" fmla="*/ 12730 h 118592"/>
                  <a:gd name="connsiteX1" fmla="*/ 12741 w 25481"/>
                  <a:gd name="connsiteY1" fmla="*/ 0 h 118592"/>
                  <a:gd name="connsiteX2" fmla="*/ 25481 w 25481"/>
                  <a:gd name="connsiteY2" fmla="*/ 12730 h 118592"/>
                  <a:gd name="connsiteX3" fmla="*/ 12741 w 25481"/>
                  <a:gd name="connsiteY3" fmla="*/ 25459 h 118592"/>
                  <a:gd name="connsiteX4" fmla="*/ 0 w 25481"/>
                  <a:gd name="connsiteY4" fmla="*/ 12730 h 118592"/>
                  <a:gd name="connsiteX5" fmla="*/ 2178 w 25481"/>
                  <a:gd name="connsiteY5" fmla="*/ 37427 h 118592"/>
                  <a:gd name="connsiteX6" fmla="*/ 23521 w 25481"/>
                  <a:gd name="connsiteY6" fmla="*/ 37427 h 118592"/>
                  <a:gd name="connsiteX7" fmla="*/ 23521 w 25481"/>
                  <a:gd name="connsiteY7" fmla="*/ 118593 h 118592"/>
                  <a:gd name="connsiteX8" fmla="*/ 2178 w 25481"/>
                  <a:gd name="connsiteY8" fmla="*/ 118593 h 118592"/>
                  <a:gd name="connsiteX9" fmla="*/ 2178 w 25481"/>
                  <a:gd name="connsiteY9" fmla="*/ 37427 h 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81" h="118592">
                    <a:moveTo>
                      <a:pt x="0" y="12730"/>
                    </a:moveTo>
                    <a:cubicBezTo>
                      <a:pt x="0" y="5658"/>
                      <a:pt x="5880" y="0"/>
                      <a:pt x="12741" y="0"/>
                    </a:cubicBezTo>
                    <a:cubicBezTo>
                      <a:pt x="19601" y="0"/>
                      <a:pt x="25481" y="5658"/>
                      <a:pt x="25481" y="12730"/>
                    </a:cubicBezTo>
                    <a:cubicBezTo>
                      <a:pt x="25481" y="19802"/>
                      <a:pt x="19710" y="25459"/>
                      <a:pt x="12741" y="25459"/>
                    </a:cubicBezTo>
                    <a:cubicBezTo>
                      <a:pt x="5771" y="25459"/>
                      <a:pt x="0" y="19802"/>
                      <a:pt x="0" y="12730"/>
                    </a:cubicBezTo>
                    <a:close/>
                    <a:moveTo>
                      <a:pt x="2178" y="37427"/>
                    </a:moveTo>
                    <a:lnTo>
                      <a:pt x="23521" y="37427"/>
                    </a:lnTo>
                    <a:lnTo>
                      <a:pt x="23521" y="118593"/>
                    </a:lnTo>
                    <a:lnTo>
                      <a:pt x="2178" y="118593"/>
                    </a:lnTo>
                    <a:lnTo>
                      <a:pt x="2178" y="37427"/>
                    </a:lnTo>
                    <a:close/>
                  </a:path>
                </a:pathLst>
              </a:custGeom>
              <a:grpFill/>
              <a:ln w="10859" cap="flat">
                <a:noFill/>
                <a:prstDash val="solid"/>
                <a:miter/>
              </a:ln>
            </p:spPr>
            <p:txBody>
              <a:bodyPr rtlCol="0" anchor="ctr"/>
              <a:lstStyle/>
              <a:p>
                <a:endParaRPr lang="en-AU" noProof="0" dirty="0"/>
              </a:p>
            </p:txBody>
          </p:sp>
          <p:sp>
            <p:nvSpPr>
              <p:cNvPr id="49" name="Freeform: Shape 48">
                <a:extLst>
                  <a:ext uri="{FF2B5EF4-FFF2-40B4-BE49-F238E27FC236}">
                    <a16:creationId xmlns:a16="http://schemas.microsoft.com/office/drawing/2014/main" id="{3E25ADC8-EFD3-9A0A-9430-4F396CFB8BDE}"/>
                  </a:ext>
                </a:extLst>
              </p:cNvPr>
              <p:cNvSpPr/>
              <p:nvPr/>
            </p:nvSpPr>
            <p:spPr>
              <a:xfrm>
                <a:off x="2299763" y="6202027"/>
                <a:ext cx="85916" cy="85190"/>
              </a:xfrm>
              <a:custGeom>
                <a:avLst/>
                <a:gdLst>
                  <a:gd name="connsiteX0" fmla="*/ 0 w 85916"/>
                  <a:gd name="connsiteY0" fmla="*/ 42541 h 85190"/>
                  <a:gd name="connsiteX1" fmla="*/ 42904 w 85916"/>
                  <a:gd name="connsiteY1" fmla="*/ 0 h 85190"/>
                  <a:gd name="connsiteX2" fmla="*/ 85917 w 85916"/>
                  <a:gd name="connsiteY2" fmla="*/ 42541 h 85190"/>
                  <a:gd name="connsiteX3" fmla="*/ 42904 w 85916"/>
                  <a:gd name="connsiteY3" fmla="*/ 85191 h 85190"/>
                  <a:gd name="connsiteX4" fmla="*/ 0 w 85916"/>
                  <a:gd name="connsiteY4" fmla="*/ 42541 h 85190"/>
                  <a:gd name="connsiteX5" fmla="*/ 63703 w 85916"/>
                  <a:gd name="connsiteY5" fmla="*/ 42541 h 85190"/>
                  <a:gd name="connsiteX6" fmla="*/ 42904 w 85916"/>
                  <a:gd name="connsiteY6" fmla="*/ 19040 h 85190"/>
                  <a:gd name="connsiteX7" fmla="*/ 22214 w 85916"/>
                  <a:gd name="connsiteY7" fmla="*/ 42541 h 85190"/>
                  <a:gd name="connsiteX8" fmla="*/ 42904 w 85916"/>
                  <a:gd name="connsiteY8" fmla="*/ 66259 h 85190"/>
                  <a:gd name="connsiteX9" fmla="*/ 63703 w 85916"/>
                  <a:gd name="connsiteY9" fmla="*/ 42541 h 8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16" h="85190">
                    <a:moveTo>
                      <a:pt x="0" y="42541"/>
                    </a:moveTo>
                    <a:cubicBezTo>
                      <a:pt x="0" y="19475"/>
                      <a:pt x="16116" y="0"/>
                      <a:pt x="42904" y="0"/>
                    </a:cubicBezTo>
                    <a:cubicBezTo>
                      <a:pt x="69692" y="0"/>
                      <a:pt x="85917" y="19475"/>
                      <a:pt x="85917" y="42541"/>
                    </a:cubicBezTo>
                    <a:cubicBezTo>
                      <a:pt x="85917" y="65607"/>
                      <a:pt x="69800" y="85191"/>
                      <a:pt x="42904" y="85191"/>
                    </a:cubicBezTo>
                    <a:cubicBezTo>
                      <a:pt x="16007" y="85191"/>
                      <a:pt x="0" y="65716"/>
                      <a:pt x="0" y="42541"/>
                    </a:cubicBezTo>
                    <a:close/>
                    <a:moveTo>
                      <a:pt x="63703" y="42541"/>
                    </a:moveTo>
                    <a:cubicBezTo>
                      <a:pt x="63703" y="29920"/>
                      <a:pt x="56080" y="19040"/>
                      <a:pt x="42904" y="19040"/>
                    </a:cubicBezTo>
                    <a:cubicBezTo>
                      <a:pt x="29728" y="19040"/>
                      <a:pt x="22214" y="29920"/>
                      <a:pt x="22214" y="42541"/>
                    </a:cubicBezTo>
                    <a:cubicBezTo>
                      <a:pt x="22214" y="55162"/>
                      <a:pt x="29619" y="66259"/>
                      <a:pt x="42904" y="66259"/>
                    </a:cubicBezTo>
                    <a:cubicBezTo>
                      <a:pt x="56189" y="66259"/>
                      <a:pt x="63703" y="55379"/>
                      <a:pt x="63703" y="42541"/>
                    </a:cubicBezTo>
                    <a:close/>
                  </a:path>
                </a:pathLst>
              </a:custGeom>
              <a:grpFill/>
              <a:ln w="10859" cap="flat">
                <a:noFill/>
                <a:prstDash val="solid"/>
                <a:miter/>
              </a:ln>
            </p:spPr>
            <p:txBody>
              <a:bodyPr rtlCol="0" anchor="ctr"/>
              <a:lstStyle/>
              <a:p>
                <a:endParaRPr lang="en-AU" noProof="0" dirty="0"/>
              </a:p>
            </p:txBody>
          </p:sp>
          <p:sp>
            <p:nvSpPr>
              <p:cNvPr id="50" name="Freeform: Shape 49">
                <a:extLst>
                  <a:ext uri="{FF2B5EF4-FFF2-40B4-BE49-F238E27FC236}">
                    <a16:creationId xmlns:a16="http://schemas.microsoft.com/office/drawing/2014/main" id="{C19DDBB6-E7FC-F15C-17B7-4B5B9E99B44C}"/>
                  </a:ext>
                </a:extLst>
              </p:cNvPr>
              <p:cNvSpPr/>
              <p:nvPr/>
            </p:nvSpPr>
            <p:spPr>
              <a:xfrm>
                <a:off x="2398094" y="6202027"/>
                <a:ext cx="76116" cy="83232"/>
              </a:xfrm>
              <a:custGeom>
                <a:avLst/>
                <a:gdLst>
                  <a:gd name="connsiteX0" fmla="*/ 54773 w 76116"/>
                  <a:gd name="connsiteY0" fmla="*/ 34163 h 83232"/>
                  <a:gd name="connsiteX1" fmla="*/ 39855 w 76116"/>
                  <a:gd name="connsiteY1" fmla="*/ 19040 h 83232"/>
                  <a:gd name="connsiteX2" fmla="*/ 21343 w 76116"/>
                  <a:gd name="connsiteY2" fmla="*/ 28615 h 83232"/>
                  <a:gd name="connsiteX3" fmla="*/ 21343 w 76116"/>
                  <a:gd name="connsiteY3" fmla="*/ 83232 h 83232"/>
                  <a:gd name="connsiteX4" fmla="*/ 0 w 76116"/>
                  <a:gd name="connsiteY4" fmla="*/ 83232 h 83232"/>
                  <a:gd name="connsiteX5" fmla="*/ 0 w 76116"/>
                  <a:gd name="connsiteY5" fmla="*/ 2067 h 83232"/>
                  <a:gd name="connsiteX6" fmla="*/ 21343 w 76116"/>
                  <a:gd name="connsiteY6" fmla="*/ 2067 h 83232"/>
                  <a:gd name="connsiteX7" fmla="*/ 21343 w 76116"/>
                  <a:gd name="connsiteY7" fmla="*/ 12621 h 83232"/>
                  <a:gd name="connsiteX8" fmla="*/ 49764 w 76116"/>
                  <a:gd name="connsiteY8" fmla="*/ 0 h 83232"/>
                  <a:gd name="connsiteX9" fmla="*/ 76116 w 76116"/>
                  <a:gd name="connsiteY9" fmla="*/ 25895 h 83232"/>
                  <a:gd name="connsiteX10" fmla="*/ 76116 w 76116"/>
                  <a:gd name="connsiteY10" fmla="*/ 83124 h 83232"/>
                  <a:gd name="connsiteX11" fmla="*/ 54773 w 76116"/>
                  <a:gd name="connsiteY11" fmla="*/ 83124 h 83232"/>
                  <a:gd name="connsiteX12" fmla="*/ 54773 w 76116"/>
                  <a:gd name="connsiteY12" fmla="*/ 34055 h 83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116" h="83232">
                    <a:moveTo>
                      <a:pt x="54773" y="34163"/>
                    </a:moveTo>
                    <a:cubicBezTo>
                      <a:pt x="54773" y="22957"/>
                      <a:pt x="48893" y="19040"/>
                      <a:pt x="39855" y="19040"/>
                    </a:cubicBezTo>
                    <a:cubicBezTo>
                      <a:pt x="31470" y="19040"/>
                      <a:pt x="24936" y="23719"/>
                      <a:pt x="21343" y="28615"/>
                    </a:cubicBezTo>
                    <a:lnTo>
                      <a:pt x="21343" y="83232"/>
                    </a:lnTo>
                    <a:lnTo>
                      <a:pt x="0" y="83232"/>
                    </a:lnTo>
                    <a:lnTo>
                      <a:pt x="0" y="2067"/>
                    </a:lnTo>
                    <a:lnTo>
                      <a:pt x="21343" y="2067"/>
                    </a:lnTo>
                    <a:lnTo>
                      <a:pt x="21343" y="12621"/>
                    </a:lnTo>
                    <a:cubicBezTo>
                      <a:pt x="26570" y="6419"/>
                      <a:pt x="36479" y="0"/>
                      <a:pt x="49764" y="0"/>
                    </a:cubicBezTo>
                    <a:cubicBezTo>
                      <a:pt x="67623" y="0"/>
                      <a:pt x="76116" y="10118"/>
                      <a:pt x="76116" y="25895"/>
                    </a:cubicBezTo>
                    <a:lnTo>
                      <a:pt x="76116" y="83124"/>
                    </a:lnTo>
                    <a:lnTo>
                      <a:pt x="54773" y="83124"/>
                    </a:lnTo>
                    <a:lnTo>
                      <a:pt x="54773" y="34055"/>
                    </a:lnTo>
                    <a:close/>
                  </a:path>
                </a:pathLst>
              </a:custGeom>
              <a:grpFill/>
              <a:ln w="10859" cap="flat">
                <a:noFill/>
                <a:prstDash val="solid"/>
                <a:miter/>
              </a:ln>
            </p:spPr>
            <p:txBody>
              <a:bodyPr rtlCol="0" anchor="ctr"/>
              <a:lstStyle/>
              <a:p>
                <a:endParaRPr lang="en-AU" noProof="0" dirty="0"/>
              </a:p>
            </p:txBody>
          </p:sp>
        </p:grpSp>
      </p:grpSp>
      <p:sp>
        <p:nvSpPr>
          <p:cNvPr id="7" name="Date Placeholder 6">
            <a:extLst>
              <a:ext uri="{FF2B5EF4-FFF2-40B4-BE49-F238E27FC236}">
                <a16:creationId xmlns:a16="http://schemas.microsoft.com/office/drawing/2014/main" id="{907CD8F9-9766-D358-6ACB-86AE7D74A106}"/>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8" name="Footer Placeholder 7">
            <a:extLst>
              <a:ext uri="{FF2B5EF4-FFF2-40B4-BE49-F238E27FC236}">
                <a16:creationId xmlns:a16="http://schemas.microsoft.com/office/drawing/2014/main" id="{5AE7A97A-684D-26DE-DE21-A6AE2395BD7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52" name="Slide Number Placeholder 51">
            <a:extLst>
              <a:ext uri="{FF2B5EF4-FFF2-40B4-BE49-F238E27FC236}">
                <a16:creationId xmlns:a16="http://schemas.microsoft.com/office/drawing/2014/main" id="{D16E42F3-E6BF-0719-ECB6-5D3A126073AF}"/>
              </a:ext>
              <a:ext uri="{C183D7F6-B498-43B3-948B-1728B52AA6E4}">
                <adec:decorative xmlns:adec="http://schemas.microsoft.com/office/drawing/2017/decorative" val="1"/>
              </a:ext>
            </a:extLst>
          </p:cNvPr>
          <p:cNvSpPr>
            <a:spLocks noGrp="1"/>
          </p:cNvSpPr>
          <p:nvPr>
            <p:ph type="sldNum" sz="quarter" idx="12"/>
          </p:nvPr>
        </p:nvSpPr>
        <p:spPr>
          <a:xfrm>
            <a:off x="8646459" y="6356350"/>
            <a:ext cx="2743200" cy="365125"/>
          </a:xfrm>
        </p:spPr>
        <p:txBody>
          <a:bodyPr/>
          <a:lstStyle>
            <a:lvl1pPr>
              <a:defRPr>
                <a:solidFill>
                  <a:schemeClr val="bg2"/>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92936127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Acknowledgement of Countr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7BEEE-0230-C7B6-008C-A3AE25B5A9F3}"/>
              </a:ext>
            </a:extLst>
          </p:cNvPr>
          <p:cNvSpPr>
            <a:spLocks noGrp="1"/>
          </p:cNvSpPr>
          <p:nvPr>
            <p:ph type="title" hasCustomPrompt="1"/>
          </p:nvPr>
        </p:nvSpPr>
        <p:spPr>
          <a:xfrm>
            <a:off x="5581370" y="1225765"/>
            <a:ext cx="5848630" cy="438912"/>
          </a:xfrm>
        </p:spPr>
        <p:txBody>
          <a:bodyPr>
            <a:noAutofit/>
          </a:bodyPr>
          <a:lstStyle>
            <a:lvl1pPr>
              <a:defRPr sz="2800">
                <a:solidFill>
                  <a:schemeClr val="accent2"/>
                </a:solidFill>
              </a:defRPr>
            </a:lvl1pPr>
          </a:lstStyle>
          <a:p>
            <a:r>
              <a:rPr lang="en-AU" noProof="0" dirty="0"/>
              <a:t>Acknowledgement of Country</a:t>
            </a:r>
          </a:p>
        </p:txBody>
      </p:sp>
      <p:pic>
        <p:nvPicPr>
          <p:cNvPr id="6" name="Picture 5" descr="Artwork title: Pungar Path Cherrech (Dry Season)&#10;Artist: Shaun Edwards, Wildbarra Co.">
            <a:extLst>
              <a:ext uri="{FF2B5EF4-FFF2-40B4-BE49-F238E27FC236}">
                <a16:creationId xmlns:a16="http://schemas.microsoft.com/office/drawing/2014/main" id="{5789675B-FE07-6C6F-5D25-96A2340BC5D0}"/>
              </a:ext>
            </a:extLst>
          </p:cNvPr>
          <p:cNvPicPr>
            <a:picLocks noChangeAspect="1"/>
          </p:cNvPicPr>
          <p:nvPr userDrawn="1"/>
        </p:nvPicPr>
        <p:blipFill>
          <a:blip r:embed="rId2"/>
          <a:stretch>
            <a:fillRect/>
          </a:stretch>
        </p:blipFill>
        <p:spPr>
          <a:xfrm>
            <a:off x="0" y="0"/>
            <a:ext cx="4850376" cy="6858000"/>
          </a:xfrm>
          <a:prstGeom prst="rect">
            <a:avLst/>
          </a:prstGeom>
          <a:ln>
            <a:noFill/>
          </a:ln>
          <a:effectLst/>
        </p:spPr>
      </p:pic>
      <p:sp>
        <p:nvSpPr>
          <p:cNvPr id="7" name="TextBox 6">
            <a:extLst>
              <a:ext uri="{FF2B5EF4-FFF2-40B4-BE49-F238E27FC236}">
                <a16:creationId xmlns:a16="http://schemas.microsoft.com/office/drawing/2014/main" id="{BCD0A67B-DDFF-29E8-2207-39190CA8255C}"/>
              </a:ext>
            </a:extLst>
          </p:cNvPr>
          <p:cNvSpPr txBox="1"/>
          <p:nvPr userDrawn="1"/>
        </p:nvSpPr>
        <p:spPr>
          <a:xfrm>
            <a:off x="5581370" y="1999050"/>
            <a:ext cx="5848630" cy="2448050"/>
          </a:xfrm>
          <a:prstGeom prst="rect">
            <a:avLst/>
          </a:prstGeom>
          <a:noFill/>
        </p:spPr>
        <p:txBody>
          <a:bodyPr wrap="square" rtlCol="0">
            <a:noAutofit/>
          </a:bodyPr>
          <a:lstStyle/>
          <a:p>
            <a:pPr algn="l">
              <a:lnSpc>
                <a:spcPct val="140000"/>
              </a:lnSpc>
              <a:spcAft>
                <a:spcPts val="1200"/>
              </a:spcAft>
            </a:pPr>
            <a:r>
              <a:rPr lang="en-AU" sz="1600" noProof="0" dirty="0"/>
              <a:t>AERO acknowledges the Traditional Owners and Custodians of the lands, waterways, skies, islands</a:t>
            </a:r>
            <a:br>
              <a:rPr lang="en-AU" sz="1600" noProof="0" dirty="0"/>
            </a:br>
            <a:r>
              <a:rPr lang="en-AU" sz="1600" noProof="0" dirty="0"/>
              <a:t>and sea Country across Australia. We pay our deepest respects to First Nations cultures and Elders past</a:t>
            </a:r>
            <a:br>
              <a:rPr lang="en-AU" sz="1600" noProof="0" dirty="0"/>
            </a:br>
            <a:r>
              <a:rPr lang="en-AU" sz="1600" noProof="0" dirty="0"/>
              <a:t>and present. We endeavour to continually value</a:t>
            </a:r>
            <a:br>
              <a:rPr lang="en-AU" sz="1600" noProof="0" dirty="0"/>
            </a:br>
            <a:r>
              <a:rPr lang="en-AU" sz="1600" noProof="0" dirty="0"/>
              <a:t>and learn from First Nations knowledges and educational practices.</a:t>
            </a:r>
          </a:p>
        </p:txBody>
      </p:sp>
      <p:sp>
        <p:nvSpPr>
          <p:cNvPr id="9" name="TextBox 8">
            <a:extLst>
              <a:ext uri="{FF2B5EF4-FFF2-40B4-BE49-F238E27FC236}">
                <a16:creationId xmlns:a16="http://schemas.microsoft.com/office/drawing/2014/main" id="{290DB690-E0FC-9756-6FFD-ACB49B6144D0}"/>
              </a:ext>
            </a:extLst>
          </p:cNvPr>
          <p:cNvSpPr txBox="1"/>
          <p:nvPr userDrawn="1"/>
        </p:nvSpPr>
        <p:spPr>
          <a:xfrm>
            <a:off x="5581370" y="5421086"/>
            <a:ext cx="5848630" cy="600891"/>
          </a:xfrm>
          <a:prstGeom prst="rect">
            <a:avLst/>
          </a:prstGeom>
          <a:noFill/>
        </p:spPr>
        <p:txBody>
          <a:bodyPr wrap="square" rtlCol="0">
            <a:noAutofit/>
          </a:bodyPr>
          <a:lstStyle/>
          <a:p>
            <a:pPr algn="l">
              <a:lnSpc>
                <a:spcPct val="140000"/>
              </a:lnSpc>
              <a:spcAft>
                <a:spcPts val="1200"/>
              </a:spcAft>
            </a:pPr>
            <a:r>
              <a:rPr lang="en-AU" sz="1200" noProof="0" dirty="0"/>
              <a:t>Artwork: Shaun Edwards, Wildbarra Co.</a:t>
            </a:r>
            <a:br>
              <a:rPr lang="en-AU" sz="1200" noProof="0" dirty="0"/>
            </a:br>
            <a:r>
              <a:rPr lang="en-AU" sz="1200" noProof="0" dirty="0"/>
              <a:t>www.wildbarra.com.au | Twitter @wildbarraco | Instagram @wildbarra</a:t>
            </a:r>
          </a:p>
        </p:txBody>
      </p:sp>
      <p:sp>
        <p:nvSpPr>
          <p:cNvPr id="3" name="Date Placeholder 2">
            <a:extLst>
              <a:ext uri="{FF2B5EF4-FFF2-40B4-BE49-F238E27FC236}">
                <a16:creationId xmlns:a16="http://schemas.microsoft.com/office/drawing/2014/main" id="{CDE1DD17-D428-A353-BCE6-7F800B85D4B9}"/>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F9B71096-D68E-026D-0726-C9D95495DA3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A7320597-FABA-CAC5-004D-69DAE70952C6}"/>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22026543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AERO's visio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F28C-BDD6-71D1-ECC5-2CFBE1F9F220}"/>
              </a:ext>
            </a:extLst>
          </p:cNvPr>
          <p:cNvSpPr>
            <a:spLocks noGrp="1"/>
          </p:cNvSpPr>
          <p:nvPr>
            <p:ph type="title" hasCustomPrompt="1"/>
          </p:nvPr>
        </p:nvSpPr>
        <p:spPr>
          <a:xfrm>
            <a:off x="609600" y="780288"/>
            <a:ext cx="10972800" cy="459788"/>
          </a:xfrm>
        </p:spPr>
        <p:txBody>
          <a:bodyPr>
            <a:noAutofit/>
          </a:bodyPr>
          <a:lstStyle>
            <a:lvl1pPr>
              <a:defRPr>
                <a:solidFill>
                  <a:schemeClr val="tx2"/>
                </a:solidFill>
              </a:defRPr>
            </a:lvl1pPr>
          </a:lstStyle>
          <a:p>
            <a:r>
              <a:rPr lang="en-AU" noProof="0" dirty="0"/>
              <a:t>Our vision</a:t>
            </a:r>
          </a:p>
        </p:txBody>
      </p:sp>
      <p:sp>
        <p:nvSpPr>
          <p:cNvPr id="9" name="Rectangle: Diagonal Corners Rounded 8">
            <a:extLst>
              <a:ext uri="{FF2B5EF4-FFF2-40B4-BE49-F238E27FC236}">
                <a16:creationId xmlns:a16="http://schemas.microsoft.com/office/drawing/2014/main" id="{234A8423-DDDA-5D59-4F98-CE71EE78348E}"/>
              </a:ext>
              <a:ext uri="{C183D7F6-B498-43B3-948B-1728B52AA6E4}">
                <adec:decorative xmlns:adec="http://schemas.microsoft.com/office/drawing/2017/decorative" val="1"/>
              </a:ext>
            </a:extLst>
          </p:cNvPr>
          <p:cNvSpPr/>
          <p:nvPr userDrawn="1"/>
        </p:nvSpPr>
        <p:spPr>
          <a:xfrm>
            <a:off x="669400" y="3959731"/>
            <a:ext cx="10853200" cy="2117981"/>
          </a:xfrm>
          <a:prstGeom prst="round2DiagRect">
            <a:avLst>
              <a:gd name="adj1" fmla="val 11416"/>
              <a:gd name="adj2"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8" name="TextBox 7">
            <a:extLst>
              <a:ext uri="{FF2B5EF4-FFF2-40B4-BE49-F238E27FC236}">
                <a16:creationId xmlns:a16="http://schemas.microsoft.com/office/drawing/2014/main" id="{16787A6C-FE6B-4FC9-80FD-1CBBE42B7E73}"/>
              </a:ext>
            </a:extLst>
          </p:cNvPr>
          <p:cNvSpPr txBox="1"/>
          <p:nvPr userDrawn="1"/>
        </p:nvSpPr>
        <p:spPr>
          <a:xfrm>
            <a:off x="609600" y="1633707"/>
            <a:ext cx="10972800" cy="830997"/>
          </a:xfrm>
          <a:prstGeom prst="rect">
            <a:avLst/>
          </a:prstGeom>
          <a:noFill/>
        </p:spPr>
        <p:txBody>
          <a:bodyPr wrap="square">
            <a:noAutofit/>
          </a:bodyPr>
          <a:lstStyle/>
          <a:p>
            <a:pPr marL="0" indent="0" algn="ctr">
              <a:buNone/>
            </a:pPr>
            <a:r>
              <a:rPr lang="en-AU" sz="2400" b="0" noProof="0" dirty="0">
                <a:solidFill>
                  <a:schemeClr val="accent1"/>
                </a:solidFill>
                <a:latin typeface="Montserrat SemiBold" panose="00000700000000000000" pitchFamily="2" charset="0"/>
              </a:rPr>
              <a:t>AERO’s vision is for excellence and equity in educational outcomes for all children and young people through effective use of evidence.</a:t>
            </a:r>
          </a:p>
        </p:txBody>
      </p:sp>
      <p:sp>
        <p:nvSpPr>
          <p:cNvPr id="11" name="TextBox 10">
            <a:extLst>
              <a:ext uri="{FF2B5EF4-FFF2-40B4-BE49-F238E27FC236}">
                <a16:creationId xmlns:a16="http://schemas.microsoft.com/office/drawing/2014/main" id="{1F05662E-FA3B-E8DB-0E99-D4205169B247}"/>
              </a:ext>
            </a:extLst>
          </p:cNvPr>
          <p:cNvSpPr txBox="1"/>
          <p:nvPr userDrawn="1"/>
        </p:nvSpPr>
        <p:spPr>
          <a:xfrm>
            <a:off x="1442580" y="2626528"/>
            <a:ext cx="9306838" cy="495388"/>
          </a:xfrm>
          <a:prstGeom prst="rect">
            <a:avLst/>
          </a:prstGeom>
          <a:noFill/>
        </p:spPr>
        <p:txBody>
          <a:bodyPr wrap="square" rtlCol="0">
            <a:noAutofit/>
          </a:bodyPr>
          <a:lstStyle/>
          <a:p>
            <a:pPr algn="ctr">
              <a:lnSpc>
                <a:spcPct val="140000"/>
              </a:lnSpc>
              <a:spcAft>
                <a:spcPts val="1200"/>
              </a:spcAft>
            </a:pPr>
            <a:r>
              <a:rPr lang="en-AU" sz="1800" noProof="0" dirty="0"/>
              <a:t>In support of this vision, we:</a:t>
            </a:r>
          </a:p>
        </p:txBody>
      </p:sp>
      <p:sp>
        <p:nvSpPr>
          <p:cNvPr id="12" name="TextBox 11">
            <a:extLst>
              <a:ext uri="{FF2B5EF4-FFF2-40B4-BE49-F238E27FC236}">
                <a16:creationId xmlns:a16="http://schemas.microsoft.com/office/drawing/2014/main" id="{2FC40DED-C1D6-7CE1-EDB7-FD28173B8663}"/>
              </a:ext>
            </a:extLst>
          </p:cNvPr>
          <p:cNvSpPr txBox="1"/>
          <p:nvPr userDrawn="1"/>
        </p:nvSpPr>
        <p:spPr>
          <a:xfrm>
            <a:off x="1539961" y="4561675"/>
            <a:ext cx="1812839" cy="1063496"/>
          </a:xfrm>
          <a:prstGeom prst="rect">
            <a:avLst/>
          </a:prstGeom>
          <a:noFill/>
        </p:spPr>
        <p:txBody>
          <a:bodyPr wrap="square">
            <a:noAutofit/>
          </a:bodyPr>
          <a:lstStyle/>
          <a:p>
            <a:pPr algn="ctr">
              <a:lnSpc>
                <a:spcPct val="120000"/>
              </a:lnSpc>
            </a:pPr>
            <a:r>
              <a:rPr lang="en-AU" sz="1800" b="0" noProof="0" dirty="0">
                <a:latin typeface="Montserrat" pitchFamily="2" charset="77"/>
              </a:rPr>
              <a:t>Generate</a:t>
            </a:r>
            <a:br>
              <a:rPr lang="en-AU" sz="1800" b="0" noProof="0" dirty="0">
                <a:latin typeface="Montserrat" pitchFamily="2" charset="77"/>
              </a:rPr>
            </a:br>
            <a:r>
              <a:rPr lang="en-AU" sz="1800" b="0" noProof="0" dirty="0">
                <a:latin typeface="Montserrat" pitchFamily="2" charset="77"/>
              </a:rPr>
              <a:t>high-quality evidence</a:t>
            </a:r>
          </a:p>
        </p:txBody>
      </p:sp>
      <p:sp>
        <p:nvSpPr>
          <p:cNvPr id="13" name="TextBox 12">
            <a:extLst>
              <a:ext uri="{FF2B5EF4-FFF2-40B4-BE49-F238E27FC236}">
                <a16:creationId xmlns:a16="http://schemas.microsoft.com/office/drawing/2014/main" id="{948F587B-A968-92E2-2D4B-F027CD05EDA0}"/>
              </a:ext>
            </a:extLst>
          </p:cNvPr>
          <p:cNvSpPr txBox="1"/>
          <p:nvPr userDrawn="1"/>
        </p:nvSpPr>
        <p:spPr>
          <a:xfrm>
            <a:off x="4365810" y="4561675"/>
            <a:ext cx="3061856" cy="1063496"/>
          </a:xfrm>
          <a:prstGeom prst="rect">
            <a:avLst/>
          </a:prstGeom>
          <a:noFill/>
        </p:spPr>
        <p:txBody>
          <a:bodyPr wrap="square">
            <a:noAutofit/>
          </a:bodyPr>
          <a:lstStyle/>
          <a:p>
            <a:pPr algn="ctr">
              <a:lnSpc>
                <a:spcPct val="120000"/>
              </a:lnSpc>
            </a:pPr>
            <a:r>
              <a:rPr lang="en-AU" sz="1800" b="0" noProof="0" dirty="0">
                <a:latin typeface="Montserrat" pitchFamily="2" charset="77"/>
              </a:rPr>
              <a:t>Present high-quality evidence that is relevant and accessible</a:t>
            </a:r>
          </a:p>
        </p:txBody>
      </p:sp>
      <p:sp>
        <p:nvSpPr>
          <p:cNvPr id="14" name="TextBox 13">
            <a:extLst>
              <a:ext uri="{FF2B5EF4-FFF2-40B4-BE49-F238E27FC236}">
                <a16:creationId xmlns:a16="http://schemas.microsoft.com/office/drawing/2014/main" id="{6957BF83-5FF8-A8FB-E124-9BB19004499D}"/>
              </a:ext>
            </a:extLst>
          </p:cNvPr>
          <p:cNvSpPr txBox="1"/>
          <p:nvPr userDrawn="1"/>
        </p:nvSpPr>
        <p:spPr>
          <a:xfrm>
            <a:off x="7891702" y="4561675"/>
            <a:ext cx="3241589" cy="1395895"/>
          </a:xfrm>
          <a:prstGeom prst="rect">
            <a:avLst/>
          </a:prstGeom>
          <a:noFill/>
        </p:spPr>
        <p:txBody>
          <a:bodyPr wrap="square">
            <a:noAutofit/>
          </a:bodyPr>
          <a:lstStyle/>
          <a:p>
            <a:pPr algn="ctr">
              <a:lnSpc>
                <a:spcPct val="120000"/>
              </a:lnSpc>
            </a:pPr>
            <a:r>
              <a:rPr lang="en-AU" sz="1800" b="0" noProof="0" dirty="0">
                <a:latin typeface="Montserrat" pitchFamily="2" charset="77"/>
              </a:rPr>
              <a:t>Encourage adoption and effective implementation of evidence in practice and policy</a:t>
            </a:r>
          </a:p>
        </p:txBody>
      </p:sp>
      <p:sp>
        <p:nvSpPr>
          <p:cNvPr id="24" name="Oval 23">
            <a:extLst>
              <a:ext uri="{FF2B5EF4-FFF2-40B4-BE49-F238E27FC236}">
                <a16:creationId xmlns:a16="http://schemas.microsoft.com/office/drawing/2014/main" id="{10D59D01-32F1-056F-7B8D-7C198670D680}"/>
              </a:ext>
              <a:ext uri="{C183D7F6-B498-43B3-948B-1728B52AA6E4}">
                <adec:decorative xmlns:adec="http://schemas.microsoft.com/office/drawing/2017/decorative" val="1"/>
              </a:ext>
            </a:extLst>
          </p:cNvPr>
          <p:cNvSpPr/>
          <p:nvPr userDrawn="1"/>
        </p:nvSpPr>
        <p:spPr>
          <a:xfrm>
            <a:off x="5503002" y="3497469"/>
            <a:ext cx="941373" cy="941373"/>
          </a:xfrm>
          <a:prstGeom prst="ellipse">
            <a:avLst/>
          </a:prstGeom>
          <a:solidFill>
            <a:srgbClr val="3667B2"/>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5" name="Oval 24">
            <a:extLst>
              <a:ext uri="{FF2B5EF4-FFF2-40B4-BE49-F238E27FC236}">
                <a16:creationId xmlns:a16="http://schemas.microsoft.com/office/drawing/2014/main" id="{BD7B9ABF-51B1-7D19-CDBE-42F3E49270A3}"/>
              </a:ext>
              <a:ext uri="{C183D7F6-B498-43B3-948B-1728B52AA6E4}">
                <adec:decorative xmlns:adec="http://schemas.microsoft.com/office/drawing/2017/decorative" val="1"/>
              </a:ext>
            </a:extLst>
          </p:cNvPr>
          <p:cNvSpPr/>
          <p:nvPr userDrawn="1"/>
        </p:nvSpPr>
        <p:spPr>
          <a:xfrm>
            <a:off x="9030795" y="3497469"/>
            <a:ext cx="941373" cy="941373"/>
          </a:xfrm>
          <a:prstGeom prst="ellipse">
            <a:avLst/>
          </a:prstGeom>
          <a:solidFill>
            <a:schemeClr val="accent3"/>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800" noProof="0" dirty="0"/>
          </a:p>
        </p:txBody>
      </p:sp>
      <p:sp>
        <p:nvSpPr>
          <p:cNvPr id="23" name="Oval 22">
            <a:extLst>
              <a:ext uri="{FF2B5EF4-FFF2-40B4-BE49-F238E27FC236}">
                <a16:creationId xmlns:a16="http://schemas.microsoft.com/office/drawing/2014/main" id="{86DCA602-873F-AA52-D687-8A8B8A45C8E2}"/>
              </a:ext>
              <a:ext uri="{C183D7F6-B498-43B3-948B-1728B52AA6E4}">
                <adec:decorative xmlns:adec="http://schemas.microsoft.com/office/drawing/2017/decorative" val="1"/>
              </a:ext>
            </a:extLst>
          </p:cNvPr>
          <p:cNvSpPr/>
          <p:nvPr userDrawn="1"/>
        </p:nvSpPr>
        <p:spPr>
          <a:xfrm>
            <a:off x="1975209" y="3497469"/>
            <a:ext cx="941373" cy="941373"/>
          </a:xfrm>
          <a:prstGeom prst="ellipse">
            <a:avLst/>
          </a:prstGeom>
          <a:solidFill>
            <a:schemeClr val="accent2"/>
          </a:solidFill>
          <a:ln w="12700">
            <a:noFill/>
          </a:ln>
          <a:effectLst>
            <a:outerShdw blurRad="38100" dist="127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27" name="Graphic 19">
            <a:extLst>
              <a:ext uri="{FF2B5EF4-FFF2-40B4-BE49-F238E27FC236}">
                <a16:creationId xmlns:a16="http://schemas.microsoft.com/office/drawing/2014/main" id="{93E93461-71E7-45E6-1951-83FF60DE445F}"/>
              </a:ext>
              <a:ext uri="{C183D7F6-B498-43B3-948B-1728B52AA6E4}">
                <adec:decorative xmlns:adec="http://schemas.microsoft.com/office/drawing/2017/decorative" val="1"/>
              </a:ext>
            </a:extLst>
          </p:cNvPr>
          <p:cNvGrpSpPr/>
          <p:nvPr/>
        </p:nvGrpSpPr>
        <p:grpSpPr>
          <a:xfrm>
            <a:off x="9261989" y="3720231"/>
            <a:ext cx="503957" cy="536836"/>
            <a:chOff x="9384301" y="3544936"/>
            <a:chExt cx="503957" cy="536836"/>
          </a:xfrm>
          <a:noFill/>
        </p:grpSpPr>
        <p:sp>
          <p:nvSpPr>
            <p:cNvPr id="28" name="Freeform: Shape 27">
              <a:extLst>
                <a:ext uri="{FF2B5EF4-FFF2-40B4-BE49-F238E27FC236}">
                  <a16:creationId xmlns:a16="http://schemas.microsoft.com/office/drawing/2014/main" id="{C15AD923-B8CB-E0F3-C870-2613BE97104F}"/>
                </a:ext>
              </a:extLst>
            </p:cNvPr>
            <p:cNvSpPr/>
            <p:nvPr/>
          </p:nvSpPr>
          <p:spPr>
            <a:xfrm>
              <a:off x="9384301" y="3770545"/>
              <a:ext cx="297544" cy="311226"/>
            </a:xfrm>
            <a:custGeom>
              <a:avLst/>
              <a:gdLst>
                <a:gd name="connsiteX0" fmla="*/ 158990 w 297544"/>
                <a:gd name="connsiteY0" fmla="*/ 3635 h 311226"/>
                <a:gd name="connsiteX1" fmla="*/ 177892 w 297544"/>
                <a:gd name="connsiteY1" fmla="*/ 18901 h 311226"/>
                <a:gd name="connsiteX2" fmla="*/ 205517 w 297544"/>
                <a:gd name="connsiteY2" fmla="*/ 27867 h 311226"/>
                <a:gd name="connsiteX3" fmla="*/ 229830 w 297544"/>
                <a:gd name="connsiteY3" fmla="*/ 26656 h 311226"/>
                <a:gd name="connsiteX4" fmla="*/ 246389 w 297544"/>
                <a:gd name="connsiteY4" fmla="*/ 38691 h 311226"/>
                <a:gd name="connsiteX5" fmla="*/ 252770 w 297544"/>
                <a:gd name="connsiteY5" fmla="*/ 62116 h 311226"/>
                <a:gd name="connsiteX6" fmla="*/ 269814 w 297544"/>
                <a:gd name="connsiteY6" fmla="*/ 85622 h 311226"/>
                <a:gd name="connsiteX7" fmla="*/ 290169 w 297544"/>
                <a:gd name="connsiteY7" fmla="*/ 98950 h 311226"/>
                <a:gd name="connsiteX8" fmla="*/ 296470 w 297544"/>
                <a:gd name="connsiteY8" fmla="*/ 118416 h 311226"/>
                <a:gd name="connsiteX9" fmla="*/ 287827 w 297544"/>
                <a:gd name="connsiteY9" fmla="*/ 141114 h 311226"/>
                <a:gd name="connsiteX10" fmla="*/ 287827 w 297544"/>
                <a:gd name="connsiteY10" fmla="*/ 170112 h 311226"/>
                <a:gd name="connsiteX11" fmla="*/ 296470 w 297544"/>
                <a:gd name="connsiteY11" fmla="*/ 192810 h 311226"/>
                <a:gd name="connsiteX12" fmla="*/ 290169 w 297544"/>
                <a:gd name="connsiteY12" fmla="*/ 212277 h 311226"/>
                <a:gd name="connsiteX13" fmla="*/ 269814 w 297544"/>
                <a:gd name="connsiteY13" fmla="*/ 225605 h 311226"/>
                <a:gd name="connsiteX14" fmla="*/ 252770 w 297544"/>
                <a:gd name="connsiteY14" fmla="*/ 249111 h 311226"/>
                <a:gd name="connsiteX15" fmla="*/ 246389 w 297544"/>
                <a:gd name="connsiteY15" fmla="*/ 272535 h 311226"/>
                <a:gd name="connsiteX16" fmla="*/ 229830 w 297544"/>
                <a:gd name="connsiteY16" fmla="*/ 284571 h 311226"/>
                <a:gd name="connsiteX17" fmla="*/ 205517 w 297544"/>
                <a:gd name="connsiteY17" fmla="*/ 283359 h 311226"/>
                <a:gd name="connsiteX18" fmla="*/ 177892 w 297544"/>
                <a:gd name="connsiteY18" fmla="*/ 292325 h 311226"/>
                <a:gd name="connsiteX19" fmla="*/ 158990 w 297544"/>
                <a:gd name="connsiteY19" fmla="*/ 307592 h 311226"/>
                <a:gd name="connsiteX20" fmla="*/ 138554 w 297544"/>
                <a:gd name="connsiteY20" fmla="*/ 307592 h 311226"/>
                <a:gd name="connsiteX21" fmla="*/ 119653 w 297544"/>
                <a:gd name="connsiteY21" fmla="*/ 292325 h 311226"/>
                <a:gd name="connsiteX22" fmla="*/ 92028 w 297544"/>
                <a:gd name="connsiteY22" fmla="*/ 283359 h 311226"/>
                <a:gd name="connsiteX23" fmla="*/ 67714 w 297544"/>
                <a:gd name="connsiteY23" fmla="*/ 284571 h 311226"/>
                <a:gd name="connsiteX24" fmla="*/ 51155 w 297544"/>
                <a:gd name="connsiteY24" fmla="*/ 272535 h 311226"/>
                <a:gd name="connsiteX25" fmla="*/ 44774 w 297544"/>
                <a:gd name="connsiteY25" fmla="*/ 249111 h 311226"/>
                <a:gd name="connsiteX26" fmla="*/ 27731 w 297544"/>
                <a:gd name="connsiteY26" fmla="*/ 225605 h 311226"/>
                <a:gd name="connsiteX27" fmla="*/ 7375 w 297544"/>
                <a:gd name="connsiteY27" fmla="*/ 212277 h 311226"/>
                <a:gd name="connsiteX28" fmla="*/ 1075 w 297544"/>
                <a:gd name="connsiteY28" fmla="*/ 192810 h 311226"/>
                <a:gd name="connsiteX29" fmla="*/ 9718 w 297544"/>
                <a:gd name="connsiteY29" fmla="*/ 170112 h 311226"/>
                <a:gd name="connsiteX30" fmla="*/ 9718 w 297544"/>
                <a:gd name="connsiteY30" fmla="*/ 141114 h 311226"/>
                <a:gd name="connsiteX31" fmla="*/ 1075 w 297544"/>
                <a:gd name="connsiteY31" fmla="*/ 118416 h 311226"/>
                <a:gd name="connsiteX32" fmla="*/ 7375 w 297544"/>
                <a:gd name="connsiteY32" fmla="*/ 98950 h 311226"/>
                <a:gd name="connsiteX33" fmla="*/ 27731 w 297544"/>
                <a:gd name="connsiteY33" fmla="*/ 85622 h 311226"/>
                <a:gd name="connsiteX34" fmla="*/ 44774 w 297544"/>
                <a:gd name="connsiteY34" fmla="*/ 62116 h 311226"/>
                <a:gd name="connsiteX35" fmla="*/ 51155 w 297544"/>
                <a:gd name="connsiteY35" fmla="*/ 38691 h 311226"/>
                <a:gd name="connsiteX36" fmla="*/ 67714 w 297544"/>
                <a:gd name="connsiteY36" fmla="*/ 26656 h 311226"/>
                <a:gd name="connsiteX37" fmla="*/ 92028 w 297544"/>
                <a:gd name="connsiteY37" fmla="*/ 27867 h 311226"/>
                <a:gd name="connsiteX38" fmla="*/ 119653 w 297544"/>
                <a:gd name="connsiteY38" fmla="*/ 18901 h 311226"/>
                <a:gd name="connsiteX39" fmla="*/ 138554 w 297544"/>
                <a:gd name="connsiteY39" fmla="*/ 3635 h 311226"/>
                <a:gd name="connsiteX40" fmla="*/ 158990 w 297544"/>
                <a:gd name="connsiteY40" fmla="*/ 3635 h 31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7544" h="311226">
                  <a:moveTo>
                    <a:pt x="158990" y="3635"/>
                  </a:moveTo>
                  <a:lnTo>
                    <a:pt x="177892" y="18901"/>
                  </a:lnTo>
                  <a:cubicBezTo>
                    <a:pt x="185646" y="25202"/>
                    <a:pt x="195501" y="28352"/>
                    <a:pt x="205517" y="27867"/>
                  </a:cubicBezTo>
                  <a:lnTo>
                    <a:pt x="229830" y="26656"/>
                  </a:lnTo>
                  <a:cubicBezTo>
                    <a:pt x="237504" y="26252"/>
                    <a:pt x="244370" y="31260"/>
                    <a:pt x="246389" y="38691"/>
                  </a:cubicBezTo>
                  <a:lnTo>
                    <a:pt x="252770" y="62116"/>
                  </a:lnTo>
                  <a:cubicBezTo>
                    <a:pt x="255355" y="71728"/>
                    <a:pt x="261413" y="80129"/>
                    <a:pt x="269814" y="85622"/>
                  </a:cubicBezTo>
                  <a:lnTo>
                    <a:pt x="290169" y="98950"/>
                  </a:lnTo>
                  <a:cubicBezTo>
                    <a:pt x="296550" y="103150"/>
                    <a:pt x="299216" y="111227"/>
                    <a:pt x="296470" y="118416"/>
                  </a:cubicBezTo>
                  <a:lnTo>
                    <a:pt x="287827" y="141114"/>
                  </a:lnTo>
                  <a:cubicBezTo>
                    <a:pt x="284272" y="150484"/>
                    <a:pt x="284272" y="160743"/>
                    <a:pt x="287827" y="170112"/>
                  </a:cubicBezTo>
                  <a:lnTo>
                    <a:pt x="296470" y="192810"/>
                  </a:lnTo>
                  <a:cubicBezTo>
                    <a:pt x="299216" y="199999"/>
                    <a:pt x="296550" y="208077"/>
                    <a:pt x="290169" y="212277"/>
                  </a:cubicBezTo>
                  <a:lnTo>
                    <a:pt x="269814" y="225605"/>
                  </a:lnTo>
                  <a:cubicBezTo>
                    <a:pt x="261413" y="231098"/>
                    <a:pt x="255355" y="239418"/>
                    <a:pt x="252770" y="249111"/>
                  </a:cubicBezTo>
                  <a:lnTo>
                    <a:pt x="246389" y="272535"/>
                  </a:lnTo>
                  <a:cubicBezTo>
                    <a:pt x="244370" y="279967"/>
                    <a:pt x="237504" y="284975"/>
                    <a:pt x="229830" y="284571"/>
                  </a:cubicBezTo>
                  <a:lnTo>
                    <a:pt x="205517" y="283359"/>
                  </a:lnTo>
                  <a:cubicBezTo>
                    <a:pt x="195501" y="282875"/>
                    <a:pt x="185727" y="286025"/>
                    <a:pt x="177892" y="292325"/>
                  </a:cubicBezTo>
                  <a:lnTo>
                    <a:pt x="158990" y="307592"/>
                  </a:lnTo>
                  <a:cubicBezTo>
                    <a:pt x="153013" y="312438"/>
                    <a:pt x="144531" y="312438"/>
                    <a:pt x="138554" y="307592"/>
                  </a:cubicBezTo>
                  <a:lnTo>
                    <a:pt x="119653" y="292325"/>
                  </a:lnTo>
                  <a:cubicBezTo>
                    <a:pt x="111898" y="286025"/>
                    <a:pt x="102044" y="282875"/>
                    <a:pt x="92028" y="283359"/>
                  </a:cubicBezTo>
                  <a:lnTo>
                    <a:pt x="67714" y="284571"/>
                  </a:lnTo>
                  <a:cubicBezTo>
                    <a:pt x="60041" y="284975"/>
                    <a:pt x="53175" y="279967"/>
                    <a:pt x="51155" y="272535"/>
                  </a:cubicBezTo>
                  <a:lnTo>
                    <a:pt x="44774" y="249111"/>
                  </a:lnTo>
                  <a:cubicBezTo>
                    <a:pt x="42189" y="239498"/>
                    <a:pt x="36131" y="231098"/>
                    <a:pt x="27731" y="225605"/>
                  </a:cubicBezTo>
                  <a:lnTo>
                    <a:pt x="7375" y="212277"/>
                  </a:lnTo>
                  <a:cubicBezTo>
                    <a:pt x="994" y="208077"/>
                    <a:pt x="-1672" y="199999"/>
                    <a:pt x="1075" y="192810"/>
                  </a:cubicBezTo>
                  <a:lnTo>
                    <a:pt x="9718" y="170112"/>
                  </a:lnTo>
                  <a:cubicBezTo>
                    <a:pt x="13272" y="160743"/>
                    <a:pt x="13272" y="150484"/>
                    <a:pt x="9718" y="141114"/>
                  </a:cubicBezTo>
                  <a:lnTo>
                    <a:pt x="1075" y="118416"/>
                  </a:lnTo>
                  <a:cubicBezTo>
                    <a:pt x="-1672" y="111227"/>
                    <a:pt x="994" y="103150"/>
                    <a:pt x="7375" y="98950"/>
                  </a:cubicBezTo>
                  <a:lnTo>
                    <a:pt x="27731" y="85622"/>
                  </a:lnTo>
                  <a:cubicBezTo>
                    <a:pt x="36131" y="80129"/>
                    <a:pt x="42189" y="71809"/>
                    <a:pt x="44774" y="62116"/>
                  </a:cubicBezTo>
                  <a:lnTo>
                    <a:pt x="51155" y="38691"/>
                  </a:lnTo>
                  <a:cubicBezTo>
                    <a:pt x="53175" y="31260"/>
                    <a:pt x="60041" y="26252"/>
                    <a:pt x="67714" y="26656"/>
                  </a:cubicBezTo>
                  <a:lnTo>
                    <a:pt x="92028" y="27867"/>
                  </a:lnTo>
                  <a:cubicBezTo>
                    <a:pt x="102044" y="28352"/>
                    <a:pt x="111818" y="25202"/>
                    <a:pt x="119653" y="18901"/>
                  </a:cubicBezTo>
                  <a:lnTo>
                    <a:pt x="138554" y="3635"/>
                  </a:lnTo>
                  <a:cubicBezTo>
                    <a:pt x="144531" y="-1212"/>
                    <a:pt x="153013" y="-1212"/>
                    <a:pt x="158990" y="3635"/>
                  </a:cubicBezTo>
                  <a:close/>
                </a:path>
              </a:pathLst>
            </a:custGeom>
            <a:noFill/>
            <a:ln w="16073" cap="rnd">
              <a:solidFill>
                <a:schemeClr val="bg2"/>
              </a:solidFill>
              <a:prstDash val="solid"/>
              <a:round/>
            </a:ln>
          </p:spPr>
          <p:txBody>
            <a:bodyPr rtlCol="0" anchor="ctr"/>
            <a:lstStyle/>
            <a:p>
              <a:endParaRPr lang="en-AU" noProof="0" dirty="0"/>
            </a:p>
          </p:txBody>
        </p:sp>
        <p:grpSp>
          <p:nvGrpSpPr>
            <p:cNvPr id="29" name="Graphic 19">
              <a:extLst>
                <a:ext uri="{FF2B5EF4-FFF2-40B4-BE49-F238E27FC236}">
                  <a16:creationId xmlns:a16="http://schemas.microsoft.com/office/drawing/2014/main" id="{A54D5FD0-3394-5782-C2D0-C64751E69909}"/>
                </a:ext>
              </a:extLst>
            </p:cNvPr>
            <p:cNvGrpSpPr/>
            <p:nvPr/>
          </p:nvGrpSpPr>
          <p:grpSpPr>
            <a:xfrm>
              <a:off x="9578624" y="3544936"/>
              <a:ext cx="309633" cy="309856"/>
              <a:chOff x="9578624" y="3544936"/>
              <a:chExt cx="309633" cy="309856"/>
            </a:xfrm>
            <a:noFill/>
          </p:grpSpPr>
          <p:sp>
            <p:nvSpPr>
              <p:cNvPr id="30" name="Freeform: Shape 29">
                <a:extLst>
                  <a:ext uri="{FF2B5EF4-FFF2-40B4-BE49-F238E27FC236}">
                    <a16:creationId xmlns:a16="http://schemas.microsoft.com/office/drawing/2014/main" id="{4875E3DF-9DC4-28F9-4665-0EC57E40C42B}"/>
                  </a:ext>
                </a:extLst>
              </p:cNvPr>
              <p:cNvSpPr/>
              <p:nvPr/>
            </p:nvSpPr>
            <p:spPr>
              <a:xfrm>
                <a:off x="9687636" y="3544936"/>
                <a:ext cx="200621" cy="200730"/>
              </a:xfrm>
              <a:custGeom>
                <a:avLst/>
                <a:gdLst>
                  <a:gd name="connsiteX0" fmla="*/ 183521 w 200621"/>
                  <a:gd name="connsiteY0" fmla="*/ 82314 h 200730"/>
                  <a:gd name="connsiteX1" fmla="*/ 123344 w 200621"/>
                  <a:gd name="connsiteY1" fmla="*/ 117290 h 200730"/>
                  <a:gd name="connsiteX2" fmla="*/ 78110 w 200621"/>
                  <a:gd name="connsiteY2" fmla="*/ 178195 h 200730"/>
                  <a:gd name="connsiteX3" fmla="*/ 72778 w 200621"/>
                  <a:gd name="connsiteY3" fmla="*/ 200731 h 200730"/>
                  <a:gd name="connsiteX4" fmla="*/ 0 w 200621"/>
                  <a:gd name="connsiteY4" fmla="*/ 127952 h 200730"/>
                  <a:gd name="connsiteX5" fmla="*/ 22536 w 200621"/>
                  <a:gd name="connsiteY5" fmla="*/ 122621 h 200730"/>
                  <a:gd name="connsiteX6" fmla="*/ 83441 w 200621"/>
                  <a:gd name="connsiteY6" fmla="*/ 77387 h 200730"/>
                  <a:gd name="connsiteX7" fmla="*/ 118416 w 200621"/>
                  <a:gd name="connsiteY7" fmla="*/ 17210 h 200730"/>
                  <a:gd name="connsiteX8" fmla="*/ 187075 w 200621"/>
                  <a:gd name="connsiteY8" fmla="*/ 13575 h 200730"/>
                  <a:gd name="connsiteX9" fmla="*/ 187075 w 200621"/>
                  <a:gd name="connsiteY9" fmla="*/ 13575 h 200730"/>
                  <a:gd name="connsiteX10" fmla="*/ 183440 w 200621"/>
                  <a:gd name="connsiteY10" fmla="*/ 82314 h 200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621" h="200730">
                    <a:moveTo>
                      <a:pt x="183521" y="82314"/>
                    </a:moveTo>
                    <a:lnTo>
                      <a:pt x="123344" y="117290"/>
                    </a:lnTo>
                    <a:cubicBezTo>
                      <a:pt x="100565" y="130537"/>
                      <a:pt x="84168" y="152589"/>
                      <a:pt x="78110" y="178195"/>
                    </a:cubicBezTo>
                    <a:lnTo>
                      <a:pt x="72778" y="200731"/>
                    </a:lnTo>
                    <a:lnTo>
                      <a:pt x="0" y="127952"/>
                    </a:lnTo>
                    <a:lnTo>
                      <a:pt x="22536" y="122621"/>
                    </a:lnTo>
                    <a:cubicBezTo>
                      <a:pt x="48223" y="116563"/>
                      <a:pt x="70194" y="100166"/>
                      <a:pt x="83441" y="77387"/>
                    </a:cubicBezTo>
                    <a:lnTo>
                      <a:pt x="118416" y="17210"/>
                    </a:lnTo>
                    <a:cubicBezTo>
                      <a:pt x="135702" y="-4196"/>
                      <a:pt x="167689" y="-5892"/>
                      <a:pt x="187075" y="13575"/>
                    </a:cubicBezTo>
                    <a:lnTo>
                      <a:pt x="187075" y="13575"/>
                    </a:lnTo>
                    <a:cubicBezTo>
                      <a:pt x="206542" y="33042"/>
                      <a:pt x="204765" y="65029"/>
                      <a:pt x="183440" y="82314"/>
                    </a:cubicBezTo>
                    <a:close/>
                  </a:path>
                </a:pathLst>
              </a:custGeom>
              <a:noFill/>
              <a:ln w="16073" cap="flat">
                <a:solidFill>
                  <a:schemeClr val="bg2"/>
                </a:solidFill>
                <a:prstDash val="solid"/>
                <a:miter/>
              </a:ln>
            </p:spPr>
            <p:txBody>
              <a:bodyPr rtlCol="0" anchor="ctr"/>
              <a:lstStyle/>
              <a:p>
                <a:endParaRPr lang="en-AU" noProof="0" dirty="0"/>
              </a:p>
            </p:txBody>
          </p:sp>
          <p:sp>
            <p:nvSpPr>
              <p:cNvPr id="31" name="Freeform: Shape 30">
                <a:extLst>
                  <a:ext uri="{FF2B5EF4-FFF2-40B4-BE49-F238E27FC236}">
                    <a16:creationId xmlns:a16="http://schemas.microsoft.com/office/drawing/2014/main" id="{ACFC6535-CE5E-C2AD-2307-CA4579EBF89B}"/>
                  </a:ext>
                </a:extLst>
              </p:cNvPr>
              <p:cNvSpPr/>
              <p:nvPr/>
            </p:nvSpPr>
            <p:spPr>
              <a:xfrm rot="-2700000">
                <a:off x="9667124" y="3597591"/>
                <a:ext cx="66720" cy="270596"/>
              </a:xfrm>
              <a:custGeom>
                <a:avLst/>
                <a:gdLst>
                  <a:gd name="connsiteX0" fmla="*/ 6866 w 66720"/>
                  <a:gd name="connsiteY0" fmla="*/ 0 h 270596"/>
                  <a:gd name="connsiteX1" fmla="*/ 48384 w 66720"/>
                  <a:gd name="connsiteY1" fmla="*/ 0 h 270596"/>
                  <a:gd name="connsiteX2" fmla="*/ 66720 w 66720"/>
                  <a:gd name="connsiteY2" fmla="*/ 18336 h 270596"/>
                  <a:gd name="connsiteX3" fmla="*/ 66720 w 66720"/>
                  <a:gd name="connsiteY3" fmla="*/ 252261 h 270596"/>
                  <a:gd name="connsiteX4" fmla="*/ 48384 w 66720"/>
                  <a:gd name="connsiteY4" fmla="*/ 270597 h 270596"/>
                  <a:gd name="connsiteX5" fmla="*/ 6866 w 66720"/>
                  <a:gd name="connsiteY5" fmla="*/ 270597 h 270596"/>
                  <a:gd name="connsiteX6" fmla="*/ 0 w 66720"/>
                  <a:gd name="connsiteY6" fmla="*/ 263731 h 270596"/>
                  <a:gd name="connsiteX7" fmla="*/ 0 w 66720"/>
                  <a:gd name="connsiteY7" fmla="*/ 6866 h 270596"/>
                  <a:gd name="connsiteX8" fmla="*/ 6866 w 66720"/>
                  <a:gd name="connsiteY8" fmla="*/ 0 h 27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20" h="270596">
                    <a:moveTo>
                      <a:pt x="6866" y="0"/>
                    </a:moveTo>
                    <a:lnTo>
                      <a:pt x="48384" y="0"/>
                    </a:lnTo>
                    <a:cubicBezTo>
                      <a:pt x="58481" y="0"/>
                      <a:pt x="66720" y="8239"/>
                      <a:pt x="66720" y="18336"/>
                    </a:cubicBezTo>
                    <a:lnTo>
                      <a:pt x="66720" y="252261"/>
                    </a:lnTo>
                    <a:cubicBezTo>
                      <a:pt x="66720" y="262358"/>
                      <a:pt x="58481" y="270597"/>
                      <a:pt x="48384" y="270597"/>
                    </a:cubicBezTo>
                    <a:lnTo>
                      <a:pt x="6866" y="270597"/>
                    </a:lnTo>
                    <a:cubicBezTo>
                      <a:pt x="3069" y="270597"/>
                      <a:pt x="0" y="267527"/>
                      <a:pt x="0" y="263731"/>
                    </a:cubicBezTo>
                    <a:lnTo>
                      <a:pt x="0" y="6866"/>
                    </a:lnTo>
                    <a:cubicBezTo>
                      <a:pt x="0" y="3069"/>
                      <a:pt x="3069" y="0"/>
                      <a:pt x="6866" y="0"/>
                    </a:cubicBezTo>
                    <a:close/>
                  </a:path>
                </a:pathLst>
              </a:custGeom>
              <a:noFill/>
              <a:ln w="16073" cap="flat">
                <a:solidFill>
                  <a:schemeClr val="bg2"/>
                </a:solidFill>
                <a:prstDash val="solid"/>
                <a:miter/>
              </a:ln>
            </p:spPr>
            <p:txBody>
              <a:bodyPr rtlCol="0" anchor="ctr"/>
              <a:lstStyle/>
              <a:p>
                <a:endParaRPr lang="en-AU" noProof="0" dirty="0"/>
              </a:p>
            </p:txBody>
          </p:sp>
          <p:sp>
            <p:nvSpPr>
              <p:cNvPr id="32" name="Freeform: Shape 31">
                <a:extLst>
                  <a:ext uri="{FF2B5EF4-FFF2-40B4-BE49-F238E27FC236}">
                    <a16:creationId xmlns:a16="http://schemas.microsoft.com/office/drawing/2014/main" id="{51E5B0E5-86BC-C5E0-D682-69013C9E4144}"/>
                  </a:ext>
                </a:extLst>
              </p:cNvPr>
              <p:cNvSpPr/>
              <p:nvPr/>
            </p:nvSpPr>
            <p:spPr>
              <a:xfrm rot="-2700000">
                <a:off x="9649757" y="3660558"/>
                <a:ext cx="31825" cy="214377"/>
              </a:xfrm>
              <a:custGeom>
                <a:avLst/>
                <a:gdLst>
                  <a:gd name="connsiteX0" fmla="*/ 6866 w 31825"/>
                  <a:gd name="connsiteY0" fmla="*/ 0 h 214377"/>
                  <a:gd name="connsiteX1" fmla="*/ 31825 w 31825"/>
                  <a:gd name="connsiteY1" fmla="*/ 0 h 214377"/>
                  <a:gd name="connsiteX2" fmla="*/ 31825 w 31825"/>
                  <a:gd name="connsiteY2" fmla="*/ 214377 h 214377"/>
                  <a:gd name="connsiteX3" fmla="*/ 6866 w 31825"/>
                  <a:gd name="connsiteY3" fmla="*/ 214377 h 214377"/>
                  <a:gd name="connsiteX4" fmla="*/ 0 w 31825"/>
                  <a:gd name="connsiteY4" fmla="*/ 207511 h 214377"/>
                  <a:gd name="connsiteX5" fmla="*/ 0 w 31825"/>
                  <a:gd name="connsiteY5" fmla="*/ 6866 h 214377"/>
                  <a:gd name="connsiteX6" fmla="*/ 6866 w 31825"/>
                  <a:gd name="connsiteY6" fmla="*/ 0 h 2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25" h="214377">
                    <a:moveTo>
                      <a:pt x="6866" y="0"/>
                    </a:moveTo>
                    <a:lnTo>
                      <a:pt x="31825" y="0"/>
                    </a:lnTo>
                    <a:lnTo>
                      <a:pt x="31825" y="214377"/>
                    </a:lnTo>
                    <a:lnTo>
                      <a:pt x="6866" y="214377"/>
                    </a:lnTo>
                    <a:cubicBezTo>
                      <a:pt x="3069" y="214377"/>
                      <a:pt x="0" y="211308"/>
                      <a:pt x="0" y="207511"/>
                    </a:cubicBezTo>
                    <a:lnTo>
                      <a:pt x="0" y="6866"/>
                    </a:lnTo>
                    <a:cubicBezTo>
                      <a:pt x="0" y="3069"/>
                      <a:pt x="3069" y="0"/>
                      <a:pt x="6866" y="0"/>
                    </a:cubicBezTo>
                    <a:close/>
                  </a:path>
                </a:pathLst>
              </a:custGeom>
              <a:noFill/>
              <a:ln w="16073" cap="flat">
                <a:solidFill>
                  <a:schemeClr val="bg2"/>
                </a:solidFill>
                <a:prstDash val="solid"/>
                <a:miter/>
              </a:ln>
            </p:spPr>
            <p:txBody>
              <a:bodyPr rtlCol="0" anchor="ctr"/>
              <a:lstStyle/>
              <a:p>
                <a:endParaRPr lang="en-AU" noProof="0" dirty="0"/>
              </a:p>
            </p:txBody>
          </p:sp>
        </p:grpSp>
        <p:sp>
          <p:nvSpPr>
            <p:cNvPr id="33" name="Freeform: Shape 32">
              <a:extLst>
                <a:ext uri="{FF2B5EF4-FFF2-40B4-BE49-F238E27FC236}">
                  <a16:creationId xmlns:a16="http://schemas.microsoft.com/office/drawing/2014/main" id="{5655251B-9588-709B-4CA9-C04EBC3522F3}"/>
                </a:ext>
              </a:extLst>
            </p:cNvPr>
            <p:cNvSpPr/>
            <p:nvPr/>
          </p:nvSpPr>
          <p:spPr>
            <a:xfrm>
              <a:off x="9428994" y="3821999"/>
              <a:ext cx="208238" cy="208238"/>
            </a:xfrm>
            <a:custGeom>
              <a:avLst/>
              <a:gdLst>
                <a:gd name="connsiteX0" fmla="*/ 208238 w 208238"/>
                <a:gd name="connsiteY0" fmla="*/ 104119 h 208238"/>
                <a:gd name="connsiteX1" fmla="*/ 104119 w 208238"/>
                <a:gd name="connsiteY1" fmla="*/ 208238 h 208238"/>
                <a:gd name="connsiteX2" fmla="*/ 0 w 208238"/>
                <a:gd name="connsiteY2" fmla="*/ 104119 h 208238"/>
                <a:gd name="connsiteX3" fmla="*/ 104119 w 208238"/>
                <a:gd name="connsiteY3" fmla="*/ 0 h 208238"/>
                <a:gd name="connsiteX4" fmla="*/ 208238 w 208238"/>
                <a:gd name="connsiteY4" fmla="*/ 104119 h 20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38" h="208238">
                  <a:moveTo>
                    <a:pt x="208238" y="104119"/>
                  </a:moveTo>
                  <a:cubicBezTo>
                    <a:pt x="208238" y="161623"/>
                    <a:pt x="161623" y="208238"/>
                    <a:pt x="104119" y="208238"/>
                  </a:cubicBezTo>
                  <a:cubicBezTo>
                    <a:pt x="46616" y="208238"/>
                    <a:pt x="0" y="161623"/>
                    <a:pt x="0" y="104119"/>
                  </a:cubicBezTo>
                  <a:cubicBezTo>
                    <a:pt x="0" y="46616"/>
                    <a:pt x="46616" y="0"/>
                    <a:pt x="104119" y="0"/>
                  </a:cubicBezTo>
                  <a:cubicBezTo>
                    <a:pt x="161623" y="0"/>
                    <a:pt x="208238" y="46616"/>
                    <a:pt x="208238" y="104119"/>
                  </a:cubicBezTo>
                  <a:close/>
                </a:path>
              </a:pathLst>
            </a:custGeom>
            <a:noFill/>
            <a:ln w="16073" cap="flat">
              <a:solidFill>
                <a:schemeClr val="bg2"/>
              </a:solidFill>
              <a:prstDash val="solid"/>
              <a:miter/>
            </a:ln>
          </p:spPr>
          <p:txBody>
            <a:bodyPr rtlCol="0" anchor="ctr"/>
            <a:lstStyle/>
            <a:p>
              <a:endParaRPr lang="en-AU" noProof="0" dirty="0"/>
            </a:p>
          </p:txBody>
        </p:sp>
        <p:sp>
          <p:nvSpPr>
            <p:cNvPr id="34" name="Freeform: Shape 33">
              <a:extLst>
                <a:ext uri="{FF2B5EF4-FFF2-40B4-BE49-F238E27FC236}">
                  <a16:creationId xmlns:a16="http://schemas.microsoft.com/office/drawing/2014/main" id="{219444A1-B5E4-57B8-C237-F62D251E5D51}"/>
                </a:ext>
              </a:extLst>
            </p:cNvPr>
            <p:cNvSpPr/>
            <p:nvPr/>
          </p:nvSpPr>
          <p:spPr>
            <a:xfrm>
              <a:off x="9464050" y="3884196"/>
              <a:ext cx="127463" cy="83844"/>
            </a:xfrm>
            <a:custGeom>
              <a:avLst/>
              <a:gdLst>
                <a:gd name="connsiteX0" fmla="*/ 0 w 127463"/>
                <a:gd name="connsiteY0" fmla="*/ 40226 h 83844"/>
                <a:gd name="connsiteX1" fmla="*/ 43619 w 127463"/>
                <a:gd name="connsiteY1" fmla="*/ 83845 h 83844"/>
                <a:gd name="connsiteX2" fmla="*/ 127463 w 127463"/>
                <a:gd name="connsiteY2" fmla="*/ 0 h 83844"/>
              </a:gdLst>
              <a:ahLst/>
              <a:cxnLst>
                <a:cxn ang="0">
                  <a:pos x="connsiteX0" y="connsiteY0"/>
                </a:cxn>
                <a:cxn ang="0">
                  <a:pos x="connsiteX1" y="connsiteY1"/>
                </a:cxn>
                <a:cxn ang="0">
                  <a:pos x="connsiteX2" y="connsiteY2"/>
                </a:cxn>
              </a:cxnLst>
              <a:rect l="l" t="t" r="r" b="b"/>
              <a:pathLst>
                <a:path w="127463" h="83844">
                  <a:moveTo>
                    <a:pt x="0" y="40226"/>
                  </a:moveTo>
                  <a:lnTo>
                    <a:pt x="43619" y="83845"/>
                  </a:lnTo>
                  <a:lnTo>
                    <a:pt x="127463" y="0"/>
                  </a:lnTo>
                </a:path>
              </a:pathLst>
            </a:custGeom>
            <a:noFill/>
            <a:ln w="16073" cap="rnd">
              <a:solidFill>
                <a:schemeClr val="bg2"/>
              </a:solidFill>
              <a:prstDash val="solid"/>
              <a:round/>
            </a:ln>
          </p:spPr>
          <p:txBody>
            <a:bodyPr rtlCol="0" anchor="ctr"/>
            <a:lstStyle/>
            <a:p>
              <a:endParaRPr lang="en-AU" noProof="0" dirty="0"/>
            </a:p>
          </p:txBody>
        </p:sp>
      </p:grpSp>
      <p:grpSp>
        <p:nvGrpSpPr>
          <p:cNvPr id="35" name="Graphic 17">
            <a:extLst>
              <a:ext uri="{FF2B5EF4-FFF2-40B4-BE49-F238E27FC236}">
                <a16:creationId xmlns:a16="http://schemas.microsoft.com/office/drawing/2014/main" id="{B62AE025-DBE2-D947-B35B-20EF48C03967}"/>
              </a:ext>
              <a:ext uri="{C183D7F6-B498-43B3-948B-1728B52AA6E4}">
                <adec:decorative xmlns:adec="http://schemas.microsoft.com/office/drawing/2017/decorative" val="1"/>
              </a:ext>
            </a:extLst>
          </p:cNvPr>
          <p:cNvGrpSpPr/>
          <p:nvPr/>
        </p:nvGrpSpPr>
        <p:grpSpPr>
          <a:xfrm>
            <a:off x="5745130" y="3703686"/>
            <a:ext cx="480908" cy="565044"/>
            <a:chOff x="5867442" y="3528391"/>
            <a:chExt cx="480908" cy="565044"/>
          </a:xfrm>
          <a:noFill/>
        </p:grpSpPr>
        <p:grpSp>
          <p:nvGrpSpPr>
            <p:cNvPr id="36" name="Graphic 17">
              <a:extLst>
                <a:ext uri="{FF2B5EF4-FFF2-40B4-BE49-F238E27FC236}">
                  <a16:creationId xmlns:a16="http://schemas.microsoft.com/office/drawing/2014/main" id="{D83F19EE-8B74-030E-54C7-E2D68CF69F32}"/>
                </a:ext>
              </a:extLst>
            </p:cNvPr>
            <p:cNvGrpSpPr/>
            <p:nvPr/>
          </p:nvGrpSpPr>
          <p:grpSpPr>
            <a:xfrm>
              <a:off x="5977429" y="3528391"/>
              <a:ext cx="260997" cy="362543"/>
              <a:chOff x="5977429" y="3528391"/>
              <a:chExt cx="260997" cy="362543"/>
            </a:xfrm>
            <a:noFill/>
          </p:grpSpPr>
          <p:sp>
            <p:nvSpPr>
              <p:cNvPr id="37" name="Freeform: Shape 36">
                <a:extLst>
                  <a:ext uri="{FF2B5EF4-FFF2-40B4-BE49-F238E27FC236}">
                    <a16:creationId xmlns:a16="http://schemas.microsoft.com/office/drawing/2014/main" id="{0685E686-D874-B29F-1DBE-0D3349EEC10D}"/>
                  </a:ext>
                </a:extLst>
              </p:cNvPr>
              <p:cNvSpPr/>
              <p:nvPr/>
            </p:nvSpPr>
            <p:spPr>
              <a:xfrm>
                <a:off x="5977429" y="3528391"/>
                <a:ext cx="260997" cy="362543"/>
              </a:xfrm>
              <a:custGeom>
                <a:avLst/>
                <a:gdLst>
                  <a:gd name="connsiteX0" fmla="*/ 260998 w 260997"/>
                  <a:gd name="connsiteY0" fmla="*/ 55880 h 362543"/>
                  <a:gd name="connsiteX1" fmla="*/ 260998 w 260997"/>
                  <a:gd name="connsiteY1" fmla="*/ 362543 h 362543"/>
                  <a:gd name="connsiteX2" fmla="*/ 8863 w 260997"/>
                  <a:gd name="connsiteY2" fmla="*/ 362543 h 362543"/>
                  <a:gd name="connsiteX3" fmla="*/ 0 w 260997"/>
                  <a:gd name="connsiteY3" fmla="*/ 353680 h 362543"/>
                  <a:gd name="connsiteX4" fmla="*/ 0 w 260997"/>
                  <a:gd name="connsiteY4" fmla="*/ 8863 h 362543"/>
                  <a:gd name="connsiteX5" fmla="*/ 8863 w 260997"/>
                  <a:gd name="connsiteY5" fmla="*/ 0 h 362543"/>
                  <a:gd name="connsiteX6" fmla="*/ 205034 w 260997"/>
                  <a:gd name="connsiteY6" fmla="*/ 0 h 362543"/>
                  <a:gd name="connsiteX7" fmla="*/ 205034 w 260997"/>
                  <a:gd name="connsiteY7" fmla="*/ 47017 h 362543"/>
                  <a:gd name="connsiteX8" fmla="*/ 213897 w 260997"/>
                  <a:gd name="connsiteY8" fmla="*/ 55880 h 362543"/>
                  <a:gd name="connsiteX9" fmla="*/ 260998 w 260997"/>
                  <a:gd name="connsiteY9" fmla="*/ 55880 h 36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997" h="362543">
                    <a:moveTo>
                      <a:pt x="260998" y="55880"/>
                    </a:moveTo>
                    <a:lnTo>
                      <a:pt x="260998" y="362543"/>
                    </a:lnTo>
                    <a:lnTo>
                      <a:pt x="8863" y="362543"/>
                    </a:lnTo>
                    <a:cubicBezTo>
                      <a:pt x="3967" y="362543"/>
                      <a:pt x="0" y="358576"/>
                      <a:pt x="0" y="353680"/>
                    </a:cubicBezTo>
                    <a:lnTo>
                      <a:pt x="0" y="8863"/>
                    </a:lnTo>
                    <a:cubicBezTo>
                      <a:pt x="0" y="3967"/>
                      <a:pt x="3967" y="0"/>
                      <a:pt x="8863" y="0"/>
                    </a:cubicBezTo>
                    <a:lnTo>
                      <a:pt x="205034" y="0"/>
                    </a:lnTo>
                    <a:lnTo>
                      <a:pt x="205034" y="47017"/>
                    </a:lnTo>
                    <a:cubicBezTo>
                      <a:pt x="205034" y="51913"/>
                      <a:pt x="209001" y="55880"/>
                      <a:pt x="213897" y="55880"/>
                    </a:cubicBezTo>
                    <a:lnTo>
                      <a:pt x="260998" y="55880"/>
                    </a:lnTo>
                    <a:close/>
                  </a:path>
                </a:pathLst>
              </a:custGeom>
              <a:noFill/>
              <a:ln w="16790" cap="rnd">
                <a:solidFill>
                  <a:schemeClr val="bg2"/>
                </a:solidFill>
                <a:prstDash val="solid"/>
                <a:round/>
              </a:ln>
            </p:spPr>
            <p:txBody>
              <a:bodyPr rtlCol="0" anchor="ctr"/>
              <a:lstStyle/>
              <a:p>
                <a:endParaRPr lang="en-AU" noProof="0" dirty="0"/>
              </a:p>
            </p:txBody>
          </p:sp>
          <p:sp>
            <p:nvSpPr>
              <p:cNvPr id="38" name="Freeform: Shape 37">
                <a:extLst>
                  <a:ext uri="{FF2B5EF4-FFF2-40B4-BE49-F238E27FC236}">
                    <a16:creationId xmlns:a16="http://schemas.microsoft.com/office/drawing/2014/main" id="{064C7F96-75FC-8158-0622-489AD447468C}"/>
                  </a:ext>
                </a:extLst>
              </p:cNvPr>
              <p:cNvSpPr/>
              <p:nvPr/>
            </p:nvSpPr>
            <p:spPr>
              <a:xfrm>
                <a:off x="6182547" y="3528391"/>
                <a:ext cx="55879" cy="55879"/>
              </a:xfrm>
              <a:custGeom>
                <a:avLst/>
                <a:gdLst>
                  <a:gd name="connsiteX0" fmla="*/ 0 w 55879"/>
                  <a:gd name="connsiteY0" fmla="*/ 0 h 55879"/>
                  <a:gd name="connsiteX1" fmla="*/ 55880 w 55879"/>
                  <a:gd name="connsiteY1" fmla="*/ 55880 h 55879"/>
                </a:gdLst>
                <a:ahLst/>
                <a:cxnLst>
                  <a:cxn ang="0">
                    <a:pos x="connsiteX0" y="connsiteY0"/>
                  </a:cxn>
                  <a:cxn ang="0">
                    <a:pos x="connsiteX1" y="connsiteY1"/>
                  </a:cxn>
                </a:cxnLst>
                <a:rect l="l" t="t" r="r" b="b"/>
                <a:pathLst>
                  <a:path w="55879" h="55879">
                    <a:moveTo>
                      <a:pt x="0" y="0"/>
                    </a:moveTo>
                    <a:lnTo>
                      <a:pt x="55880" y="55880"/>
                    </a:lnTo>
                  </a:path>
                </a:pathLst>
              </a:custGeom>
              <a:ln w="16790" cap="rnd">
                <a:solidFill>
                  <a:schemeClr val="bg2"/>
                </a:solidFill>
                <a:prstDash val="solid"/>
                <a:round/>
              </a:ln>
            </p:spPr>
            <p:txBody>
              <a:bodyPr rtlCol="0" anchor="ctr"/>
              <a:lstStyle/>
              <a:p>
                <a:endParaRPr lang="en-AU" noProof="0" dirty="0"/>
              </a:p>
            </p:txBody>
          </p:sp>
          <p:sp>
            <p:nvSpPr>
              <p:cNvPr id="39" name="Freeform: Shape 38">
                <a:extLst>
                  <a:ext uri="{FF2B5EF4-FFF2-40B4-BE49-F238E27FC236}">
                    <a16:creationId xmlns:a16="http://schemas.microsoft.com/office/drawing/2014/main" id="{86ABDDC9-C356-BC6A-2165-7FEBB17B35F8}"/>
                  </a:ext>
                </a:extLst>
              </p:cNvPr>
              <p:cNvSpPr/>
              <p:nvPr/>
            </p:nvSpPr>
            <p:spPr>
              <a:xfrm>
                <a:off x="6032127" y="3584270"/>
                <a:ext cx="47016" cy="8441"/>
              </a:xfrm>
              <a:custGeom>
                <a:avLst/>
                <a:gdLst>
                  <a:gd name="connsiteX0" fmla="*/ 0 w 47016"/>
                  <a:gd name="connsiteY0" fmla="*/ 0 h 8441"/>
                  <a:gd name="connsiteX1" fmla="*/ 47017 w 47016"/>
                  <a:gd name="connsiteY1" fmla="*/ 0 h 8441"/>
                </a:gdLst>
                <a:ahLst/>
                <a:cxnLst>
                  <a:cxn ang="0">
                    <a:pos x="connsiteX0" y="connsiteY0"/>
                  </a:cxn>
                  <a:cxn ang="0">
                    <a:pos x="connsiteX1" y="connsiteY1"/>
                  </a:cxn>
                </a:cxnLst>
                <a:rect l="l" t="t" r="r" b="b"/>
                <a:pathLst>
                  <a:path w="47016" h="8441">
                    <a:moveTo>
                      <a:pt x="0" y="0"/>
                    </a:moveTo>
                    <a:lnTo>
                      <a:pt x="47017" y="0"/>
                    </a:lnTo>
                  </a:path>
                </a:pathLst>
              </a:custGeom>
              <a:ln w="16790" cap="rnd">
                <a:solidFill>
                  <a:schemeClr val="bg2"/>
                </a:solidFill>
                <a:prstDash val="solid"/>
                <a:round/>
              </a:ln>
            </p:spPr>
            <p:txBody>
              <a:bodyPr rtlCol="0" anchor="ctr"/>
              <a:lstStyle/>
              <a:p>
                <a:endParaRPr lang="en-AU" noProof="0" dirty="0"/>
              </a:p>
            </p:txBody>
          </p:sp>
          <p:sp>
            <p:nvSpPr>
              <p:cNvPr id="40" name="Freeform: Shape 39">
                <a:extLst>
                  <a:ext uri="{FF2B5EF4-FFF2-40B4-BE49-F238E27FC236}">
                    <a16:creationId xmlns:a16="http://schemas.microsoft.com/office/drawing/2014/main" id="{28DC1A9F-9E90-E7E6-DA7C-F972CAE312D6}"/>
                  </a:ext>
                </a:extLst>
              </p:cNvPr>
              <p:cNvSpPr/>
              <p:nvPr/>
            </p:nvSpPr>
            <p:spPr>
              <a:xfrm>
                <a:off x="6032127" y="3800024"/>
                <a:ext cx="47016" cy="8441"/>
              </a:xfrm>
              <a:custGeom>
                <a:avLst/>
                <a:gdLst>
                  <a:gd name="connsiteX0" fmla="*/ 0 w 47016"/>
                  <a:gd name="connsiteY0" fmla="*/ 0 h 8441"/>
                  <a:gd name="connsiteX1" fmla="*/ 47017 w 47016"/>
                  <a:gd name="connsiteY1" fmla="*/ 0 h 8441"/>
                </a:gdLst>
                <a:ahLst/>
                <a:cxnLst>
                  <a:cxn ang="0">
                    <a:pos x="connsiteX0" y="connsiteY0"/>
                  </a:cxn>
                  <a:cxn ang="0">
                    <a:pos x="connsiteX1" y="connsiteY1"/>
                  </a:cxn>
                </a:cxnLst>
                <a:rect l="l" t="t" r="r" b="b"/>
                <a:pathLst>
                  <a:path w="47016" h="8441">
                    <a:moveTo>
                      <a:pt x="0" y="0"/>
                    </a:moveTo>
                    <a:lnTo>
                      <a:pt x="47017" y="0"/>
                    </a:lnTo>
                  </a:path>
                </a:pathLst>
              </a:custGeom>
              <a:ln w="16790" cap="rnd">
                <a:solidFill>
                  <a:schemeClr val="bg2"/>
                </a:solidFill>
                <a:prstDash val="solid"/>
                <a:round/>
              </a:ln>
            </p:spPr>
            <p:txBody>
              <a:bodyPr rtlCol="0" anchor="ctr"/>
              <a:lstStyle/>
              <a:p>
                <a:endParaRPr lang="en-AU" noProof="0" dirty="0"/>
              </a:p>
            </p:txBody>
          </p:sp>
          <p:sp>
            <p:nvSpPr>
              <p:cNvPr id="41" name="Freeform: Shape 40">
                <a:extLst>
                  <a:ext uri="{FF2B5EF4-FFF2-40B4-BE49-F238E27FC236}">
                    <a16:creationId xmlns:a16="http://schemas.microsoft.com/office/drawing/2014/main" id="{BD8BD3BC-8E88-04A7-177B-724EAC6144BF}"/>
                  </a:ext>
                </a:extLst>
              </p:cNvPr>
              <p:cNvSpPr/>
              <p:nvPr/>
            </p:nvSpPr>
            <p:spPr>
              <a:xfrm>
                <a:off x="6032127" y="3627657"/>
                <a:ext cx="157932" cy="8441"/>
              </a:xfrm>
              <a:custGeom>
                <a:avLst/>
                <a:gdLst>
                  <a:gd name="connsiteX0" fmla="*/ 0 w 157932"/>
                  <a:gd name="connsiteY0" fmla="*/ 0 h 8441"/>
                  <a:gd name="connsiteX1" fmla="*/ 157932 w 157932"/>
                  <a:gd name="connsiteY1" fmla="*/ 0 h 8441"/>
                </a:gdLst>
                <a:ahLst/>
                <a:cxnLst>
                  <a:cxn ang="0">
                    <a:pos x="connsiteX0" y="connsiteY0"/>
                  </a:cxn>
                  <a:cxn ang="0">
                    <a:pos x="connsiteX1" y="connsiteY1"/>
                  </a:cxn>
                </a:cxnLst>
                <a:rect l="l" t="t" r="r" b="b"/>
                <a:pathLst>
                  <a:path w="157932" h="8441">
                    <a:moveTo>
                      <a:pt x="0" y="0"/>
                    </a:moveTo>
                    <a:lnTo>
                      <a:pt x="157932" y="0"/>
                    </a:lnTo>
                  </a:path>
                </a:pathLst>
              </a:custGeom>
              <a:ln w="16790" cap="rnd">
                <a:solidFill>
                  <a:schemeClr val="bg2"/>
                </a:solidFill>
                <a:prstDash val="solid"/>
                <a:round/>
              </a:ln>
            </p:spPr>
            <p:txBody>
              <a:bodyPr rtlCol="0" anchor="ctr"/>
              <a:lstStyle/>
              <a:p>
                <a:endParaRPr lang="en-AU" noProof="0" dirty="0"/>
              </a:p>
            </p:txBody>
          </p:sp>
          <p:sp>
            <p:nvSpPr>
              <p:cNvPr id="42" name="Freeform: Shape 41">
                <a:extLst>
                  <a:ext uri="{FF2B5EF4-FFF2-40B4-BE49-F238E27FC236}">
                    <a16:creationId xmlns:a16="http://schemas.microsoft.com/office/drawing/2014/main" id="{44869A47-FBC3-A30B-78F6-F64FF1AA447E}"/>
                  </a:ext>
                </a:extLst>
              </p:cNvPr>
              <p:cNvSpPr/>
              <p:nvPr/>
            </p:nvSpPr>
            <p:spPr>
              <a:xfrm>
                <a:off x="6032127" y="3714431"/>
                <a:ext cx="27855" cy="8441"/>
              </a:xfrm>
              <a:custGeom>
                <a:avLst/>
                <a:gdLst>
                  <a:gd name="connsiteX0" fmla="*/ 0 w 27855"/>
                  <a:gd name="connsiteY0" fmla="*/ 0 h 8441"/>
                  <a:gd name="connsiteX1" fmla="*/ 27856 w 27855"/>
                  <a:gd name="connsiteY1" fmla="*/ 0 h 8441"/>
                </a:gdLst>
                <a:ahLst/>
                <a:cxnLst>
                  <a:cxn ang="0">
                    <a:pos x="connsiteX0" y="connsiteY0"/>
                  </a:cxn>
                  <a:cxn ang="0">
                    <a:pos x="connsiteX1" y="connsiteY1"/>
                  </a:cxn>
                </a:cxnLst>
                <a:rect l="l" t="t" r="r" b="b"/>
                <a:pathLst>
                  <a:path w="27855" h="8441">
                    <a:moveTo>
                      <a:pt x="0" y="0"/>
                    </a:moveTo>
                    <a:lnTo>
                      <a:pt x="27856" y="0"/>
                    </a:lnTo>
                  </a:path>
                </a:pathLst>
              </a:custGeom>
              <a:ln w="16790" cap="rnd">
                <a:solidFill>
                  <a:schemeClr val="bg2"/>
                </a:solidFill>
                <a:prstDash val="solid"/>
                <a:round/>
              </a:ln>
            </p:spPr>
            <p:txBody>
              <a:bodyPr rtlCol="0" anchor="ctr"/>
              <a:lstStyle/>
              <a:p>
                <a:endParaRPr lang="en-AU" noProof="0" dirty="0"/>
              </a:p>
            </p:txBody>
          </p:sp>
          <p:sp>
            <p:nvSpPr>
              <p:cNvPr id="43" name="Freeform: Shape 42">
                <a:extLst>
                  <a:ext uri="{FF2B5EF4-FFF2-40B4-BE49-F238E27FC236}">
                    <a16:creationId xmlns:a16="http://schemas.microsoft.com/office/drawing/2014/main" id="{D799A058-9370-4B53-F9D3-C37833E73860}"/>
                  </a:ext>
                </a:extLst>
              </p:cNvPr>
              <p:cNvSpPr/>
              <p:nvPr/>
            </p:nvSpPr>
            <p:spPr>
              <a:xfrm>
                <a:off x="6088260" y="3714431"/>
                <a:ext cx="101799" cy="8441"/>
              </a:xfrm>
              <a:custGeom>
                <a:avLst/>
                <a:gdLst>
                  <a:gd name="connsiteX0" fmla="*/ 0 w 101799"/>
                  <a:gd name="connsiteY0" fmla="*/ 0 h 8441"/>
                  <a:gd name="connsiteX1" fmla="*/ 101799 w 101799"/>
                  <a:gd name="connsiteY1" fmla="*/ 0 h 8441"/>
                </a:gdLst>
                <a:ahLst/>
                <a:cxnLst>
                  <a:cxn ang="0">
                    <a:pos x="connsiteX0" y="connsiteY0"/>
                  </a:cxn>
                  <a:cxn ang="0">
                    <a:pos x="connsiteX1" y="connsiteY1"/>
                  </a:cxn>
                </a:cxnLst>
                <a:rect l="l" t="t" r="r" b="b"/>
                <a:pathLst>
                  <a:path w="101799" h="8441">
                    <a:moveTo>
                      <a:pt x="0" y="0"/>
                    </a:moveTo>
                    <a:lnTo>
                      <a:pt x="101799" y="0"/>
                    </a:lnTo>
                  </a:path>
                </a:pathLst>
              </a:custGeom>
              <a:ln w="16790" cap="rnd">
                <a:solidFill>
                  <a:schemeClr val="bg2"/>
                </a:solidFill>
                <a:prstDash val="solid"/>
                <a:round/>
              </a:ln>
            </p:spPr>
            <p:txBody>
              <a:bodyPr rtlCol="0" anchor="ctr"/>
              <a:lstStyle/>
              <a:p>
                <a:endParaRPr lang="en-AU" noProof="0" dirty="0"/>
              </a:p>
            </p:txBody>
          </p:sp>
          <p:sp>
            <p:nvSpPr>
              <p:cNvPr id="44" name="Freeform: Shape 43">
                <a:extLst>
                  <a:ext uri="{FF2B5EF4-FFF2-40B4-BE49-F238E27FC236}">
                    <a16:creationId xmlns:a16="http://schemas.microsoft.com/office/drawing/2014/main" id="{5CF2B12F-E26C-41BA-559A-7E3B15C3EF03}"/>
                  </a:ext>
                </a:extLst>
              </p:cNvPr>
              <p:cNvSpPr/>
              <p:nvPr/>
            </p:nvSpPr>
            <p:spPr>
              <a:xfrm>
                <a:off x="6032127" y="3671044"/>
                <a:ext cx="157932" cy="8441"/>
              </a:xfrm>
              <a:custGeom>
                <a:avLst/>
                <a:gdLst>
                  <a:gd name="connsiteX0" fmla="*/ 0 w 157932"/>
                  <a:gd name="connsiteY0" fmla="*/ 0 h 8441"/>
                  <a:gd name="connsiteX1" fmla="*/ 157932 w 157932"/>
                  <a:gd name="connsiteY1" fmla="*/ 0 h 8441"/>
                </a:gdLst>
                <a:ahLst/>
                <a:cxnLst>
                  <a:cxn ang="0">
                    <a:pos x="connsiteX0" y="connsiteY0"/>
                  </a:cxn>
                  <a:cxn ang="0">
                    <a:pos x="connsiteX1" y="connsiteY1"/>
                  </a:cxn>
                </a:cxnLst>
                <a:rect l="l" t="t" r="r" b="b"/>
                <a:pathLst>
                  <a:path w="157932" h="8441">
                    <a:moveTo>
                      <a:pt x="0" y="0"/>
                    </a:moveTo>
                    <a:lnTo>
                      <a:pt x="157932" y="0"/>
                    </a:lnTo>
                  </a:path>
                </a:pathLst>
              </a:custGeom>
              <a:ln w="16790" cap="rnd">
                <a:solidFill>
                  <a:schemeClr val="bg2"/>
                </a:solidFill>
                <a:prstDash val="solid"/>
                <a:round/>
              </a:ln>
            </p:spPr>
            <p:txBody>
              <a:bodyPr rtlCol="0" anchor="ctr"/>
              <a:lstStyle/>
              <a:p>
                <a:endParaRPr lang="en-AU" noProof="0" dirty="0"/>
              </a:p>
            </p:txBody>
          </p:sp>
          <p:sp>
            <p:nvSpPr>
              <p:cNvPr id="45" name="Freeform: Shape 44">
                <a:extLst>
                  <a:ext uri="{FF2B5EF4-FFF2-40B4-BE49-F238E27FC236}">
                    <a16:creationId xmlns:a16="http://schemas.microsoft.com/office/drawing/2014/main" id="{D4C45653-2229-C2A9-A5F3-FB559873D4CC}"/>
                  </a:ext>
                </a:extLst>
              </p:cNvPr>
              <p:cNvSpPr/>
              <p:nvPr/>
            </p:nvSpPr>
            <p:spPr>
              <a:xfrm>
                <a:off x="6032127" y="3843411"/>
                <a:ext cx="75800" cy="8441"/>
              </a:xfrm>
              <a:custGeom>
                <a:avLst/>
                <a:gdLst>
                  <a:gd name="connsiteX0" fmla="*/ 0 w 75800"/>
                  <a:gd name="connsiteY0" fmla="*/ 0 h 8441"/>
                  <a:gd name="connsiteX1" fmla="*/ 75801 w 75800"/>
                  <a:gd name="connsiteY1" fmla="*/ 0 h 8441"/>
                </a:gdLst>
                <a:ahLst/>
                <a:cxnLst>
                  <a:cxn ang="0">
                    <a:pos x="connsiteX0" y="connsiteY0"/>
                  </a:cxn>
                  <a:cxn ang="0">
                    <a:pos x="connsiteX1" y="connsiteY1"/>
                  </a:cxn>
                </a:cxnLst>
                <a:rect l="l" t="t" r="r" b="b"/>
                <a:pathLst>
                  <a:path w="75800" h="8441">
                    <a:moveTo>
                      <a:pt x="0" y="0"/>
                    </a:moveTo>
                    <a:lnTo>
                      <a:pt x="75801" y="0"/>
                    </a:lnTo>
                  </a:path>
                </a:pathLst>
              </a:custGeom>
              <a:ln w="16790" cap="rnd">
                <a:solidFill>
                  <a:schemeClr val="bg2"/>
                </a:solidFill>
                <a:prstDash val="solid"/>
                <a:round/>
              </a:ln>
            </p:spPr>
            <p:txBody>
              <a:bodyPr rtlCol="0" anchor="ctr"/>
              <a:lstStyle/>
              <a:p>
                <a:endParaRPr lang="en-AU" noProof="0" dirty="0"/>
              </a:p>
            </p:txBody>
          </p:sp>
        </p:grpSp>
        <p:sp>
          <p:nvSpPr>
            <p:cNvPr id="46" name="Freeform: Shape 45">
              <a:extLst>
                <a:ext uri="{FF2B5EF4-FFF2-40B4-BE49-F238E27FC236}">
                  <a16:creationId xmlns:a16="http://schemas.microsoft.com/office/drawing/2014/main" id="{21825B6C-CA15-56E9-251C-28D5E4B10C85}"/>
                </a:ext>
              </a:extLst>
            </p:cNvPr>
            <p:cNvSpPr/>
            <p:nvPr/>
          </p:nvSpPr>
          <p:spPr>
            <a:xfrm>
              <a:off x="5867442" y="3940061"/>
              <a:ext cx="313079" cy="72339"/>
            </a:xfrm>
            <a:custGeom>
              <a:avLst/>
              <a:gdLst>
                <a:gd name="connsiteX0" fmla="*/ 0 w 313079"/>
                <a:gd name="connsiteY0" fmla="*/ 43894 h 72339"/>
                <a:gd name="connsiteX1" fmla="*/ 99183 w 313079"/>
                <a:gd name="connsiteY1" fmla="*/ 43894 h 72339"/>
                <a:gd name="connsiteX2" fmla="*/ 144342 w 313079"/>
                <a:gd name="connsiteY2" fmla="*/ 15025 h 72339"/>
                <a:gd name="connsiteX3" fmla="*/ 195580 w 313079"/>
                <a:gd name="connsiteY3" fmla="*/ 0 h 72339"/>
                <a:gd name="connsiteX4" fmla="*/ 276951 w 313079"/>
                <a:gd name="connsiteY4" fmla="*/ 0 h 72339"/>
                <a:gd name="connsiteX5" fmla="*/ 313079 w 313079"/>
                <a:gd name="connsiteY5" fmla="*/ 36128 h 72339"/>
                <a:gd name="connsiteX6" fmla="*/ 313079 w 313079"/>
                <a:gd name="connsiteY6" fmla="*/ 36128 h 72339"/>
                <a:gd name="connsiteX7" fmla="*/ 276951 w 313079"/>
                <a:gd name="connsiteY7" fmla="*/ 72340 h 72339"/>
                <a:gd name="connsiteX8" fmla="*/ 268510 w 313079"/>
                <a:gd name="connsiteY8" fmla="*/ 72340 h 7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79" h="72339">
                  <a:moveTo>
                    <a:pt x="0" y="43894"/>
                  </a:moveTo>
                  <a:lnTo>
                    <a:pt x="99183" y="43894"/>
                  </a:lnTo>
                  <a:lnTo>
                    <a:pt x="144342" y="15025"/>
                  </a:lnTo>
                  <a:cubicBezTo>
                    <a:pt x="159621" y="5233"/>
                    <a:pt x="177431" y="0"/>
                    <a:pt x="195580" y="0"/>
                  </a:cubicBezTo>
                  <a:lnTo>
                    <a:pt x="276951" y="0"/>
                  </a:lnTo>
                  <a:cubicBezTo>
                    <a:pt x="296872" y="0"/>
                    <a:pt x="313079" y="16207"/>
                    <a:pt x="313079" y="36128"/>
                  </a:cubicBezTo>
                  <a:lnTo>
                    <a:pt x="313079" y="36128"/>
                  </a:lnTo>
                  <a:cubicBezTo>
                    <a:pt x="313079" y="56133"/>
                    <a:pt x="296872" y="72340"/>
                    <a:pt x="276951" y="72340"/>
                  </a:cubicBezTo>
                  <a:lnTo>
                    <a:pt x="268510" y="72340"/>
                  </a:lnTo>
                </a:path>
              </a:pathLst>
            </a:custGeom>
            <a:noFill/>
            <a:ln w="16790" cap="rnd">
              <a:solidFill>
                <a:schemeClr val="bg2"/>
              </a:solidFill>
              <a:prstDash val="solid"/>
              <a:round/>
            </a:ln>
          </p:spPr>
          <p:txBody>
            <a:bodyPr rtlCol="0" anchor="ctr"/>
            <a:lstStyle/>
            <a:p>
              <a:endParaRPr lang="en-AU" noProof="0" dirty="0"/>
            </a:p>
          </p:txBody>
        </p:sp>
        <p:sp>
          <p:nvSpPr>
            <p:cNvPr id="47" name="Freeform: Shape 46">
              <a:extLst>
                <a:ext uri="{FF2B5EF4-FFF2-40B4-BE49-F238E27FC236}">
                  <a16:creationId xmlns:a16="http://schemas.microsoft.com/office/drawing/2014/main" id="{33492382-F738-DF4A-BF6F-15716937B6FF}"/>
                </a:ext>
              </a:extLst>
            </p:cNvPr>
            <p:cNvSpPr/>
            <p:nvPr/>
          </p:nvSpPr>
          <p:spPr>
            <a:xfrm>
              <a:off x="5867442" y="3947263"/>
              <a:ext cx="480908" cy="146172"/>
            </a:xfrm>
            <a:custGeom>
              <a:avLst/>
              <a:gdLst>
                <a:gd name="connsiteX0" fmla="*/ 220818 w 480908"/>
                <a:gd name="connsiteY0" fmla="*/ 65138 h 146172"/>
                <a:gd name="connsiteX1" fmla="*/ 342116 w 480908"/>
                <a:gd name="connsiteY1" fmla="*/ 65138 h 146172"/>
                <a:gd name="connsiteX2" fmla="*/ 371407 w 480908"/>
                <a:gd name="connsiteY2" fmla="*/ 55093 h 146172"/>
                <a:gd name="connsiteX3" fmla="*/ 426612 w 480908"/>
                <a:gd name="connsiteY3" fmla="*/ 7654 h 146172"/>
                <a:gd name="connsiteX4" fmla="*/ 473122 w 480908"/>
                <a:gd name="connsiteY4" fmla="*/ 11791 h 146172"/>
                <a:gd name="connsiteX5" fmla="*/ 473122 w 480908"/>
                <a:gd name="connsiteY5" fmla="*/ 11791 h 146172"/>
                <a:gd name="connsiteX6" fmla="*/ 469070 w 480908"/>
                <a:gd name="connsiteY6" fmla="*/ 58554 h 146172"/>
                <a:gd name="connsiteX7" fmla="*/ 401795 w 480908"/>
                <a:gd name="connsiteY7" fmla="*/ 120849 h 146172"/>
                <a:gd name="connsiteX8" fmla="*/ 337221 w 480908"/>
                <a:gd name="connsiteY8" fmla="*/ 146172 h 146172"/>
                <a:gd name="connsiteX9" fmla="*/ 0 w 480908"/>
                <a:gd name="connsiteY9" fmla="*/ 146172 h 14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908" h="146172">
                  <a:moveTo>
                    <a:pt x="220818" y="65138"/>
                  </a:moveTo>
                  <a:lnTo>
                    <a:pt x="342116" y="65138"/>
                  </a:lnTo>
                  <a:cubicBezTo>
                    <a:pt x="352752" y="65138"/>
                    <a:pt x="363050" y="61593"/>
                    <a:pt x="371407" y="55093"/>
                  </a:cubicBezTo>
                  <a:lnTo>
                    <a:pt x="426612" y="7654"/>
                  </a:lnTo>
                  <a:cubicBezTo>
                    <a:pt x="440624" y="-3994"/>
                    <a:pt x="461389" y="-2137"/>
                    <a:pt x="473122" y="11791"/>
                  </a:cubicBezTo>
                  <a:lnTo>
                    <a:pt x="473122" y="11791"/>
                  </a:lnTo>
                  <a:cubicBezTo>
                    <a:pt x="484939" y="25803"/>
                    <a:pt x="483082" y="46737"/>
                    <a:pt x="469070" y="58554"/>
                  </a:cubicBezTo>
                  <a:lnTo>
                    <a:pt x="401795" y="120849"/>
                  </a:lnTo>
                  <a:cubicBezTo>
                    <a:pt x="384237" y="137140"/>
                    <a:pt x="361109" y="146172"/>
                    <a:pt x="337221" y="146172"/>
                  </a:cubicBezTo>
                  <a:lnTo>
                    <a:pt x="0" y="146172"/>
                  </a:lnTo>
                </a:path>
              </a:pathLst>
            </a:custGeom>
            <a:noFill/>
            <a:ln w="16790" cap="rnd">
              <a:solidFill>
                <a:schemeClr val="bg2"/>
              </a:solidFill>
              <a:prstDash val="solid"/>
              <a:round/>
            </a:ln>
          </p:spPr>
          <p:txBody>
            <a:bodyPr rtlCol="0" anchor="ctr"/>
            <a:lstStyle/>
            <a:p>
              <a:endParaRPr lang="en-AU" noProof="0" dirty="0"/>
            </a:p>
          </p:txBody>
        </p:sp>
      </p:grpSp>
      <p:grpSp>
        <p:nvGrpSpPr>
          <p:cNvPr id="48" name="Graphic 15">
            <a:extLst>
              <a:ext uri="{FF2B5EF4-FFF2-40B4-BE49-F238E27FC236}">
                <a16:creationId xmlns:a16="http://schemas.microsoft.com/office/drawing/2014/main" id="{6706EB67-F52D-C395-892E-4EC158E57F28}"/>
              </a:ext>
              <a:ext uri="{C183D7F6-B498-43B3-948B-1728B52AA6E4}">
                <adec:decorative xmlns:adec="http://schemas.microsoft.com/office/drawing/2017/decorative" val="1"/>
              </a:ext>
            </a:extLst>
          </p:cNvPr>
          <p:cNvGrpSpPr/>
          <p:nvPr/>
        </p:nvGrpSpPr>
        <p:grpSpPr>
          <a:xfrm>
            <a:off x="2247637" y="3693988"/>
            <a:ext cx="488366" cy="600401"/>
            <a:chOff x="2369949" y="3518693"/>
            <a:chExt cx="488366" cy="600401"/>
          </a:xfrm>
          <a:noFill/>
        </p:grpSpPr>
        <p:grpSp>
          <p:nvGrpSpPr>
            <p:cNvPr id="49" name="Graphic 15">
              <a:extLst>
                <a:ext uri="{FF2B5EF4-FFF2-40B4-BE49-F238E27FC236}">
                  <a16:creationId xmlns:a16="http://schemas.microsoft.com/office/drawing/2014/main" id="{480A0AF1-1FE3-B410-A240-E61800719BD5}"/>
                </a:ext>
              </a:extLst>
            </p:cNvPr>
            <p:cNvGrpSpPr/>
            <p:nvPr/>
          </p:nvGrpSpPr>
          <p:grpSpPr>
            <a:xfrm>
              <a:off x="2369949" y="3518693"/>
              <a:ext cx="394586" cy="548059"/>
              <a:chOff x="2369949" y="3518693"/>
              <a:chExt cx="394586" cy="548059"/>
            </a:xfrm>
            <a:noFill/>
          </p:grpSpPr>
          <p:sp>
            <p:nvSpPr>
              <p:cNvPr id="50" name="Freeform: Shape 49">
                <a:extLst>
                  <a:ext uri="{FF2B5EF4-FFF2-40B4-BE49-F238E27FC236}">
                    <a16:creationId xmlns:a16="http://schemas.microsoft.com/office/drawing/2014/main" id="{63019C6A-6B5B-60BC-927C-F3ACD2DDF3C1}"/>
                  </a:ext>
                </a:extLst>
              </p:cNvPr>
              <p:cNvSpPr/>
              <p:nvPr/>
            </p:nvSpPr>
            <p:spPr>
              <a:xfrm>
                <a:off x="2369949" y="3518693"/>
                <a:ext cx="394586" cy="548059"/>
              </a:xfrm>
              <a:custGeom>
                <a:avLst/>
                <a:gdLst>
                  <a:gd name="connsiteX0" fmla="*/ 235621 w 394586"/>
                  <a:gd name="connsiteY0" fmla="*/ 548059 h 548059"/>
                  <a:gd name="connsiteX1" fmla="*/ 13409 w 394586"/>
                  <a:gd name="connsiteY1" fmla="*/ 548059 h 548059"/>
                  <a:gd name="connsiteX2" fmla="*/ 0 w 394586"/>
                  <a:gd name="connsiteY2" fmla="*/ 534651 h 548059"/>
                  <a:gd name="connsiteX3" fmla="*/ 0 w 394586"/>
                  <a:gd name="connsiteY3" fmla="*/ 13409 h 548059"/>
                  <a:gd name="connsiteX4" fmla="*/ 13409 w 394586"/>
                  <a:gd name="connsiteY4" fmla="*/ 0 h 548059"/>
                  <a:gd name="connsiteX5" fmla="*/ 310015 w 394586"/>
                  <a:gd name="connsiteY5" fmla="*/ 0 h 548059"/>
                  <a:gd name="connsiteX6" fmla="*/ 310015 w 394586"/>
                  <a:gd name="connsiteY6" fmla="*/ 71163 h 548059"/>
                  <a:gd name="connsiteX7" fmla="*/ 323424 w 394586"/>
                  <a:gd name="connsiteY7" fmla="*/ 84572 h 548059"/>
                  <a:gd name="connsiteX8" fmla="*/ 394587 w 394586"/>
                  <a:gd name="connsiteY8" fmla="*/ 84572 h 548059"/>
                  <a:gd name="connsiteX9" fmla="*/ 394587 w 394586"/>
                  <a:gd name="connsiteY9" fmla="*/ 265750 h 548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586" h="548059">
                    <a:moveTo>
                      <a:pt x="235621" y="548059"/>
                    </a:moveTo>
                    <a:lnTo>
                      <a:pt x="13409" y="548059"/>
                    </a:lnTo>
                    <a:cubicBezTo>
                      <a:pt x="6058" y="548059"/>
                      <a:pt x="0" y="542082"/>
                      <a:pt x="0" y="534651"/>
                    </a:cubicBezTo>
                    <a:lnTo>
                      <a:pt x="0" y="13409"/>
                    </a:lnTo>
                    <a:cubicBezTo>
                      <a:pt x="0" y="6058"/>
                      <a:pt x="5977" y="0"/>
                      <a:pt x="13409" y="0"/>
                    </a:cubicBezTo>
                    <a:lnTo>
                      <a:pt x="310015" y="0"/>
                    </a:lnTo>
                    <a:lnTo>
                      <a:pt x="310015" y="71163"/>
                    </a:lnTo>
                    <a:cubicBezTo>
                      <a:pt x="310015" y="78513"/>
                      <a:pt x="315992" y="84572"/>
                      <a:pt x="323424" y="84572"/>
                    </a:cubicBezTo>
                    <a:lnTo>
                      <a:pt x="394587" y="84572"/>
                    </a:lnTo>
                    <a:lnTo>
                      <a:pt x="394587" y="265750"/>
                    </a:lnTo>
                  </a:path>
                </a:pathLst>
              </a:custGeom>
              <a:noFill/>
              <a:ln w="15977" cap="rnd">
                <a:solidFill>
                  <a:schemeClr val="bg2"/>
                </a:solidFill>
                <a:prstDash val="solid"/>
                <a:round/>
              </a:ln>
            </p:spPr>
            <p:txBody>
              <a:bodyPr rtlCol="0" anchor="ctr"/>
              <a:lstStyle/>
              <a:p>
                <a:endParaRPr lang="en-AU" noProof="0" dirty="0"/>
              </a:p>
            </p:txBody>
          </p:sp>
          <p:sp>
            <p:nvSpPr>
              <p:cNvPr id="51" name="Freeform: Shape 50">
                <a:extLst>
                  <a:ext uri="{FF2B5EF4-FFF2-40B4-BE49-F238E27FC236}">
                    <a16:creationId xmlns:a16="http://schemas.microsoft.com/office/drawing/2014/main" id="{99AF5B07-3219-FD54-7225-DF86E08B9CF2}"/>
                  </a:ext>
                </a:extLst>
              </p:cNvPr>
              <p:cNvSpPr/>
              <p:nvPr/>
            </p:nvSpPr>
            <p:spPr>
              <a:xfrm>
                <a:off x="2698865" y="4066752"/>
                <a:ext cx="60662" cy="8077"/>
              </a:xfrm>
              <a:custGeom>
                <a:avLst/>
                <a:gdLst>
                  <a:gd name="connsiteX0" fmla="*/ 60662 w 60662"/>
                  <a:gd name="connsiteY0" fmla="*/ 0 h 8077"/>
                  <a:gd name="connsiteX1" fmla="*/ 0 w 60662"/>
                  <a:gd name="connsiteY1" fmla="*/ 0 h 8077"/>
                </a:gdLst>
                <a:ahLst/>
                <a:cxnLst>
                  <a:cxn ang="0">
                    <a:pos x="connsiteX0" y="connsiteY0"/>
                  </a:cxn>
                  <a:cxn ang="0">
                    <a:pos x="connsiteX1" y="connsiteY1"/>
                  </a:cxn>
                </a:cxnLst>
                <a:rect l="l" t="t" r="r" b="b"/>
                <a:pathLst>
                  <a:path w="60662" h="8077">
                    <a:moveTo>
                      <a:pt x="60662" y="0"/>
                    </a:moveTo>
                    <a:lnTo>
                      <a:pt x="0" y="0"/>
                    </a:lnTo>
                  </a:path>
                </a:pathLst>
              </a:custGeom>
              <a:ln w="15977" cap="rnd">
                <a:solidFill>
                  <a:schemeClr val="bg2"/>
                </a:solidFill>
                <a:prstDash val="solid"/>
                <a:round/>
              </a:ln>
            </p:spPr>
            <p:txBody>
              <a:bodyPr rtlCol="0" anchor="ctr"/>
              <a:lstStyle/>
              <a:p>
                <a:endParaRPr lang="en-AU" noProof="0" dirty="0"/>
              </a:p>
            </p:txBody>
          </p:sp>
          <p:sp>
            <p:nvSpPr>
              <p:cNvPr id="52" name="Freeform: Shape 51">
                <a:extLst>
                  <a:ext uri="{FF2B5EF4-FFF2-40B4-BE49-F238E27FC236}">
                    <a16:creationId xmlns:a16="http://schemas.microsoft.com/office/drawing/2014/main" id="{F7DE4DB4-90D4-56D2-5659-D8ED10B88F94}"/>
                  </a:ext>
                </a:extLst>
              </p:cNvPr>
              <p:cNvSpPr/>
              <p:nvPr/>
            </p:nvSpPr>
            <p:spPr>
              <a:xfrm>
                <a:off x="2679883" y="3518693"/>
                <a:ext cx="84571" cy="84490"/>
              </a:xfrm>
              <a:custGeom>
                <a:avLst/>
                <a:gdLst>
                  <a:gd name="connsiteX0" fmla="*/ 0 w 84571"/>
                  <a:gd name="connsiteY0" fmla="*/ 0 h 84490"/>
                  <a:gd name="connsiteX1" fmla="*/ 84572 w 84571"/>
                  <a:gd name="connsiteY1" fmla="*/ 84491 h 84490"/>
                </a:gdLst>
                <a:ahLst/>
                <a:cxnLst>
                  <a:cxn ang="0">
                    <a:pos x="connsiteX0" y="connsiteY0"/>
                  </a:cxn>
                  <a:cxn ang="0">
                    <a:pos x="connsiteX1" y="connsiteY1"/>
                  </a:cxn>
                </a:cxnLst>
                <a:rect l="l" t="t" r="r" b="b"/>
                <a:pathLst>
                  <a:path w="84571" h="84490">
                    <a:moveTo>
                      <a:pt x="0" y="0"/>
                    </a:moveTo>
                    <a:lnTo>
                      <a:pt x="84572" y="84491"/>
                    </a:lnTo>
                  </a:path>
                </a:pathLst>
              </a:custGeom>
              <a:ln w="15977" cap="rnd">
                <a:solidFill>
                  <a:schemeClr val="bg2"/>
                </a:solidFill>
                <a:prstDash val="solid"/>
                <a:round/>
              </a:ln>
            </p:spPr>
            <p:txBody>
              <a:bodyPr rtlCol="0" anchor="ctr"/>
              <a:lstStyle/>
              <a:p>
                <a:endParaRPr lang="en-AU" noProof="0" dirty="0"/>
              </a:p>
            </p:txBody>
          </p:sp>
          <p:sp>
            <p:nvSpPr>
              <p:cNvPr id="53" name="Freeform: Shape 52">
                <a:extLst>
                  <a:ext uri="{FF2B5EF4-FFF2-40B4-BE49-F238E27FC236}">
                    <a16:creationId xmlns:a16="http://schemas.microsoft.com/office/drawing/2014/main" id="{B6811443-8015-39F6-64AF-9D2F689B2D96}"/>
                  </a:ext>
                </a:extLst>
              </p:cNvPr>
              <p:cNvSpPr/>
              <p:nvPr/>
            </p:nvSpPr>
            <p:spPr>
              <a:xfrm>
                <a:off x="2452582" y="3603184"/>
                <a:ext cx="71082" cy="8077"/>
              </a:xfrm>
              <a:custGeom>
                <a:avLst/>
                <a:gdLst>
                  <a:gd name="connsiteX0" fmla="*/ 0 w 71082"/>
                  <a:gd name="connsiteY0" fmla="*/ 0 h 8077"/>
                  <a:gd name="connsiteX1" fmla="*/ 71082 w 71082"/>
                  <a:gd name="connsiteY1" fmla="*/ 0 h 8077"/>
                </a:gdLst>
                <a:ahLst/>
                <a:cxnLst>
                  <a:cxn ang="0">
                    <a:pos x="connsiteX0" y="connsiteY0"/>
                  </a:cxn>
                  <a:cxn ang="0">
                    <a:pos x="connsiteX1" y="connsiteY1"/>
                  </a:cxn>
                </a:cxnLst>
                <a:rect l="l" t="t" r="r" b="b"/>
                <a:pathLst>
                  <a:path w="71082" h="8077">
                    <a:moveTo>
                      <a:pt x="0" y="0"/>
                    </a:moveTo>
                    <a:lnTo>
                      <a:pt x="71082" y="0"/>
                    </a:lnTo>
                  </a:path>
                </a:pathLst>
              </a:custGeom>
              <a:ln w="15977" cap="rnd">
                <a:solidFill>
                  <a:schemeClr val="bg2"/>
                </a:solidFill>
                <a:prstDash val="solid"/>
                <a:round/>
              </a:ln>
            </p:spPr>
            <p:txBody>
              <a:bodyPr rtlCol="0" anchor="ctr"/>
              <a:lstStyle/>
              <a:p>
                <a:endParaRPr lang="en-AU" noProof="0" dirty="0"/>
              </a:p>
            </p:txBody>
          </p:sp>
          <p:sp>
            <p:nvSpPr>
              <p:cNvPr id="54" name="Freeform: Shape 53">
                <a:extLst>
                  <a:ext uri="{FF2B5EF4-FFF2-40B4-BE49-F238E27FC236}">
                    <a16:creationId xmlns:a16="http://schemas.microsoft.com/office/drawing/2014/main" id="{08D038CC-0D40-49CC-A0C7-A1AA2A8D31E9}"/>
                  </a:ext>
                </a:extLst>
              </p:cNvPr>
              <p:cNvSpPr/>
              <p:nvPr/>
            </p:nvSpPr>
            <p:spPr>
              <a:xfrm>
                <a:off x="2452582" y="3938158"/>
                <a:ext cx="71082" cy="8077"/>
              </a:xfrm>
              <a:custGeom>
                <a:avLst/>
                <a:gdLst>
                  <a:gd name="connsiteX0" fmla="*/ 0 w 71082"/>
                  <a:gd name="connsiteY0" fmla="*/ 0 h 8077"/>
                  <a:gd name="connsiteX1" fmla="*/ 71082 w 71082"/>
                  <a:gd name="connsiteY1" fmla="*/ 0 h 8077"/>
                </a:gdLst>
                <a:ahLst/>
                <a:cxnLst>
                  <a:cxn ang="0">
                    <a:pos x="connsiteX0" y="connsiteY0"/>
                  </a:cxn>
                  <a:cxn ang="0">
                    <a:pos x="connsiteX1" y="connsiteY1"/>
                  </a:cxn>
                </a:cxnLst>
                <a:rect l="l" t="t" r="r" b="b"/>
                <a:pathLst>
                  <a:path w="71082" h="8077">
                    <a:moveTo>
                      <a:pt x="0" y="0"/>
                    </a:moveTo>
                    <a:lnTo>
                      <a:pt x="71082" y="0"/>
                    </a:lnTo>
                  </a:path>
                </a:pathLst>
              </a:custGeom>
              <a:ln w="15977" cap="rnd">
                <a:solidFill>
                  <a:schemeClr val="bg2"/>
                </a:solidFill>
                <a:prstDash val="solid"/>
                <a:round/>
              </a:ln>
            </p:spPr>
            <p:txBody>
              <a:bodyPr rtlCol="0" anchor="ctr"/>
              <a:lstStyle/>
              <a:p>
                <a:endParaRPr lang="en-AU" noProof="0" dirty="0"/>
              </a:p>
            </p:txBody>
          </p:sp>
          <p:sp>
            <p:nvSpPr>
              <p:cNvPr id="55" name="Freeform: Shape 54">
                <a:extLst>
                  <a:ext uri="{FF2B5EF4-FFF2-40B4-BE49-F238E27FC236}">
                    <a16:creationId xmlns:a16="http://schemas.microsoft.com/office/drawing/2014/main" id="{24EB4730-40E2-D8D5-B670-848424203121}"/>
                  </a:ext>
                </a:extLst>
              </p:cNvPr>
              <p:cNvSpPr/>
              <p:nvPr/>
            </p:nvSpPr>
            <p:spPr>
              <a:xfrm>
                <a:off x="2452582" y="3659969"/>
                <a:ext cx="238771" cy="8077"/>
              </a:xfrm>
              <a:custGeom>
                <a:avLst/>
                <a:gdLst>
                  <a:gd name="connsiteX0" fmla="*/ 0 w 238771"/>
                  <a:gd name="connsiteY0" fmla="*/ 0 h 8077"/>
                  <a:gd name="connsiteX1" fmla="*/ 238771 w 238771"/>
                  <a:gd name="connsiteY1" fmla="*/ 0 h 8077"/>
                </a:gdLst>
                <a:ahLst/>
                <a:cxnLst>
                  <a:cxn ang="0">
                    <a:pos x="connsiteX0" y="connsiteY0"/>
                  </a:cxn>
                  <a:cxn ang="0">
                    <a:pos x="connsiteX1" y="connsiteY1"/>
                  </a:cxn>
                </a:cxnLst>
                <a:rect l="l" t="t" r="r" b="b"/>
                <a:pathLst>
                  <a:path w="238771" h="8077">
                    <a:moveTo>
                      <a:pt x="0" y="0"/>
                    </a:moveTo>
                    <a:lnTo>
                      <a:pt x="238771" y="0"/>
                    </a:lnTo>
                  </a:path>
                </a:pathLst>
              </a:custGeom>
              <a:ln w="15977" cap="rnd">
                <a:solidFill>
                  <a:schemeClr val="bg2"/>
                </a:solidFill>
                <a:prstDash val="solid"/>
                <a:round/>
              </a:ln>
            </p:spPr>
            <p:txBody>
              <a:bodyPr rtlCol="0" anchor="ctr"/>
              <a:lstStyle/>
              <a:p>
                <a:endParaRPr lang="en-AU" noProof="0" dirty="0"/>
              </a:p>
            </p:txBody>
          </p:sp>
          <p:sp>
            <p:nvSpPr>
              <p:cNvPr id="56" name="Freeform: Shape 55">
                <a:extLst>
                  <a:ext uri="{FF2B5EF4-FFF2-40B4-BE49-F238E27FC236}">
                    <a16:creationId xmlns:a16="http://schemas.microsoft.com/office/drawing/2014/main" id="{BC79FE63-4A86-B234-36F5-0CD5A33D23CE}"/>
                  </a:ext>
                </a:extLst>
              </p:cNvPr>
              <p:cNvSpPr/>
              <p:nvPr/>
            </p:nvSpPr>
            <p:spPr>
              <a:xfrm>
                <a:off x="2452582" y="3773377"/>
                <a:ext cx="42083" cy="8077"/>
              </a:xfrm>
              <a:custGeom>
                <a:avLst/>
                <a:gdLst>
                  <a:gd name="connsiteX0" fmla="*/ 0 w 42083"/>
                  <a:gd name="connsiteY0" fmla="*/ 0 h 8077"/>
                  <a:gd name="connsiteX1" fmla="*/ 42084 w 42083"/>
                  <a:gd name="connsiteY1" fmla="*/ 0 h 8077"/>
                </a:gdLst>
                <a:ahLst/>
                <a:cxnLst>
                  <a:cxn ang="0">
                    <a:pos x="connsiteX0" y="connsiteY0"/>
                  </a:cxn>
                  <a:cxn ang="0">
                    <a:pos x="connsiteX1" y="connsiteY1"/>
                  </a:cxn>
                </a:cxnLst>
                <a:rect l="l" t="t" r="r" b="b"/>
                <a:pathLst>
                  <a:path w="42083" h="8077">
                    <a:moveTo>
                      <a:pt x="0" y="0"/>
                    </a:moveTo>
                    <a:lnTo>
                      <a:pt x="42084" y="0"/>
                    </a:lnTo>
                  </a:path>
                </a:pathLst>
              </a:custGeom>
              <a:ln w="15977" cap="rnd">
                <a:solidFill>
                  <a:schemeClr val="bg2"/>
                </a:solidFill>
                <a:prstDash val="solid"/>
                <a:round/>
              </a:ln>
            </p:spPr>
            <p:txBody>
              <a:bodyPr rtlCol="0" anchor="ctr"/>
              <a:lstStyle/>
              <a:p>
                <a:endParaRPr lang="en-AU" noProof="0" dirty="0"/>
              </a:p>
            </p:txBody>
          </p:sp>
          <p:sp>
            <p:nvSpPr>
              <p:cNvPr id="57" name="Freeform: Shape 56">
                <a:extLst>
                  <a:ext uri="{FF2B5EF4-FFF2-40B4-BE49-F238E27FC236}">
                    <a16:creationId xmlns:a16="http://schemas.microsoft.com/office/drawing/2014/main" id="{36446A63-A6B6-9362-FD47-881362C8B655}"/>
                  </a:ext>
                </a:extLst>
              </p:cNvPr>
              <p:cNvSpPr/>
              <p:nvPr/>
            </p:nvSpPr>
            <p:spPr>
              <a:xfrm>
                <a:off x="2537396" y="3773377"/>
                <a:ext cx="68174" cy="8077"/>
              </a:xfrm>
              <a:custGeom>
                <a:avLst/>
                <a:gdLst>
                  <a:gd name="connsiteX0" fmla="*/ 0 w 68174"/>
                  <a:gd name="connsiteY0" fmla="*/ 0 h 8077"/>
                  <a:gd name="connsiteX1" fmla="*/ 68174 w 68174"/>
                  <a:gd name="connsiteY1" fmla="*/ 0 h 8077"/>
                </a:gdLst>
                <a:ahLst/>
                <a:cxnLst>
                  <a:cxn ang="0">
                    <a:pos x="connsiteX0" y="connsiteY0"/>
                  </a:cxn>
                  <a:cxn ang="0">
                    <a:pos x="connsiteX1" y="connsiteY1"/>
                  </a:cxn>
                </a:cxnLst>
                <a:rect l="l" t="t" r="r" b="b"/>
                <a:pathLst>
                  <a:path w="68174" h="8077">
                    <a:moveTo>
                      <a:pt x="0" y="0"/>
                    </a:moveTo>
                    <a:lnTo>
                      <a:pt x="68174" y="0"/>
                    </a:lnTo>
                  </a:path>
                </a:pathLst>
              </a:custGeom>
              <a:ln w="15977" cap="rnd">
                <a:solidFill>
                  <a:schemeClr val="bg2"/>
                </a:solidFill>
                <a:prstDash val="solid"/>
                <a:round/>
              </a:ln>
            </p:spPr>
            <p:txBody>
              <a:bodyPr rtlCol="0" anchor="ctr"/>
              <a:lstStyle/>
              <a:p>
                <a:endParaRPr lang="en-AU" noProof="0" dirty="0"/>
              </a:p>
            </p:txBody>
          </p:sp>
          <p:sp>
            <p:nvSpPr>
              <p:cNvPr id="58" name="Freeform: Shape 57">
                <a:extLst>
                  <a:ext uri="{FF2B5EF4-FFF2-40B4-BE49-F238E27FC236}">
                    <a16:creationId xmlns:a16="http://schemas.microsoft.com/office/drawing/2014/main" id="{04445E63-9CAE-6EAA-9C13-04FF0B929D28}"/>
                  </a:ext>
                </a:extLst>
              </p:cNvPr>
              <p:cNvSpPr/>
              <p:nvPr/>
            </p:nvSpPr>
            <p:spPr>
              <a:xfrm>
                <a:off x="2452582" y="3716673"/>
                <a:ext cx="238771" cy="8077"/>
              </a:xfrm>
              <a:custGeom>
                <a:avLst/>
                <a:gdLst>
                  <a:gd name="connsiteX0" fmla="*/ 0 w 238771"/>
                  <a:gd name="connsiteY0" fmla="*/ 0 h 8077"/>
                  <a:gd name="connsiteX1" fmla="*/ 238771 w 238771"/>
                  <a:gd name="connsiteY1" fmla="*/ 0 h 8077"/>
                </a:gdLst>
                <a:ahLst/>
                <a:cxnLst>
                  <a:cxn ang="0">
                    <a:pos x="connsiteX0" y="connsiteY0"/>
                  </a:cxn>
                  <a:cxn ang="0">
                    <a:pos x="connsiteX1" y="connsiteY1"/>
                  </a:cxn>
                </a:cxnLst>
                <a:rect l="l" t="t" r="r" b="b"/>
                <a:pathLst>
                  <a:path w="238771" h="8077">
                    <a:moveTo>
                      <a:pt x="0" y="0"/>
                    </a:moveTo>
                    <a:lnTo>
                      <a:pt x="238771" y="0"/>
                    </a:lnTo>
                  </a:path>
                </a:pathLst>
              </a:custGeom>
              <a:ln w="15977" cap="rnd">
                <a:solidFill>
                  <a:schemeClr val="bg2"/>
                </a:solidFill>
                <a:prstDash val="solid"/>
                <a:round/>
              </a:ln>
            </p:spPr>
            <p:txBody>
              <a:bodyPr rtlCol="0" anchor="ctr"/>
              <a:lstStyle/>
              <a:p>
                <a:endParaRPr lang="en-AU" noProof="0" dirty="0"/>
              </a:p>
            </p:txBody>
          </p:sp>
          <p:sp>
            <p:nvSpPr>
              <p:cNvPr id="59" name="Freeform: Shape 58">
                <a:extLst>
                  <a:ext uri="{FF2B5EF4-FFF2-40B4-BE49-F238E27FC236}">
                    <a16:creationId xmlns:a16="http://schemas.microsoft.com/office/drawing/2014/main" id="{B0966969-D7C6-C4CE-91A4-50294F223190}"/>
                  </a:ext>
                </a:extLst>
              </p:cNvPr>
              <p:cNvSpPr/>
              <p:nvPr/>
            </p:nvSpPr>
            <p:spPr>
              <a:xfrm>
                <a:off x="2452582" y="3994862"/>
                <a:ext cx="114619" cy="8077"/>
              </a:xfrm>
              <a:custGeom>
                <a:avLst/>
                <a:gdLst>
                  <a:gd name="connsiteX0" fmla="*/ 0 w 114619"/>
                  <a:gd name="connsiteY0" fmla="*/ 0 h 8077"/>
                  <a:gd name="connsiteX1" fmla="*/ 114620 w 114619"/>
                  <a:gd name="connsiteY1" fmla="*/ 0 h 8077"/>
                </a:gdLst>
                <a:ahLst/>
                <a:cxnLst>
                  <a:cxn ang="0">
                    <a:pos x="connsiteX0" y="connsiteY0"/>
                  </a:cxn>
                  <a:cxn ang="0">
                    <a:pos x="connsiteX1" y="connsiteY1"/>
                  </a:cxn>
                </a:cxnLst>
                <a:rect l="l" t="t" r="r" b="b"/>
                <a:pathLst>
                  <a:path w="114619" h="8077">
                    <a:moveTo>
                      <a:pt x="0" y="0"/>
                    </a:moveTo>
                    <a:lnTo>
                      <a:pt x="114620" y="0"/>
                    </a:lnTo>
                  </a:path>
                </a:pathLst>
              </a:custGeom>
              <a:ln w="15977" cap="rnd">
                <a:solidFill>
                  <a:schemeClr val="bg2"/>
                </a:solidFill>
                <a:prstDash val="solid"/>
                <a:round/>
              </a:ln>
            </p:spPr>
            <p:txBody>
              <a:bodyPr rtlCol="0" anchor="ctr"/>
              <a:lstStyle/>
              <a:p>
                <a:endParaRPr lang="en-AU" noProof="0" dirty="0"/>
              </a:p>
            </p:txBody>
          </p:sp>
        </p:grpSp>
        <p:sp>
          <p:nvSpPr>
            <p:cNvPr id="60" name="Freeform: Shape 59">
              <a:extLst>
                <a:ext uri="{FF2B5EF4-FFF2-40B4-BE49-F238E27FC236}">
                  <a16:creationId xmlns:a16="http://schemas.microsoft.com/office/drawing/2014/main" id="{66294ADE-45BE-203C-037B-FB3AEFF47C17}"/>
                </a:ext>
              </a:extLst>
            </p:cNvPr>
            <p:cNvSpPr/>
            <p:nvPr/>
          </p:nvSpPr>
          <p:spPr>
            <a:xfrm>
              <a:off x="2621660" y="3764896"/>
              <a:ext cx="219758" cy="230209"/>
            </a:xfrm>
            <a:custGeom>
              <a:avLst/>
              <a:gdLst>
                <a:gd name="connsiteX0" fmla="*/ 117432 w 219758"/>
                <a:gd name="connsiteY0" fmla="*/ 2666 h 230209"/>
                <a:gd name="connsiteX1" fmla="*/ 131406 w 219758"/>
                <a:gd name="connsiteY1" fmla="*/ 13974 h 230209"/>
                <a:gd name="connsiteX2" fmla="*/ 151842 w 219758"/>
                <a:gd name="connsiteY2" fmla="*/ 20598 h 230209"/>
                <a:gd name="connsiteX3" fmla="*/ 169774 w 219758"/>
                <a:gd name="connsiteY3" fmla="*/ 19709 h 230209"/>
                <a:gd name="connsiteX4" fmla="*/ 181971 w 219758"/>
                <a:gd name="connsiteY4" fmla="*/ 28594 h 230209"/>
                <a:gd name="connsiteX5" fmla="*/ 186656 w 219758"/>
                <a:gd name="connsiteY5" fmla="*/ 45961 h 230209"/>
                <a:gd name="connsiteX6" fmla="*/ 199257 w 219758"/>
                <a:gd name="connsiteY6" fmla="*/ 63328 h 230209"/>
                <a:gd name="connsiteX7" fmla="*/ 214281 w 219758"/>
                <a:gd name="connsiteY7" fmla="*/ 73182 h 230209"/>
                <a:gd name="connsiteX8" fmla="*/ 218966 w 219758"/>
                <a:gd name="connsiteY8" fmla="*/ 87560 h 230209"/>
                <a:gd name="connsiteX9" fmla="*/ 212585 w 219758"/>
                <a:gd name="connsiteY9" fmla="*/ 104361 h 230209"/>
                <a:gd name="connsiteX10" fmla="*/ 212585 w 219758"/>
                <a:gd name="connsiteY10" fmla="*/ 125848 h 230209"/>
                <a:gd name="connsiteX11" fmla="*/ 218966 w 219758"/>
                <a:gd name="connsiteY11" fmla="*/ 142649 h 230209"/>
                <a:gd name="connsiteX12" fmla="*/ 214281 w 219758"/>
                <a:gd name="connsiteY12" fmla="*/ 157027 h 230209"/>
                <a:gd name="connsiteX13" fmla="*/ 199257 w 219758"/>
                <a:gd name="connsiteY13" fmla="*/ 166881 h 230209"/>
                <a:gd name="connsiteX14" fmla="*/ 186656 w 219758"/>
                <a:gd name="connsiteY14" fmla="*/ 184248 h 230209"/>
                <a:gd name="connsiteX15" fmla="*/ 181971 w 219758"/>
                <a:gd name="connsiteY15" fmla="*/ 201615 h 230209"/>
                <a:gd name="connsiteX16" fmla="*/ 169774 w 219758"/>
                <a:gd name="connsiteY16" fmla="*/ 210500 h 230209"/>
                <a:gd name="connsiteX17" fmla="*/ 151842 w 219758"/>
                <a:gd name="connsiteY17" fmla="*/ 209611 h 230209"/>
                <a:gd name="connsiteX18" fmla="*/ 131406 w 219758"/>
                <a:gd name="connsiteY18" fmla="*/ 216235 h 230209"/>
                <a:gd name="connsiteX19" fmla="*/ 117432 w 219758"/>
                <a:gd name="connsiteY19" fmla="*/ 227544 h 230209"/>
                <a:gd name="connsiteX20" fmla="*/ 102327 w 219758"/>
                <a:gd name="connsiteY20" fmla="*/ 227544 h 230209"/>
                <a:gd name="connsiteX21" fmla="*/ 88353 w 219758"/>
                <a:gd name="connsiteY21" fmla="*/ 216235 h 230209"/>
                <a:gd name="connsiteX22" fmla="*/ 67917 w 219758"/>
                <a:gd name="connsiteY22" fmla="*/ 209611 h 230209"/>
                <a:gd name="connsiteX23" fmla="*/ 49985 w 219758"/>
                <a:gd name="connsiteY23" fmla="*/ 210500 h 230209"/>
                <a:gd name="connsiteX24" fmla="*/ 37788 w 219758"/>
                <a:gd name="connsiteY24" fmla="*/ 201615 h 230209"/>
                <a:gd name="connsiteX25" fmla="*/ 33103 w 219758"/>
                <a:gd name="connsiteY25" fmla="*/ 184248 h 230209"/>
                <a:gd name="connsiteX26" fmla="*/ 20502 w 219758"/>
                <a:gd name="connsiteY26" fmla="*/ 166881 h 230209"/>
                <a:gd name="connsiteX27" fmla="*/ 5478 w 219758"/>
                <a:gd name="connsiteY27" fmla="*/ 157027 h 230209"/>
                <a:gd name="connsiteX28" fmla="*/ 793 w 219758"/>
                <a:gd name="connsiteY28" fmla="*/ 142649 h 230209"/>
                <a:gd name="connsiteX29" fmla="*/ 7174 w 219758"/>
                <a:gd name="connsiteY29" fmla="*/ 125848 h 230209"/>
                <a:gd name="connsiteX30" fmla="*/ 7174 w 219758"/>
                <a:gd name="connsiteY30" fmla="*/ 104361 h 230209"/>
                <a:gd name="connsiteX31" fmla="*/ 793 w 219758"/>
                <a:gd name="connsiteY31" fmla="*/ 87560 h 230209"/>
                <a:gd name="connsiteX32" fmla="*/ 5478 w 219758"/>
                <a:gd name="connsiteY32" fmla="*/ 73182 h 230209"/>
                <a:gd name="connsiteX33" fmla="*/ 20502 w 219758"/>
                <a:gd name="connsiteY33" fmla="*/ 63328 h 230209"/>
                <a:gd name="connsiteX34" fmla="*/ 33103 w 219758"/>
                <a:gd name="connsiteY34" fmla="*/ 45961 h 230209"/>
                <a:gd name="connsiteX35" fmla="*/ 37788 w 219758"/>
                <a:gd name="connsiteY35" fmla="*/ 28594 h 230209"/>
                <a:gd name="connsiteX36" fmla="*/ 49985 w 219758"/>
                <a:gd name="connsiteY36" fmla="*/ 19709 h 230209"/>
                <a:gd name="connsiteX37" fmla="*/ 67917 w 219758"/>
                <a:gd name="connsiteY37" fmla="*/ 20598 h 230209"/>
                <a:gd name="connsiteX38" fmla="*/ 88353 w 219758"/>
                <a:gd name="connsiteY38" fmla="*/ 13974 h 230209"/>
                <a:gd name="connsiteX39" fmla="*/ 102327 w 219758"/>
                <a:gd name="connsiteY39" fmla="*/ 2666 h 230209"/>
                <a:gd name="connsiteX40" fmla="*/ 117432 w 219758"/>
                <a:gd name="connsiteY40" fmla="*/ 2666 h 23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9758" h="230209">
                  <a:moveTo>
                    <a:pt x="117432" y="2666"/>
                  </a:moveTo>
                  <a:lnTo>
                    <a:pt x="131406" y="13974"/>
                  </a:lnTo>
                  <a:cubicBezTo>
                    <a:pt x="137141" y="18578"/>
                    <a:pt x="144411" y="21002"/>
                    <a:pt x="151842" y="20598"/>
                  </a:cubicBezTo>
                  <a:lnTo>
                    <a:pt x="169774" y="19709"/>
                  </a:lnTo>
                  <a:cubicBezTo>
                    <a:pt x="175429" y="19467"/>
                    <a:pt x="180517" y="23102"/>
                    <a:pt x="181971" y="28594"/>
                  </a:cubicBezTo>
                  <a:lnTo>
                    <a:pt x="186656" y="45961"/>
                  </a:lnTo>
                  <a:cubicBezTo>
                    <a:pt x="188595" y="53069"/>
                    <a:pt x="193038" y="59289"/>
                    <a:pt x="199257" y="63328"/>
                  </a:cubicBezTo>
                  <a:lnTo>
                    <a:pt x="214281" y="73182"/>
                  </a:lnTo>
                  <a:cubicBezTo>
                    <a:pt x="219047" y="76252"/>
                    <a:pt x="220986" y="82229"/>
                    <a:pt x="218966" y="87560"/>
                  </a:cubicBezTo>
                  <a:lnTo>
                    <a:pt x="212585" y="104361"/>
                  </a:lnTo>
                  <a:cubicBezTo>
                    <a:pt x="209920" y="111308"/>
                    <a:pt x="209920" y="118901"/>
                    <a:pt x="212585" y="125848"/>
                  </a:cubicBezTo>
                  <a:lnTo>
                    <a:pt x="218966" y="142649"/>
                  </a:lnTo>
                  <a:cubicBezTo>
                    <a:pt x="220986" y="147980"/>
                    <a:pt x="218966" y="153957"/>
                    <a:pt x="214281" y="157027"/>
                  </a:cubicBezTo>
                  <a:lnTo>
                    <a:pt x="199257" y="166881"/>
                  </a:lnTo>
                  <a:cubicBezTo>
                    <a:pt x="193038" y="170920"/>
                    <a:pt x="188595" y="177140"/>
                    <a:pt x="186656" y="184248"/>
                  </a:cubicBezTo>
                  <a:lnTo>
                    <a:pt x="181971" y="201615"/>
                  </a:lnTo>
                  <a:cubicBezTo>
                    <a:pt x="180517" y="207107"/>
                    <a:pt x="175429" y="210823"/>
                    <a:pt x="169774" y="210500"/>
                  </a:cubicBezTo>
                  <a:lnTo>
                    <a:pt x="151842" y="209611"/>
                  </a:lnTo>
                  <a:cubicBezTo>
                    <a:pt x="144492" y="209208"/>
                    <a:pt x="137222" y="211631"/>
                    <a:pt x="131406" y="216235"/>
                  </a:cubicBezTo>
                  <a:lnTo>
                    <a:pt x="117432" y="227544"/>
                  </a:lnTo>
                  <a:cubicBezTo>
                    <a:pt x="112989" y="231098"/>
                    <a:pt x="106689" y="231098"/>
                    <a:pt x="102327" y="227544"/>
                  </a:cubicBezTo>
                  <a:lnTo>
                    <a:pt x="88353" y="216235"/>
                  </a:lnTo>
                  <a:cubicBezTo>
                    <a:pt x="82618" y="211631"/>
                    <a:pt x="75348" y="209208"/>
                    <a:pt x="67917" y="209611"/>
                  </a:cubicBezTo>
                  <a:lnTo>
                    <a:pt x="49985" y="210500"/>
                  </a:lnTo>
                  <a:cubicBezTo>
                    <a:pt x="44330" y="210742"/>
                    <a:pt x="39242" y="207107"/>
                    <a:pt x="37788" y="201615"/>
                  </a:cubicBezTo>
                  <a:lnTo>
                    <a:pt x="33103" y="184248"/>
                  </a:lnTo>
                  <a:cubicBezTo>
                    <a:pt x="31164" y="177140"/>
                    <a:pt x="26721" y="170920"/>
                    <a:pt x="20502" y="166881"/>
                  </a:cubicBezTo>
                  <a:lnTo>
                    <a:pt x="5478" y="157027"/>
                  </a:lnTo>
                  <a:cubicBezTo>
                    <a:pt x="712" y="153957"/>
                    <a:pt x="-1227" y="147980"/>
                    <a:pt x="793" y="142649"/>
                  </a:cubicBezTo>
                  <a:lnTo>
                    <a:pt x="7174" y="125848"/>
                  </a:lnTo>
                  <a:cubicBezTo>
                    <a:pt x="9839" y="118901"/>
                    <a:pt x="9839" y="111308"/>
                    <a:pt x="7174" y="104361"/>
                  </a:cubicBezTo>
                  <a:lnTo>
                    <a:pt x="793" y="87560"/>
                  </a:lnTo>
                  <a:cubicBezTo>
                    <a:pt x="-1227" y="82229"/>
                    <a:pt x="793" y="76252"/>
                    <a:pt x="5478" y="73182"/>
                  </a:cubicBezTo>
                  <a:lnTo>
                    <a:pt x="20502" y="63328"/>
                  </a:lnTo>
                  <a:cubicBezTo>
                    <a:pt x="26721" y="59289"/>
                    <a:pt x="31164" y="53069"/>
                    <a:pt x="33103" y="45961"/>
                  </a:cubicBezTo>
                  <a:lnTo>
                    <a:pt x="37788" y="28594"/>
                  </a:lnTo>
                  <a:cubicBezTo>
                    <a:pt x="39242" y="23102"/>
                    <a:pt x="44330" y="19386"/>
                    <a:pt x="49985" y="19709"/>
                  </a:cubicBezTo>
                  <a:lnTo>
                    <a:pt x="67917" y="20598"/>
                  </a:lnTo>
                  <a:cubicBezTo>
                    <a:pt x="75267" y="21002"/>
                    <a:pt x="82537" y="18578"/>
                    <a:pt x="88353" y="13974"/>
                  </a:cubicBezTo>
                  <a:lnTo>
                    <a:pt x="102327" y="2666"/>
                  </a:lnTo>
                  <a:cubicBezTo>
                    <a:pt x="106770" y="-889"/>
                    <a:pt x="113070" y="-889"/>
                    <a:pt x="117432" y="2666"/>
                  </a:cubicBezTo>
                  <a:close/>
                </a:path>
              </a:pathLst>
            </a:custGeom>
            <a:noFill/>
            <a:ln w="15977" cap="rnd">
              <a:solidFill>
                <a:schemeClr val="bg2"/>
              </a:solidFill>
              <a:prstDash val="solid"/>
              <a:round/>
            </a:ln>
          </p:spPr>
          <p:txBody>
            <a:bodyPr rtlCol="0" anchor="ctr"/>
            <a:lstStyle/>
            <a:p>
              <a:endParaRPr lang="en-AU" noProof="0" dirty="0"/>
            </a:p>
          </p:txBody>
        </p:sp>
        <p:sp>
          <p:nvSpPr>
            <p:cNvPr id="61" name="Freeform: Shape 60">
              <a:extLst>
                <a:ext uri="{FF2B5EF4-FFF2-40B4-BE49-F238E27FC236}">
                  <a16:creationId xmlns:a16="http://schemas.microsoft.com/office/drawing/2014/main" id="{5F837B4D-7F25-2549-F214-4237088C45BA}"/>
                </a:ext>
              </a:extLst>
            </p:cNvPr>
            <p:cNvSpPr/>
            <p:nvPr/>
          </p:nvSpPr>
          <p:spPr>
            <a:xfrm>
              <a:off x="2728914" y="3964087"/>
              <a:ext cx="129401" cy="155007"/>
            </a:xfrm>
            <a:custGeom>
              <a:avLst/>
              <a:gdLst>
                <a:gd name="connsiteX0" fmla="*/ 75363 w 129401"/>
                <a:gd name="connsiteY0" fmla="*/ 0 h 155007"/>
                <a:gd name="connsiteX1" fmla="*/ 74717 w 129401"/>
                <a:gd name="connsiteY1" fmla="*/ 2262 h 155007"/>
                <a:gd name="connsiteX2" fmla="*/ 62520 w 129401"/>
                <a:gd name="connsiteY2" fmla="*/ 11147 h 155007"/>
                <a:gd name="connsiteX3" fmla="*/ 44588 w 129401"/>
                <a:gd name="connsiteY3" fmla="*/ 10258 h 155007"/>
                <a:gd name="connsiteX4" fmla="*/ 24152 w 129401"/>
                <a:gd name="connsiteY4" fmla="*/ 16882 h 155007"/>
                <a:gd name="connsiteX5" fmla="*/ 10178 w 129401"/>
                <a:gd name="connsiteY5" fmla="*/ 28191 h 155007"/>
                <a:gd name="connsiteX6" fmla="*/ 0 w 129401"/>
                <a:gd name="connsiteY6" fmla="*/ 30452 h 155007"/>
                <a:gd name="connsiteX7" fmla="*/ 55169 w 129401"/>
                <a:gd name="connsiteY7" fmla="*/ 155008 h 155007"/>
                <a:gd name="connsiteX8" fmla="*/ 75040 w 129401"/>
                <a:gd name="connsiteY8" fmla="*/ 99677 h 155007"/>
                <a:gd name="connsiteX9" fmla="*/ 129402 w 129401"/>
                <a:gd name="connsiteY9" fmla="*/ 122051 h 155007"/>
                <a:gd name="connsiteX10" fmla="*/ 75282 w 129401"/>
                <a:gd name="connsiteY10" fmla="*/ 0 h 15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01" h="155007">
                  <a:moveTo>
                    <a:pt x="75363" y="0"/>
                  </a:moveTo>
                  <a:lnTo>
                    <a:pt x="74717" y="2262"/>
                  </a:lnTo>
                  <a:cubicBezTo>
                    <a:pt x="73263" y="7754"/>
                    <a:pt x="68174" y="11470"/>
                    <a:pt x="62520" y="11147"/>
                  </a:cubicBezTo>
                  <a:lnTo>
                    <a:pt x="44588" y="10258"/>
                  </a:lnTo>
                  <a:cubicBezTo>
                    <a:pt x="37237" y="9855"/>
                    <a:pt x="29968" y="12278"/>
                    <a:pt x="24152" y="16882"/>
                  </a:cubicBezTo>
                  <a:lnTo>
                    <a:pt x="10178" y="28191"/>
                  </a:lnTo>
                  <a:cubicBezTo>
                    <a:pt x="7270" y="30533"/>
                    <a:pt x="3473" y="31179"/>
                    <a:pt x="0" y="30452"/>
                  </a:cubicBezTo>
                  <a:lnTo>
                    <a:pt x="55169" y="155008"/>
                  </a:lnTo>
                  <a:lnTo>
                    <a:pt x="75040" y="99677"/>
                  </a:lnTo>
                  <a:lnTo>
                    <a:pt x="129402" y="122051"/>
                  </a:lnTo>
                  <a:lnTo>
                    <a:pt x="75282" y="0"/>
                  </a:lnTo>
                  <a:close/>
                </a:path>
              </a:pathLst>
            </a:custGeom>
            <a:noFill/>
            <a:ln w="15977" cap="rnd">
              <a:solidFill>
                <a:schemeClr val="bg2"/>
              </a:solidFill>
              <a:prstDash val="solid"/>
              <a:round/>
            </a:ln>
          </p:spPr>
          <p:txBody>
            <a:bodyPr rtlCol="0" anchor="ctr"/>
            <a:lstStyle/>
            <a:p>
              <a:endParaRPr lang="en-AU" noProof="0" dirty="0"/>
            </a:p>
          </p:txBody>
        </p:sp>
        <p:sp>
          <p:nvSpPr>
            <p:cNvPr id="62" name="Freeform: Shape 61">
              <a:extLst>
                <a:ext uri="{FF2B5EF4-FFF2-40B4-BE49-F238E27FC236}">
                  <a16:creationId xmlns:a16="http://schemas.microsoft.com/office/drawing/2014/main" id="{7E76439B-1264-2C8B-7966-BF72A427C758}"/>
                </a:ext>
              </a:extLst>
            </p:cNvPr>
            <p:cNvSpPr/>
            <p:nvPr/>
          </p:nvSpPr>
          <p:spPr>
            <a:xfrm>
              <a:off x="2691353" y="3841632"/>
              <a:ext cx="80371" cy="76494"/>
            </a:xfrm>
            <a:custGeom>
              <a:avLst/>
              <a:gdLst>
                <a:gd name="connsiteX0" fmla="*/ 40226 w 80371"/>
                <a:gd name="connsiteY0" fmla="*/ 0 h 76494"/>
                <a:gd name="connsiteX1" fmla="*/ 52585 w 80371"/>
                <a:gd name="connsiteY1" fmla="*/ 25202 h 76494"/>
                <a:gd name="connsiteX2" fmla="*/ 80371 w 80371"/>
                <a:gd name="connsiteY2" fmla="*/ 29241 h 76494"/>
                <a:gd name="connsiteX3" fmla="*/ 60258 w 80371"/>
                <a:gd name="connsiteY3" fmla="*/ 48788 h 76494"/>
                <a:gd name="connsiteX4" fmla="*/ 65024 w 80371"/>
                <a:gd name="connsiteY4" fmla="*/ 76494 h 76494"/>
                <a:gd name="connsiteX5" fmla="*/ 40226 w 80371"/>
                <a:gd name="connsiteY5" fmla="*/ 63408 h 76494"/>
                <a:gd name="connsiteX6" fmla="*/ 15347 w 80371"/>
                <a:gd name="connsiteY6" fmla="*/ 76494 h 76494"/>
                <a:gd name="connsiteX7" fmla="*/ 20113 w 80371"/>
                <a:gd name="connsiteY7" fmla="*/ 48788 h 76494"/>
                <a:gd name="connsiteX8" fmla="*/ 0 w 80371"/>
                <a:gd name="connsiteY8" fmla="*/ 29241 h 76494"/>
                <a:gd name="connsiteX9" fmla="*/ 27787 w 80371"/>
                <a:gd name="connsiteY9" fmla="*/ 25202 h 76494"/>
                <a:gd name="connsiteX10" fmla="*/ 40226 w 80371"/>
                <a:gd name="connsiteY10" fmla="*/ 0 h 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371" h="76494">
                  <a:moveTo>
                    <a:pt x="40226" y="0"/>
                  </a:moveTo>
                  <a:lnTo>
                    <a:pt x="52585" y="25202"/>
                  </a:lnTo>
                  <a:lnTo>
                    <a:pt x="80371" y="29241"/>
                  </a:lnTo>
                  <a:lnTo>
                    <a:pt x="60258" y="48788"/>
                  </a:lnTo>
                  <a:lnTo>
                    <a:pt x="65024" y="76494"/>
                  </a:lnTo>
                  <a:lnTo>
                    <a:pt x="40226" y="63408"/>
                  </a:lnTo>
                  <a:lnTo>
                    <a:pt x="15347" y="76494"/>
                  </a:lnTo>
                  <a:lnTo>
                    <a:pt x="20113" y="48788"/>
                  </a:lnTo>
                  <a:lnTo>
                    <a:pt x="0" y="29241"/>
                  </a:lnTo>
                  <a:lnTo>
                    <a:pt x="27787" y="25202"/>
                  </a:lnTo>
                  <a:lnTo>
                    <a:pt x="40226" y="0"/>
                  </a:lnTo>
                  <a:close/>
                </a:path>
              </a:pathLst>
            </a:custGeom>
            <a:noFill/>
            <a:ln w="15977" cap="rnd">
              <a:solidFill>
                <a:schemeClr val="bg2"/>
              </a:solidFill>
              <a:prstDash val="solid"/>
              <a:round/>
            </a:ln>
          </p:spPr>
          <p:txBody>
            <a:bodyPr rtlCol="0" anchor="ctr"/>
            <a:lstStyle/>
            <a:p>
              <a:endParaRPr lang="en-AU" noProof="0" dirty="0"/>
            </a:p>
          </p:txBody>
        </p:sp>
        <p:sp>
          <p:nvSpPr>
            <p:cNvPr id="63" name="Freeform: Shape 62">
              <a:extLst>
                <a:ext uri="{FF2B5EF4-FFF2-40B4-BE49-F238E27FC236}">
                  <a16:creationId xmlns:a16="http://schemas.microsoft.com/office/drawing/2014/main" id="{CCF8BE76-CAAF-DC96-4FED-AB78846647EB}"/>
                </a:ext>
              </a:extLst>
            </p:cNvPr>
            <p:cNvSpPr/>
            <p:nvPr/>
          </p:nvSpPr>
          <p:spPr>
            <a:xfrm>
              <a:off x="2660497" y="3808757"/>
              <a:ext cx="142164" cy="142164"/>
            </a:xfrm>
            <a:custGeom>
              <a:avLst/>
              <a:gdLst>
                <a:gd name="connsiteX0" fmla="*/ 142164 w 142164"/>
                <a:gd name="connsiteY0" fmla="*/ 71082 h 142164"/>
                <a:gd name="connsiteX1" fmla="*/ 71082 w 142164"/>
                <a:gd name="connsiteY1" fmla="*/ 142164 h 142164"/>
                <a:gd name="connsiteX2" fmla="*/ 0 w 142164"/>
                <a:gd name="connsiteY2" fmla="*/ 71082 h 142164"/>
                <a:gd name="connsiteX3" fmla="*/ 71082 w 142164"/>
                <a:gd name="connsiteY3" fmla="*/ 0 h 142164"/>
                <a:gd name="connsiteX4" fmla="*/ 142164 w 142164"/>
                <a:gd name="connsiteY4" fmla="*/ 71082 h 142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64" h="142164">
                  <a:moveTo>
                    <a:pt x="142164" y="71082"/>
                  </a:moveTo>
                  <a:cubicBezTo>
                    <a:pt x="142164" y="110340"/>
                    <a:pt x="110340" y="142164"/>
                    <a:pt x="71082" y="142164"/>
                  </a:cubicBezTo>
                  <a:cubicBezTo>
                    <a:pt x="31825" y="142164"/>
                    <a:pt x="0" y="110340"/>
                    <a:pt x="0" y="71082"/>
                  </a:cubicBezTo>
                  <a:cubicBezTo>
                    <a:pt x="0" y="31825"/>
                    <a:pt x="31825" y="0"/>
                    <a:pt x="71082" y="0"/>
                  </a:cubicBezTo>
                  <a:cubicBezTo>
                    <a:pt x="110340" y="0"/>
                    <a:pt x="142164" y="31825"/>
                    <a:pt x="142164" y="71082"/>
                  </a:cubicBezTo>
                  <a:close/>
                </a:path>
              </a:pathLst>
            </a:custGeom>
            <a:noFill/>
            <a:ln w="15977" cap="rnd">
              <a:solidFill>
                <a:schemeClr val="bg2"/>
              </a:solidFill>
              <a:prstDash val="solid"/>
              <a:round/>
            </a:ln>
          </p:spPr>
          <p:txBody>
            <a:bodyPr rtlCol="0" anchor="ctr"/>
            <a:lstStyle/>
            <a:p>
              <a:endParaRPr lang="en-AU" noProof="0" dirty="0"/>
            </a:p>
          </p:txBody>
        </p:sp>
        <p:sp>
          <p:nvSpPr>
            <p:cNvPr id="64" name="Freeform: Shape 63">
              <a:extLst>
                <a:ext uri="{FF2B5EF4-FFF2-40B4-BE49-F238E27FC236}">
                  <a16:creationId xmlns:a16="http://schemas.microsoft.com/office/drawing/2014/main" id="{C158E62D-1F6E-9106-C352-84B6F65F02FD}"/>
                </a:ext>
              </a:extLst>
            </p:cNvPr>
            <p:cNvSpPr/>
            <p:nvPr/>
          </p:nvSpPr>
          <p:spPr>
            <a:xfrm>
              <a:off x="2599512" y="3956575"/>
              <a:ext cx="129401" cy="162358"/>
            </a:xfrm>
            <a:custGeom>
              <a:avLst/>
              <a:gdLst>
                <a:gd name="connsiteX0" fmla="*/ 97334 w 129401"/>
                <a:gd name="connsiteY0" fmla="*/ 110177 h 162358"/>
                <a:gd name="connsiteX1" fmla="*/ 129402 w 129401"/>
                <a:gd name="connsiteY1" fmla="*/ 37803 h 162358"/>
                <a:gd name="connsiteX2" fmla="*/ 124475 w 129401"/>
                <a:gd name="connsiteY2" fmla="*/ 35622 h 162358"/>
                <a:gd name="connsiteX3" fmla="*/ 110500 w 129401"/>
                <a:gd name="connsiteY3" fmla="*/ 24313 h 162358"/>
                <a:gd name="connsiteX4" fmla="*/ 90064 w 129401"/>
                <a:gd name="connsiteY4" fmla="*/ 17690 h 162358"/>
                <a:gd name="connsiteX5" fmla="*/ 72132 w 129401"/>
                <a:gd name="connsiteY5" fmla="*/ 18578 h 162358"/>
                <a:gd name="connsiteX6" fmla="*/ 59935 w 129401"/>
                <a:gd name="connsiteY6" fmla="*/ 9693 h 162358"/>
                <a:gd name="connsiteX7" fmla="*/ 57350 w 129401"/>
                <a:gd name="connsiteY7" fmla="*/ 0 h 162358"/>
                <a:gd name="connsiteX8" fmla="*/ 0 w 129401"/>
                <a:gd name="connsiteY8" fmla="*/ 129402 h 162358"/>
                <a:gd name="connsiteX9" fmla="*/ 54362 w 129401"/>
                <a:gd name="connsiteY9" fmla="*/ 107027 h 162358"/>
                <a:gd name="connsiteX10" fmla="*/ 74232 w 129401"/>
                <a:gd name="connsiteY10" fmla="*/ 162358 h 162358"/>
                <a:gd name="connsiteX11" fmla="*/ 97334 w 129401"/>
                <a:gd name="connsiteY11" fmla="*/ 110177 h 16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01" h="162358">
                  <a:moveTo>
                    <a:pt x="97334" y="110177"/>
                  </a:moveTo>
                  <a:lnTo>
                    <a:pt x="129402" y="37803"/>
                  </a:lnTo>
                  <a:cubicBezTo>
                    <a:pt x="127625" y="37399"/>
                    <a:pt x="125928" y="36753"/>
                    <a:pt x="124475" y="35622"/>
                  </a:cubicBezTo>
                  <a:lnTo>
                    <a:pt x="110500" y="24313"/>
                  </a:lnTo>
                  <a:cubicBezTo>
                    <a:pt x="104765" y="19709"/>
                    <a:pt x="97496" y="17286"/>
                    <a:pt x="90064" y="17690"/>
                  </a:cubicBezTo>
                  <a:lnTo>
                    <a:pt x="72132" y="18578"/>
                  </a:lnTo>
                  <a:cubicBezTo>
                    <a:pt x="66478" y="18821"/>
                    <a:pt x="61389" y="15186"/>
                    <a:pt x="59935" y="9693"/>
                  </a:cubicBezTo>
                  <a:lnTo>
                    <a:pt x="57350" y="0"/>
                  </a:lnTo>
                  <a:lnTo>
                    <a:pt x="0" y="129402"/>
                  </a:lnTo>
                  <a:lnTo>
                    <a:pt x="54362" y="107027"/>
                  </a:lnTo>
                  <a:lnTo>
                    <a:pt x="74232" y="162358"/>
                  </a:lnTo>
                  <a:lnTo>
                    <a:pt x="97334" y="110177"/>
                  </a:lnTo>
                </a:path>
              </a:pathLst>
            </a:custGeom>
            <a:noFill/>
            <a:ln w="15977" cap="rnd">
              <a:solidFill>
                <a:schemeClr val="bg2"/>
              </a:solidFill>
              <a:prstDash val="solid"/>
              <a:round/>
            </a:ln>
          </p:spPr>
          <p:txBody>
            <a:bodyPr rtlCol="0" anchor="ctr"/>
            <a:lstStyle/>
            <a:p>
              <a:endParaRPr lang="en-AU" noProof="0" dirty="0"/>
            </a:p>
          </p:txBody>
        </p:sp>
      </p:grpSp>
      <p:sp>
        <p:nvSpPr>
          <p:cNvPr id="3" name="Date Placeholder 2">
            <a:extLst>
              <a:ext uri="{FF2B5EF4-FFF2-40B4-BE49-F238E27FC236}">
                <a16:creationId xmlns:a16="http://schemas.microsoft.com/office/drawing/2014/main" id="{0E3D80CF-0A93-1AE3-2401-A09D97ABB2B5}"/>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68F96B6-340D-7CCB-E427-A97BBFA62FD2}"/>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0C8B3764-2F19-A50A-9946-7C97262D1FF0}"/>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43991638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tx2">
                <a:lumMod val="100000"/>
              </a:schemeClr>
            </a:gs>
            <a:gs pos="100000">
              <a:schemeClr val="accent1"/>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600" y="1675314"/>
            <a:ext cx="6188242" cy="2168190"/>
          </a:xfrm>
        </p:spPr>
        <p:txBody>
          <a:bodyPr anchor="t" anchorCtr="0">
            <a:noAutofit/>
          </a:bodyPr>
          <a:lstStyle>
            <a:lvl1pPr algn="l">
              <a:defRPr sz="5400" b="0">
                <a:solidFill>
                  <a:schemeClr val="bg2"/>
                </a:solidFill>
                <a:latin typeface="Montserrat SemiBold" panose="00000700000000000000" pitchFamily="2" charset="0"/>
              </a:defRPr>
            </a:lvl1pPr>
          </a:lstStyle>
          <a:p>
            <a:r>
              <a:rPr lang="en-AU" noProof="0"/>
              <a:t>Click to edit section header – Style 1</a:t>
            </a:r>
          </a:p>
        </p:txBody>
      </p:sp>
      <p:sp>
        <p:nvSpPr>
          <p:cNvPr id="3" name="Text Placeholder 2">
            <a:extLst>
              <a:ext uri="{FF2B5EF4-FFF2-40B4-BE49-F238E27FC236}">
                <a16:creationId xmlns:a16="http://schemas.microsoft.com/office/drawing/2014/main" id="{2A4D6372-B28E-459D-360A-F463E8F96C06}"/>
              </a:ext>
            </a:extLst>
          </p:cNvPr>
          <p:cNvSpPr>
            <a:spLocks noGrp="1"/>
          </p:cNvSpPr>
          <p:nvPr>
            <p:ph type="body" idx="1" hasCustomPrompt="1"/>
          </p:nvPr>
        </p:nvSpPr>
        <p:spPr>
          <a:xfrm>
            <a:off x="609600" y="4001293"/>
            <a:ext cx="6188242" cy="1500187"/>
          </a:xfrm>
          <a:prstGeom prst="rect">
            <a:avLst/>
          </a:prstGeom>
        </p:spPr>
        <p:txBody>
          <a:bodyPr>
            <a:noAutofit/>
          </a:bodyPr>
          <a:lstStyle>
            <a:lvl1pPr marL="0" indent="0" algn="l">
              <a:lnSpc>
                <a:spcPct val="100000"/>
              </a:lnSpc>
              <a:buNone/>
              <a:defRPr sz="2800" b="0">
                <a:solidFill>
                  <a:schemeClr val="bg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Click to edit description text. Use the same section header style throughout your presentation.</a:t>
            </a:r>
          </a:p>
        </p:txBody>
      </p:sp>
      <p:sp>
        <p:nvSpPr>
          <p:cNvPr id="36" name="Text Placeholder 2">
            <a:extLst>
              <a:ext uri="{FF2B5EF4-FFF2-40B4-BE49-F238E27FC236}">
                <a16:creationId xmlns:a16="http://schemas.microsoft.com/office/drawing/2014/main" id="{CB9D9860-7491-68CD-A130-9E0A8F829DC9}"/>
              </a:ext>
            </a:extLst>
          </p:cNvPr>
          <p:cNvSpPr>
            <a:spLocks noGrp="1"/>
          </p:cNvSpPr>
          <p:nvPr>
            <p:ph type="body" idx="15" hasCustomPrompt="1"/>
          </p:nvPr>
        </p:nvSpPr>
        <p:spPr>
          <a:xfrm>
            <a:off x="609600" y="5854700"/>
            <a:ext cx="6188242" cy="274049"/>
          </a:xfrm>
          <a:prstGeom prst="rect">
            <a:avLst/>
          </a:prstGeom>
        </p:spPr>
        <p:txBody>
          <a:bodyPr>
            <a:spAutoFit/>
          </a:bodyPr>
          <a:lstStyle>
            <a:lvl1pPr marL="0" indent="0" algn="l">
              <a:buNone/>
              <a:defRPr sz="1000">
                <a:solidFill>
                  <a:schemeClr val="bg2"/>
                </a:solidFill>
              </a:defRPr>
            </a:lvl1pPr>
            <a:lvl2pPr marL="457200" indent="0">
              <a:buNone/>
              <a:defRPr sz="2000">
                <a:solidFill>
                  <a:schemeClr val="tx1">
                    <a:tint val="82000"/>
                  </a:schemeClr>
                </a:solidFill>
              </a:defRPr>
            </a:lvl2pPr>
            <a:lvl3pPr marL="0" indent="0">
              <a:buNone/>
              <a:defRPr sz="900" b="0">
                <a:solidFill>
                  <a:schemeClr val="bg2"/>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
        <p:nvSpPr>
          <p:cNvPr id="37" name="Rectangle: Diagonal Corners Rounded 36">
            <a:extLst>
              <a:ext uri="{FF2B5EF4-FFF2-40B4-BE49-F238E27FC236}">
                <a16:creationId xmlns:a16="http://schemas.microsoft.com/office/drawing/2014/main" id="{43E20398-DDDB-37C2-2B6B-916067266BF5}"/>
              </a:ext>
              <a:ext uri="{C183D7F6-B498-43B3-948B-1728B52AA6E4}">
                <adec:decorative xmlns:adec="http://schemas.microsoft.com/office/drawing/2017/decorative" val="1"/>
              </a:ext>
            </a:extLst>
          </p:cNvPr>
          <p:cNvSpPr/>
          <p:nvPr userDrawn="1"/>
        </p:nvSpPr>
        <p:spPr>
          <a:xfrm rot="16200000">
            <a:off x="6267450" y="933450"/>
            <a:ext cx="6858000" cy="4991100"/>
          </a:xfrm>
          <a:prstGeom prst="round2DiagRect">
            <a:avLst>
              <a:gd name="adj1" fmla="val 6698"/>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2" name="Picture Placeholder 41">
            <a:extLst>
              <a:ext uri="{FF2B5EF4-FFF2-40B4-BE49-F238E27FC236}">
                <a16:creationId xmlns:a16="http://schemas.microsoft.com/office/drawing/2014/main" id="{759656F6-E54D-BDFD-C5A8-CC3792AB30C8}"/>
              </a:ext>
              <a:ext uri="{C183D7F6-B498-43B3-948B-1728B52AA6E4}">
                <adec:decorative xmlns:adec="http://schemas.microsoft.com/office/drawing/2017/decorative" val="1"/>
              </a:ext>
            </a:extLst>
          </p:cNvPr>
          <p:cNvSpPr>
            <a:spLocks noGrp="1"/>
          </p:cNvSpPr>
          <p:nvPr>
            <p:ph type="pic" sz="quarter" idx="16" hasCustomPrompt="1"/>
          </p:nvPr>
        </p:nvSpPr>
        <p:spPr>
          <a:xfrm>
            <a:off x="7390147" y="-5"/>
            <a:ext cx="4801852" cy="6858004"/>
          </a:xfrm>
          <a:custGeom>
            <a:avLst/>
            <a:gdLst>
              <a:gd name="connsiteX0" fmla="*/ 358602 w 4801852"/>
              <a:gd name="connsiteY0" fmla="*/ 0 h 6858004"/>
              <a:gd name="connsiteX1" fmla="*/ 4801852 w 4801852"/>
              <a:gd name="connsiteY1" fmla="*/ 0 h 6858004"/>
              <a:gd name="connsiteX2" fmla="*/ 4801852 w 4801852"/>
              <a:gd name="connsiteY2" fmla="*/ 6858004 h 6858004"/>
              <a:gd name="connsiteX3" fmla="*/ 4801850 w 4801852"/>
              <a:gd name="connsiteY3" fmla="*/ 6858004 h 6858004"/>
              <a:gd name="connsiteX4" fmla="*/ 763250 w 4801852"/>
              <a:gd name="connsiteY4" fmla="*/ 6858004 h 6858004"/>
              <a:gd name="connsiteX5" fmla="*/ 358602 w 4801852"/>
              <a:gd name="connsiteY5" fmla="*/ 6858004 h 6858004"/>
              <a:gd name="connsiteX6" fmla="*/ 0 w 4801852"/>
              <a:gd name="connsiteY6" fmla="*/ 6499402 h 6858004"/>
              <a:gd name="connsiteX7" fmla="*/ 0 w 4801852"/>
              <a:gd name="connsiteY7" fmla="*/ 696917 h 6858004"/>
              <a:gd name="connsiteX8" fmla="*/ 0 w 4801852"/>
              <a:gd name="connsiteY8" fmla="*/ 358602 h 6858004"/>
              <a:gd name="connsiteX9" fmla="*/ 0 w 4801852"/>
              <a:gd name="connsiteY9" fmla="*/ 4 h 6858004"/>
              <a:gd name="connsiteX10" fmla="*/ 358563 w 4801852"/>
              <a:gd name="connsiteY10" fmla="*/ 4 h 68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1852" h="6858004">
                <a:moveTo>
                  <a:pt x="358602" y="0"/>
                </a:moveTo>
                <a:lnTo>
                  <a:pt x="4801852" y="0"/>
                </a:lnTo>
                <a:lnTo>
                  <a:pt x="4801852" y="6858004"/>
                </a:lnTo>
                <a:lnTo>
                  <a:pt x="4801850" y="6858004"/>
                </a:lnTo>
                <a:lnTo>
                  <a:pt x="763250" y="6858004"/>
                </a:lnTo>
                <a:lnTo>
                  <a:pt x="358602" y="6858004"/>
                </a:lnTo>
                <a:cubicBezTo>
                  <a:pt x="160552" y="6858004"/>
                  <a:pt x="0" y="6697452"/>
                  <a:pt x="0" y="6499402"/>
                </a:cubicBezTo>
                <a:lnTo>
                  <a:pt x="0" y="696917"/>
                </a:lnTo>
                <a:lnTo>
                  <a:pt x="0" y="358602"/>
                </a:lnTo>
                <a:lnTo>
                  <a:pt x="0" y="4"/>
                </a:lnTo>
                <a:lnTo>
                  <a:pt x="358563" y="4"/>
                </a:lnTo>
                <a:close/>
              </a:path>
            </a:pathLst>
          </a:custGeom>
          <a:solidFill>
            <a:schemeClr val="bg2">
              <a:lumMod val="95000"/>
            </a:schemeClr>
          </a:solidFill>
        </p:spPr>
        <p:txBody>
          <a:bodyPr wrap="square" anchor="ctr" anchorCtr="0">
            <a:noAutofit/>
          </a:bodyPr>
          <a:lstStyle>
            <a:lvl1pPr algn="ctr">
              <a:defRPr/>
            </a:lvl1pPr>
          </a:lstStyle>
          <a:p>
            <a:r>
              <a:rPr lang="en-AU" noProof="0" dirty="0"/>
              <a:t>Insert image</a:t>
            </a:r>
          </a:p>
        </p:txBody>
      </p:sp>
      <p:sp>
        <p:nvSpPr>
          <p:cNvPr id="7" name="Date Placeholder 6">
            <a:extLst>
              <a:ext uri="{FF2B5EF4-FFF2-40B4-BE49-F238E27FC236}">
                <a16:creationId xmlns:a16="http://schemas.microsoft.com/office/drawing/2014/main" id="{C5D14F4C-5B19-DB54-782F-E533F0963E92}"/>
              </a:ext>
              <a:ext uri="{C183D7F6-B498-43B3-948B-1728B52AA6E4}">
                <adec:decorative xmlns:adec="http://schemas.microsoft.com/office/drawing/2017/decorative" val="1"/>
              </a:ext>
            </a:extLst>
          </p:cNvPr>
          <p:cNvSpPr>
            <a:spLocks noGrp="1"/>
          </p:cNvSpPr>
          <p:nvPr>
            <p:ph type="dt" sz="half" idx="17"/>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8" name="Footer Placeholder 7">
            <a:extLst>
              <a:ext uri="{FF2B5EF4-FFF2-40B4-BE49-F238E27FC236}">
                <a16:creationId xmlns:a16="http://schemas.microsoft.com/office/drawing/2014/main" id="{2D916AAD-22DC-FD2E-86D5-CE094ECCEBEF}"/>
              </a:ext>
              <a:ext uri="{C183D7F6-B498-43B3-948B-1728B52AA6E4}">
                <adec:decorative xmlns:adec="http://schemas.microsoft.com/office/drawing/2017/decorative" val="1"/>
              </a:ext>
            </a:extLst>
          </p:cNvPr>
          <p:cNvSpPr>
            <a:spLocks noGrp="1"/>
          </p:cNvSpPr>
          <p:nvPr>
            <p:ph type="ftr" sz="quarter" idx="18"/>
          </p:nvPr>
        </p:nvSpPr>
        <p:spPr/>
        <p:txBody>
          <a:bodyPr/>
          <a:lstStyle>
            <a:lvl1pPr>
              <a:defRPr>
                <a:solidFill>
                  <a:schemeClr val="bg2"/>
                </a:solidFill>
              </a:defRPr>
            </a:lvl1pPr>
          </a:lstStyle>
          <a:p>
            <a:endParaRPr lang="en-AU" noProof="0" dirty="0"/>
          </a:p>
        </p:txBody>
      </p:sp>
      <p:sp>
        <p:nvSpPr>
          <p:cNvPr id="9" name="Slide Number Placeholder 8">
            <a:extLst>
              <a:ext uri="{FF2B5EF4-FFF2-40B4-BE49-F238E27FC236}">
                <a16:creationId xmlns:a16="http://schemas.microsoft.com/office/drawing/2014/main" id="{3C1621BA-9E45-2967-B9C3-63B600F05DAB}"/>
              </a:ext>
              <a:ext uri="{C183D7F6-B498-43B3-948B-1728B52AA6E4}">
                <adec:decorative xmlns:adec="http://schemas.microsoft.com/office/drawing/2017/decorative" val="1"/>
              </a:ext>
            </a:extLst>
          </p:cNvPr>
          <p:cNvSpPr>
            <a:spLocks noGrp="1"/>
          </p:cNvSpPr>
          <p:nvPr>
            <p:ph type="sldNum" sz="quarter" idx="19"/>
          </p:nvPr>
        </p:nvSpPr>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3232685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Section Header_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599" y="1490772"/>
            <a:ext cx="8013896" cy="2293437"/>
          </a:xfrm>
        </p:spPr>
        <p:txBody>
          <a:bodyPr anchor="t" anchorCtr="0">
            <a:noAutofit/>
          </a:bodyPr>
          <a:lstStyle>
            <a:lvl1pPr algn="l">
              <a:defRPr sz="5400" b="0">
                <a:solidFill>
                  <a:schemeClr val="tx2"/>
                </a:solidFill>
                <a:latin typeface="Montserrat SemiBold" panose="00000700000000000000" pitchFamily="2" charset="0"/>
              </a:defRPr>
            </a:lvl1pPr>
          </a:lstStyle>
          <a:p>
            <a:r>
              <a:rPr lang="en-AU" noProof="0" dirty="0"/>
              <a:t>Click to edit section header – Style 2</a:t>
            </a:r>
          </a:p>
        </p:txBody>
      </p:sp>
      <p:sp>
        <p:nvSpPr>
          <p:cNvPr id="22" name="Text Placeholder 2">
            <a:extLst>
              <a:ext uri="{FF2B5EF4-FFF2-40B4-BE49-F238E27FC236}">
                <a16:creationId xmlns:a16="http://schemas.microsoft.com/office/drawing/2014/main" id="{2EEC524A-0519-4486-32A6-6B157DF329A5}"/>
              </a:ext>
            </a:extLst>
          </p:cNvPr>
          <p:cNvSpPr>
            <a:spLocks noGrp="1"/>
          </p:cNvSpPr>
          <p:nvPr>
            <p:ph type="body" idx="1" hasCustomPrompt="1"/>
          </p:nvPr>
        </p:nvSpPr>
        <p:spPr>
          <a:xfrm>
            <a:off x="609600" y="3870493"/>
            <a:ext cx="5805268" cy="1714381"/>
          </a:xfrm>
          <a:prstGeom prst="rect">
            <a:avLst/>
          </a:prstGeom>
        </p:spPr>
        <p:txBody>
          <a:bodyPr>
            <a:noAutofit/>
          </a:bodyPr>
          <a:lstStyle>
            <a:lvl1pPr marL="0" indent="0" algn="l">
              <a:lnSpc>
                <a:spcPct val="100000"/>
              </a:lnSpc>
              <a:buNone/>
              <a:defRPr sz="2800" b="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Click to edit description text. Use the same section header style throughout your presentation.</a:t>
            </a:r>
          </a:p>
        </p:txBody>
      </p:sp>
      <p:pic>
        <p:nvPicPr>
          <p:cNvPr id="9" name="Graphic 8">
            <a:extLst>
              <a:ext uri="{FF2B5EF4-FFF2-40B4-BE49-F238E27FC236}">
                <a16:creationId xmlns:a16="http://schemas.microsoft.com/office/drawing/2014/main" id="{C70D139E-3F50-6389-5EDB-A80491415F2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6779" b="22719"/>
          <a:stretch/>
        </p:blipFill>
        <p:spPr>
          <a:xfrm>
            <a:off x="5570537" y="3429001"/>
            <a:ext cx="6621463" cy="3429000"/>
          </a:xfrm>
          <a:prstGeom prst="rect">
            <a:avLst/>
          </a:prstGeom>
        </p:spPr>
      </p:pic>
      <p:grpSp>
        <p:nvGrpSpPr>
          <p:cNvPr id="21" name="Group 20">
            <a:extLst>
              <a:ext uri="{FF2B5EF4-FFF2-40B4-BE49-F238E27FC236}">
                <a16:creationId xmlns:a16="http://schemas.microsoft.com/office/drawing/2014/main" id="{34C9B2CD-D5E9-C3F6-B922-FB0A8EC82D1F}"/>
              </a:ext>
              <a:ext uri="{C183D7F6-B498-43B3-948B-1728B52AA6E4}">
                <adec:decorative xmlns:adec="http://schemas.microsoft.com/office/drawing/2017/decorative" val="1"/>
              </a:ext>
            </a:extLst>
          </p:cNvPr>
          <p:cNvGrpSpPr/>
          <p:nvPr userDrawn="1"/>
        </p:nvGrpSpPr>
        <p:grpSpPr>
          <a:xfrm>
            <a:off x="753015" y="928868"/>
            <a:ext cx="10685970" cy="33959"/>
            <a:chOff x="753015" y="1322764"/>
            <a:chExt cx="10685970" cy="33959"/>
          </a:xfrm>
        </p:grpSpPr>
        <p:cxnSp>
          <p:nvCxnSpPr>
            <p:cNvPr id="12" name="Straight Connector 11">
              <a:extLst>
                <a:ext uri="{FF2B5EF4-FFF2-40B4-BE49-F238E27FC236}">
                  <a16:creationId xmlns:a16="http://schemas.microsoft.com/office/drawing/2014/main" id="{076BD4EB-56D8-FD85-85E7-3B24D1122C43}"/>
                </a:ext>
              </a:extLst>
            </p:cNvPr>
            <p:cNvCxnSpPr>
              <a:cxnSpLocks/>
            </p:cNvCxnSpPr>
            <p:nvPr userDrawn="1"/>
          </p:nvCxnSpPr>
          <p:spPr>
            <a:xfrm>
              <a:off x="753015" y="1322764"/>
              <a:ext cx="10685970" cy="0"/>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D30F5DC-B193-26A5-0DA9-D7F8C73E0CBD}"/>
                </a:ext>
              </a:extLst>
            </p:cNvPr>
            <p:cNvCxnSpPr>
              <a:cxnSpLocks/>
            </p:cNvCxnSpPr>
            <p:nvPr userDrawn="1"/>
          </p:nvCxnSpPr>
          <p:spPr>
            <a:xfrm>
              <a:off x="753015" y="1356723"/>
              <a:ext cx="1135013" cy="0"/>
            </a:xfrm>
            <a:prstGeom prst="line">
              <a:avLst/>
            </a:prstGeom>
            <a:ln w="50800">
              <a:solidFill>
                <a:schemeClr val="accent1"/>
              </a:solidFill>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C23FAF0F-56AC-CB6F-799B-35C57A838BE7}"/>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7" name="Footer Placeholder 6">
            <a:extLst>
              <a:ext uri="{FF2B5EF4-FFF2-40B4-BE49-F238E27FC236}">
                <a16:creationId xmlns:a16="http://schemas.microsoft.com/office/drawing/2014/main" id="{4C109EF7-CD30-4D73-1B33-2D307729F23B}"/>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8" name="Slide Number Placeholder 7">
            <a:extLst>
              <a:ext uri="{FF2B5EF4-FFF2-40B4-BE49-F238E27FC236}">
                <a16:creationId xmlns:a16="http://schemas.microsoft.com/office/drawing/2014/main" id="{9334067D-1AA8-0917-1220-76596069433C}"/>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151541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_Section Header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20CDD-630F-2459-0C72-EC6C3FC3919F}"/>
              </a:ext>
            </a:extLst>
          </p:cNvPr>
          <p:cNvSpPr>
            <a:spLocks noGrp="1"/>
          </p:cNvSpPr>
          <p:nvPr>
            <p:ph type="title" hasCustomPrompt="1"/>
          </p:nvPr>
        </p:nvSpPr>
        <p:spPr>
          <a:xfrm>
            <a:off x="609598" y="0"/>
            <a:ext cx="10972801" cy="2871784"/>
          </a:xfrm>
        </p:spPr>
        <p:txBody>
          <a:bodyPr tIns="108000" anchor="ctr" anchorCtr="0">
            <a:noAutofit/>
          </a:bodyPr>
          <a:lstStyle>
            <a:lvl1pPr algn="ctr">
              <a:defRPr sz="5400" b="0">
                <a:solidFill>
                  <a:schemeClr val="tx2"/>
                </a:solidFill>
                <a:latin typeface="Montserrat SemiBold" panose="00000700000000000000" pitchFamily="2" charset="0"/>
              </a:defRPr>
            </a:lvl1pPr>
          </a:lstStyle>
          <a:p>
            <a:r>
              <a:rPr lang="en-AU" noProof="0" dirty="0"/>
              <a:t>Click to edit section header – Style 3</a:t>
            </a:r>
          </a:p>
        </p:txBody>
      </p:sp>
      <p:sp>
        <p:nvSpPr>
          <p:cNvPr id="4" name="Rectangle 3">
            <a:extLst>
              <a:ext uri="{FF2B5EF4-FFF2-40B4-BE49-F238E27FC236}">
                <a16:creationId xmlns:a16="http://schemas.microsoft.com/office/drawing/2014/main" id="{FC8B0797-662D-5166-1C3E-7598A43146A6}"/>
              </a:ext>
            </a:extLst>
          </p:cNvPr>
          <p:cNvSpPr/>
          <p:nvPr userDrawn="1"/>
        </p:nvSpPr>
        <p:spPr>
          <a:xfrm>
            <a:off x="0" y="2871913"/>
            <a:ext cx="12192000" cy="85471"/>
          </a:xfrm>
          <a:prstGeom prst="rect">
            <a:avLst/>
          </a:prstGeom>
          <a:gradFill flip="none" rotWithShape="1">
            <a:gsLst>
              <a:gs pos="0">
                <a:schemeClr val="tx2"/>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6" name="Picture Placeholder 5">
            <a:extLst>
              <a:ext uri="{FF2B5EF4-FFF2-40B4-BE49-F238E27FC236}">
                <a16:creationId xmlns:a16="http://schemas.microsoft.com/office/drawing/2014/main" id="{3ECC513C-F08A-6BF6-DCD3-2E65BEA99C12}"/>
              </a:ext>
            </a:extLst>
          </p:cNvPr>
          <p:cNvSpPr>
            <a:spLocks noGrp="1"/>
          </p:cNvSpPr>
          <p:nvPr>
            <p:ph type="pic" sz="quarter" idx="13" hasCustomPrompt="1"/>
          </p:nvPr>
        </p:nvSpPr>
        <p:spPr>
          <a:xfrm>
            <a:off x="0" y="2957513"/>
            <a:ext cx="12192000" cy="3900487"/>
          </a:xfrm>
        </p:spPr>
        <p:txBody>
          <a:bodyPr/>
          <a:lstStyle>
            <a:lvl1pPr algn="ctr">
              <a:defRPr/>
            </a:lvl1pPr>
          </a:lstStyle>
          <a:p>
            <a:r>
              <a:rPr lang="en-AU" noProof="0" dirty="0"/>
              <a:t>Insert image</a:t>
            </a:r>
          </a:p>
        </p:txBody>
      </p:sp>
      <p:sp>
        <p:nvSpPr>
          <p:cNvPr id="10" name="Text Placeholder 2">
            <a:extLst>
              <a:ext uri="{FF2B5EF4-FFF2-40B4-BE49-F238E27FC236}">
                <a16:creationId xmlns:a16="http://schemas.microsoft.com/office/drawing/2014/main" id="{C729DC6C-F669-A5D7-C638-4C83273A025E}"/>
              </a:ext>
            </a:extLst>
          </p:cNvPr>
          <p:cNvSpPr>
            <a:spLocks noGrp="1"/>
          </p:cNvSpPr>
          <p:nvPr>
            <p:ph type="body" idx="15" hasCustomPrompt="1"/>
          </p:nvPr>
        </p:nvSpPr>
        <p:spPr>
          <a:xfrm>
            <a:off x="609600" y="6189164"/>
            <a:ext cx="6188242" cy="274049"/>
          </a:xfrm>
          <a:prstGeom prst="rect">
            <a:avLst/>
          </a:prstGeom>
        </p:spPr>
        <p:txBody>
          <a:bodyPr>
            <a:spAutoFit/>
          </a:bodyPr>
          <a:lstStyle>
            <a:lvl1pPr marL="0" indent="0" algn="l">
              <a:buNone/>
              <a:defRPr sz="1000">
                <a:solidFill>
                  <a:schemeClr val="bg2"/>
                </a:solidFill>
              </a:defRPr>
            </a:lvl1pPr>
            <a:lvl2pPr marL="457200" indent="0">
              <a:buNone/>
              <a:defRPr sz="2000">
                <a:solidFill>
                  <a:schemeClr val="tx1">
                    <a:tint val="82000"/>
                  </a:schemeClr>
                </a:solidFill>
              </a:defRPr>
            </a:lvl2pPr>
            <a:lvl3pPr marL="0" indent="0">
              <a:buNone/>
              <a:defRPr sz="900" b="0">
                <a:solidFill>
                  <a:schemeClr val="bg2"/>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Tree>
    <p:extLst>
      <p:ext uri="{BB962C8B-B14F-4D97-AF65-F5344CB8AC3E}">
        <p14:creationId xmlns:p14="http://schemas.microsoft.com/office/powerpoint/2010/main" val="423026493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307369C9-CDFF-3CD1-6B82-5CFBC49FD97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15" name="Text Placeholder 14">
            <a:extLst>
              <a:ext uri="{FF2B5EF4-FFF2-40B4-BE49-F238E27FC236}">
                <a16:creationId xmlns:a16="http://schemas.microsoft.com/office/drawing/2014/main" id="{B7F11B3D-B6EA-0844-556A-4FE947C45FFB}"/>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8280627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8F7294-1CF1-F6A6-A558-5A70A8FD1529}"/>
              </a:ext>
              <a:ext uri="{C183D7F6-B498-43B3-948B-1728B52AA6E4}">
                <adec:decorative xmlns:adec="http://schemas.microsoft.com/office/drawing/2017/decorative" val="1"/>
              </a:ext>
            </a:extLst>
          </p:cNvPr>
          <p:cNvPicPr/>
          <p:nvPr userDrawn="1"/>
        </p:nvPicPr>
        <p:blipFill>
          <a:blip r:embed="rId2"/>
          <a:stretch>
            <a:fillRect/>
          </a:stretch>
        </p:blipFill>
        <p:spPr>
          <a:xfrm>
            <a:off x="-1" y="0"/>
            <a:ext cx="12192000" cy="6858000"/>
          </a:xfrm>
          <a:prstGeom prst="rect">
            <a:avLst/>
          </a:prstGeom>
        </p:spPr>
      </p:pic>
      <p:pic>
        <p:nvPicPr>
          <p:cNvPr id="17" name="Graphic 16">
            <a:extLst>
              <a:ext uri="{FF2B5EF4-FFF2-40B4-BE49-F238E27FC236}">
                <a16:creationId xmlns:a16="http://schemas.microsoft.com/office/drawing/2014/main" id="{B35292FB-14C0-75C4-C8FC-BBAE815A24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85801" y="990638"/>
            <a:ext cx="2020399" cy="847846"/>
          </a:xfrm>
          <a:prstGeom prst="rect">
            <a:avLst/>
          </a:prstGeom>
        </p:spPr>
      </p:pic>
      <p:grpSp>
        <p:nvGrpSpPr>
          <p:cNvPr id="18" name="Group 17">
            <a:extLst>
              <a:ext uri="{FF2B5EF4-FFF2-40B4-BE49-F238E27FC236}">
                <a16:creationId xmlns:a16="http://schemas.microsoft.com/office/drawing/2014/main" id="{E9EC65B0-773C-7C8F-FFBA-F093AA9AEE83}"/>
              </a:ext>
            </a:extLst>
          </p:cNvPr>
          <p:cNvGrpSpPr/>
          <p:nvPr userDrawn="1"/>
        </p:nvGrpSpPr>
        <p:grpSpPr>
          <a:xfrm>
            <a:off x="5083471" y="5685971"/>
            <a:ext cx="2025057" cy="215848"/>
            <a:chOff x="8776610" y="5731265"/>
            <a:chExt cx="2611456" cy="278351"/>
          </a:xfrm>
        </p:grpSpPr>
        <p:pic>
          <p:nvPicPr>
            <p:cNvPr id="19" name="Graphic 18">
              <a:hlinkClick r:id="rId5"/>
              <a:extLst>
                <a:ext uri="{FF2B5EF4-FFF2-40B4-BE49-F238E27FC236}">
                  <a16:creationId xmlns:a16="http://schemas.microsoft.com/office/drawing/2014/main" id="{44395333-D06F-3A71-F5D3-B42922314F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776610" y="5731265"/>
              <a:ext cx="158797" cy="254075"/>
            </a:xfrm>
            <a:prstGeom prst="rect">
              <a:avLst/>
            </a:prstGeom>
          </p:spPr>
        </p:pic>
        <p:pic>
          <p:nvPicPr>
            <p:cNvPr id="20" name="Graphic 19">
              <a:hlinkClick r:id="rId8"/>
              <a:extLst>
                <a:ext uri="{FF2B5EF4-FFF2-40B4-BE49-F238E27FC236}">
                  <a16:creationId xmlns:a16="http://schemas.microsoft.com/office/drawing/2014/main" id="{A9B1947F-EBFE-4B1C-51CF-8454028C67D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305102" y="5755541"/>
              <a:ext cx="222315" cy="254075"/>
            </a:xfrm>
            <a:prstGeom prst="rect">
              <a:avLst/>
            </a:prstGeom>
          </p:spPr>
        </p:pic>
        <p:pic>
          <p:nvPicPr>
            <p:cNvPr id="21" name="Graphic 20">
              <a:hlinkClick r:id="rId11"/>
              <a:extLst>
                <a:ext uri="{FF2B5EF4-FFF2-40B4-BE49-F238E27FC236}">
                  <a16:creationId xmlns:a16="http://schemas.microsoft.com/office/drawing/2014/main" id="{E8AB5662-74E7-7EC6-5FB3-D0E8AC76B7D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15103" y="5747449"/>
              <a:ext cx="254075" cy="254075"/>
            </a:xfrm>
            <a:prstGeom prst="rect">
              <a:avLst/>
            </a:prstGeom>
          </p:spPr>
        </p:pic>
        <p:pic>
          <p:nvPicPr>
            <p:cNvPr id="22" name="Graphic 21">
              <a:hlinkClick r:id="rId14"/>
              <a:extLst>
                <a:ext uri="{FF2B5EF4-FFF2-40B4-BE49-F238E27FC236}">
                  <a16:creationId xmlns:a16="http://schemas.microsoft.com/office/drawing/2014/main" id="{2E0EC9E6-6F6F-328C-21DB-43C4D47E3E7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1102232" y="5755541"/>
              <a:ext cx="285834" cy="254075"/>
            </a:xfrm>
            <a:prstGeom prst="rect">
              <a:avLst/>
            </a:prstGeom>
          </p:spPr>
        </p:pic>
      </p:grpSp>
      <p:sp>
        <p:nvSpPr>
          <p:cNvPr id="23" name="TextBox 22">
            <a:extLst>
              <a:ext uri="{FF2B5EF4-FFF2-40B4-BE49-F238E27FC236}">
                <a16:creationId xmlns:a16="http://schemas.microsoft.com/office/drawing/2014/main" id="{F4912F8A-0ECA-1663-F255-977C4237B81E}"/>
              </a:ext>
            </a:extLst>
          </p:cNvPr>
          <p:cNvSpPr txBox="1"/>
          <p:nvPr userDrawn="1"/>
        </p:nvSpPr>
        <p:spPr>
          <a:xfrm>
            <a:off x="3048000" y="4975752"/>
            <a:ext cx="6096000" cy="369332"/>
          </a:xfrm>
          <a:prstGeom prst="rect">
            <a:avLst/>
          </a:prstGeom>
          <a:noFill/>
        </p:spPr>
        <p:txBody>
          <a:bodyPr wrap="square">
            <a:spAutoFit/>
          </a:bodyPr>
          <a:lstStyle/>
          <a:p>
            <a:pPr algn="ctr"/>
            <a:r>
              <a:rPr lang="en-AU" b="1">
                <a:solidFill>
                  <a:schemeClr val="bg1"/>
                </a:solidFill>
                <a:latin typeface="Montserrat" panose="00000500000000000000" pitchFamily="2" charset="0"/>
              </a:rPr>
              <a:t>For more information, visit edresearch.edu.au</a:t>
            </a:r>
          </a:p>
        </p:txBody>
      </p:sp>
      <p:sp>
        <p:nvSpPr>
          <p:cNvPr id="24" name="TextBox 23">
            <a:extLst>
              <a:ext uri="{FF2B5EF4-FFF2-40B4-BE49-F238E27FC236}">
                <a16:creationId xmlns:a16="http://schemas.microsoft.com/office/drawing/2014/main" id="{A14C2472-72A6-4663-2828-0B0C5C530EBB}"/>
              </a:ext>
            </a:extLst>
          </p:cNvPr>
          <p:cNvSpPr txBox="1"/>
          <p:nvPr userDrawn="1"/>
        </p:nvSpPr>
        <p:spPr>
          <a:xfrm>
            <a:off x="849349" y="2927477"/>
            <a:ext cx="10493298" cy="461665"/>
          </a:xfrm>
          <a:prstGeom prst="rect">
            <a:avLst/>
          </a:prstGeom>
          <a:noFill/>
        </p:spPr>
        <p:txBody>
          <a:bodyPr wrap="square">
            <a:spAutoFit/>
          </a:bodyPr>
          <a:lstStyle/>
          <a:p>
            <a:pPr algn="ctr"/>
            <a:r>
              <a:rPr lang="en-AU" sz="2400" b="0">
                <a:solidFill>
                  <a:schemeClr val="bg1"/>
                </a:solidFill>
                <a:latin typeface="Montserrat" panose="00000500000000000000" pitchFamily="2" charset="0"/>
              </a:rPr>
              <a:t>Evidence and resources educators can trust</a:t>
            </a:r>
          </a:p>
        </p:txBody>
      </p:sp>
    </p:spTree>
    <p:extLst>
      <p:ext uri="{BB962C8B-B14F-4D97-AF65-F5344CB8AC3E}">
        <p14:creationId xmlns:p14="http://schemas.microsoft.com/office/powerpoint/2010/main" val="1915812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7" name="Text Placeholder 14">
            <a:extLst>
              <a:ext uri="{FF2B5EF4-FFF2-40B4-BE49-F238E27FC236}">
                <a16:creationId xmlns:a16="http://schemas.microsoft.com/office/drawing/2014/main" id="{9CEF8042-67DE-A447-F784-842514193183}"/>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2661267708"/>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8" name="Text Placeholder 14">
            <a:extLst>
              <a:ext uri="{FF2B5EF4-FFF2-40B4-BE49-F238E27FC236}">
                <a16:creationId xmlns:a16="http://schemas.microsoft.com/office/drawing/2014/main" id="{11C22458-311B-5AB8-3498-CA62BA8F60EB}"/>
              </a:ext>
            </a:extLst>
          </p:cNvPr>
          <p:cNvSpPr>
            <a:spLocks noGrp="1"/>
          </p:cNvSpPr>
          <p:nvPr>
            <p:ph type="body" sz="quarter" idx="23" hasCustomPrompt="1"/>
          </p:nvPr>
        </p:nvSpPr>
        <p:spPr>
          <a:xfrm>
            <a:off x="609600"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11" name="Text Placeholder 14">
            <a:extLst>
              <a:ext uri="{FF2B5EF4-FFF2-40B4-BE49-F238E27FC236}">
                <a16:creationId xmlns:a16="http://schemas.microsoft.com/office/drawing/2014/main" id="{7824E0E0-C529-263E-5427-D6E34C9A25AA}"/>
              </a:ext>
            </a:extLst>
          </p:cNvPr>
          <p:cNvSpPr>
            <a:spLocks noGrp="1"/>
          </p:cNvSpPr>
          <p:nvPr>
            <p:ph type="body" sz="quarter" idx="24" hasCustomPrompt="1"/>
          </p:nvPr>
        </p:nvSpPr>
        <p:spPr>
          <a:xfrm>
            <a:off x="6470402"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5" name="Date Placeholder 4">
            <a:extLst>
              <a:ext uri="{FF2B5EF4-FFF2-40B4-BE49-F238E27FC236}">
                <a16:creationId xmlns:a16="http://schemas.microsoft.com/office/drawing/2014/main" id="{0ED2C01B-60A6-6D47-714D-A485B5080E3F}"/>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6" name="Footer Placeholder 5">
            <a:extLst>
              <a:ext uri="{FF2B5EF4-FFF2-40B4-BE49-F238E27FC236}">
                <a16:creationId xmlns:a16="http://schemas.microsoft.com/office/drawing/2014/main" id="{75AF0A43-43B8-C8B0-5DF2-4C911B8FF1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7" name="Slide Number Placeholder 6">
            <a:extLst>
              <a:ext uri="{FF2B5EF4-FFF2-40B4-BE49-F238E27FC236}">
                <a16:creationId xmlns:a16="http://schemas.microsoft.com/office/drawing/2014/main" id="{08FB2DA8-7F1A-B3E5-DA71-1C310376C48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7844406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solidFill>
        <a:effectLst/>
      </p:bgPr>
    </p:bg>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A8DBE73A-721D-3BA5-3E94-43E42269C6D4}"/>
              </a:ext>
            </a:extLst>
          </p:cNvPr>
          <p:cNvSpPr>
            <a:spLocks noGrp="1"/>
          </p:cNvSpPr>
          <p:nvPr>
            <p:ph type="pic" sz="quarter" idx="46" hasCustomPrompt="1"/>
          </p:nvPr>
        </p:nvSpPr>
        <p:spPr>
          <a:xfrm>
            <a:off x="7390147" y="144000"/>
            <a:ext cx="4801852" cy="6713999"/>
          </a:xfrm>
          <a:custGeom>
            <a:avLst/>
            <a:gdLst>
              <a:gd name="connsiteX0" fmla="*/ 0 w 4801852"/>
              <a:gd name="connsiteY0" fmla="*/ 0 h 6713999"/>
              <a:gd name="connsiteX1" fmla="*/ 4801852 w 4801852"/>
              <a:gd name="connsiteY1" fmla="*/ 0 h 6713999"/>
              <a:gd name="connsiteX2" fmla="*/ 4801852 w 4801852"/>
              <a:gd name="connsiteY2" fmla="*/ 6713999 h 6713999"/>
              <a:gd name="connsiteX3" fmla="*/ 4801850 w 4801852"/>
              <a:gd name="connsiteY3" fmla="*/ 6713999 h 6713999"/>
              <a:gd name="connsiteX4" fmla="*/ 763250 w 4801852"/>
              <a:gd name="connsiteY4" fmla="*/ 6713999 h 6713999"/>
              <a:gd name="connsiteX5" fmla="*/ 358602 w 4801852"/>
              <a:gd name="connsiteY5" fmla="*/ 6713999 h 6713999"/>
              <a:gd name="connsiteX6" fmla="*/ 0 w 4801852"/>
              <a:gd name="connsiteY6" fmla="*/ 6355397 h 6713999"/>
              <a:gd name="connsiteX7" fmla="*/ 0 w 4801852"/>
              <a:gd name="connsiteY7" fmla="*/ 552912 h 6713999"/>
              <a:gd name="connsiteX8" fmla="*/ 0 w 4801852"/>
              <a:gd name="connsiteY8" fmla="*/ 214597 h 6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852" h="6713999">
                <a:moveTo>
                  <a:pt x="0" y="0"/>
                </a:moveTo>
                <a:lnTo>
                  <a:pt x="4801852" y="0"/>
                </a:lnTo>
                <a:lnTo>
                  <a:pt x="4801852" y="6713999"/>
                </a:lnTo>
                <a:lnTo>
                  <a:pt x="4801850" y="6713999"/>
                </a:lnTo>
                <a:lnTo>
                  <a:pt x="763250" y="6713999"/>
                </a:lnTo>
                <a:lnTo>
                  <a:pt x="358602" y="6713999"/>
                </a:lnTo>
                <a:cubicBezTo>
                  <a:pt x="160552" y="6713999"/>
                  <a:pt x="0" y="6553447"/>
                  <a:pt x="0" y="6355397"/>
                </a:cubicBezTo>
                <a:lnTo>
                  <a:pt x="0" y="552912"/>
                </a:lnTo>
                <a:lnTo>
                  <a:pt x="0" y="214597"/>
                </a:lnTo>
                <a:close/>
              </a:path>
            </a:pathLst>
          </a:custGeom>
          <a:solidFill>
            <a:schemeClr val="bg2">
              <a:lumMod val="95000"/>
            </a:schemeClr>
          </a:solidFill>
        </p:spPr>
        <p:txBody>
          <a:bodyPr wrap="square" anchor="ctr" anchorCtr="0">
            <a:noAutofit/>
          </a:bodyPr>
          <a:lstStyle>
            <a:lvl1pPr algn="ctr">
              <a:defRPr/>
            </a:lvl1pPr>
          </a:lstStyle>
          <a:p>
            <a:r>
              <a:rPr lang="en-AU" noProof="0" dirty="0"/>
              <a:t>Insert image</a:t>
            </a:r>
          </a:p>
        </p:txBody>
      </p:sp>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6209654" cy="1170772"/>
          </a:xfrm>
        </p:spPr>
        <p:txBody>
          <a:bodyPr/>
          <a:lstStyle>
            <a:lvl1pPr>
              <a:defRPr/>
            </a:lvl1pPr>
          </a:lstStyle>
          <a:p>
            <a:r>
              <a:rPr lang="en-AU" noProof="0" dirty="0"/>
              <a:t>Click to edit Heading level 1</a:t>
            </a:r>
          </a:p>
        </p:txBody>
      </p:sp>
      <p:sp>
        <p:nvSpPr>
          <p:cNvPr id="3" name="Text Placeholder 14">
            <a:extLst>
              <a:ext uri="{FF2B5EF4-FFF2-40B4-BE49-F238E27FC236}">
                <a16:creationId xmlns:a16="http://schemas.microsoft.com/office/drawing/2014/main" id="{F52AB102-AB75-E877-4DC2-54F89742E939}"/>
              </a:ext>
            </a:extLst>
          </p:cNvPr>
          <p:cNvSpPr>
            <a:spLocks noGrp="1"/>
          </p:cNvSpPr>
          <p:nvPr>
            <p:ph type="body" sz="quarter" idx="23" hasCustomPrompt="1"/>
          </p:nvPr>
        </p:nvSpPr>
        <p:spPr>
          <a:xfrm>
            <a:off x="609598" y="2090056"/>
            <a:ext cx="6209655" cy="4165085"/>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a:xfrm>
            <a:off x="609600" y="7270750"/>
            <a:ext cx="2743200" cy="365125"/>
          </a:xfrm>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a:xfrm>
            <a:off x="4038600" y="7270750"/>
            <a:ext cx="4114800" cy="365125"/>
          </a:xfrm>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a:xfrm>
            <a:off x="8839200" y="7270750"/>
            <a:ext cx="2743200" cy="365125"/>
          </a:xfrm>
        </p:spPr>
        <p:txBody>
          <a:bodyPr/>
          <a:lstStyle/>
          <a:p>
            <a:fld id="{912A9220-AD7D-4FDF-9C3C-F5E0D64B4449}" type="slidenum">
              <a:rPr lang="en-AU" noProof="0" smtClean="0"/>
              <a:t>‹#›</a:t>
            </a:fld>
            <a:endParaRPr lang="en-AU" noProof="0" dirty="0"/>
          </a:p>
        </p:txBody>
      </p:sp>
      <p:sp>
        <p:nvSpPr>
          <p:cNvPr id="10" name="Text Placeholder 2">
            <a:extLst>
              <a:ext uri="{FF2B5EF4-FFF2-40B4-BE49-F238E27FC236}">
                <a16:creationId xmlns:a16="http://schemas.microsoft.com/office/drawing/2014/main" id="{98445F6C-FCFF-3333-6B5B-448640B7E962}"/>
              </a:ext>
              <a:ext uri="{C183D7F6-B498-43B3-948B-1728B52AA6E4}">
                <adec:decorative xmlns:adec="http://schemas.microsoft.com/office/drawing/2017/decorative" val="1"/>
              </a:ext>
            </a:extLst>
          </p:cNvPr>
          <p:cNvSpPr>
            <a:spLocks noGrp="1"/>
          </p:cNvSpPr>
          <p:nvPr>
            <p:ph type="body" idx="15" hasCustomPrompt="1"/>
          </p:nvPr>
        </p:nvSpPr>
        <p:spPr>
          <a:xfrm>
            <a:off x="7681305" y="6250159"/>
            <a:ext cx="4219536" cy="274049"/>
          </a:xfrm>
          <a:prstGeom prst="rect">
            <a:avLst/>
          </a:prstGeom>
        </p:spPr>
        <p:txBody>
          <a:bodyPr>
            <a:spAutoFit/>
          </a:bodyPr>
          <a:lstStyle>
            <a:lvl1pPr marL="0" indent="0" algn="r">
              <a:buNone/>
              <a:defRPr sz="1000">
                <a:solidFill>
                  <a:schemeClr val="bg2"/>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Tree>
    <p:extLst>
      <p:ext uri="{BB962C8B-B14F-4D97-AF65-F5344CB8AC3E}">
        <p14:creationId xmlns:p14="http://schemas.microsoft.com/office/powerpoint/2010/main" val="2206356752"/>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Title, content and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5372746" y="780288"/>
            <a:ext cx="6209654" cy="1170772"/>
          </a:xfrm>
        </p:spPr>
        <p:txBody>
          <a:bodyPr/>
          <a:lstStyle>
            <a:lvl1pPr>
              <a:defRPr/>
            </a:lvl1pPr>
          </a:lstStyle>
          <a:p>
            <a:r>
              <a:rPr lang="en-AU" noProof="0" dirty="0"/>
              <a:t>Click to edit Heading level 1</a:t>
            </a:r>
          </a:p>
        </p:txBody>
      </p:sp>
      <p:sp>
        <p:nvSpPr>
          <p:cNvPr id="3" name="Text Placeholder 14">
            <a:extLst>
              <a:ext uri="{FF2B5EF4-FFF2-40B4-BE49-F238E27FC236}">
                <a16:creationId xmlns:a16="http://schemas.microsoft.com/office/drawing/2014/main" id="{F52AB102-AB75-E877-4DC2-54F89742E939}"/>
              </a:ext>
            </a:extLst>
          </p:cNvPr>
          <p:cNvSpPr>
            <a:spLocks noGrp="1"/>
          </p:cNvSpPr>
          <p:nvPr>
            <p:ph type="body" sz="quarter" idx="23" hasCustomPrompt="1"/>
          </p:nvPr>
        </p:nvSpPr>
        <p:spPr>
          <a:xfrm>
            <a:off x="5372744" y="2090056"/>
            <a:ext cx="6209655" cy="4165085"/>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a:xfrm>
            <a:off x="609600" y="7270750"/>
            <a:ext cx="2743200" cy="365125"/>
          </a:xfrm>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a:xfrm>
            <a:off x="4038600" y="7270750"/>
            <a:ext cx="4114800" cy="365125"/>
          </a:xfrm>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a:xfrm>
            <a:off x="8839200" y="7270750"/>
            <a:ext cx="2743200" cy="365125"/>
          </a:xfrm>
        </p:spPr>
        <p:txBody>
          <a:bodyPr/>
          <a:lstStyle/>
          <a:p>
            <a:fld id="{912A9220-AD7D-4FDF-9C3C-F5E0D64B4449}" type="slidenum">
              <a:rPr lang="en-AU" noProof="0" smtClean="0"/>
              <a:t>‹#›</a:t>
            </a:fld>
            <a:endParaRPr lang="en-AU" noProof="0" dirty="0"/>
          </a:p>
        </p:txBody>
      </p:sp>
      <p:sp>
        <p:nvSpPr>
          <p:cNvPr id="8" name="Rectangle 7">
            <a:extLst>
              <a:ext uri="{FF2B5EF4-FFF2-40B4-BE49-F238E27FC236}">
                <a16:creationId xmlns:a16="http://schemas.microsoft.com/office/drawing/2014/main" id="{E59377A7-AD98-1E0B-CC08-0F12AF0B2FB5}"/>
              </a:ext>
            </a:extLst>
          </p:cNvPr>
          <p:cNvSpPr/>
          <p:nvPr userDrawn="1"/>
        </p:nvSpPr>
        <p:spPr>
          <a:xfrm>
            <a:off x="0" y="142875"/>
            <a:ext cx="3441699" cy="671512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9" name="Picture Placeholder 14">
            <a:extLst>
              <a:ext uri="{FF2B5EF4-FFF2-40B4-BE49-F238E27FC236}">
                <a16:creationId xmlns:a16="http://schemas.microsoft.com/office/drawing/2014/main" id="{067C1DE9-00E5-51CA-0D25-4691C2D30C3D}"/>
              </a:ext>
            </a:extLst>
          </p:cNvPr>
          <p:cNvSpPr>
            <a:spLocks noGrp="1"/>
          </p:cNvSpPr>
          <p:nvPr>
            <p:ph type="pic" sz="quarter" idx="19" hasCustomPrompt="1"/>
          </p:nvPr>
        </p:nvSpPr>
        <p:spPr>
          <a:xfrm>
            <a:off x="760244" y="780288"/>
            <a:ext cx="3910981" cy="5474462"/>
          </a:xfrm>
          <a:prstGeom prst="round2DiagRect">
            <a:avLst>
              <a:gd name="adj1" fmla="val 0"/>
              <a:gd name="adj2" fmla="val 8443"/>
            </a:avLst>
          </a:prstGeom>
          <a:solidFill>
            <a:schemeClr val="bg2">
              <a:lumMod val="95000"/>
            </a:schemeClr>
          </a:solidFill>
        </p:spPr>
        <p:txBody>
          <a:bodyPr wrap="square" anchor="ctr" anchorCtr="0">
            <a:noAutofit/>
          </a:bodyPr>
          <a:lstStyle>
            <a:lvl1pPr algn="ctr">
              <a:defRPr/>
            </a:lvl1pPr>
            <a:lvl3pPr algn="ctr">
              <a:defRPr/>
            </a:lvl3pPr>
          </a:lstStyle>
          <a:p>
            <a:pPr lvl="0"/>
            <a:r>
              <a:rPr lang="en-AU" noProof="0" dirty="0"/>
              <a:t>Insert image</a:t>
            </a:r>
          </a:p>
        </p:txBody>
      </p:sp>
      <p:sp>
        <p:nvSpPr>
          <p:cNvPr id="11" name="Text Placeholder 2">
            <a:extLst>
              <a:ext uri="{FF2B5EF4-FFF2-40B4-BE49-F238E27FC236}">
                <a16:creationId xmlns:a16="http://schemas.microsoft.com/office/drawing/2014/main" id="{A9CE77AB-64FC-57CE-7312-259A6363F05B}"/>
              </a:ext>
              <a:ext uri="{C183D7F6-B498-43B3-948B-1728B52AA6E4}">
                <adec:decorative xmlns:adec="http://schemas.microsoft.com/office/drawing/2017/decorative" val="1"/>
              </a:ext>
            </a:extLst>
          </p:cNvPr>
          <p:cNvSpPr>
            <a:spLocks noGrp="1"/>
          </p:cNvSpPr>
          <p:nvPr>
            <p:ph type="body" idx="15" hasCustomPrompt="1"/>
          </p:nvPr>
        </p:nvSpPr>
        <p:spPr>
          <a:xfrm>
            <a:off x="760244" y="6254750"/>
            <a:ext cx="2592556" cy="603250"/>
          </a:xfrm>
          <a:prstGeom prst="rect">
            <a:avLst/>
          </a:prstGeom>
        </p:spPr>
        <p:txBody>
          <a:bodyPr wrap="square">
            <a:normAutofit/>
          </a:bodyPr>
          <a:lstStyle>
            <a:lvl1pPr marL="0" indent="0" algn="l">
              <a:buNone/>
              <a:defRPr sz="1000">
                <a:solidFill>
                  <a:schemeClr val="tx1"/>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Tree>
    <p:extLst>
      <p:ext uri="{BB962C8B-B14F-4D97-AF65-F5344CB8AC3E}">
        <p14:creationId xmlns:p14="http://schemas.microsoft.com/office/powerpoint/2010/main" val="4158712597"/>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content and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84126-08E7-4E4A-8770-909F46C9F6EF}"/>
              </a:ext>
            </a:extLst>
          </p:cNvPr>
          <p:cNvSpPr>
            <a:spLocks noGrp="1"/>
          </p:cNvSpPr>
          <p:nvPr>
            <p:ph type="title" hasCustomPrompt="1"/>
          </p:nvPr>
        </p:nvSpPr>
        <p:spPr>
          <a:xfrm>
            <a:off x="7463517" y="776514"/>
            <a:ext cx="4114799" cy="1618342"/>
          </a:xfrm>
        </p:spPr>
        <p:txBody>
          <a:bodyPr anchor="t" anchorCtr="0"/>
          <a:lstStyle>
            <a:lvl1pPr>
              <a:defRPr sz="3200"/>
            </a:lvl1pPr>
          </a:lstStyle>
          <a:p>
            <a:r>
              <a:rPr lang="en-AU" noProof="0" dirty="0"/>
              <a:t>Click to edit Heading level 1</a:t>
            </a:r>
          </a:p>
        </p:txBody>
      </p:sp>
      <p:sp>
        <p:nvSpPr>
          <p:cNvPr id="8" name="Text Placeholder 14">
            <a:extLst>
              <a:ext uri="{FF2B5EF4-FFF2-40B4-BE49-F238E27FC236}">
                <a16:creationId xmlns:a16="http://schemas.microsoft.com/office/drawing/2014/main" id="{44CA5E63-F47D-7B14-9E09-EB2C6F05F08A}"/>
              </a:ext>
            </a:extLst>
          </p:cNvPr>
          <p:cNvSpPr>
            <a:spLocks noGrp="1"/>
          </p:cNvSpPr>
          <p:nvPr>
            <p:ph type="body" sz="quarter" idx="23" hasCustomPrompt="1"/>
          </p:nvPr>
        </p:nvSpPr>
        <p:spPr>
          <a:xfrm>
            <a:off x="7463516" y="2462350"/>
            <a:ext cx="4118883" cy="3736837"/>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3" name="Picture Placeholder 2">
            <a:extLst>
              <a:ext uri="{FF2B5EF4-FFF2-40B4-BE49-F238E27FC236}">
                <a16:creationId xmlns:a16="http://schemas.microsoft.com/office/drawing/2014/main" id="{868E5437-28D5-6D48-119C-0B80A9B13405}"/>
              </a:ext>
            </a:extLst>
          </p:cNvPr>
          <p:cNvSpPr>
            <a:spLocks noGrp="1"/>
          </p:cNvSpPr>
          <p:nvPr>
            <p:ph type="pic" idx="1" hasCustomPrompt="1"/>
          </p:nvPr>
        </p:nvSpPr>
        <p:spPr>
          <a:xfrm>
            <a:off x="613684" y="776514"/>
            <a:ext cx="6395128" cy="5422673"/>
          </a:xfrm>
          <a:prstGeom prst="rect">
            <a:avLst/>
          </a:prstGeom>
          <a:solidFill>
            <a:schemeClr val="bg2">
              <a:lumMod val="95000"/>
            </a:schemeClr>
          </a:solidFill>
        </p:spPr>
        <p:txBody>
          <a:bodyPr anchor="ctr" anchorCtr="0">
            <a:normAutofit/>
          </a:bodyPr>
          <a:lstStyle>
            <a:lvl1pPr marL="0" indent="0" algn="ctr">
              <a:buNone/>
              <a:defRPr sz="1800"/>
            </a:lvl1pPr>
            <a:lvl2pPr marL="457200" indent="0">
              <a:buNone/>
              <a:defRPr sz="2800"/>
            </a:lvl2pPr>
            <a:lvl3pPr marL="0" indent="0" algn="ctr">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dirty="0"/>
              <a:t>Insert image</a:t>
            </a:r>
          </a:p>
        </p:txBody>
      </p:sp>
      <p:sp>
        <p:nvSpPr>
          <p:cNvPr id="5" name="Date Placeholder 4">
            <a:extLst>
              <a:ext uri="{FF2B5EF4-FFF2-40B4-BE49-F238E27FC236}">
                <a16:creationId xmlns:a16="http://schemas.microsoft.com/office/drawing/2014/main" id="{59F7CA78-CBE0-99AA-3CFB-026A9D693A42}"/>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6" name="Footer Placeholder 5">
            <a:extLst>
              <a:ext uri="{FF2B5EF4-FFF2-40B4-BE49-F238E27FC236}">
                <a16:creationId xmlns:a16="http://schemas.microsoft.com/office/drawing/2014/main" id="{D3A14EAA-B655-F246-7B6C-AF644F5FB98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7" name="Slide Number Placeholder 6">
            <a:extLst>
              <a:ext uri="{FF2B5EF4-FFF2-40B4-BE49-F238E27FC236}">
                <a16:creationId xmlns:a16="http://schemas.microsoft.com/office/drawing/2014/main" id="{C8BDA841-6C0A-4E64-6C06-EC0BE98E5B8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8930898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content and thumbnail">
    <p:bg>
      <p:bgPr>
        <a:solidFill>
          <a:schemeClr val="accent5"/>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266C830-B133-2450-27AA-845715A15440}"/>
              </a:ext>
            </a:extLst>
          </p:cNvPr>
          <p:cNvSpPr>
            <a:spLocks noGrp="1"/>
          </p:cNvSpPr>
          <p:nvPr>
            <p:ph type="title" hasCustomPrompt="1"/>
          </p:nvPr>
        </p:nvSpPr>
        <p:spPr>
          <a:xfrm>
            <a:off x="609600" y="780287"/>
            <a:ext cx="10972800" cy="1015427"/>
          </a:xfrm>
        </p:spPr>
        <p:txBody>
          <a:bodyPr/>
          <a:lstStyle>
            <a:lvl1pPr>
              <a:defRPr>
                <a:solidFill>
                  <a:schemeClr val="tx2"/>
                </a:solidFill>
              </a:defRPr>
            </a:lvl1pPr>
          </a:lstStyle>
          <a:p>
            <a:r>
              <a:rPr lang="en-AU" noProof="0" dirty="0"/>
              <a:t>Click to edit Heading level 1</a:t>
            </a:r>
          </a:p>
        </p:txBody>
      </p:sp>
      <p:sp>
        <p:nvSpPr>
          <p:cNvPr id="3" name="Text Placeholder 14">
            <a:extLst>
              <a:ext uri="{FF2B5EF4-FFF2-40B4-BE49-F238E27FC236}">
                <a16:creationId xmlns:a16="http://schemas.microsoft.com/office/drawing/2014/main" id="{B93D2664-E914-A3E7-2BCE-FCC977B04859}"/>
              </a:ext>
            </a:extLst>
          </p:cNvPr>
          <p:cNvSpPr>
            <a:spLocks noGrp="1"/>
          </p:cNvSpPr>
          <p:nvPr>
            <p:ph type="body" sz="quarter" idx="23" hasCustomPrompt="1"/>
          </p:nvPr>
        </p:nvSpPr>
        <p:spPr>
          <a:xfrm>
            <a:off x="609600" y="1849830"/>
            <a:ext cx="6992983"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9" name="Picture Placeholder 8">
            <a:extLst>
              <a:ext uri="{FF2B5EF4-FFF2-40B4-BE49-F238E27FC236}">
                <a16:creationId xmlns:a16="http://schemas.microsoft.com/office/drawing/2014/main" id="{7FC4CA78-A655-F6DE-CF49-830BE4B6E7D6}"/>
              </a:ext>
            </a:extLst>
          </p:cNvPr>
          <p:cNvSpPr>
            <a:spLocks noGrp="1"/>
          </p:cNvSpPr>
          <p:nvPr>
            <p:ph type="pic" sz="quarter" idx="16" hasCustomPrompt="1"/>
          </p:nvPr>
        </p:nvSpPr>
        <p:spPr>
          <a:xfrm>
            <a:off x="8442542" y="1825474"/>
            <a:ext cx="3139858" cy="4364015"/>
          </a:xfrm>
          <a:prstGeom prst="rect">
            <a:avLst/>
          </a:prstGeom>
          <a:solidFill>
            <a:schemeClr val="bg2">
              <a:lumMod val="95000"/>
            </a:schemeClr>
          </a:solidFill>
          <a:effectLst>
            <a:outerShdw blurRad="38100" dir="3000000" sx="101000" sy="101000" algn="tl" rotWithShape="0">
              <a:prstClr val="black">
                <a:alpha val="20000"/>
              </a:prstClr>
            </a:outerShdw>
          </a:effectLst>
        </p:spPr>
        <p:txBody>
          <a:bodyPr wrap="square" anchor="ctr" anchorCtr="0">
            <a:noAutofit/>
          </a:bodyPr>
          <a:lstStyle>
            <a:lvl1pPr algn="ctr">
              <a:defRPr/>
            </a:lvl1pPr>
          </a:lstStyle>
          <a:p>
            <a:r>
              <a:rPr lang="en-AU" noProof="0" dirty="0"/>
              <a:t>Insert thumbnail image</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836228490"/>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7AB00A-4AFC-7166-921A-A55323272A18}"/>
              </a:ext>
            </a:extLst>
          </p:cNvPr>
          <p:cNvSpPr>
            <a:spLocks noGrp="1"/>
          </p:cNvSpPr>
          <p:nvPr>
            <p:ph type="title" hasCustomPrompt="1"/>
          </p:nvPr>
        </p:nvSpPr>
        <p:spPr>
          <a:xfrm>
            <a:off x="610147" y="776514"/>
            <a:ext cx="4114799" cy="1618342"/>
          </a:xfrm>
        </p:spPr>
        <p:txBody>
          <a:bodyPr anchor="t" anchorCtr="0"/>
          <a:lstStyle>
            <a:lvl1pPr>
              <a:defRPr sz="3200"/>
            </a:lvl1pPr>
          </a:lstStyle>
          <a:p>
            <a:r>
              <a:rPr lang="en-AU" noProof="0" dirty="0"/>
              <a:t>Click to edit Heading level 1</a:t>
            </a:r>
          </a:p>
        </p:txBody>
      </p:sp>
      <p:sp>
        <p:nvSpPr>
          <p:cNvPr id="4" name="Text Placeholder 14">
            <a:extLst>
              <a:ext uri="{FF2B5EF4-FFF2-40B4-BE49-F238E27FC236}">
                <a16:creationId xmlns:a16="http://schemas.microsoft.com/office/drawing/2014/main" id="{85DB7489-F10D-4F14-C45D-C6CC500B8D51}"/>
              </a:ext>
            </a:extLst>
          </p:cNvPr>
          <p:cNvSpPr>
            <a:spLocks noGrp="1"/>
          </p:cNvSpPr>
          <p:nvPr>
            <p:ph type="body" sz="quarter" idx="23" hasCustomPrompt="1"/>
          </p:nvPr>
        </p:nvSpPr>
        <p:spPr>
          <a:xfrm>
            <a:off x="609600" y="2462350"/>
            <a:ext cx="4118883" cy="3736837"/>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10" name="Table Placeholder 9">
            <a:extLst>
              <a:ext uri="{FF2B5EF4-FFF2-40B4-BE49-F238E27FC236}">
                <a16:creationId xmlns:a16="http://schemas.microsoft.com/office/drawing/2014/main" id="{10FA1D2B-05CD-A427-57FF-2481B52E135D}"/>
              </a:ext>
            </a:extLst>
          </p:cNvPr>
          <p:cNvSpPr>
            <a:spLocks noGrp="1"/>
          </p:cNvSpPr>
          <p:nvPr>
            <p:ph type="tbl" sz="quarter" idx="18" hasCustomPrompt="1"/>
          </p:nvPr>
        </p:nvSpPr>
        <p:spPr>
          <a:xfrm>
            <a:off x="5016500" y="781050"/>
            <a:ext cx="6565900" cy="5395913"/>
          </a:xfrm>
          <a:prstGeom prst="rect">
            <a:avLst/>
          </a:prstGeom>
        </p:spPr>
        <p:txBody>
          <a:bodyPr anchor="ctr" anchorCtr="0"/>
          <a:lstStyle>
            <a:lvl1pPr algn="ctr">
              <a:defRPr/>
            </a:lvl1pPr>
            <a:lvl3pPr algn="ctr">
              <a:defRPr/>
            </a:lvl3pPr>
          </a:lstStyle>
          <a:p>
            <a:pPr lvl="0"/>
            <a:r>
              <a:rPr lang="en-AU" noProof="0" dirty="0"/>
              <a:t>Insert table</a:t>
            </a:r>
          </a:p>
        </p:txBody>
      </p:sp>
      <p:sp>
        <p:nvSpPr>
          <p:cNvPr id="5" name="Date Placeholder 4">
            <a:extLst>
              <a:ext uri="{FF2B5EF4-FFF2-40B4-BE49-F238E27FC236}">
                <a16:creationId xmlns:a16="http://schemas.microsoft.com/office/drawing/2014/main" id="{374DC161-7F54-4D70-7D63-EE5EA18EFCAE}"/>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6" name="Footer Placeholder 5">
            <a:extLst>
              <a:ext uri="{FF2B5EF4-FFF2-40B4-BE49-F238E27FC236}">
                <a16:creationId xmlns:a16="http://schemas.microsoft.com/office/drawing/2014/main" id="{4353F948-A25C-D37E-8EF0-DF010D241AC6}"/>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7" name="Slide Number Placeholder 6">
            <a:extLst>
              <a:ext uri="{FF2B5EF4-FFF2-40B4-BE49-F238E27FC236}">
                <a16:creationId xmlns:a16="http://schemas.microsoft.com/office/drawing/2014/main" id="{AFC325FC-0D58-9A20-666A-100CEC84E67E}"/>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4277549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Heading 2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4208D9-773E-4DB3-4964-0138B0DB81FF}"/>
              </a:ext>
            </a:extLst>
          </p:cNvPr>
          <p:cNvSpPr>
            <a:spLocks noGrp="1"/>
          </p:cNvSpPr>
          <p:nvPr>
            <p:ph type="title" hasCustomPrompt="1"/>
          </p:nvPr>
        </p:nvSpPr>
        <p:spPr>
          <a:xfrm>
            <a:off x="609600" y="780287"/>
            <a:ext cx="10972800" cy="717043"/>
          </a:xfrm>
        </p:spPr>
        <p:txBody>
          <a:bodyPr>
            <a:noAutofit/>
          </a:bodyPr>
          <a:lstStyle>
            <a:lvl1pPr>
              <a:lnSpc>
                <a:spcPct val="120000"/>
              </a:lnSpc>
              <a:defRPr sz="2000" b="1">
                <a:solidFill>
                  <a:schemeClr val="accent1"/>
                </a:solidFill>
                <a:latin typeface="Montserrat" panose="00000500000000000000" pitchFamily="2" charset="0"/>
              </a:defRPr>
            </a:lvl1pPr>
          </a:lstStyle>
          <a:p>
            <a:r>
              <a:rPr lang="en-AU" noProof="0" dirty="0"/>
              <a:t>Click to edit Heading level 2</a:t>
            </a:r>
          </a:p>
        </p:txBody>
      </p:sp>
      <p:sp>
        <p:nvSpPr>
          <p:cNvPr id="4" name="Text Placeholder 14">
            <a:extLst>
              <a:ext uri="{FF2B5EF4-FFF2-40B4-BE49-F238E27FC236}">
                <a16:creationId xmlns:a16="http://schemas.microsoft.com/office/drawing/2014/main" id="{0E8ECD92-D401-B95D-5B8A-FA4B40A961F1}"/>
              </a:ext>
            </a:extLst>
          </p:cNvPr>
          <p:cNvSpPr>
            <a:spLocks noGrp="1"/>
          </p:cNvSpPr>
          <p:nvPr>
            <p:ph type="body" sz="quarter" idx="23" hasCustomPrompt="1"/>
          </p:nvPr>
        </p:nvSpPr>
        <p:spPr>
          <a:xfrm>
            <a:off x="609600" y="1849830"/>
            <a:ext cx="109728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7" name="Date Placeholder 6">
            <a:extLst>
              <a:ext uri="{FF2B5EF4-FFF2-40B4-BE49-F238E27FC236}">
                <a16:creationId xmlns:a16="http://schemas.microsoft.com/office/drawing/2014/main" id="{42E907B0-8C4A-81EF-67E8-92641F44C0C6}"/>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8" name="Footer Placeholder 7">
            <a:extLst>
              <a:ext uri="{FF2B5EF4-FFF2-40B4-BE49-F238E27FC236}">
                <a16:creationId xmlns:a16="http://schemas.microsoft.com/office/drawing/2014/main" id="{98C23296-0B39-1BCC-ED7A-EE1C98936120}"/>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9" name="Slide Number Placeholder 8">
            <a:extLst>
              <a:ext uri="{FF2B5EF4-FFF2-40B4-BE49-F238E27FC236}">
                <a16:creationId xmlns:a16="http://schemas.microsoft.com/office/drawing/2014/main" id="{96A3F7DA-88EF-C224-5A85-FC25F6399AA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7386253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Heading 2 and content 2 column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D4208D9-773E-4DB3-4964-0138B0DB81FF}"/>
              </a:ext>
            </a:extLst>
          </p:cNvPr>
          <p:cNvSpPr>
            <a:spLocks noGrp="1"/>
          </p:cNvSpPr>
          <p:nvPr>
            <p:ph type="title" hasCustomPrompt="1"/>
          </p:nvPr>
        </p:nvSpPr>
        <p:spPr>
          <a:xfrm>
            <a:off x="609600" y="780287"/>
            <a:ext cx="10972800" cy="717043"/>
          </a:xfrm>
        </p:spPr>
        <p:txBody>
          <a:bodyPr>
            <a:noAutofit/>
          </a:bodyPr>
          <a:lstStyle>
            <a:lvl1pPr>
              <a:lnSpc>
                <a:spcPct val="120000"/>
              </a:lnSpc>
              <a:defRPr sz="2000" b="1">
                <a:solidFill>
                  <a:schemeClr val="accent1"/>
                </a:solidFill>
                <a:latin typeface="Montserrat" panose="00000500000000000000" pitchFamily="2" charset="0"/>
              </a:defRPr>
            </a:lvl1pPr>
          </a:lstStyle>
          <a:p>
            <a:r>
              <a:rPr lang="en-AU" noProof="0" dirty="0"/>
              <a:t>Click to edit Heading level 2</a:t>
            </a:r>
          </a:p>
        </p:txBody>
      </p:sp>
      <p:sp>
        <p:nvSpPr>
          <p:cNvPr id="2" name="Text Placeholder 14">
            <a:extLst>
              <a:ext uri="{FF2B5EF4-FFF2-40B4-BE49-F238E27FC236}">
                <a16:creationId xmlns:a16="http://schemas.microsoft.com/office/drawing/2014/main" id="{4278678B-3412-032D-304E-D4CA507524F0}"/>
              </a:ext>
            </a:extLst>
          </p:cNvPr>
          <p:cNvSpPr>
            <a:spLocks noGrp="1"/>
          </p:cNvSpPr>
          <p:nvPr>
            <p:ph type="body" sz="quarter" idx="23" hasCustomPrompt="1"/>
          </p:nvPr>
        </p:nvSpPr>
        <p:spPr>
          <a:xfrm>
            <a:off x="609600"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3" name="Text Placeholder 14">
            <a:extLst>
              <a:ext uri="{FF2B5EF4-FFF2-40B4-BE49-F238E27FC236}">
                <a16:creationId xmlns:a16="http://schemas.microsoft.com/office/drawing/2014/main" id="{9DBFC04E-DEB8-A906-4312-0D7A89F193A8}"/>
              </a:ext>
            </a:extLst>
          </p:cNvPr>
          <p:cNvSpPr>
            <a:spLocks noGrp="1"/>
          </p:cNvSpPr>
          <p:nvPr>
            <p:ph type="body" sz="quarter" idx="24" hasCustomPrompt="1"/>
          </p:nvPr>
        </p:nvSpPr>
        <p:spPr>
          <a:xfrm>
            <a:off x="6470402" y="1849830"/>
            <a:ext cx="5112000"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7" name="Date Placeholder 6">
            <a:extLst>
              <a:ext uri="{FF2B5EF4-FFF2-40B4-BE49-F238E27FC236}">
                <a16:creationId xmlns:a16="http://schemas.microsoft.com/office/drawing/2014/main" id="{42E907B0-8C4A-81EF-67E8-92641F44C0C6}"/>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8" name="Footer Placeholder 7">
            <a:extLst>
              <a:ext uri="{FF2B5EF4-FFF2-40B4-BE49-F238E27FC236}">
                <a16:creationId xmlns:a16="http://schemas.microsoft.com/office/drawing/2014/main" id="{98C23296-0B39-1BCC-ED7A-EE1C98936120}"/>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9" name="Slide Number Placeholder 8">
            <a:extLst>
              <a:ext uri="{FF2B5EF4-FFF2-40B4-BE49-F238E27FC236}">
                <a16:creationId xmlns:a16="http://schemas.microsoft.com/office/drawing/2014/main" id="{96A3F7DA-88EF-C224-5A85-FC25F6399AA9}"/>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0596698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big text">
    <p:bg>
      <p:bgPr>
        <a:solidFill>
          <a:schemeClr val="accent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0825EC-E7E4-2075-28EF-B046DC96078B}"/>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CFE9EF8B-C41B-EA8C-2EEB-4A9B5F754A4B}"/>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DD043EF6-D894-1F74-907D-B168C8DD71DD}"/>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pic>
        <p:nvPicPr>
          <p:cNvPr id="7" name="Graphic 6">
            <a:extLst>
              <a:ext uri="{FF2B5EF4-FFF2-40B4-BE49-F238E27FC236}">
                <a16:creationId xmlns:a16="http://schemas.microsoft.com/office/drawing/2014/main" id="{108EFDCE-A328-AF02-3EC2-1FE56D0052C5}"/>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6" name="Rectangle: Diagonal Corners Rounded 5">
            <a:extLst>
              <a:ext uri="{FF2B5EF4-FFF2-40B4-BE49-F238E27FC236}">
                <a16:creationId xmlns:a16="http://schemas.microsoft.com/office/drawing/2014/main" id="{B43501D2-CE75-C189-7D52-C70868A0FD3B}"/>
              </a:ext>
            </a:extLst>
          </p:cNvPr>
          <p:cNvSpPr/>
          <p:nvPr userDrawn="1"/>
        </p:nvSpPr>
        <p:spPr>
          <a:xfrm>
            <a:off x="1355915" y="2127229"/>
            <a:ext cx="9090025" cy="3424062"/>
          </a:xfrm>
          <a:prstGeom prst="round2DiagRect">
            <a:avLst>
              <a:gd name="adj1" fmla="val 0"/>
              <a:gd name="adj2" fmla="val 11504"/>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2" name="Title 1">
            <a:extLst>
              <a:ext uri="{FF2B5EF4-FFF2-40B4-BE49-F238E27FC236}">
                <a16:creationId xmlns:a16="http://schemas.microsoft.com/office/drawing/2014/main" id="{3C2976C6-E559-98D9-F5A0-F07CFCDC55AB}"/>
              </a:ext>
            </a:extLst>
          </p:cNvPr>
          <p:cNvSpPr>
            <a:spLocks noGrp="1"/>
          </p:cNvSpPr>
          <p:nvPr>
            <p:ph type="title"/>
          </p:nvPr>
        </p:nvSpPr>
        <p:spPr/>
        <p:txBody>
          <a:bodyPr/>
          <a:lstStyle/>
          <a:p>
            <a:r>
              <a:rPr lang="en-US" noProof="0"/>
              <a:t>Click to edit Master title style</a:t>
            </a:r>
            <a:endParaRPr lang="en-AU" noProof="0" dirty="0"/>
          </a:p>
        </p:txBody>
      </p:sp>
      <p:sp>
        <p:nvSpPr>
          <p:cNvPr id="8" name="Text Placeholder 14">
            <a:extLst>
              <a:ext uri="{FF2B5EF4-FFF2-40B4-BE49-F238E27FC236}">
                <a16:creationId xmlns:a16="http://schemas.microsoft.com/office/drawing/2014/main" id="{F77F03FC-3342-FBDB-E698-31980BA7BE48}"/>
              </a:ext>
            </a:extLst>
          </p:cNvPr>
          <p:cNvSpPr>
            <a:spLocks noGrp="1"/>
          </p:cNvSpPr>
          <p:nvPr>
            <p:ph type="body" sz="quarter" idx="23" hasCustomPrompt="1"/>
          </p:nvPr>
        </p:nvSpPr>
        <p:spPr>
          <a:xfrm>
            <a:off x="1997612" y="2432000"/>
            <a:ext cx="7849772" cy="2744911"/>
          </a:xfrm>
        </p:spPr>
        <p:txBody>
          <a:bodyPr anchor="ctr" anchorCtr="0"/>
          <a:lstStyle>
            <a:lvl1pPr algn="ctr">
              <a:defRPr sz="3600">
                <a:solidFill>
                  <a:schemeClr val="accent1"/>
                </a:solidFill>
              </a:defRPr>
            </a:lvl1pPr>
            <a:lvl2pPr>
              <a:defRPr/>
            </a:lvl2pPr>
            <a:lvl3pPr>
              <a:defRPr/>
            </a:lvl3pPr>
            <a:lvl4pPr>
              <a:defRPr/>
            </a:lvl4pPr>
            <a:lvl8pPr>
              <a:buAutoNum type="alphaLcParenR"/>
              <a:defRPr/>
            </a:lvl8pPr>
          </a:lstStyle>
          <a:p>
            <a:pPr lvl="0"/>
            <a:r>
              <a:rPr lang="en-AU" noProof="0" dirty="0"/>
              <a:t>Click to edit statement </a:t>
            </a:r>
          </a:p>
        </p:txBody>
      </p:sp>
    </p:spTree>
    <p:extLst>
      <p:ext uri="{BB962C8B-B14F-4D97-AF65-F5344CB8AC3E}">
        <p14:creationId xmlns:p14="http://schemas.microsoft.com/office/powerpoint/2010/main" val="409643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43BE73-9F53-4B62-873C-CE7ADCBA46CE}"/>
              </a:ext>
            </a:extLst>
          </p:cNvPr>
          <p:cNvSpPr>
            <a:spLocks noGrp="1"/>
          </p:cNvSpPr>
          <p:nvPr>
            <p:ph type="pic" sz="quarter" idx="10"/>
          </p:nvPr>
        </p:nvSpPr>
        <p:spPr>
          <a:xfrm>
            <a:off x="619124" y="1973953"/>
            <a:ext cx="4562475" cy="4264922"/>
          </a:xfrm>
          <a:custGeom>
            <a:avLst/>
            <a:gdLst>
              <a:gd name="connsiteX0" fmla="*/ 0 w 4562475"/>
              <a:gd name="connsiteY0" fmla="*/ 0 h 4264922"/>
              <a:gd name="connsiteX1" fmla="*/ 4562475 w 4562475"/>
              <a:gd name="connsiteY1" fmla="*/ 0 h 4264922"/>
              <a:gd name="connsiteX2" fmla="*/ 4562475 w 4562475"/>
              <a:gd name="connsiteY2" fmla="*/ 4264922 h 4264922"/>
              <a:gd name="connsiteX3" fmla="*/ 0 w 4562475"/>
              <a:gd name="connsiteY3" fmla="*/ 4264922 h 4264922"/>
            </a:gdLst>
            <a:ahLst/>
            <a:cxnLst>
              <a:cxn ang="0">
                <a:pos x="connsiteX0" y="connsiteY0"/>
              </a:cxn>
              <a:cxn ang="0">
                <a:pos x="connsiteX1" y="connsiteY1"/>
              </a:cxn>
              <a:cxn ang="0">
                <a:pos x="connsiteX2" y="connsiteY2"/>
              </a:cxn>
              <a:cxn ang="0">
                <a:pos x="connsiteX3" y="connsiteY3"/>
              </a:cxn>
            </a:cxnLst>
            <a:rect l="l" t="t" r="r" b="b"/>
            <a:pathLst>
              <a:path w="4562475" h="4264922">
                <a:moveTo>
                  <a:pt x="0" y="0"/>
                </a:moveTo>
                <a:lnTo>
                  <a:pt x="4562475" y="0"/>
                </a:lnTo>
                <a:lnTo>
                  <a:pt x="4562475" y="4264922"/>
                </a:lnTo>
                <a:lnTo>
                  <a:pt x="0" y="4264922"/>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A1B47A85-BDE8-DE4D-A014-AD13617FDDA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9585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2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C2E507D-BAA0-4CCE-BFC1-E522314509B6}"/>
              </a:ext>
            </a:extLst>
          </p:cNvPr>
          <p:cNvSpPr>
            <a:spLocks noGrp="1"/>
          </p:cNvSpPr>
          <p:nvPr>
            <p:ph type="pic" sz="quarter" idx="22"/>
          </p:nvPr>
        </p:nvSpPr>
        <p:spPr>
          <a:xfrm>
            <a:off x="0" y="2132857"/>
            <a:ext cx="6724890" cy="3860988"/>
          </a:xfrm>
          <a:custGeom>
            <a:avLst/>
            <a:gdLst>
              <a:gd name="connsiteX0" fmla="*/ 0 w 6724890"/>
              <a:gd name="connsiteY0" fmla="*/ 0 h 3860988"/>
              <a:gd name="connsiteX1" fmla="*/ 6724890 w 6724890"/>
              <a:gd name="connsiteY1" fmla="*/ 0 h 3860988"/>
              <a:gd name="connsiteX2" fmla="*/ 6724890 w 6724890"/>
              <a:gd name="connsiteY2" fmla="*/ 3860988 h 3860988"/>
              <a:gd name="connsiteX3" fmla="*/ 0 w 6724890"/>
              <a:gd name="connsiteY3" fmla="*/ 3860988 h 3860988"/>
            </a:gdLst>
            <a:ahLst/>
            <a:cxnLst>
              <a:cxn ang="0">
                <a:pos x="connsiteX0" y="connsiteY0"/>
              </a:cxn>
              <a:cxn ang="0">
                <a:pos x="connsiteX1" y="connsiteY1"/>
              </a:cxn>
              <a:cxn ang="0">
                <a:pos x="connsiteX2" y="connsiteY2"/>
              </a:cxn>
              <a:cxn ang="0">
                <a:pos x="connsiteX3" y="connsiteY3"/>
              </a:cxn>
            </a:cxnLst>
            <a:rect l="l" t="t" r="r" b="b"/>
            <a:pathLst>
              <a:path w="6724890" h="3860988">
                <a:moveTo>
                  <a:pt x="0" y="0"/>
                </a:moveTo>
                <a:lnTo>
                  <a:pt x="6724890" y="0"/>
                </a:lnTo>
                <a:lnTo>
                  <a:pt x="6724890" y="3860988"/>
                </a:lnTo>
                <a:lnTo>
                  <a:pt x="0" y="386098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415594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itle and big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0825EC-E7E4-2075-28EF-B046DC96078B}"/>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CFE9EF8B-C41B-EA8C-2EEB-4A9B5F754A4B}"/>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DD043EF6-D894-1F74-907D-B168C8DD71DD}"/>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11" name="Picture Placeholder 10">
            <a:extLst>
              <a:ext uri="{FF2B5EF4-FFF2-40B4-BE49-F238E27FC236}">
                <a16:creationId xmlns:a16="http://schemas.microsoft.com/office/drawing/2014/main" id="{FBF88ADF-B62A-919A-ABC7-0D1668B5B632}"/>
              </a:ext>
            </a:extLst>
          </p:cNvPr>
          <p:cNvSpPr>
            <a:spLocks noGrp="1"/>
          </p:cNvSpPr>
          <p:nvPr>
            <p:ph type="pic" sz="quarter" idx="13" hasCustomPrompt="1"/>
          </p:nvPr>
        </p:nvSpPr>
        <p:spPr>
          <a:xfrm>
            <a:off x="0" y="133350"/>
            <a:ext cx="12192000" cy="6724650"/>
          </a:xfrm>
        </p:spPr>
        <p:txBody>
          <a:bodyPr/>
          <a:lstStyle>
            <a:lvl1pPr>
              <a:defRPr/>
            </a:lvl1pPr>
          </a:lstStyle>
          <a:p>
            <a:r>
              <a:rPr lang="en-AU" noProof="0" dirty="0"/>
              <a:t>Insert image</a:t>
            </a:r>
          </a:p>
        </p:txBody>
      </p:sp>
      <p:sp>
        <p:nvSpPr>
          <p:cNvPr id="2" name="Title 1">
            <a:extLst>
              <a:ext uri="{FF2B5EF4-FFF2-40B4-BE49-F238E27FC236}">
                <a16:creationId xmlns:a16="http://schemas.microsoft.com/office/drawing/2014/main" id="{3C2976C6-E559-98D9-F5A0-F07CFCDC55AB}"/>
              </a:ext>
            </a:extLst>
          </p:cNvPr>
          <p:cNvSpPr>
            <a:spLocks noGrp="1"/>
          </p:cNvSpPr>
          <p:nvPr>
            <p:ph type="title" hasCustomPrompt="1"/>
          </p:nvPr>
        </p:nvSpPr>
        <p:spPr>
          <a:xfrm>
            <a:off x="0" y="3559126"/>
            <a:ext cx="8839200" cy="2745809"/>
          </a:xfrm>
          <a:prstGeom prst="round1Rect">
            <a:avLst>
              <a:gd name="adj" fmla="val 14184"/>
            </a:avLst>
          </a:prstGeom>
          <a:solidFill>
            <a:schemeClr val="tx2">
              <a:alpha val="90000"/>
            </a:schemeClr>
          </a:solidFill>
        </p:spPr>
        <p:txBody>
          <a:bodyPr lIns="720000" rIns="720000" anchor="ctr" anchorCtr="0"/>
          <a:lstStyle>
            <a:lvl1pPr>
              <a:defRPr>
                <a:solidFill>
                  <a:schemeClr val="bg2"/>
                </a:solidFill>
              </a:defRPr>
            </a:lvl1pPr>
          </a:lstStyle>
          <a:p>
            <a:r>
              <a:rPr lang="en-AU" noProof="0" dirty="0"/>
              <a:t>Click to insert statement</a:t>
            </a:r>
          </a:p>
        </p:txBody>
      </p:sp>
      <p:sp>
        <p:nvSpPr>
          <p:cNvPr id="6" name="Text Placeholder 2">
            <a:extLst>
              <a:ext uri="{FF2B5EF4-FFF2-40B4-BE49-F238E27FC236}">
                <a16:creationId xmlns:a16="http://schemas.microsoft.com/office/drawing/2014/main" id="{643FCB91-6A5F-5372-7298-9EA30012CB69}"/>
              </a:ext>
              <a:ext uri="{C183D7F6-B498-43B3-948B-1728B52AA6E4}">
                <adec:decorative xmlns:adec="http://schemas.microsoft.com/office/drawing/2017/decorative" val="1"/>
              </a:ext>
            </a:extLst>
          </p:cNvPr>
          <p:cNvSpPr>
            <a:spLocks noGrp="1"/>
          </p:cNvSpPr>
          <p:nvPr>
            <p:ph type="body" idx="15" hasCustomPrompt="1"/>
          </p:nvPr>
        </p:nvSpPr>
        <p:spPr>
          <a:xfrm>
            <a:off x="8989844" y="5766125"/>
            <a:ext cx="2592556" cy="603250"/>
          </a:xfrm>
          <a:prstGeom prst="rect">
            <a:avLst/>
          </a:prstGeom>
        </p:spPr>
        <p:txBody>
          <a:bodyPr wrap="square" anchor="b" anchorCtr="0">
            <a:normAutofit/>
          </a:bodyPr>
          <a:lstStyle>
            <a:lvl1pPr marL="0" indent="0" algn="l">
              <a:buNone/>
              <a:defRPr sz="1000">
                <a:solidFill>
                  <a:schemeClr val="tx1"/>
                </a:solidFill>
              </a:defRPr>
            </a:lvl1pPr>
            <a:lvl2pPr marL="457200" indent="0">
              <a:buNone/>
              <a:defRPr sz="2000">
                <a:solidFill>
                  <a:schemeClr val="tx1">
                    <a:tint val="82000"/>
                  </a:schemeClr>
                </a:solidFill>
              </a:defRPr>
            </a:lvl2pPr>
            <a:lvl3pPr marL="0" indent="0" algn="l">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Tree>
    <p:extLst>
      <p:ext uri="{BB962C8B-B14F-4D97-AF65-F5344CB8AC3E}">
        <p14:creationId xmlns:p14="http://schemas.microsoft.com/office/powerpoint/2010/main" val="101698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content and textbox">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a:xfrm>
            <a:off x="609600" y="780287"/>
            <a:ext cx="10972800" cy="1015427"/>
          </a:xfrm>
        </p:spPr>
        <p:txBody>
          <a:bodyPr>
            <a:noAutofit/>
          </a:bodyPr>
          <a:lstStyle>
            <a:lvl1pPr>
              <a:defRPr>
                <a:solidFill>
                  <a:schemeClr val="tx2"/>
                </a:solidFill>
              </a:defRPr>
            </a:lvl1pPr>
          </a:lstStyle>
          <a:p>
            <a:r>
              <a:rPr lang="en-AU" noProof="0" dirty="0"/>
              <a:t>Click to edit Heading level 1</a:t>
            </a:r>
          </a:p>
        </p:txBody>
      </p:sp>
      <p:sp>
        <p:nvSpPr>
          <p:cNvPr id="13" name="Text Placeholder 14">
            <a:extLst>
              <a:ext uri="{FF2B5EF4-FFF2-40B4-BE49-F238E27FC236}">
                <a16:creationId xmlns:a16="http://schemas.microsoft.com/office/drawing/2014/main" id="{04968AE3-D063-1B41-C416-3B011844A24E}"/>
              </a:ext>
            </a:extLst>
          </p:cNvPr>
          <p:cNvSpPr>
            <a:spLocks noGrp="1"/>
          </p:cNvSpPr>
          <p:nvPr>
            <p:ph type="body" sz="quarter" idx="23" hasCustomPrompt="1"/>
          </p:nvPr>
        </p:nvSpPr>
        <p:spPr>
          <a:xfrm>
            <a:off x="609600" y="1849830"/>
            <a:ext cx="4414221" cy="4405312"/>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a:p>
            <a:pPr lvl="1"/>
            <a:r>
              <a:rPr lang="en-AU" noProof="0" dirty="0"/>
              <a:t>H2 (indent x1)</a:t>
            </a:r>
          </a:p>
          <a:p>
            <a:pPr lvl="2"/>
            <a:r>
              <a:rPr lang="en-AU" noProof="0" dirty="0"/>
              <a:t>H3 (indent x2)</a:t>
            </a:r>
          </a:p>
          <a:p>
            <a:pPr lvl="3"/>
            <a:r>
              <a:rPr lang="en-AU" noProof="0" dirty="0"/>
              <a:t>Bullet L1 (indent x3)</a:t>
            </a:r>
          </a:p>
          <a:p>
            <a:pPr lvl="4"/>
            <a:r>
              <a:rPr lang="en-AU" noProof="0" dirty="0"/>
              <a:t>Bullet L2 (indent x4)</a:t>
            </a:r>
          </a:p>
          <a:p>
            <a:pPr lvl="5"/>
            <a:r>
              <a:rPr lang="en-AU" noProof="0" dirty="0"/>
              <a:t>Bullet L3 (indent x5)</a:t>
            </a:r>
          </a:p>
          <a:p>
            <a:pPr lvl="6"/>
            <a:r>
              <a:rPr lang="en-AU" noProof="0" dirty="0"/>
              <a:t>List L1 (indent x6)</a:t>
            </a:r>
          </a:p>
          <a:p>
            <a:pPr lvl="7"/>
            <a:r>
              <a:rPr lang="en-AU" noProof="0" dirty="0"/>
              <a:t>List L2 (indent x7)</a:t>
            </a:r>
          </a:p>
          <a:p>
            <a:pPr lvl="8"/>
            <a:r>
              <a:rPr lang="en-AU" noProof="0" dirty="0"/>
              <a:t>List L3 (indent x8)</a:t>
            </a:r>
          </a:p>
        </p:txBody>
      </p:sp>
      <p:sp>
        <p:nvSpPr>
          <p:cNvPr id="12" name="Text Placeholder 11">
            <a:extLst>
              <a:ext uri="{FF2B5EF4-FFF2-40B4-BE49-F238E27FC236}">
                <a16:creationId xmlns:a16="http://schemas.microsoft.com/office/drawing/2014/main" id="{DD70376A-5F5B-0568-CCF1-ADD1CC59C368}"/>
              </a:ext>
            </a:extLst>
          </p:cNvPr>
          <p:cNvSpPr>
            <a:spLocks noGrp="1"/>
          </p:cNvSpPr>
          <p:nvPr>
            <p:ph type="body" sz="quarter" idx="18" hasCustomPrompt="1"/>
          </p:nvPr>
        </p:nvSpPr>
        <p:spPr>
          <a:xfrm>
            <a:off x="5674658" y="1925924"/>
            <a:ext cx="5580530" cy="2139289"/>
          </a:xfrm>
          <a:prstGeom prst="round2DiagRect">
            <a:avLst>
              <a:gd name="adj1" fmla="val 0"/>
              <a:gd name="adj2" fmla="val 13000"/>
            </a:avLst>
          </a:prstGeom>
          <a:solidFill>
            <a:schemeClr val="accent1"/>
          </a:solidFill>
        </p:spPr>
        <p:txBody>
          <a:bodyPr lIns="216000" tIns="252000" rIns="216000" bIns="216000">
            <a:noAutofit/>
          </a:bodyPr>
          <a:lstStyle>
            <a:lvl1pPr marL="0" indent="0">
              <a:lnSpc>
                <a:spcPct val="120000"/>
              </a:lnSpc>
              <a:spcBef>
                <a:spcPts val="0"/>
              </a:spcBef>
              <a:spcAft>
                <a:spcPts val="600"/>
              </a:spcAft>
              <a:buClr>
                <a:schemeClr val="bg2"/>
              </a:buClr>
              <a:buFont typeface="Arial" panose="020B0604020202020204" pitchFamily="34" charset="0"/>
              <a:buNone/>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1"/>
                </a:solidFill>
              </a:defRPr>
            </a:lvl4pPr>
          </a:lstStyle>
          <a:p>
            <a:pPr lvl="1"/>
            <a:r>
              <a:rPr lang="en-AU" noProof="0" dirty="0"/>
              <a:t>Click to edit. Indent once for H2 style</a:t>
            </a:r>
          </a:p>
          <a:p>
            <a:pPr lvl="3"/>
            <a:r>
              <a:rPr lang="en-AU" noProof="0" dirty="0"/>
              <a:t>Click to edit bullet point</a:t>
            </a:r>
          </a:p>
          <a:p>
            <a:pPr lvl="3"/>
            <a:r>
              <a:rPr lang="en-AU" noProof="0" dirty="0"/>
              <a:t>Click to edit bullet point</a:t>
            </a:r>
          </a:p>
          <a:p>
            <a:pPr lvl="3"/>
            <a:r>
              <a:rPr lang="en-AU" noProof="0" dirty="0"/>
              <a:t>Click to edit bullet point</a:t>
            </a:r>
          </a:p>
        </p:txBody>
      </p:sp>
      <p:sp>
        <p:nvSpPr>
          <p:cNvPr id="8" name="Date Placeholder 7">
            <a:extLst>
              <a:ext uri="{FF2B5EF4-FFF2-40B4-BE49-F238E27FC236}">
                <a16:creationId xmlns:a16="http://schemas.microsoft.com/office/drawing/2014/main" id="{0285D085-347D-9F76-1EB1-5729B6C3A4DA}"/>
              </a:ext>
              <a:ext uri="{C183D7F6-B498-43B3-948B-1728B52AA6E4}">
                <adec:decorative xmlns:adec="http://schemas.microsoft.com/office/drawing/2017/decorative" val="1"/>
              </a:ext>
            </a:extLst>
          </p:cNvPr>
          <p:cNvSpPr>
            <a:spLocks noGrp="1"/>
          </p:cNvSpPr>
          <p:nvPr>
            <p:ph type="dt" sz="half" idx="28"/>
          </p:nvPr>
        </p:nvSpPr>
        <p:spPr/>
        <p:txBody>
          <a:bodyPr/>
          <a:lstStyle/>
          <a:p>
            <a:fld id="{A7A2F296-9CA2-4A86-8499-EA26140231A8}" type="datetimeFigureOut">
              <a:rPr lang="en-AU" noProof="0" smtClean="0"/>
              <a:pPr/>
              <a:t>4/07/2025</a:t>
            </a:fld>
            <a:endParaRPr lang="en-AU" noProof="0" dirty="0"/>
          </a:p>
        </p:txBody>
      </p:sp>
      <p:sp>
        <p:nvSpPr>
          <p:cNvPr id="9" name="Footer Placeholder 8">
            <a:extLst>
              <a:ext uri="{FF2B5EF4-FFF2-40B4-BE49-F238E27FC236}">
                <a16:creationId xmlns:a16="http://schemas.microsoft.com/office/drawing/2014/main" id="{9A230907-F1E6-3775-4FAF-A5B90B3F34B0}"/>
              </a:ext>
              <a:ext uri="{C183D7F6-B498-43B3-948B-1728B52AA6E4}">
                <adec:decorative xmlns:adec="http://schemas.microsoft.com/office/drawing/2017/decorative" val="1"/>
              </a:ext>
            </a:extLst>
          </p:cNvPr>
          <p:cNvSpPr>
            <a:spLocks noGrp="1"/>
          </p:cNvSpPr>
          <p:nvPr>
            <p:ph type="ftr" sz="quarter" idx="29"/>
          </p:nvPr>
        </p:nvSpPr>
        <p:spPr/>
        <p:txBody>
          <a:bodyPr/>
          <a:lstStyle/>
          <a:p>
            <a:endParaRPr lang="en-AU" noProof="0" dirty="0"/>
          </a:p>
        </p:txBody>
      </p:sp>
      <p:sp>
        <p:nvSpPr>
          <p:cNvPr id="10" name="Slide Number Placeholder 9">
            <a:extLst>
              <a:ext uri="{FF2B5EF4-FFF2-40B4-BE49-F238E27FC236}">
                <a16:creationId xmlns:a16="http://schemas.microsoft.com/office/drawing/2014/main" id="{834691CA-C2DE-CF59-C193-FE2309D3E05A}"/>
              </a:ext>
              <a:ext uri="{C183D7F6-B498-43B3-948B-1728B52AA6E4}">
                <adec:decorative xmlns:adec="http://schemas.microsoft.com/office/drawing/2017/decorative" val="1"/>
              </a:ext>
            </a:extLst>
          </p:cNvPr>
          <p:cNvSpPr>
            <a:spLocks noGrp="1"/>
          </p:cNvSpPr>
          <p:nvPr>
            <p:ph type="sldNum" sz="quarter" idx="30"/>
          </p:nvPr>
        </p:nvSpPr>
        <p:spPr/>
        <p:txBody>
          <a:bodyPr/>
          <a:lstStyle/>
          <a:p>
            <a:fld id="{912A9220-AD7D-4FDF-9C3C-F5E0D64B4449}" type="slidenum">
              <a:rPr lang="en-AU" noProof="0" smtClean="0"/>
              <a:pPr/>
              <a:t>‹#›</a:t>
            </a:fld>
            <a:endParaRPr lang="en-AU" noProof="0" dirty="0"/>
          </a:p>
        </p:txBody>
      </p:sp>
      <p:sp>
        <p:nvSpPr>
          <p:cNvPr id="3" name="Text Placeholder 11">
            <a:extLst>
              <a:ext uri="{FF2B5EF4-FFF2-40B4-BE49-F238E27FC236}">
                <a16:creationId xmlns:a16="http://schemas.microsoft.com/office/drawing/2014/main" id="{7294890D-55C5-CE19-CACB-47F76372F574}"/>
              </a:ext>
            </a:extLst>
          </p:cNvPr>
          <p:cNvSpPr>
            <a:spLocks noGrp="1"/>
          </p:cNvSpPr>
          <p:nvPr>
            <p:ph type="body" sz="quarter" idx="31" hasCustomPrompt="1"/>
          </p:nvPr>
        </p:nvSpPr>
        <p:spPr>
          <a:xfrm>
            <a:off x="5674658" y="4217061"/>
            <a:ext cx="5580530" cy="2139289"/>
          </a:xfrm>
          <a:prstGeom prst="round2DiagRect">
            <a:avLst>
              <a:gd name="adj1" fmla="val 0"/>
              <a:gd name="adj2" fmla="val 13000"/>
            </a:avLst>
          </a:prstGeom>
          <a:solidFill>
            <a:srgbClr val="3667B2"/>
          </a:solidFill>
        </p:spPr>
        <p:txBody>
          <a:bodyPr lIns="216000" tIns="252000" rIns="216000" bIns="216000">
            <a:noAutofit/>
          </a:bodyPr>
          <a:lstStyle>
            <a:lvl1pPr marL="0" indent="0">
              <a:lnSpc>
                <a:spcPct val="120000"/>
              </a:lnSpc>
              <a:spcBef>
                <a:spcPts val="0"/>
              </a:spcBef>
              <a:spcAft>
                <a:spcPts val="600"/>
              </a:spcAft>
              <a:buClr>
                <a:schemeClr val="bg2"/>
              </a:buClr>
              <a:buFont typeface="Arial" panose="020B0604020202020204" pitchFamily="34" charset="0"/>
              <a:buNone/>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1"/>
                </a:solidFill>
              </a:defRPr>
            </a:lvl4pPr>
          </a:lstStyle>
          <a:p>
            <a:pPr lvl="1"/>
            <a:r>
              <a:rPr lang="en-AU" noProof="0" dirty="0"/>
              <a:t>Click to edit. Indent once for H2 style</a:t>
            </a:r>
          </a:p>
          <a:p>
            <a:pPr lvl="3"/>
            <a:r>
              <a:rPr lang="en-AU" noProof="0" dirty="0"/>
              <a:t>Click to edit bullet point</a:t>
            </a:r>
          </a:p>
          <a:p>
            <a:pPr lvl="3"/>
            <a:r>
              <a:rPr lang="en-AU" noProof="0" dirty="0"/>
              <a:t>Click to edit bullet point</a:t>
            </a:r>
          </a:p>
          <a:p>
            <a:pPr lvl="3"/>
            <a:r>
              <a:rPr lang="en-AU" noProof="0" dirty="0"/>
              <a:t>Click to edit bullet point</a:t>
            </a:r>
          </a:p>
        </p:txBody>
      </p:sp>
    </p:spTree>
    <p:extLst>
      <p:ext uri="{BB962C8B-B14F-4D97-AF65-F5344CB8AC3E}">
        <p14:creationId xmlns:p14="http://schemas.microsoft.com/office/powerpoint/2010/main" val="247299365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content and textbox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7393-7F4A-E6AB-E9A4-9FD82FF08636}"/>
              </a:ext>
            </a:extLst>
          </p:cNvPr>
          <p:cNvSpPr>
            <a:spLocks noGrp="1"/>
          </p:cNvSpPr>
          <p:nvPr>
            <p:ph type="title" hasCustomPrompt="1"/>
          </p:nvPr>
        </p:nvSpPr>
        <p:spPr>
          <a:xfrm>
            <a:off x="609600" y="780287"/>
            <a:ext cx="10972800" cy="1015427"/>
          </a:xfrm>
        </p:spPr>
        <p:txBody>
          <a:bodyPr/>
          <a:lstStyle>
            <a:lvl1pPr>
              <a:defRPr>
                <a:solidFill>
                  <a:schemeClr val="tx2"/>
                </a:solidFill>
              </a:defRPr>
            </a:lvl1pPr>
          </a:lstStyle>
          <a:p>
            <a:r>
              <a:rPr lang="en-AU" noProof="0" dirty="0"/>
              <a:t>Click to edit Heading level 1</a:t>
            </a:r>
          </a:p>
        </p:txBody>
      </p:sp>
      <p:sp>
        <p:nvSpPr>
          <p:cNvPr id="10" name="Text Placeholder 14">
            <a:extLst>
              <a:ext uri="{FF2B5EF4-FFF2-40B4-BE49-F238E27FC236}">
                <a16:creationId xmlns:a16="http://schemas.microsoft.com/office/drawing/2014/main" id="{6816EB87-7DBF-2B22-3C92-5374375451E2}"/>
              </a:ext>
            </a:extLst>
          </p:cNvPr>
          <p:cNvSpPr>
            <a:spLocks noGrp="1"/>
          </p:cNvSpPr>
          <p:nvPr>
            <p:ph type="body" sz="quarter" idx="23" hasCustomPrompt="1"/>
          </p:nvPr>
        </p:nvSpPr>
        <p:spPr>
          <a:xfrm>
            <a:off x="609600" y="1849830"/>
            <a:ext cx="10972800" cy="893370"/>
          </a:xfrm>
        </p:spPr>
        <p:txBody>
          <a:bodyPr/>
          <a:lstStyle>
            <a:lvl1pPr>
              <a:defRPr/>
            </a:lvl1pPr>
            <a:lvl2pPr>
              <a:defRPr/>
            </a:lvl2pPr>
            <a:lvl3pPr>
              <a:defRPr/>
            </a:lvl3pPr>
            <a:lvl4pPr>
              <a:defRPr/>
            </a:lvl4pPr>
            <a:lvl8pPr>
              <a:buAutoNum type="alphaLcParenR"/>
              <a:defRPr/>
            </a:lvl8pPr>
          </a:lstStyle>
          <a:p>
            <a:pPr lvl="0"/>
            <a:r>
              <a:rPr lang="en-AU" noProof="0" dirty="0"/>
              <a:t>Use indents for body text, H2, H3, bullet and list styles. See How to use this template for more details.</a:t>
            </a:r>
          </a:p>
          <a:p>
            <a:pPr lvl="0"/>
            <a:r>
              <a:rPr lang="en-AU" noProof="0" dirty="0"/>
              <a:t>Normal body text (no indent)</a:t>
            </a:r>
          </a:p>
        </p:txBody>
      </p:sp>
      <p:sp>
        <p:nvSpPr>
          <p:cNvPr id="15" name="Text Placeholder 12">
            <a:extLst>
              <a:ext uri="{FF2B5EF4-FFF2-40B4-BE49-F238E27FC236}">
                <a16:creationId xmlns:a16="http://schemas.microsoft.com/office/drawing/2014/main" id="{147EF4FB-A591-D81D-9410-07249BDB95E4}"/>
              </a:ext>
            </a:extLst>
          </p:cNvPr>
          <p:cNvSpPr>
            <a:spLocks noGrp="1"/>
          </p:cNvSpPr>
          <p:nvPr>
            <p:ph type="body" sz="quarter" idx="27"/>
          </p:nvPr>
        </p:nvSpPr>
        <p:spPr>
          <a:xfrm>
            <a:off x="609600" y="2911366"/>
            <a:ext cx="5163670" cy="3362982"/>
          </a:xfrm>
          <a:prstGeom prst="roundRect">
            <a:avLst>
              <a:gd name="adj" fmla="val 4580"/>
            </a:avLst>
          </a:prstGeom>
          <a:solidFill>
            <a:schemeClr val="accent5"/>
          </a:solidFill>
        </p:spPr>
        <p:txBody>
          <a:bodyPr lIns="360000" tIns="252000" rIns="360000" bIns="25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7" name="Text Placeholder 12">
            <a:extLst>
              <a:ext uri="{FF2B5EF4-FFF2-40B4-BE49-F238E27FC236}">
                <a16:creationId xmlns:a16="http://schemas.microsoft.com/office/drawing/2014/main" id="{7CEDC215-E56A-9964-AAD4-E8FCDC50885D}"/>
              </a:ext>
            </a:extLst>
          </p:cNvPr>
          <p:cNvSpPr>
            <a:spLocks noGrp="1"/>
          </p:cNvSpPr>
          <p:nvPr>
            <p:ph type="body" sz="quarter" idx="28"/>
          </p:nvPr>
        </p:nvSpPr>
        <p:spPr>
          <a:xfrm>
            <a:off x="6418729" y="2911366"/>
            <a:ext cx="5163670" cy="3362982"/>
          </a:xfrm>
          <a:prstGeom prst="roundRect">
            <a:avLst>
              <a:gd name="adj" fmla="val 4580"/>
            </a:avLst>
          </a:prstGeom>
          <a:solidFill>
            <a:schemeClr val="accent6"/>
          </a:solidFill>
        </p:spPr>
        <p:txBody>
          <a:bodyPr lIns="360000" tIns="252000" rIns="360000" bIns="25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BEC72057-D8AB-9C0A-1749-18610D6C08A6}"/>
              </a:ext>
              <a:ext uri="{C183D7F6-B498-43B3-948B-1728B52AA6E4}">
                <adec:decorative xmlns:adec="http://schemas.microsoft.com/office/drawing/2017/decorative" val="1"/>
              </a:ext>
            </a:extLst>
          </p:cNvPr>
          <p:cNvSpPr>
            <a:spLocks noGrp="1"/>
          </p:cNvSpPr>
          <p:nvPr>
            <p:ph type="dt" sz="half" idx="29"/>
          </p:nvPr>
        </p:nvSpPr>
        <p:spPr/>
        <p:txBody>
          <a:bodyPr/>
          <a:lstStyle/>
          <a:p>
            <a:fld id="{A7A2F296-9CA2-4A86-8499-EA26140231A8}" type="datetimeFigureOut">
              <a:rPr lang="en-AU" noProof="0" smtClean="0"/>
              <a:pPr/>
              <a:t>4/07/2025</a:t>
            </a:fld>
            <a:endParaRPr lang="en-AU" noProof="0" dirty="0"/>
          </a:p>
        </p:txBody>
      </p:sp>
      <p:sp>
        <p:nvSpPr>
          <p:cNvPr id="9" name="Slide Number Placeholder 8">
            <a:extLst>
              <a:ext uri="{FF2B5EF4-FFF2-40B4-BE49-F238E27FC236}">
                <a16:creationId xmlns:a16="http://schemas.microsoft.com/office/drawing/2014/main" id="{FCE82776-47F7-B1A5-580F-BF9134EF0F69}"/>
              </a:ext>
              <a:ext uri="{C183D7F6-B498-43B3-948B-1728B52AA6E4}">
                <adec:decorative xmlns:adec="http://schemas.microsoft.com/office/drawing/2017/decorative" val="1"/>
              </a:ext>
            </a:extLst>
          </p:cNvPr>
          <p:cNvSpPr>
            <a:spLocks noGrp="1"/>
          </p:cNvSpPr>
          <p:nvPr>
            <p:ph type="sldNum" sz="quarter" idx="31"/>
          </p:nvPr>
        </p:nvSpPr>
        <p:spPr/>
        <p:txBody>
          <a:bodyPr/>
          <a:lstStyle/>
          <a:p>
            <a:fld id="{912A9220-AD7D-4FDF-9C3C-F5E0D64B4449}" type="slidenum">
              <a:rPr lang="en-AU" noProof="0" smtClean="0"/>
              <a:pPr/>
              <a:t>‹#›</a:t>
            </a:fld>
            <a:endParaRPr lang="en-AU" noProof="0" dirty="0"/>
          </a:p>
        </p:txBody>
      </p:sp>
      <p:sp>
        <p:nvSpPr>
          <p:cNvPr id="8" name="Footer Placeholder 7">
            <a:extLst>
              <a:ext uri="{FF2B5EF4-FFF2-40B4-BE49-F238E27FC236}">
                <a16:creationId xmlns:a16="http://schemas.microsoft.com/office/drawing/2014/main" id="{54CA39E2-4F81-2B2E-E683-9ABE14783006}"/>
              </a:ext>
              <a:ext uri="{C183D7F6-B498-43B3-948B-1728B52AA6E4}">
                <adec:decorative xmlns:adec="http://schemas.microsoft.com/office/drawing/2017/decorative" val="1"/>
              </a:ext>
            </a:extLst>
          </p:cNvPr>
          <p:cNvSpPr>
            <a:spLocks noGrp="1"/>
          </p:cNvSpPr>
          <p:nvPr>
            <p:ph type="ftr" sz="quarter" idx="30"/>
          </p:nvPr>
        </p:nvSpPr>
        <p:spPr/>
        <p:txBody>
          <a:bodyPr/>
          <a:lstStyle/>
          <a:p>
            <a:endParaRPr lang="en-AU" noProof="0" dirty="0"/>
          </a:p>
        </p:txBody>
      </p:sp>
    </p:spTree>
    <p:extLst>
      <p:ext uri="{BB962C8B-B14F-4D97-AF65-F5344CB8AC3E}">
        <p14:creationId xmlns:p14="http://schemas.microsoft.com/office/powerpoint/2010/main" val="6261120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content_2 sec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7906-A77F-BB7F-D263-C28D26A2B25F}"/>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EB9551DE-4CBB-F863-6F51-AD98A5C4CC0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D90A17C0-ADF9-6FE5-C70C-85CAEE2C446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1B53294F-EF65-E077-D554-25ADFD3B9B04}"/>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8" name="Text Placeholder 7">
            <a:extLst>
              <a:ext uri="{FF2B5EF4-FFF2-40B4-BE49-F238E27FC236}">
                <a16:creationId xmlns:a16="http://schemas.microsoft.com/office/drawing/2014/main" id="{9C69298E-F78E-3275-89AE-8391106D5278}"/>
              </a:ext>
            </a:extLst>
          </p:cNvPr>
          <p:cNvSpPr>
            <a:spLocks noGrp="1"/>
          </p:cNvSpPr>
          <p:nvPr>
            <p:ph type="body" sz="quarter" idx="14" hasCustomPrompt="1"/>
          </p:nvPr>
        </p:nvSpPr>
        <p:spPr>
          <a:xfrm>
            <a:off x="950912" y="1139447"/>
            <a:ext cx="2234973" cy="2060801"/>
          </a:xfrm>
        </p:spPr>
        <p:txBody>
          <a:bodyPr lIns="0" tIns="0" rIns="0" bIns="0"/>
          <a:lstStyle>
            <a:lvl1pPr>
              <a:defRPr sz="11500" b="1">
                <a:solidFill>
                  <a:schemeClr val="bg1"/>
                </a:solidFill>
              </a:defRPr>
            </a:lvl1pPr>
          </a:lstStyle>
          <a:p>
            <a:pPr lvl="0"/>
            <a:r>
              <a:rPr lang="en-AU" noProof="0" dirty="0"/>
              <a:t>01</a:t>
            </a:r>
          </a:p>
        </p:txBody>
      </p:sp>
      <p:sp>
        <p:nvSpPr>
          <p:cNvPr id="7" name="Text Placeholder 6">
            <a:extLst>
              <a:ext uri="{FF2B5EF4-FFF2-40B4-BE49-F238E27FC236}">
                <a16:creationId xmlns:a16="http://schemas.microsoft.com/office/drawing/2014/main" id="{CE27CA11-D67D-4C5D-215A-25C6E41073D8}"/>
              </a:ext>
            </a:extLst>
          </p:cNvPr>
          <p:cNvSpPr>
            <a:spLocks noGrp="1"/>
          </p:cNvSpPr>
          <p:nvPr>
            <p:ph type="body" sz="quarter" idx="13"/>
          </p:nvPr>
        </p:nvSpPr>
        <p:spPr>
          <a:xfrm>
            <a:off x="609600" y="2694617"/>
            <a:ext cx="5152571" cy="4163383"/>
          </a:xfrm>
          <a:prstGeom prst="round1Rect">
            <a:avLst>
              <a:gd name="adj" fmla="val 9346"/>
            </a:avLst>
          </a:prstGeom>
          <a:solidFill>
            <a:schemeClr val="accent5"/>
          </a:solidFill>
          <a:effectLst>
            <a:outerShdw blurRad="63500" sx="102000" sy="102000" algn="ctr" rotWithShape="0">
              <a:schemeClr val="accent5">
                <a:lumMod val="25000"/>
                <a:alpha val="10000"/>
              </a:schemeClr>
            </a:outerShdw>
          </a:effectLst>
        </p:spPr>
        <p:txBody>
          <a:bodyPr lIns="468000" tIns="432000" rIns="468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Text Placeholder 7">
            <a:extLst>
              <a:ext uri="{FF2B5EF4-FFF2-40B4-BE49-F238E27FC236}">
                <a16:creationId xmlns:a16="http://schemas.microsoft.com/office/drawing/2014/main" id="{B6049C4B-07C5-E639-7A47-9DC82517CC54}"/>
              </a:ext>
            </a:extLst>
          </p:cNvPr>
          <p:cNvSpPr>
            <a:spLocks noGrp="1"/>
          </p:cNvSpPr>
          <p:nvPr>
            <p:ph type="body" sz="quarter" idx="15" hasCustomPrompt="1"/>
          </p:nvPr>
        </p:nvSpPr>
        <p:spPr>
          <a:xfrm>
            <a:off x="6771141" y="1139447"/>
            <a:ext cx="2234973" cy="2060801"/>
          </a:xfrm>
        </p:spPr>
        <p:txBody>
          <a:bodyPr lIns="0" tIns="0" rIns="0" bIns="0"/>
          <a:lstStyle>
            <a:lvl1pPr>
              <a:defRPr sz="11500" b="1">
                <a:solidFill>
                  <a:schemeClr val="bg1"/>
                </a:solidFill>
              </a:defRPr>
            </a:lvl1pPr>
          </a:lstStyle>
          <a:p>
            <a:pPr lvl="0"/>
            <a:r>
              <a:rPr lang="en-AU" noProof="0" dirty="0"/>
              <a:t>02</a:t>
            </a:r>
          </a:p>
        </p:txBody>
      </p:sp>
      <p:sp>
        <p:nvSpPr>
          <p:cNvPr id="10" name="Text Placeholder 6">
            <a:extLst>
              <a:ext uri="{FF2B5EF4-FFF2-40B4-BE49-F238E27FC236}">
                <a16:creationId xmlns:a16="http://schemas.microsoft.com/office/drawing/2014/main" id="{05700A0D-057F-9F6F-C4C5-65E0FCC0474A}"/>
              </a:ext>
            </a:extLst>
          </p:cNvPr>
          <p:cNvSpPr>
            <a:spLocks noGrp="1"/>
          </p:cNvSpPr>
          <p:nvPr>
            <p:ph type="body" sz="quarter" idx="16"/>
          </p:nvPr>
        </p:nvSpPr>
        <p:spPr>
          <a:xfrm>
            <a:off x="6429829" y="2694617"/>
            <a:ext cx="5152571" cy="4163383"/>
          </a:xfrm>
          <a:prstGeom prst="round1Rect">
            <a:avLst>
              <a:gd name="adj" fmla="val 10043"/>
            </a:avLst>
          </a:prstGeom>
          <a:solidFill>
            <a:schemeClr val="accent5"/>
          </a:solidFill>
          <a:effectLst>
            <a:outerShdw blurRad="63500" sx="102000" sy="102000" algn="ctr" rotWithShape="0">
              <a:schemeClr val="accent5">
                <a:lumMod val="25000"/>
                <a:alpha val="10000"/>
              </a:schemeClr>
            </a:outerShdw>
          </a:effectLst>
        </p:spPr>
        <p:txBody>
          <a:bodyPr lIns="468000" tIns="432000" rIns="468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53258111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content_3 sec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77906-A77F-BB7F-D263-C28D26A2B25F}"/>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EB9551DE-4CBB-F863-6F51-AD98A5C4CC0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D90A17C0-ADF9-6FE5-C70C-85CAEE2C446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1B53294F-EF65-E077-D554-25ADFD3B9B04}"/>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8" name="Text Placeholder 7">
            <a:extLst>
              <a:ext uri="{FF2B5EF4-FFF2-40B4-BE49-F238E27FC236}">
                <a16:creationId xmlns:a16="http://schemas.microsoft.com/office/drawing/2014/main" id="{9C69298E-F78E-3275-89AE-8391106D5278}"/>
              </a:ext>
            </a:extLst>
          </p:cNvPr>
          <p:cNvSpPr>
            <a:spLocks noGrp="1"/>
          </p:cNvSpPr>
          <p:nvPr>
            <p:ph type="body" sz="quarter" idx="14" hasCustomPrompt="1"/>
          </p:nvPr>
        </p:nvSpPr>
        <p:spPr>
          <a:xfrm>
            <a:off x="950912" y="1139447"/>
            <a:ext cx="2234973" cy="2060801"/>
          </a:xfrm>
        </p:spPr>
        <p:txBody>
          <a:bodyPr lIns="0" tIns="0" rIns="0" bIns="0"/>
          <a:lstStyle>
            <a:lvl1pPr>
              <a:defRPr sz="11500" b="1">
                <a:solidFill>
                  <a:schemeClr val="bg1"/>
                </a:solidFill>
              </a:defRPr>
            </a:lvl1pPr>
          </a:lstStyle>
          <a:p>
            <a:pPr lvl="0"/>
            <a:r>
              <a:rPr lang="en-AU" noProof="0" dirty="0"/>
              <a:t>01</a:t>
            </a:r>
          </a:p>
        </p:txBody>
      </p:sp>
      <p:sp>
        <p:nvSpPr>
          <p:cNvPr id="7" name="Text Placeholder 6">
            <a:extLst>
              <a:ext uri="{FF2B5EF4-FFF2-40B4-BE49-F238E27FC236}">
                <a16:creationId xmlns:a16="http://schemas.microsoft.com/office/drawing/2014/main" id="{CE27CA11-D67D-4C5D-215A-25C6E41073D8}"/>
              </a:ext>
            </a:extLst>
          </p:cNvPr>
          <p:cNvSpPr>
            <a:spLocks noGrp="1"/>
          </p:cNvSpPr>
          <p:nvPr>
            <p:ph type="body" sz="quarter" idx="13"/>
          </p:nvPr>
        </p:nvSpPr>
        <p:spPr>
          <a:xfrm>
            <a:off x="609601"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Text Placeholder 7">
            <a:extLst>
              <a:ext uri="{FF2B5EF4-FFF2-40B4-BE49-F238E27FC236}">
                <a16:creationId xmlns:a16="http://schemas.microsoft.com/office/drawing/2014/main" id="{B6049C4B-07C5-E639-7A47-9DC82517CC54}"/>
              </a:ext>
            </a:extLst>
          </p:cNvPr>
          <p:cNvSpPr>
            <a:spLocks noGrp="1"/>
          </p:cNvSpPr>
          <p:nvPr>
            <p:ph type="body" sz="quarter" idx="15" hasCustomPrompt="1"/>
          </p:nvPr>
        </p:nvSpPr>
        <p:spPr>
          <a:xfrm>
            <a:off x="4715780" y="1139447"/>
            <a:ext cx="2234973" cy="2060801"/>
          </a:xfrm>
        </p:spPr>
        <p:txBody>
          <a:bodyPr lIns="0" tIns="0" rIns="0" bIns="0"/>
          <a:lstStyle>
            <a:lvl1pPr>
              <a:defRPr sz="11500" b="1">
                <a:solidFill>
                  <a:schemeClr val="bg1"/>
                </a:solidFill>
              </a:defRPr>
            </a:lvl1pPr>
          </a:lstStyle>
          <a:p>
            <a:pPr lvl="0"/>
            <a:r>
              <a:rPr lang="en-AU" noProof="0" dirty="0"/>
              <a:t>02</a:t>
            </a:r>
          </a:p>
        </p:txBody>
      </p:sp>
      <p:sp>
        <p:nvSpPr>
          <p:cNvPr id="6" name="Text Placeholder 6">
            <a:extLst>
              <a:ext uri="{FF2B5EF4-FFF2-40B4-BE49-F238E27FC236}">
                <a16:creationId xmlns:a16="http://schemas.microsoft.com/office/drawing/2014/main" id="{D86CDD3A-AF44-B226-3D93-E0A6A6AFFE0C}"/>
              </a:ext>
            </a:extLst>
          </p:cNvPr>
          <p:cNvSpPr>
            <a:spLocks noGrp="1"/>
          </p:cNvSpPr>
          <p:nvPr>
            <p:ph type="body" sz="quarter" idx="16"/>
          </p:nvPr>
        </p:nvSpPr>
        <p:spPr>
          <a:xfrm>
            <a:off x="4379912"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2" name="Text Placeholder 7">
            <a:extLst>
              <a:ext uri="{FF2B5EF4-FFF2-40B4-BE49-F238E27FC236}">
                <a16:creationId xmlns:a16="http://schemas.microsoft.com/office/drawing/2014/main" id="{C664B2A8-53F5-9C96-6C2F-E7F4800617B8}"/>
              </a:ext>
            </a:extLst>
          </p:cNvPr>
          <p:cNvSpPr>
            <a:spLocks noGrp="1"/>
          </p:cNvSpPr>
          <p:nvPr>
            <p:ph type="body" sz="quarter" idx="18" hasCustomPrompt="1"/>
          </p:nvPr>
        </p:nvSpPr>
        <p:spPr>
          <a:xfrm>
            <a:off x="8458599" y="1139447"/>
            <a:ext cx="2234973" cy="2060801"/>
          </a:xfrm>
        </p:spPr>
        <p:txBody>
          <a:bodyPr lIns="0" tIns="0" rIns="0" bIns="0"/>
          <a:lstStyle>
            <a:lvl1pPr>
              <a:defRPr sz="11500" b="1">
                <a:solidFill>
                  <a:schemeClr val="bg1"/>
                </a:solidFill>
              </a:defRPr>
            </a:lvl1pPr>
          </a:lstStyle>
          <a:p>
            <a:pPr lvl="0"/>
            <a:r>
              <a:rPr lang="en-AU" noProof="0" dirty="0"/>
              <a:t>03</a:t>
            </a:r>
          </a:p>
        </p:txBody>
      </p:sp>
      <p:sp>
        <p:nvSpPr>
          <p:cNvPr id="11" name="Text Placeholder 6">
            <a:extLst>
              <a:ext uri="{FF2B5EF4-FFF2-40B4-BE49-F238E27FC236}">
                <a16:creationId xmlns:a16="http://schemas.microsoft.com/office/drawing/2014/main" id="{66A0C679-4BE8-027A-FC95-32CF95FA13FC}"/>
              </a:ext>
            </a:extLst>
          </p:cNvPr>
          <p:cNvSpPr>
            <a:spLocks noGrp="1"/>
          </p:cNvSpPr>
          <p:nvPr>
            <p:ph type="body" sz="quarter" idx="17"/>
          </p:nvPr>
        </p:nvSpPr>
        <p:spPr>
          <a:xfrm>
            <a:off x="8153399" y="2694617"/>
            <a:ext cx="3429000" cy="3383096"/>
          </a:xfrm>
          <a:prstGeom prst="round2DiagRect">
            <a:avLst>
              <a:gd name="adj1" fmla="val 0"/>
              <a:gd name="adj2" fmla="val 10459"/>
            </a:avLst>
          </a:prstGeom>
          <a:solidFill>
            <a:schemeClr val="accent5"/>
          </a:solidFill>
          <a:effectLst>
            <a:outerShdw blurRad="63500" sx="102000" sy="102000" algn="ctr" rotWithShape="0">
              <a:schemeClr val="accent5">
                <a:lumMod val="25000"/>
                <a:alpha val="10000"/>
              </a:schemeClr>
            </a:outerShdw>
          </a:effectLst>
        </p:spPr>
        <p:txBody>
          <a:bodyPr lIns="396000" tIns="360000" rIns="396000" bIns="432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7164422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content_3 sections with icons">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A7BDF97D-4985-481F-BCF6-C0E5ACB57C99}"/>
              </a:ext>
            </a:extLst>
          </p:cNvPr>
          <p:cNvSpPr>
            <a:spLocks noGrp="1"/>
          </p:cNvSpPr>
          <p:nvPr>
            <p:ph type="body" sz="quarter" idx="23" hasCustomPrompt="1"/>
          </p:nvPr>
        </p:nvSpPr>
        <p:spPr>
          <a:xfrm>
            <a:off x="609599" y="2227007"/>
            <a:ext cx="3534698" cy="4630994"/>
          </a:xfrm>
          <a:prstGeom prst="round2SameRect">
            <a:avLst>
              <a:gd name="adj1" fmla="val 12366"/>
              <a:gd name="adj2" fmla="val 0"/>
            </a:avLst>
          </a:prstGeom>
          <a:solidFill>
            <a:schemeClr val="accent1"/>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a:p>
            <a:pPr lvl="3"/>
            <a:r>
              <a:rPr lang="en-AU" noProof="0" dirty="0"/>
              <a:t>Bullet L1 (indent x3)</a:t>
            </a:r>
          </a:p>
          <a:p>
            <a:pPr lvl="3"/>
            <a:r>
              <a:rPr lang="en-AU" noProof="0" dirty="0"/>
              <a:t>Bullet L1</a:t>
            </a:r>
          </a:p>
        </p:txBody>
      </p:sp>
      <p:sp>
        <p:nvSpPr>
          <p:cNvPr id="12" name="Text Placeholder 14">
            <a:extLst>
              <a:ext uri="{FF2B5EF4-FFF2-40B4-BE49-F238E27FC236}">
                <a16:creationId xmlns:a16="http://schemas.microsoft.com/office/drawing/2014/main" id="{9E17B9D9-3A9A-9B29-1EE8-79BC82E81D27}"/>
              </a:ext>
            </a:extLst>
          </p:cNvPr>
          <p:cNvSpPr>
            <a:spLocks noGrp="1"/>
          </p:cNvSpPr>
          <p:nvPr>
            <p:ph type="body" sz="quarter" idx="35" hasCustomPrompt="1"/>
          </p:nvPr>
        </p:nvSpPr>
        <p:spPr>
          <a:xfrm>
            <a:off x="4328651" y="2227007"/>
            <a:ext cx="3534698" cy="4630994"/>
          </a:xfrm>
          <a:prstGeom prst="round2SameRect">
            <a:avLst>
              <a:gd name="adj1" fmla="val 12366"/>
              <a:gd name="adj2" fmla="val 0"/>
            </a:avLst>
          </a:prstGeom>
          <a:solidFill>
            <a:srgbClr val="3667B2"/>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a:p>
            <a:pPr lvl="3"/>
            <a:r>
              <a:rPr lang="en-AU" noProof="0" dirty="0"/>
              <a:t>Bullet L1 (indent x3)</a:t>
            </a:r>
          </a:p>
          <a:p>
            <a:pPr lvl="3"/>
            <a:r>
              <a:rPr lang="en-AU" noProof="0" dirty="0"/>
              <a:t>Bullet L1</a:t>
            </a:r>
          </a:p>
        </p:txBody>
      </p:sp>
      <p:sp>
        <p:nvSpPr>
          <p:cNvPr id="13" name="Text Placeholder 14">
            <a:extLst>
              <a:ext uri="{FF2B5EF4-FFF2-40B4-BE49-F238E27FC236}">
                <a16:creationId xmlns:a16="http://schemas.microsoft.com/office/drawing/2014/main" id="{4F3875A5-9EF8-6554-EC44-2AB84C53240F}"/>
              </a:ext>
            </a:extLst>
          </p:cNvPr>
          <p:cNvSpPr>
            <a:spLocks noGrp="1"/>
          </p:cNvSpPr>
          <p:nvPr>
            <p:ph type="body" sz="quarter" idx="36" hasCustomPrompt="1"/>
          </p:nvPr>
        </p:nvSpPr>
        <p:spPr>
          <a:xfrm>
            <a:off x="8047702" y="2227007"/>
            <a:ext cx="3534697" cy="4630994"/>
          </a:xfrm>
          <a:prstGeom prst="round2SameRect">
            <a:avLst>
              <a:gd name="adj1" fmla="val 12366"/>
              <a:gd name="adj2" fmla="val 0"/>
            </a:avLst>
          </a:prstGeom>
          <a:solidFill>
            <a:schemeClr val="accent2"/>
          </a:solidFill>
        </p:spPr>
        <p:txBody>
          <a:bodyPr lIns="288000" tIns="1116000" rIns="288000" bIns="360000"/>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a:p>
            <a:pPr lvl="3"/>
            <a:r>
              <a:rPr lang="en-AU" noProof="0" dirty="0"/>
              <a:t>Bullet L1 (indent x3)</a:t>
            </a:r>
          </a:p>
          <a:p>
            <a:pPr lvl="3"/>
            <a:r>
              <a:rPr lang="en-AU" noProof="0" dirty="0"/>
              <a:t>Bullet L1</a:t>
            </a:r>
          </a:p>
        </p:txBody>
      </p:sp>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599" y="780287"/>
            <a:ext cx="5486401" cy="967827"/>
          </a:xfrm>
        </p:spPr>
        <p:txBody>
          <a:bodyPr/>
          <a:lstStyle>
            <a:lvl1pPr>
              <a:defRPr/>
            </a:lvl1pPr>
          </a:lstStyle>
          <a:p>
            <a:r>
              <a:rPr lang="en-AU" noProof="0" dirty="0"/>
              <a:t>Click to edit Heading level 1</a:t>
            </a:r>
          </a:p>
        </p:txBody>
      </p:sp>
      <p:sp>
        <p:nvSpPr>
          <p:cNvPr id="51" name="Text Placeholder 11">
            <a:extLst>
              <a:ext uri="{FF2B5EF4-FFF2-40B4-BE49-F238E27FC236}">
                <a16:creationId xmlns:a16="http://schemas.microsoft.com/office/drawing/2014/main" id="{903879E6-6666-DF74-2B8F-1C8E471F0B36}"/>
              </a:ext>
            </a:extLst>
          </p:cNvPr>
          <p:cNvSpPr>
            <a:spLocks noGrp="1"/>
          </p:cNvSpPr>
          <p:nvPr>
            <p:ph type="body" sz="quarter" idx="29" hasCustomPrompt="1"/>
          </p:nvPr>
        </p:nvSpPr>
        <p:spPr>
          <a:xfrm>
            <a:off x="6683188" y="780287"/>
            <a:ext cx="4899211" cy="96782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paragraph</a:t>
            </a:r>
          </a:p>
        </p:txBody>
      </p:sp>
      <p:sp>
        <p:nvSpPr>
          <p:cNvPr id="7" name="Date Placeholder 6">
            <a:extLst>
              <a:ext uri="{FF2B5EF4-FFF2-40B4-BE49-F238E27FC236}">
                <a16:creationId xmlns:a16="http://schemas.microsoft.com/office/drawing/2014/main" id="{F435E676-76DC-3EEA-4BCF-B15F6EA88FD8}"/>
              </a:ext>
              <a:ext uri="{C183D7F6-B498-43B3-948B-1728B52AA6E4}">
                <adec:decorative xmlns:adec="http://schemas.microsoft.com/office/drawing/2017/decorative" val="1"/>
              </a:ext>
            </a:extLst>
          </p:cNvPr>
          <p:cNvSpPr>
            <a:spLocks noGrp="1"/>
          </p:cNvSpPr>
          <p:nvPr>
            <p:ph type="dt" sz="half" idx="32"/>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10" name="Footer Placeholder 9">
            <a:extLst>
              <a:ext uri="{FF2B5EF4-FFF2-40B4-BE49-F238E27FC236}">
                <a16:creationId xmlns:a16="http://schemas.microsoft.com/office/drawing/2014/main" id="{1B9171FA-7F4D-23A3-4962-ABD3556A258D}"/>
              </a:ext>
              <a:ext uri="{C183D7F6-B498-43B3-948B-1728B52AA6E4}">
                <adec:decorative xmlns:adec="http://schemas.microsoft.com/office/drawing/2017/decorative" val="1"/>
              </a:ext>
            </a:extLst>
          </p:cNvPr>
          <p:cNvSpPr>
            <a:spLocks noGrp="1"/>
          </p:cNvSpPr>
          <p:nvPr>
            <p:ph type="ftr" sz="quarter" idx="33"/>
          </p:nvPr>
        </p:nvSpPr>
        <p:spPr/>
        <p:txBody>
          <a:bodyPr/>
          <a:lstStyle>
            <a:lvl1pPr>
              <a:defRPr>
                <a:solidFill>
                  <a:schemeClr val="bg2"/>
                </a:solidFill>
              </a:defRPr>
            </a:lvl1pPr>
          </a:lstStyle>
          <a:p>
            <a:endParaRPr lang="en-AU" noProof="0" dirty="0"/>
          </a:p>
        </p:txBody>
      </p:sp>
      <p:sp>
        <p:nvSpPr>
          <p:cNvPr id="11" name="Slide Number Placeholder 10">
            <a:extLst>
              <a:ext uri="{FF2B5EF4-FFF2-40B4-BE49-F238E27FC236}">
                <a16:creationId xmlns:a16="http://schemas.microsoft.com/office/drawing/2014/main" id="{13CA22BE-A1A3-D4C4-78F3-655EFF8901EF}"/>
              </a:ext>
              <a:ext uri="{C183D7F6-B498-43B3-948B-1728B52AA6E4}">
                <adec:decorative xmlns:adec="http://schemas.microsoft.com/office/drawing/2017/decorative" val="1"/>
              </a:ext>
            </a:extLst>
          </p:cNvPr>
          <p:cNvSpPr>
            <a:spLocks noGrp="1"/>
          </p:cNvSpPr>
          <p:nvPr>
            <p:ph type="sldNum" sz="quarter" idx="34"/>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8424386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content - selected option_1">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tx2"/>
            </a:solidFill>
          </a:ln>
        </p:spPr>
        <p:txBody>
          <a:bodyPr lIns="540000" tIns="252000" rIns="252000" bIns="252000"/>
          <a:lstStyle>
            <a:lvl2pPr>
              <a:defRPr>
                <a:solidFill>
                  <a:schemeClr val="tx2"/>
                </a:solidFill>
              </a:defRPr>
            </a:lvl2pPr>
            <a:lvl3pPr>
              <a:defRPr>
                <a:solidFill>
                  <a:schemeClr val="tx2"/>
                </a:solidFill>
              </a:defRPr>
            </a:lvl3pPr>
            <a:lvl4pPr>
              <a:buClr>
                <a:schemeClr val="tx2"/>
              </a:buClr>
              <a:defRPr/>
            </a:lvl4pPr>
            <a:lvl5pPr>
              <a:buClr>
                <a:schemeClr val="tx2"/>
              </a:buClr>
              <a:defRPr/>
            </a:lvl5pPr>
            <a:lvl6pPr>
              <a:buClr>
                <a:schemeClr val="tx2"/>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tx2"/>
          </a:solidFill>
        </p:spPr>
        <p:txBody>
          <a:bodyPr lIns="216000" rIns="216000" bIns="144000" anchor="ctr" anchorCtr="0"/>
          <a:lstStyle>
            <a:lvl1pPr>
              <a:defRPr sz="1800" b="1">
                <a:solidFill>
                  <a:schemeClr val="bg2"/>
                </a:solidFill>
              </a:defRPr>
            </a:lvl1pPr>
          </a:lstStyle>
          <a:p>
            <a:pPr lvl="0"/>
            <a:r>
              <a:rPr lang="en-AU" noProof="0" dirty="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bg1">
              <a:lumMod val="85000"/>
            </a:schemeClr>
          </a:solidFill>
        </p:spPr>
        <p:txBody>
          <a:bodyPr lIns="216000" rIns="216000" bIns="108000" anchor="ctr" anchorCtr="0"/>
          <a:lstStyle>
            <a:lvl1pPr>
              <a:defRPr sz="1800" b="1">
                <a:solidFill>
                  <a:schemeClr val="bg2"/>
                </a:solidFill>
              </a:defRPr>
            </a:lvl1pPr>
          </a:lstStyle>
          <a:p>
            <a:pPr lvl="0"/>
            <a:r>
              <a:rPr lang="en-AU" noProof="0" dirty="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bg1">
              <a:lumMod val="85000"/>
            </a:schemeClr>
          </a:solidFill>
        </p:spPr>
        <p:txBody>
          <a:bodyPr lIns="216000" rIns="216000" bIns="72000" anchor="ctr" anchorCtr="0"/>
          <a:lstStyle>
            <a:lvl1pPr>
              <a:defRPr sz="1800" b="1">
                <a:solidFill>
                  <a:schemeClr val="bg2"/>
                </a:solidFill>
              </a:defRPr>
            </a:lvl1pPr>
          </a:lstStyle>
          <a:p>
            <a:pPr lvl="0"/>
            <a:r>
              <a:rPr lang="en-AU" noProof="0" dirty="0"/>
              <a:t>Click to edit text</a:t>
            </a:r>
          </a:p>
        </p:txBody>
      </p:sp>
    </p:spTree>
    <p:extLst>
      <p:ext uri="{BB962C8B-B14F-4D97-AF65-F5344CB8AC3E}">
        <p14:creationId xmlns:p14="http://schemas.microsoft.com/office/powerpoint/2010/main" val="17289286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nd content - selected option_2">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accent1"/>
            </a:solidFill>
          </a:ln>
        </p:spPr>
        <p:txBody>
          <a:bodyPr lIns="540000" tIns="252000" rIns="252000" bIns="252000"/>
          <a:lstStyle>
            <a:lvl2pPr>
              <a:defRPr>
                <a:solidFill>
                  <a:schemeClr val="accent1"/>
                </a:solidFill>
              </a:defRPr>
            </a:lvl2pPr>
            <a:lvl3pPr>
              <a:defRPr>
                <a:solidFill>
                  <a:schemeClr val="accent1"/>
                </a:solidFill>
              </a:defRPr>
            </a:lvl3pPr>
            <a:lvl4pPr>
              <a:buClr>
                <a:schemeClr val="accent1"/>
              </a:buClr>
              <a:defRPr/>
            </a:lvl4pPr>
            <a:lvl5pPr>
              <a:buClr>
                <a:schemeClr val="accent1"/>
              </a:buClr>
              <a:defRPr/>
            </a:lvl5pPr>
            <a:lvl6pPr>
              <a:buClr>
                <a:schemeClr val="accent1"/>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bg1">
              <a:lumMod val="85000"/>
            </a:schemeClr>
          </a:solidFill>
        </p:spPr>
        <p:txBody>
          <a:bodyPr lIns="216000" rIns="216000" bIns="144000" anchor="ctr" anchorCtr="0"/>
          <a:lstStyle>
            <a:lvl1pPr>
              <a:defRPr sz="1800" b="1">
                <a:solidFill>
                  <a:schemeClr val="bg2"/>
                </a:solidFill>
              </a:defRPr>
            </a:lvl1pPr>
          </a:lstStyle>
          <a:p>
            <a:pPr lvl="0"/>
            <a:r>
              <a:rPr lang="en-AU" noProof="0" dirty="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accent1"/>
          </a:solidFill>
        </p:spPr>
        <p:txBody>
          <a:bodyPr lIns="216000" rIns="216000" bIns="108000" anchor="ctr" anchorCtr="0"/>
          <a:lstStyle>
            <a:lvl1pPr>
              <a:defRPr sz="1800" b="1">
                <a:solidFill>
                  <a:schemeClr val="bg2"/>
                </a:solidFill>
              </a:defRPr>
            </a:lvl1pPr>
          </a:lstStyle>
          <a:p>
            <a:pPr lvl="0"/>
            <a:r>
              <a:rPr lang="en-AU" noProof="0" dirty="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bg1">
              <a:lumMod val="85000"/>
            </a:schemeClr>
          </a:solidFill>
        </p:spPr>
        <p:txBody>
          <a:bodyPr lIns="216000" rIns="216000" bIns="72000" anchor="ctr" anchorCtr="0"/>
          <a:lstStyle>
            <a:lvl1pPr>
              <a:defRPr sz="1800" b="1">
                <a:solidFill>
                  <a:schemeClr val="bg2"/>
                </a:solidFill>
              </a:defRPr>
            </a:lvl1pPr>
          </a:lstStyle>
          <a:p>
            <a:pPr lvl="0"/>
            <a:r>
              <a:rPr lang="en-AU" noProof="0" dirty="0"/>
              <a:t>Click to edit text</a:t>
            </a:r>
          </a:p>
        </p:txBody>
      </p:sp>
    </p:spTree>
    <p:extLst>
      <p:ext uri="{BB962C8B-B14F-4D97-AF65-F5344CB8AC3E}">
        <p14:creationId xmlns:p14="http://schemas.microsoft.com/office/powerpoint/2010/main" val="31972371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itle and content - selected option_3">
    <p:bg>
      <p:bgPr>
        <a:solidFill>
          <a:schemeClr val="accent6"/>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853C9E0-F105-DF5D-2928-2F2F21FAB583}"/>
              </a:ext>
            </a:extLst>
          </p:cNvPr>
          <p:cNvSpPr>
            <a:spLocks noGrp="1"/>
          </p:cNvSpPr>
          <p:nvPr>
            <p:ph type="body" sz="quarter" idx="16"/>
          </p:nvPr>
        </p:nvSpPr>
        <p:spPr>
          <a:xfrm>
            <a:off x="4441371" y="2090738"/>
            <a:ext cx="7141029" cy="4135437"/>
          </a:xfrm>
          <a:prstGeom prst="round2SameRect">
            <a:avLst>
              <a:gd name="adj1" fmla="val 0"/>
              <a:gd name="adj2" fmla="val 6318"/>
            </a:avLst>
          </a:prstGeom>
          <a:solidFill>
            <a:schemeClr val="bg1"/>
          </a:solidFill>
          <a:ln>
            <a:solidFill>
              <a:schemeClr val="accent2"/>
            </a:solidFill>
          </a:ln>
        </p:spPr>
        <p:txBody>
          <a:bodyPr lIns="540000" tIns="252000" rIns="252000" bIns="252000"/>
          <a:lstStyle>
            <a:lvl2pPr>
              <a:defRPr>
                <a:solidFill>
                  <a:schemeClr val="accent2"/>
                </a:solidFill>
              </a:defRPr>
            </a:lvl2pPr>
            <a:lvl3pPr>
              <a:defRPr>
                <a:solidFill>
                  <a:schemeClr val="accent2"/>
                </a:solidFill>
              </a:defRPr>
            </a:lvl3pPr>
            <a:lvl4pPr>
              <a:buClr>
                <a:schemeClr val="accent2"/>
              </a:buClr>
              <a:defRPr/>
            </a:lvl4pPr>
            <a:lvl5pPr>
              <a:buClr>
                <a:schemeClr val="accent2"/>
              </a:buClr>
              <a:defRPr/>
            </a:lvl5pPr>
            <a:lvl6pPr>
              <a:buClr>
                <a:schemeClr val="accent2"/>
              </a:buClr>
              <a:defRPr/>
            </a:lvl6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2" name="Title 1">
            <a:extLst>
              <a:ext uri="{FF2B5EF4-FFF2-40B4-BE49-F238E27FC236}">
                <a16:creationId xmlns:a16="http://schemas.microsoft.com/office/drawing/2014/main" id="{22822E7D-9DE9-96F2-3B85-641EE9D3F323}"/>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25E6AD4B-BBB8-FB3B-AB1B-46E35F84447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EC74911-3901-5322-5599-436FE7C1B38B}"/>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FA9A65BD-3F94-F820-BC5E-E0E911FE0130}"/>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C761952C-6D0E-7866-1BA4-B94A6D983D1C}"/>
              </a:ext>
            </a:extLst>
          </p:cNvPr>
          <p:cNvSpPr>
            <a:spLocks noGrp="1"/>
          </p:cNvSpPr>
          <p:nvPr>
            <p:ph type="body" sz="quarter" idx="13" hasCustomPrompt="1"/>
          </p:nvPr>
        </p:nvSpPr>
        <p:spPr>
          <a:xfrm>
            <a:off x="609600" y="2090738"/>
            <a:ext cx="4114800" cy="812119"/>
          </a:xfrm>
          <a:prstGeom prst="snipRoundRect">
            <a:avLst>
              <a:gd name="adj1" fmla="val 26683"/>
              <a:gd name="adj2" fmla="val 0"/>
            </a:avLst>
          </a:prstGeom>
          <a:solidFill>
            <a:schemeClr val="bg1">
              <a:lumMod val="85000"/>
            </a:schemeClr>
          </a:solidFill>
        </p:spPr>
        <p:txBody>
          <a:bodyPr lIns="216000" rIns="216000" bIns="144000" anchor="ctr" anchorCtr="0"/>
          <a:lstStyle>
            <a:lvl1pPr>
              <a:defRPr sz="1800" b="1">
                <a:solidFill>
                  <a:schemeClr val="bg2"/>
                </a:solidFill>
              </a:defRPr>
            </a:lvl1pPr>
          </a:lstStyle>
          <a:p>
            <a:pPr lvl="0"/>
            <a:r>
              <a:rPr lang="en-AU" noProof="0" dirty="0"/>
              <a:t>Click to edit text</a:t>
            </a:r>
          </a:p>
        </p:txBody>
      </p:sp>
      <p:sp>
        <p:nvSpPr>
          <p:cNvPr id="8" name="Text Placeholder 6">
            <a:extLst>
              <a:ext uri="{FF2B5EF4-FFF2-40B4-BE49-F238E27FC236}">
                <a16:creationId xmlns:a16="http://schemas.microsoft.com/office/drawing/2014/main" id="{096B4433-1A2B-5EC9-CA98-1B8DCD0BE571}"/>
              </a:ext>
            </a:extLst>
          </p:cNvPr>
          <p:cNvSpPr>
            <a:spLocks noGrp="1"/>
          </p:cNvSpPr>
          <p:nvPr>
            <p:ph type="body" sz="quarter" idx="14" hasCustomPrompt="1"/>
          </p:nvPr>
        </p:nvSpPr>
        <p:spPr>
          <a:xfrm>
            <a:off x="609600" y="2902857"/>
            <a:ext cx="4114800" cy="812119"/>
          </a:xfrm>
          <a:prstGeom prst="rect">
            <a:avLst/>
          </a:prstGeom>
          <a:solidFill>
            <a:schemeClr val="bg1">
              <a:lumMod val="85000"/>
            </a:schemeClr>
          </a:solidFill>
        </p:spPr>
        <p:txBody>
          <a:bodyPr lIns="216000" rIns="216000" bIns="108000" anchor="ctr" anchorCtr="0"/>
          <a:lstStyle>
            <a:lvl1pPr>
              <a:defRPr sz="1800" b="1">
                <a:solidFill>
                  <a:schemeClr val="bg2"/>
                </a:solidFill>
              </a:defRPr>
            </a:lvl1pPr>
          </a:lstStyle>
          <a:p>
            <a:pPr lvl="0"/>
            <a:r>
              <a:rPr lang="en-AU" noProof="0" dirty="0"/>
              <a:t>Click to edit text</a:t>
            </a:r>
          </a:p>
        </p:txBody>
      </p:sp>
      <p:sp>
        <p:nvSpPr>
          <p:cNvPr id="9" name="Text Placeholder 6">
            <a:extLst>
              <a:ext uri="{FF2B5EF4-FFF2-40B4-BE49-F238E27FC236}">
                <a16:creationId xmlns:a16="http://schemas.microsoft.com/office/drawing/2014/main" id="{1E15CBB8-69C4-9303-5A91-19FB375004BE}"/>
              </a:ext>
            </a:extLst>
          </p:cNvPr>
          <p:cNvSpPr>
            <a:spLocks noGrp="1"/>
          </p:cNvSpPr>
          <p:nvPr>
            <p:ph type="body" sz="quarter" idx="15" hasCustomPrompt="1"/>
          </p:nvPr>
        </p:nvSpPr>
        <p:spPr>
          <a:xfrm>
            <a:off x="609600" y="3714976"/>
            <a:ext cx="4114800" cy="812119"/>
          </a:xfrm>
          <a:prstGeom prst="round2SameRect">
            <a:avLst>
              <a:gd name="adj1" fmla="val 0"/>
              <a:gd name="adj2" fmla="val 25021"/>
            </a:avLst>
          </a:prstGeom>
          <a:solidFill>
            <a:schemeClr val="accent2"/>
          </a:solidFill>
        </p:spPr>
        <p:txBody>
          <a:bodyPr lIns="216000" rIns="216000" bIns="72000" anchor="ctr" anchorCtr="0"/>
          <a:lstStyle>
            <a:lvl1pPr>
              <a:defRPr sz="1800" b="1">
                <a:solidFill>
                  <a:schemeClr val="bg2"/>
                </a:solidFill>
              </a:defRPr>
            </a:lvl1pPr>
          </a:lstStyle>
          <a:p>
            <a:pPr lvl="0"/>
            <a:r>
              <a:rPr lang="en-AU" noProof="0" dirty="0"/>
              <a:t>Click to edit text</a:t>
            </a:r>
          </a:p>
        </p:txBody>
      </p:sp>
    </p:spTree>
    <p:extLst>
      <p:ext uri="{BB962C8B-B14F-4D97-AF65-F5344CB8AC3E}">
        <p14:creationId xmlns:p14="http://schemas.microsoft.com/office/powerpoint/2010/main" val="41884493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list 3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599" y="780287"/>
            <a:ext cx="6131169" cy="1017213"/>
          </a:xfrm>
        </p:spPr>
        <p:txBody>
          <a:bodyPr/>
          <a:lstStyle>
            <a:lvl1pPr>
              <a:defRPr>
                <a:solidFill>
                  <a:schemeClr val="tx2"/>
                </a:solidFill>
              </a:defRPr>
            </a:lvl1pPr>
          </a:lstStyle>
          <a:p>
            <a:r>
              <a:rPr lang="en-AU" noProof="0"/>
              <a:t>Click to edit Heading level 1</a:t>
            </a:r>
          </a:p>
        </p:txBody>
      </p:sp>
      <p:sp>
        <p:nvSpPr>
          <p:cNvPr id="14" name="Picture Placeholder 13">
            <a:extLst>
              <a:ext uri="{FF2B5EF4-FFF2-40B4-BE49-F238E27FC236}">
                <a16:creationId xmlns:a16="http://schemas.microsoft.com/office/drawing/2014/main" id="{833CB7FD-6072-371B-9EF7-4A4C9785B3BE}"/>
              </a:ext>
              <a:ext uri="{C183D7F6-B498-43B3-948B-1728B52AA6E4}">
                <adec:decorative xmlns:adec="http://schemas.microsoft.com/office/drawing/2017/decorative" val="1"/>
              </a:ext>
            </a:extLst>
          </p:cNvPr>
          <p:cNvSpPr>
            <a:spLocks noGrp="1"/>
          </p:cNvSpPr>
          <p:nvPr>
            <p:ph type="pic" sz="quarter" idx="46" hasCustomPrompt="1"/>
          </p:nvPr>
        </p:nvSpPr>
        <p:spPr>
          <a:xfrm>
            <a:off x="7390147" y="144000"/>
            <a:ext cx="4801852" cy="6713999"/>
          </a:xfrm>
          <a:custGeom>
            <a:avLst/>
            <a:gdLst>
              <a:gd name="connsiteX0" fmla="*/ 0 w 4801852"/>
              <a:gd name="connsiteY0" fmla="*/ 0 h 6713999"/>
              <a:gd name="connsiteX1" fmla="*/ 4801852 w 4801852"/>
              <a:gd name="connsiteY1" fmla="*/ 0 h 6713999"/>
              <a:gd name="connsiteX2" fmla="*/ 4801852 w 4801852"/>
              <a:gd name="connsiteY2" fmla="*/ 6713999 h 6713999"/>
              <a:gd name="connsiteX3" fmla="*/ 4801850 w 4801852"/>
              <a:gd name="connsiteY3" fmla="*/ 6713999 h 6713999"/>
              <a:gd name="connsiteX4" fmla="*/ 763250 w 4801852"/>
              <a:gd name="connsiteY4" fmla="*/ 6713999 h 6713999"/>
              <a:gd name="connsiteX5" fmla="*/ 358602 w 4801852"/>
              <a:gd name="connsiteY5" fmla="*/ 6713999 h 6713999"/>
              <a:gd name="connsiteX6" fmla="*/ 0 w 4801852"/>
              <a:gd name="connsiteY6" fmla="*/ 6355397 h 6713999"/>
              <a:gd name="connsiteX7" fmla="*/ 0 w 4801852"/>
              <a:gd name="connsiteY7" fmla="*/ 552912 h 6713999"/>
              <a:gd name="connsiteX8" fmla="*/ 0 w 4801852"/>
              <a:gd name="connsiteY8" fmla="*/ 214597 h 6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852" h="6713999">
                <a:moveTo>
                  <a:pt x="0" y="0"/>
                </a:moveTo>
                <a:lnTo>
                  <a:pt x="4801852" y="0"/>
                </a:lnTo>
                <a:lnTo>
                  <a:pt x="4801852" y="6713999"/>
                </a:lnTo>
                <a:lnTo>
                  <a:pt x="4801850" y="6713999"/>
                </a:lnTo>
                <a:lnTo>
                  <a:pt x="763250" y="6713999"/>
                </a:lnTo>
                <a:lnTo>
                  <a:pt x="358602" y="6713999"/>
                </a:lnTo>
                <a:cubicBezTo>
                  <a:pt x="160552" y="6713999"/>
                  <a:pt x="0" y="6553447"/>
                  <a:pt x="0" y="6355397"/>
                </a:cubicBezTo>
                <a:lnTo>
                  <a:pt x="0" y="552912"/>
                </a:lnTo>
                <a:lnTo>
                  <a:pt x="0" y="214597"/>
                </a:lnTo>
                <a:close/>
              </a:path>
            </a:pathLst>
          </a:custGeom>
          <a:solidFill>
            <a:schemeClr val="bg2">
              <a:lumMod val="95000"/>
            </a:schemeClr>
          </a:solidFill>
        </p:spPr>
        <p:txBody>
          <a:bodyPr wrap="square" anchor="ctr" anchorCtr="0">
            <a:noAutofit/>
          </a:bodyPr>
          <a:lstStyle>
            <a:lvl1pPr algn="ctr">
              <a:defRPr/>
            </a:lvl1pPr>
          </a:lstStyle>
          <a:p>
            <a:r>
              <a:rPr lang="en-AU" noProof="0" dirty="0"/>
              <a:t>Insert image</a:t>
            </a:r>
          </a:p>
        </p:txBody>
      </p:sp>
      <p:sp>
        <p:nvSpPr>
          <p:cNvPr id="9" name="Text Placeholder 14">
            <a:extLst>
              <a:ext uri="{FF2B5EF4-FFF2-40B4-BE49-F238E27FC236}">
                <a16:creationId xmlns:a16="http://schemas.microsoft.com/office/drawing/2014/main" id="{4D15399C-7F61-5CAD-6CB9-0BDD544890B0}"/>
              </a:ext>
            </a:extLst>
          </p:cNvPr>
          <p:cNvSpPr>
            <a:spLocks noGrp="1"/>
          </p:cNvSpPr>
          <p:nvPr>
            <p:ph type="body" sz="quarter" idx="29" hasCustomPrompt="1"/>
          </p:nvPr>
        </p:nvSpPr>
        <p:spPr>
          <a:xfrm>
            <a:off x="739929" y="2312175"/>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dirty="0"/>
              <a:t>1</a:t>
            </a:r>
          </a:p>
        </p:txBody>
      </p:sp>
      <p:sp>
        <p:nvSpPr>
          <p:cNvPr id="16" name="Text Placeholder 14">
            <a:extLst>
              <a:ext uri="{FF2B5EF4-FFF2-40B4-BE49-F238E27FC236}">
                <a16:creationId xmlns:a16="http://schemas.microsoft.com/office/drawing/2014/main" id="{69E99934-85D7-545A-5140-84F001F2E32F}"/>
              </a:ext>
            </a:extLst>
          </p:cNvPr>
          <p:cNvSpPr>
            <a:spLocks noGrp="1"/>
          </p:cNvSpPr>
          <p:nvPr>
            <p:ph type="body" sz="quarter" idx="14" hasCustomPrompt="1"/>
          </p:nvPr>
        </p:nvSpPr>
        <p:spPr>
          <a:xfrm>
            <a:off x="1678714" y="2242354"/>
            <a:ext cx="5062054" cy="938785"/>
          </a:xfrm>
          <a:prstGeom prst="rect">
            <a:avLst/>
          </a:prstGeom>
        </p:spPr>
        <p:txBody>
          <a:bodyPr anchor="ctr" anchorCtr="0">
            <a:noAutofit/>
          </a:bodyPr>
          <a:lstStyle>
            <a:lvl1pPr algn="l">
              <a:lnSpc>
                <a:spcPct val="100000"/>
              </a:lnSpc>
              <a:defRPr sz="2400" b="1">
                <a:solidFill>
                  <a:schemeClr val="tx2"/>
                </a:solidFill>
              </a:defRPr>
            </a:lvl1pPr>
          </a:lstStyle>
          <a:p>
            <a:pPr lvl="0"/>
            <a:r>
              <a:rPr lang="en-AU" noProof="0" dirty="0"/>
              <a:t>Click to edit category</a:t>
            </a:r>
          </a:p>
        </p:txBody>
      </p:sp>
      <p:sp>
        <p:nvSpPr>
          <p:cNvPr id="25" name="Text Placeholder 14">
            <a:extLst>
              <a:ext uri="{FF2B5EF4-FFF2-40B4-BE49-F238E27FC236}">
                <a16:creationId xmlns:a16="http://schemas.microsoft.com/office/drawing/2014/main" id="{822526BE-2BAD-78F3-1512-DB793B61BFDB}"/>
              </a:ext>
            </a:extLst>
          </p:cNvPr>
          <p:cNvSpPr>
            <a:spLocks noGrp="1"/>
          </p:cNvSpPr>
          <p:nvPr>
            <p:ph type="body" sz="quarter" idx="35" hasCustomPrompt="1"/>
          </p:nvPr>
        </p:nvSpPr>
        <p:spPr>
          <a:xfrm>
            <a:off x="739929" y="3715465"/>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dirty="0"/>
              <a:t>2</a:t>
            </a:r>
          </a:p>
        </p:txBody>
      </p:sp>
      <p:sp>
        <p:nvSpPr>
          <p:cNvPr id="19" name="Text Placeholder 14">
            <a:extLst>
              <a:ext uri="{FF2B5EF4-FFF2-40B4-BE49-F238E27FC236}">
                <a16:creationId xmlns:a16="http://schemas.microsoft.com/office/drawing/2014/main" id="{8ECE320E-5A51-3D0C-9100-2730DC9B3413}"/>
              </a:ext>
            </a:extLst>
          </p:cNvPr>
          <p:cNvSpPr>
            <a:spLocks noGrp="1"/>
          </p:cNvSpPr>
          <p:nvPr>
            <p:ph type="body" sz="quarter" idx="42" hasCustomPrompt="1"/>
          </p:nvPr>
        </p:nvSpPr>
        <p:spPr>
          <a:xfrm>
            <a:off x="1678714" y="3645645"/>
            <a:ext cx="5062054" cy="938786"/>
          </a:xfrm>
          <a:prstGeom prst="rect">
            <a:avLst/>
          </a:prstGeom>
        </p:spPr>
        <p:txBody>
          <a:bodyPr anchor="ctr" anchorCtr="0">
            <a:noAutofit/>
          </a:bodyPr>
          <a:lstStyle>
            <a:lvl1pPr algn="l">
              <a:lnSpc>
                <a:spcPct val="100000"/>
              </a:lnSpc>
              <a:defRPr sz="2400" b="1">
                <a:solidFill>
                  <a:schemeClr val="accent1"/>
                </a:solidFill>
              </a:defRPr>
            </a:lvl1pPr>
          </a:lstStyle>
          <a:p>
            <a:pPr lvl="0"/>
            <a:r>
              <a:rPr lang="en-AU" noProof="0" dirty="0"/>
              <a:t>Click to edit category</a:t>
            </a:r>
          </a:p>
        </p:txBody>
      </p:sp>
      <p:sp>
        <p:nvSpPr>
          <p:cNvPr id="38" name="Text Placeholder 14">
            <a:extLst>
              <a:ext uri="{FF2B5EF4-FFF2-40B4-BE49-F238E27FC236}">
                <a16:creationId xmlns:a16="http://schemas.microsoft.com/office/drawing/2014/main" id="{4CBEF034-1B05-81C0-69A5-EA487CD63CB9}"/>
              </a:ext>
            </a:extLst>
          </p:cNvPr>
          <p:cNvSpPr>
            <a:spLocks noGrp="1"/>
          </p:cNvSpPr>
          <p:nvPr>
            <p:ph type="body" sz="quarter" idx="41" hasCustomPrompt="1"/>
          </p:nvPr>
        </p:nvSpPr>
        <p:spPr>
          <a:xfrm>
            <a:off x="739929" y="5126087"/>
            <a:ext cx="694946" cy="800888"/>
          </a:xfrm>
          <a:prstGeom prst="rect">
            <a:avLst/>
          </a:prstGeom>
        </p:spPr>
        <p:txBody>
          <a:bodyPr bIns="72000" anchor="ctr" anchorCtr="0">
            <a:noAutofit/>
          </a:bodyPr>
          <a:lstStyle>
            <a:lvl1pPr algn="ctr">
              <a:lnSpc>
                <a:spcPct val="100000"/>
              </a:lnSpc>
              <a:defRPr sz="4800" b="1">
                <a:solidFill>
                  <a:schemeClr val="bg2"/>
                </a:solidFill>
              </a:defRPr>
            </a:lvl1pPr>
          </a:lstStyle>
          <a:p>
            <a:pPr lvl="0"/>
            <a:r>
              <a:rPr lang="en-AU" noProof="0" dirty="0"/>
              <a:t>3</a:t>
            </a:r>
          </a:p>
        </p:txBody>
      </p:sp>
      <p:sp>
        <p:nvSpPr>
          <p:cNvPr id="21" name="Text Placeholder 14">
            <a:extLst>
              <a:ext uri="{FF2B5EF4-FFF2-40B4-BE49-F238E27FC236}">
                <a16:creationId xmlns:a16="http://schemas.microsoft.com/office/drawing/2014/main" id="{C3332EA8-170E-3E4C-CBE3-3C2F3F1EB865}"/>
              </a:ext>
            </a:extLst>
          </p:cNvPr>
          <p:cNvSpPr>
            <a:spLocks noGrp="1"/>
          </p:cNvSpPr>
          <p:nvPr>
            <p:ph type="body" sz="quarter" idx="44" hasCustomPrompt="1"/>
          </p:nvPr>
        </p:nvSpPr>
        <p:spPr>
          <a:xfrm>
            <a:off x="1678714" y="5056265"/>
            <a:ext cx="5062054" cy="938786"/>
          </a:xfrm>
          <a:prstGeom prst="rect">
            <a:avLst/>
          </a:prstGeom>
        </p:spPr>
        <p:txBody>
          <a:bodyPr anchor="ctr" anchorCtr="0">
            <a:noAutofit/>
          </a:bodyPr>
          <a:lstStyle>
            <a:lvl1pPr algn="l">
              <a:lnSpc>
                <a:spcPct val="100000"/>
              </a:lnSpc>
              <a:defRPr sz="2400" b="1">
                <a:solidFill>
                  <a:schemeClr val="accent2"/>
                </a:solidFill>
              </a:defRPr>
            </a:lvl1pPr>
          </a:lstStyle>
          <a:p>
            <a:pPr lvl="0"/>
            <a:r>
              <a:rPr lang="en-AU" noProof="0" dirty="0"/>
              <a:t>Click to edit category</a:t>
            </a:r>
          </a:p>
        </p:txBody>
      </p:sp>
      <p:sp>
        <p:nvSpPr>
          <p:cNvPr id="8" name="Text Placeholder 2">
            <a:extLst>
              <a:ext uri="{FF2B5EF4-FFF2-40B4-BE49-F238E27FC236}">
                <a16:creationId xmlns:a16="http://schemas.microsoft.com/office/drawing/2014/main" id="{80B10684-5276-CBFC-4109-5E36071A2BD4}"/>
              </a:ext>
              <a:ext uri="{C183D7F6-B498-43B3-948B-1728B52AA6E4}">
                <adec:decorative xmlns:adec="http://schemas.microsoft.com/office/drawing/2017/decorative" val="1"/>
              </a:ext>
            </a:extLst>
          </p:cNvPr>
          <p:cNvSpPr>
            <a:spLocks noGrp="1"/>
          </p:cNvSpPr>
          <p:nvPr>
            <p:ph type="body" idx="15" hasCustomPrompt="1"/>
          </p:nvPr>
        </p:nvSpPr>
        <p:spPr>
          <a:xfrm>
            <a:off x="7801430" y="6356349"/>
            <a:ext cx="4219536" cy="365125"/>
          </a:xfrm>
          <a:prstGeom prst="rect">
            <a:avLst/>
          </a:prstGeom>
        </p:spPr>
        <p:txBody>
          <a:bodyPr>
            <a:noAutofit/>
          </a:bodyPr>
          <a:lstStyle>
            <a:lvl1pPr marL="0" indent="0" algn="r">
              <a:buNone/>
              <a:defRPr sz="1000">
                <a:solidFill>
                  <a:schemeClr val="bg2"/>
                </a:solidFill>
              </a:defRPr>
            </a:lvl1pPr>
            <a:lvl2pPr marL="457200" indent="0">
              <a:buNone/>
              <a:defRPr sz="2000">
                <a:solidFill>
                  <a:schemeClr val="tx1">
                    <a:tint val="82000"/>
                  </a:schemeClr>
                </a:solidFill>
              </a:defRPr>
            </a:lvl2pPr>
            <a:lvl3pPr marL="0" indent="0" algn="r">
              <a:buNone/>
              <a:defRPr sz="9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AU" noProof="0" dirty="0"/>
              <a:t>Insert image credit:</a:t>
            </a:r>
          </a:p>
        </p:txBody>
      </p:sp>
      <p:sp>
        <p:nvSpPr>
          <p:cNvPr id="3" name="Date Placeholder 2">
            <a:extLst>
              <a:ext uri="{FF2B5EF4-FFF2-40B4-BE49-F238E27FC236}">
                <a16:creationId xmlns:a16="http://schemas.microsoft.com/office/drawing/2014/main" id="{3D60CE2E-25C4-60EF-120F-A2B812564373}"/>
              </a:ext>
              <a:ext uri="{C183D7F6-B498-43B3-948B-1728B52AA6E4}">
                <adec:decorative xmlns:adec="http://schemas.microsoft.com/office/drawing/2017/decorative" val="1"/>
              </a:ext>
            </a:extLst>
          </p:cNvPr>
          <p:cNvSpPr>
            <a:spLocks noGrp="1"/>
          </p:cNvSpPr>
          <p:nvPr>
            <p:ph type="dt" sz="half" idx="47"/>
          </p:nvPr>
        </p:nvSpPr>
        <p:spPr/>
        <p:txBody>
          <a:bodyPr/>
          <a:lstStyle/>
          <a:p>
            <a:fld id="{A7A2F296-9CA2-4A86-8499-EA26140231A8}" type="datetimeFigureOut">
              <a:rPr lang="en-AU" noProof="0" smtClean="0"/>
              <a:pPr/>
              <a:t>4/07/2025</a:t>
            </a:fld>
            <a:endParaRPr lang="en-AU" noProof="0" dirty="0"/>
          </a:p>
        </p:txBody>
      </p:sp>
      <p:sp>
        <p:nvSpPr>
          <p:cNvPr id="7" name="Footer Placeholder 6">
            <a:extLst>
              <a:ext uri="{FF2B5EF4-FFF2-40B4-BE49-F238E27FC236}">
                <a16:creationId xmlns:a16="http://schemas.microsoft.com/office/drawing/2014/main" id="{E60BB522-DC10-1595-FAD8-3A975C16414A}"/>
              </a:ext>
              <a:ext uri="{C183D7F6-B498-43B3-948B-1728B52AA6E4}">
                <adec:decorative xmlns:adec="http://schemas.microsoft.com/office/drawing/2017/decorative" val="1"/>
              </a:ext>
            </a:extLst>
          </p:cNvPr>
          <p:cNvSpPr>
            <a:spLocks noGrp="1"/>
          </p:cNvSpPr>
          <p:nvPr>
            <p:ph type="ftr" sz="quarter" idx="48"/>
          </p:nvPr>
        </p:nvSpPr>
        <p:spPr/>
        <p:txBody>
          <a:bodyPr/>
          <a:lstStyle/>
          <a:p>
            <a:endParaRPr lang="en-AU" noProof="0" dirty="0"/>
          </a:p>
        </p:txBody>
      </p:sp>
      <p:sp>
        <p:nvSpPr>
          <p:cNvPr id="10" name="Slide Number Placeholder 9">
            <a:extLst>
              <a:ext uri="{FF2B5EF4-FFF2-40B4-BE49-F238E27FC236}">
                <a16:creationId xmlns:a16="http://schemas.microsoft.com/office/drawing/2014/main" id="{6B0A9E90-C3DB-27D8-BACF-2075BF31EF9A}"/>
              </a:ext>
              <a:ext uri="{C183D7F6-B498-43B3-948B-1728B52AA6E4}">
                <adec:decorative xmlns:adec="http://schemas.microsoft.com/office/drawing/2017/decorative" val="1"/>
              </a:ext>
            </a:extLst>
          </p:cNvPr>
          <p:cNvSpPr>
            <a:spLocks noGrp="1"/>
          </p:cNvSpPr>
          <p:nvPr>
            <p:ph type="sldNum" sz="quarter" idx="49"/>
          </p:nvPr>
        </p:nvSpPr>
        <p:spPr>
          <a:xfrm>
            <a:off x="8839200" y="7023100"/>
            <a:ext cx="2743200" cy="365125"/>
          </a:xfrm>
        </p:spPr>
        <p:txBody>
          <a:body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62399999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3_Full Image without Header &amp; Footer">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72418BFF-1C71-AB41-B261-D2E0A011CF0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701743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itle and list 4 item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bg2"/>
                </a:solidFill>
              </a:defRPr>
            </a:lvl1pPr>
          </a:lstStyle>
          <a:p>
            <a:r>
              <a:rPr lang="en-AU" noProof="0"/>
              <a:t>Click to edit Heading level 1</a:t>
            </a:r>
          </a:p>
        </p:txBody>
      </p:sp>
      <p:sp>
        <p:nvSpPr>
          <p:cNvPr id="9" name="Text Placeholder 14">
            <a:extLst>
              <a:ext uri="{FF2B5EF4-FFF2-40B4-BE49-F238E27FC236}">
                <a16:creationId xmlns:a16="http://schemas.microsoft.com/office/drawing/2014/main" id="{4D15399C-7F61-5CAD-6CB9-0BDD544890B0}"/>
              </a:ext>
            </a:extLst>
          </p:cNvPr>
          <p:cNvSpPr>
            <a:spLocks noGrp="1"/>
          </p:cNvSpPr>
          <p:nvPr>
            <p:ph type="body" sz="quarter" idx="29" hasCustomPrompt="1"/>
          </p:nvPr>
        </p:nvSpPr>
        <p:spPr>
          <a:xfrm>
            <a:off x="1207006" y="2027196"/>
            <a:ext cx="1109474"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dirty="0"/>
              <a:t>01</a:t>
            </a:r>
          </a:p>
        </p:txBody>
      </p:sp>
      <p:sp>
        <p:nvSpPr>
          <p:cNvPr id="26" name="Text Placeholder 14">
            <a:extLst>
              <a:ext uri="{FF2B5EF4-FFF2-40B4-BE49-F238E27FC236}">
                <a16:creationId xmlns:a16="http://schemas.microsoft.com/office/drawing/2014/main" id="{B0F6D64E-1223-DC66-8D63-E53164087D0F}"/>
              </a:ext>
            </a:extLst>
          </p:cNvPr>
          <p:cNvSpPr>
            <a:spLocks noGrp="1"/>
          </p:cNvSpPr>
          <p:nvPr>
            <p:ph type="body" sz="quarter" idx="36" hasCustomPrompt="1"/>
          </p:nvPr>
        </p:nvSpPr>
        <p:spPr>
          <a:xfrm>
            <a:off x="4024882" y="2027196"/>
            <a:ext cx="1252729"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dirty="0"/>
              <a:t>02</a:t>
            </a:r>
          </a:p>
        </p:txBody>
      </p:sp>
      <p:sp>
        <p:nvSpPr>
          <p:cNvPr id="30" name="Text Placeholder 14">
            <a:extLst>
              <a:ext uri="{FF2B5EF4-FFF2-40B4-BE49-F238E27FC236}">
                <a16:creationId xmlns:a16="http://schemas.microsoft.com/office/drawing/2014/main" id="{C00A75E3-70B3-4FC8-4893-A79EFE570D47}"/>
              </a:ext>
            </a:extLst>
          </p:cNvPr>
          <p:cNvSpPr>
            <a:spLocks noGrp="1"/>
          </p:cNvSpPr>
          <p:nvPr>
            <p:ph type="body" sz="quarter" idx="37" hasCustomPrompt="1"/>
          </p:nvPr>
        </p:nvSpPr>
        <p:spPr>
          <a:xfrm>
            <a:off x="6914391" y="2027196"/>
            <a:ext cx="1252728"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dirty="0"/>
              <a:t>03</a:t>
            </a:r>
          </a:p>
        </p:txBody>
      </p:sp>
      <p:sp>
        <p:nvSpPr>
          <p:cNvPr id="32" name="Text Placeholder 14">
            <a:extLst>
              <a:ext uri="{FF2B5EF4-FFF2-40B4-BE49-F238E27FC236}">
                <a16:creationId xmlns:a16="http://schemas.microsoft.com/office/drawing/2014/main" id="{B03D6309-4EA0-1CAD-3C01-BEDD5E129EA6}"/>
              </a:ext>
            </a:extLst>
          </p:cNvPr>
          <p:cNvSpPr>
            <a:spLocks noGrp="1"/>
          </p:cNvSpPr>
          <p:nvPr>
            <p:ph type="body" sz="quarter" idx="38" hasCustomPrompt="1"/>
          </p:nvPr>
        </p:nvSpPr>
        <p:spPr>
          <a:xfrm>
            <a:off x="9803899" y="2027196"/>
            <a:ext cx="1252727" cy="901732"/>
          </a:xfrm>
          <a:prstGeom prst="rect">
            <a:avLst/>
          </a:prstGeom>
        </p:spPr>
        <p:txBody>
          <a:bodyPr>
            <a:noAutofit/>
          </a:bodyPr>
          <a:lstStyle>
            <a:lvl1pPr algn="ctr">
              <a:lnSpc>
                <a:spcPct val="100000"/>
              </a:lnSpc>
              <a:defRPr sz="6000" b="0">
                <a:solidFill>
                  <a:srgbClr val="ACBE37"/>
                </a:solidFill>
                <a:latin typeface="Montserrat Light" panose="00000400000000000000" pitchFamily="2" charset="0"/>
              </a:defRPr>
            </a:lvl1pPr>
          </a:lstStyle>
          <a:p>
            <a:pPr lvl="0"/>
            <a:r>
              <a:rPr lang="en-AU" noProof="0" dirty="0"/>
              <a:t>04</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
        <p:nvSpPr>
          <p:cNvPr id="3" name="Text Placeholder 14">
            <a:extLst>
              <a:ext uri="{FF2B5EF4-FFF2-40B4-BE49-F238E27FC236}">
                <a16:creationId xmlns:a16="http://schemas.microsoft.com/office/drawing/2014/main" id="{5B5A5C80-1730-DD37-F1CA-E241B07388E1}"/>
              </a:ext>
            </a:extLst>
          </p:cNvPr>
          <p:cNvSpPr>
            <a:spLocks noGrp="1"/>
          </p:cNvSpPr>
          <p:nvPr>
            <p:ph type="body" sz="quarter" idx="23" hasCustomPrompt="1"/>
          </p:nvPr>
        </p:nvSpPr>
        <p:spPr>
          <a:xfrm>
            <a:off x="390142"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7" name="Text Placeholder 14">
            <a:extLst>
              <a:ext uri="{FF2B5EF4-FFF2-40B4-BE49-F238E27FC236}">
                <a16:creationId xmlns:a16="http://schemas.microsoft.com/office/drawing/2014/main" id="{41737076-6B77-5D49-9EB6-E7CC37E01BDA}"/>
              </a:ext>
            </a:extLst>
          </p:cNvPr>
          <p:cNvSpPr>
            <a:spLocks noGrp="1"/>
          </p:cNvSpPr>
          <p:nvPr>
            <p:ph type="body" sz="quarter" idx="39" hasCustomPrompt="1"/>
          </p:nvPr>
        </p:nvSpPr>
        <p:spPr>
          <a:xfrm>
            <a:off x="3279645"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8" name="Text Placeholder 14">
            <a:extLst>
              <a:ext uri="{FF2B5EF4-FFF2-40B4-BE49-F238E27FC236}">
                <a16:creationId xmlns:a16="http://schemas.microsoft.com/office/drawing/2014/main" id="{46C98607-1995-5C92-0C71-BAFCE6DC9209}"/>
              </a:ext>
            </a:extLst>
          </p:cNvPr>
          <p:cNvSpPr>
            <a:spLocks noGrp="1"/>
          </p:cNvSpPr>
          <p:nvPr>
            <p:ph type="body" sz="quarter" idx="40" hasCustomPrompt="1"/>
          </p:nvPr>
        </p:nvSpPr>
        <p:spPr>
          <a:xfrm>
            <a:off x="6169154"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10" name="Text Placeholder 14">
            <a:extLst>
              <a:ext uri="{FF2B5EF4-FFF2-40B4-BE49-F238E27FC236}">
                <a16:creationId xmlns:a16="http://schemas.microsoft.com/office/drawing/2014/main" id="{33F53D3D-E681-A20B-63AC-9DAA28115F86}"/>
              </a:ext>
            </a:extLst>
          </p:cNvPr>
          <p:cNvSpPr>
            <a:spLocks noGrp="1"/>
          </p:cNvSpPr>
          <p:nvPr>
            <p:ph type="body" sz="quarter" idx="41" hasCustomPrompt="1"/>
          </p:nvPr>
        </p:nvSpPr>
        <p:spPr>
          <a:xfrm>
            <a:off x="9058663" y="3146367"/>
            <a:ext cx="2743201" cy="2826141"/>
          </a:xfrm>
        </p:spPr>
        <p:txBody>
          <a:bodyPr/>
          <a:lstStyle>
            <a:lvl1pPr algn="ctr">
              <a:defRPr>
                <a:solidFill>
                  <a:schemeClr val="bg2"/>
                </a:solidFill>
              </a:defRPr>
            </a:lvl1pPr>
            <a:lvl2pPr algn="ctr">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Tree>
    <p:extLst>
      <p:ext uri="{BB962C8B-B14F-4D97-AF65-F5344CB8AC3E}">
        <p14:creationId xmlns:p14="http://schemas.microsoft.com/office/powerpoint/2010/main" val="1800111346"/>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itle and list 4 items_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bg2"/>
                </a:solidFill>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
        <p:nvSpPr>
          <p:cNvPr id="3" name="Text Placeholder 14">
            <a:extLst>
              <a:ext uri="{FF2B5EF4-FFF2-40B4-BE49-F238E27FC236}">
                <a16:creationId xmlns:a16="http://schemas.microsoft.com/office/drawing/2014/main" id="{5B5A5C80-1730-DD37-F1CA-E241B07388E1}"/>
              </a:ext>
            </a:extLst>
          </p:cNvPr>
          <p:cNvSpPr>
            <a:spLocks noGrp="1"/>
          </p:cNvSpPr>
          <p:nvPr>
            <p:ph type="body" sz="quarter" idx="23" hasCustomPrompt="1"/>
          </p:nvPr>
        </p:nvSpPr>
        <p:spPr>
          <a:xfrm>
            <a:off x="1877960" y="1944928"/>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7" name="Text Placeholder 14">
            <a:extLst>
              <a:ext uri="{FF2B5EF4-FFF2-40B4-BE49-F238E27FC236}">
                <a16:creationId xmlns:a16="http://schemas.microsoft.com/office/drawing/2014/main" id="{41737076-6B77-5D49-9EB6-E7CC37E01BDA}"/>
              </a:ext>
            </a:extLst>
          </p:cNvPr>
          <p:cNvSpPr>
            <a:spLocks noGrp="1"/>
          </p:cNvSpPr>
          <p:nvPr>
            <p:ph type="body" sz="quarter" idx="39" hasCustomPrompt="1"/>
          </p:nvPr>
        </p:nvSpPr>
        <p:spPr>
          <a:xfrm>
            <a:off x="1877960" y="4289717"/>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8" name="Text Placeholder 14">
            <a:extLst>
              <a:ext uri="{FF2B5EF4-FFF2-40B4-BE49-F238E27FC236}">
                <a16:creationId xmlns:a16="http://schemas.microsoft.com/office/drawing/2014/main" id="{46C98607-1995-5C92-0C71-BAFCE6DC9209}"/>
              </a:ext>
            </a:extLst>
          </p:cNvPr>
          <p:cNvSpPr>
            <a:spLocks noGrp="1"/>
          </p:cNvSpPr>
          <p:nvPr>
            <p:ph type="body" sz="quarter" idx="40" hasCustomPrompt="1"/>
          </p:nvPr>
        </p:nvSpPr>
        <p:spPr>
          <a:xfrm>
            <a:off x="7693741" y="1944929"/>
            <a:ext cx="3888659" cy="1683175"/>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
        <p:nvSpPr>
          <p:cNvPr id="10" name="Text Placeholder 14">
            <a:extLst>
              <a:ext uri="{FF2B5EF4-FFF2-40B4-BE49-F238E27FC236}">
                <a16:creationId xmlns:a16="http://schemas.microsoft.com/office/drawing/2014/main" id="{33F53D3D-E681-A20B-63AC-9DAA28115F86}"/>
              </a:ext>
            </a:extLst>
          </p:cNvPr>
          <p:cNvSpPr>
            <a:spLocks noGrp="1"/>
          </p:cNvSpPr>
          <p:nvPr>
            <p:ph type="body" sz="quarter" idx="41" hasCustomPrompt="1"/>
          </p:nvPr>
        </p:nvSpPr>
        <p:spPr>
          <a:xfrm>
            <a:off x="7693741" y="4289332"/>
            <a:ext cx="3888659" cy="1683176"/>
          </a:xfrm>
        </p:spPr>
        <p:txBody>
          <a:bodyPr/>
          <a:lstStyle>
            <a:lvl1pPr algn="l">
              <a:defRPr>
                <a:solidFill>
                  <a:schemeClr val="bg2"/>
                </a:solidFill>
              </a:defRPr>
            </a:lvl1pPr>
            <a:lvl2pPr algn="l">
              <a:defRPr>
                <a:solidFill>
                  <a:schemeClr val="bg2"/>
                </a:solidFill>
              </a:defRPr>
            </a:lvl2pPr>
            <a:lvl3pP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defRPr>
                <a:solidFill>
                  <a:schemeClr val="bg2"/>
                </a:solidFill>
              </a:defRPr>
            </a:lvl7pPr>
            <a:lvl8pPr>
              <a:buAutoNum type="alphaLcParenR"/>
              <a:defRPr>
                <a:solidFill>
                  <a:schemeClr val="bg2"/>
                </a:solidFill>
              </a:defRPr>
            </a:lvl8pPr>
            <a:lvl9pPr>
              <a:defRPr>
                <a:solidFill>
                  <a:schemeClr val="bg2"/>
                </a:solidFill>
              </a:defRPr>
            </a:lvl9pPr>
          </a:lstStyle>
          <a:p>
            <a:pPr lvl="1"/>
            <a:r>
              <a:rPr lang="en-AU" noProof="0" dirty="0"/>
              <a:t>H2 (indent x1)</a:t>
            </a:r>
          </a:p>
          <a:p>
            <a:pPr lvl="0"/>
            <a:r>
              <a:rPr lang="en-AU" noProof="0" dirty="0"/>
              <a:t>Normal body text (no indent). See How to use this template for more details.</a:t>
            </a:r>
          </a:p>
        </p:txBody>
      </p:sp>
    </p:spTree>
    <p:extLst>
      <p:ext uri="{BB962C8B-B14F-4D97-AF65-F5344CB8AC3E}">
        <p14:creationId xmlns:p14="http://schemas.microsoft.com/office/powerpoint/2010/main" val="520567897"/>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nd list 5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
        <p:nvSpPr>
          <p:cNvPr id="14" name="Text Placeholder 13">
            <a:extLst>
              <a:ext uri="{FF2B5EF4-FFF2-40B4-BE49-F238E27FC236}">
                <a16:creationId xmlns:a16="http://schemas.microsoft.com/office/drawing/2014/main" id="{20F4EFB3-F39D-BF87-85D7-0F1EFE27C6C7}"/>
              </a:ext>
            </a:extLst>
          </p:cNvPr>
          <p:cNvSpPr>
            <a:spLocks noGrp="1"/>
          </p:cNvSpPr>
          <p:nvPr>
            <p:ph type="body" sz="quarter" idx="14" hasCustomPrompt="1"/>
          </p:nvPr>
        </p:nvSpPr>
        <p:spPr>
          <a:xfrm>
            <a:off x="609600"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lvl2pPr>
            <a:lvl3pPr algn="ctr">
              <a:defRPr>
                <a:solidFill>
                  <a:schemeClr val="accent1"/>
                </a:solidFill>
              </a:defRPr>
            </a:lvl3pPr>
          </a:lstStyle>
          <a:p>
            <a:pPr lvl="0"/>
            <a:r>
              <a:rPr lang="en-US" dirty="0"/>
              <a:t>Normal body text (no indent). </a:t>
            </a:r>
          </a:p>
        </p:txBody>
      </p:sp>
      <p:sp>
        <p:nvSpPr>
          <p:cNvPr id="12" name="Text Placeholder 11">
            <a:extLst>
              <a:ext uri="{FF2B5EF4-FFF2-40B4-BE49-F238E27FC236}">
                <a16:creationId xmlns:a16="http://schemas.microsoft.com/office/drawing/2014/main" id="{A5892340-C0D3-B854-A402-F9527154CB45}"/>
              </a:ext>
            </a:extLst>
          </p:cNvPr>
          <p:cNvSpPr>
            <a:spLocks noGrp="1"/>
          </p:cNvSpPr>
          <p:nvPr>
            <p:ph type="body" sz="quarter" idx="13" hasCustomPrompt="1"/>
          </p:nvPr>
        </p:nvSpPr>
        <p:spPr>
          <a:xfrm>
            <a:off x="1906335" y="1956270"/>
            <a:ext cx="720000" cy="720000"/>
          </a:xfrm>
          <a:prstGeom prst="ellipse">
            <a:avLst/>
          </a:prstGeom>
          <a:solidFill>
            <a:schemeClr val="accent1"/>
          </a:solidFill>
        </p:spPr>
        <p:txBody>
          <a:bodyPr bIns="144000" anchor="ctr" anchorCtr="0"/>
          <a:lstStyle>
            <a:lvl1pPr algn="ctr">
              <a:defRPr sz="3200" b="1">
                <a:solidFill>
                  <a:schemeClr val="bg2"/>
                </a:solidFill>
              </a:defRPr>
            </a:lvl1pPr>
          </a:lstStyle>
          <a:p>
            <a:pPr lvl="0"/>
            <a:r>
              <a:rPr lang="en-US" dirty="0"/>
              <a:t>1</a:t>
            </a:r>
          </a:p>
        </p:txBody>
      </p:sp>
      <p:sp>
        <p:nvSpPr>
          <p:cNvPr id="15" name="Text Placeholder 13">
            <a:extLst>
              <a:ext uri="{FF2B5EF4-FFF2-40B4-BE49-F238E27FC236}">
                <a16:creationId xmlns:a16="http://schemas.microsoft.com/office/drawing/2014/main" id="{F192071C-0FFB-B070-972C-62F71C865583}"/>
              </a:ext>
            </a:extLst>
          </p:cNvPr>
          <p:cNvSpPr>
            <a:spLocks noGrp="1"/>
          </p:cNvSpPr>
          <p:nvPr>
            <p:ph type="body" sz="quarter" idx="15" hasCustomPrompt="1"/>
          </p:nvPr>
        </p:nvSpPr>
        <p:spPr>
          <a:xfrm>
            <a:off x="4439265"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tx2"/>
                </a:solidFill>
              </a:defRPr>
            </a:lvl2pPr>
            <a:lvl3pPr algn="ctr">
              <a:defRPr>
                <a:solidFill>
                  <a:schemeClr val="tx2"/>
                </a:solidFill>
              </a:defRPr>
            </a:lvl3pPr>
          </a:lstStyle>
          <a:p>
            <a:pPr lvl="0"/>
            <a:r>
              <a:rPr lang="en-US" dirty="0"/>
              <a:t>Normal body text (no indent). </a:t>
            </a:r>
          </a:p>
        </p:txBody>
      </p:sp>
      <p:sp>
        <p:nvSpPr>
          <p:cNvPr id="16" name="Text Placeholder 11">
            <a:extLst>
              <a:ext uri="{FF2B5EF4-FFF2-40B4-BE49-F238E27FC236}">
                <a16:creationId xmlns:a16="http://schemas.microsoft.com/office/drawing/2014/main" id="{CFE5653E-0265-8E4B-9B3A-3E7E3EBE7CDE}"/>
              </a:ext>
            </a:extLst>
          </p:cNvPr>
          <p:cNvSpPr>
            <a:spLocks noGrp="1"/>
          </p:cNvSpPr>
          <p:nvPr>
            <p:ph type="body" sz="quarter" idx="16" hasCustomPrompt="1"/>
          </p:nvPr>
        </p:nvSpPr>
        <p:spPr>
          <a:xfrm>
            <a:off x="5736000" y="1956270"/>
            <a:ext cx="720000" cy="720000"/>
          </a:xfrm>
          <a:prstGeom prst="ellipse">
            <a:avLst/>
          </a:prstGeom>
          <a:solidFill>
            <a:schemeClr val="tx2"/>
          </a:solidFill>
        </p:spPr>
        <p:txBody>
          <a:bodyPr bIns="144000" anchor="ctr" anchorCtr="0"/>
          <a:lstStyle>
            <a:lvl1pPr algn="ctr">
              <a:defRPr sz="3200" b="1">
                <a:solidFill>
                  <a:schemeClr val="bg2"/>
                </a:solidFill>
              </a:defRPr>
            </a:lvl1pPr>
          </a:lstStyle>
          <a:p>
            <a:pPr lvl="0"/>
            <a:r>
              <a:rPr lang="en-US" dirty="0"/>
              <a:t>2</a:t>
            </a:r>
          </a:p>
        </p:txBody>
      </p:sp>
      <p:sp>
        <p:nvSpPr>
          <p:cNvPr id="17" name="Text Placeholder 13">
            <a:extLst>
              <a:ext uri="{FF2B5EF4-FFF2-40B4-BE49-F238E27FC236}">
                <a16:creationId xmlns:a16="http://schemas.microsoft.com/office/drawing/2014/main" id="{F9C08B66-E062-2F91-7D3C-D1B163210449}"/>
              </a:ext>
            </a:extLst>
          </p:cNvPr>
          <p:cNvSpPr>
            <a:spLocks noGrp="1"/>
          </p:cNvSpPr>
          <p:nvPr>
            <p:ph type="body" sz="quarter" idx="17" hasCustomPrompt="1"/>
          </p:nvPr>
        </p:nvSpPr>
        <p:spPr>
          <a:xfrm>
            <a:off x="8268929" y="2316270"/>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3"/>
                </a:solidFill>
              </a:defRPr>
            </a:lvl2pPr>
            <a:lvl3pPr algn="ctr">
              <a:defRPr>
                <a:solidFill>
                  <a:schemeClr val="accent3"/>
                </a:solidFill>
              </a:defRPr>
            </a:lvl3pPr>
          </a:lstStyle>
          <a:p>
            <a:pPr lvl="0"/>
            <a:r>
              <a:rPr lang="en-US" dirty="0"/>
              <a:t>Normal body text (no indent). </a:t>
            </a:r>
          </a:p>
        </p:txBody>
      </p:sp>
      <p:sp>
        <p:nvSpPr>
          <p:cNvPr id="18" name="Text Placeholder 11">
            <a:extLst>
              <a:ext uri="{FF2B5EF4-FFF2-40B4-BE49-F238E27FC236}">
                <a16:creationId xmlns:a16="http://schemas.microsoft.com/office/drawing/2014/main" id="{40808AD5-30EC-6977-0DED-EF86C5726FDE}"/>
              </a:ext>
            </a:extLst>
          </p:cNvPr>
          <p:cNvSpPr>
            <a:spLocks noGrp="1"/>
          </p:cNvSpPr>
          <p:nvPr>
            <p:ph type="body" sz="quarter" idx="18" hasCustomPrompt="1"/>
          </p:nvPr>
        </p:nvSpPr>
        <p:spPr>
          <a:xfrm>
            <a:off x="9565664" y="1956270"/>
            <a:ext cx="720000" cy="720000"/>
          </a:xfrm>
          <a:prstGeom prst="ellipse">
            <a:avLst/>
          </a:prstGeom>
          <a:solidFill>
            <a:schemeClr val="accent3"/>
          </a:solidFill>
        </p:spPr>
        <p:txBody>
          <a:bodyPr bIns="144000" anchor="ctr" anchorCtr="0"/>
          <a:lstStyle>
            <a:lvl1pPr algn="ctr">
              <a:defRPr sz="3200" b="1">
                <a:solidFill>
                  <a:schemeClr val="bg2"/>
                </a:solidFill>
              </a:defRPr>
            </a:lvl1pPr>
          </a:lstStyle>
          <a:p>
            <a:pPr lvl="0"/>
            <a:r>
              <a:rPr lang="en-US" dirty="0"/>
              <a:t>3</a:t>
            </a:r>
          </a:p>
        </p:txBody>
      </p:sp>
      <p:sp>
        <p:nvSpPr>
          <p:cNvPr id="19" name="Text Placeholder 13">
            <a:extLst>
              <a:ext uri="{FF2B5EF4-FFF2-40B4-BE49-F238E27FC236}">
                <a16:creationId xmlns:a16="http://schemas.microsoft.com/office/drawing/2014/main" id="{8C8CF336-9107-6D4F-E795-29FFD6579BEF}"/>
              </a:ext>
            </a:extLst>
          </p:cNvPr>
          <p:cNvSpPr>
            <a:spLocks noGrp="1"/>
          </p:cNvSpPr>
          <p:nvPr>
            <p:ph type="body" sz="quarter" idx="19" hasCustomPrompt="1"/>
          </p:nvPr>
        </p:nvSpPr>
        <p:spPr>
          <a:xfrm>
            <a:off x="2523099" y="4586287"/>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4"/>
                </a:solidFill>
              </a:defRPr>
            </a:lvl2pPr>
            <a:lvl3pPr algn="ctr">
              <a:defRPr>
                <a:solidFill>
                  <a:schemeClr val="accent4"/>
                </a:solidFill>
              </a:defRPr>
            </a:lvl3pPr>
          </a:lstStyle>
          <a:p>
            <a:pPr lvl="0"/>
            <a:r>
              <a:rPr lang="en-US" dirty="0"/>
              <a:t>Normal body text (no indent). </a:t>
            </a:r>
          </a:p>
        </p:txBody>
      </p:sp>
      <p:sp>
        <p:nvSpPr>
          <p:cNvPr id="20" name="Text Placeholder 11">
            <a:extLst>
              <a:ext uri="{FF2B5EF4-FFF2-40B4-BE49-F238E27FC236}">
                <a16:creationId xmlns:a16="http://schemas.microsoft.com/office/drawing/2014/main" id="{BF997B96-069C-3F6A-060B-A9BBBD837089}"/>
              </a:ext>
            </a:extLst>
          </p:cNvPr>
          <p:cNvSpPr>
            <a:spLocks noGrp="1"/>
          </p:cNvSpPr>
          <p:nvPr>
            <p:ph type="body" sz="quarter" idx="20" hasCustomPrompt="1"/>
          </p:nvPr>
        </p:nvSpPr>
        <p:spPr>
          <a:xfrm>
            <a:off x="3819834" y="4226287"/>
            <a:ext cx="720000" cy="720000"/>
          </a:xfrm>
          <a:prstGeom prst="ellipse">
            <a:avLst/>
          </a:prstGeom>
          <a:solidFill>
            <a:schemeClr val="accent4"/>
          </a:solidFill>
        </p:spPr>
        <p:txBody>
          <a:bodyPr bIns="144000" anchor="ctr" anchorCtr="0"/>
          <a:lstStyle>
            <a:lvl1pPr algn="ctr">
              <a:defRPr sz="3200" b="1">
                <a:solidFill>
                  <a:schemeClr val="bg2"/>
                </a:solidFill>
              </a:defRPr>
            </a:lvl1pPr>
          </a:lstStyle>
          <a:p>
            <a:pPr lvl="0"/>
            <a:r>
              <a:rPr lang="en-US" dirty="0"/>
              <a:t>4</a:t>
            </a:r>
          </a:p>
        </p:txBody>
      </p:sp>
      <p:sp>
        <p:nvSpPr>
          <p:cNvPr id="21" name="Text Placeholder 13">
            <a:extLst>
              <a:ext uri="{FF2B5EF4-FFF2-40B4-BE49-F238E27FC236}">
                <a16:creationId xmlns:a16="http://schemas.microsoft.com/office/drawing/2014/main" id="{A78559D1-B166-59BF-1187-265D9E2B9D80}"/>
              </a:ext>
            </a:extLst>
          </p:cNvPr>
          <p:cNvSpPr>
            <a:spLocks noGrp="1"/>
          </p:cNvSpPr>
          <p:nvPr>
            <p:ph type="body" sz="quarter" idx="21" hasCustomPrompt="1"/>
          </p:nvPr>
        </p:nvSpPr>
        <p:spPr>
          <a:xfrm>
            <a:off x="6355430" y="4586287"/>
            <a:ext cx="3313471" cy="1770063"/>
          </a:xfrm>
          <a:prstGeom prst="roundRect">
            <a:avLst/>
          </a:prstGeom>
          <a:solidFill>
            <a:schemeClr val="accent5"/>
          </a:solidFill>
          <a:effectLst>
            <a:outerShdw blurRad="63500" sx="101000" sy="101000" algn="ctr" rotWithShape="0">
              <a:prstClr val="black">
                <a:alpha val="20000"/>
              </a:prstClr>
            </a:outerShdw>
          </a:effectLst>
        </p:spPr>
        <p:txBody>
          <a:bodyPr tIns="396000"/>
          <a:lstStyle>
            <a:lvl1pPr algn="ctr">
              <a:defRPr/>
            </a:lvl1pPr>
            <a:lvl2pPr algn="ctr">
              <a:defRPr>
                <a:solidFill>
                  <a:schemeClr val="accent2"/>
                </a:solidFill>
              </a:defRPr>
            </a:lvl2pPr>
            <a:lvl3pPr algn="ctr">
              <a:defRPr/>
            </a:lvl3pPr>
          </a:lstStyle>
          <a:p>
            <a:pPr lvl="0"/>
            <a:r>
              <a:rPr lang="en-US" dirty="0"/>
              <a:t>Normal body text (no indent). </a:t>
            </a:r>
          </a:p>
        </p:txBody>
      </p:sp>
      <p:sp>
        <p:nvSpPr>
          <p:cNvPr id="22" name="Text Placeholder 11">
            <a:extLst>
              <a:ext uri="{FF2B5EF4-FFF2-40B4-BE49-F238E27FC236}">
                <a16:creationId xmlns:a16="http://schemas.microsoft.com/office/drawing/2014/main" id="{2E1F7FAA-E506-BBE7-1D14-93149A3AF903}"/>
              </a:ext>
            </a:extLst>
          </p:cNvPr>
          <p:cNvSpPr>
            <a:spLocks noGrp="1"/>
          </p:cNvSpPr>
          <p:nvPr>
            <p:ph type="body" sz="quarter" idx="22" hasCustomPrompt="1"/>
          </p:nvPr>
        </p:nvSpPr>
        <p:spPr>
          <a:xfrm>
            <a:off x="7652165" y="4226287"/>
            <a:ext cx="720000" cy="720000"/>
          </a:xfrm>
          <a:prstGeom prst="ellipse">
            <a:avLst/>
          </a:prstGeom>
          <a:solidFill>
            <a:schemeClr val="accent2"/>
          </a:solidFill>
        </p:spPr>
        <p:txBody>
          <a:bodyPr bIns="144000" anchor="ctr" anchorCtr="0"/>
          <a:lstStyle>
            <a:lvl1pPr algn="ctr">
              <a:defRPr sz="3200" b="1">
                <a:solidFill>
                  <a:schemeClr val="bg2"/>
                </a:solidFill>
              </a:defRPr>
            </a:lvl1pPr>
          </a:lstStyle>
          <a:p>
            <a:pPr lvl="0"/>
            <a:r>
              <a:rPr lang="en-US" dirty="0"/>
              <a:t>5</a:t>
            </a:r>
          </a:p>
        </p:txBody>
      </p:sp>
    </p:spTree>
    <p:extLst>
      <p:ext uri="{BB962C8B-B14F-4D97-AF65-F5344CB8AC3E}">
        <p14:creationId xmlns:p14="http://schemas.microsoft.com/office/powerpoint/2010/main" val="88010949"/>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list 5 items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
        <p:nvSpPr>
          <p:cNvPr id="3" name="Text Placeholder 14">
            <a:extLst>
              <a:ext uri="{FF2B5EF4-FFF2-40B4-BE49-F238E27FC236}">
                <a16:creationId xmlns:a16="http://schemas.microsoft.com/office/drawing/2014/main" id="{AF9D142A-6136-71AC-27E4-2C3FA6706CB4}"/>
              </a:ext>
            </a:extLst>
          </p:cNvPr>
          <p:cNvSpPr>
            <a:spLocks noGrp="1"/>
          </p:cNvSpPr>
          <p:nvPr>
            <p:ph type="body" sz="quarter" idx="23" hasCustomPrompt="1"/>
          </p:nvPr>
        </p:nvSpPr>
        <p:spPr>
          <a:xfrm>
            <a:off x="600294"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dirty="0"/>
              <a:t>H2 (indent x1)</a:t>
            </a:r>
          </a:p>
          <a:p>
            <a:pPr lvl="0"/>
            <a:r>
              <a:rPr lang="en-AU" noProof="0" dirty="0"/>
              <a:t>Normal body text (no indent). See How to use this template for more details.</a:t>
            </a:r>
          </a:p>
        </p:txBody>
      </p:sp>
      <p:sp>
        <p:nvSpPr>
          <p:cNvPr id="7" name="Text Placeholder 14">
            <a:extLst>
              <a:ext uri="{FF2B5EF4-FFF2-40B4-BE49-F238E27FC236}">
                <a16:creationId xmlns:a16="http://schemas.microsoft.com/office/drawing/2014/main" id="{AD1DBC4C-69FD-4261-5636-EAC021B6DFFF}"/>
              </a:ext>
            </a:extLst>
          </p:cNvPr>
          <p:cNvSpPr>
            <a:spLocks noGrp="1"/>
          </p:cNvSpPr>
          <p:nvPr>
            <p:ph type="body" sz="quarter" idx="24" hasCustomPrompt="1"/>
          </p:nvPr>
        </p:nvSpPr>
        <p:spPr>
          <a:xfrm>
            <a:off x="2838826"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dirty="0"/>
              <a:t>H2 (indent x1)</a:t>
            </a:r>
          </a:p>
          <a:p>
            <a:pPr lvl="0"/>
            <a:r>
              <a:rPr lang="en-AU" noProof="0" dirty="0"/>
              <a:t>Normal body text (no indent). See How to use this template for more details.</a:t>
            </a:r>
          </a:p>
        </p:txBody>
      </p:sp>
      <p:sp>
        <p:nvSpPr>
          <p:cNvPr id="8" name="Text Placeholder 14">
            <a:extLst>
              <a:ext uri="{FF2B5EF4-FFF2-40B4-BE49-F238E27FC236}">
                <a16:creationId xmlns:a16="http://schemas.microsoft.com/office/drawing/2014/main" id="{71FA5EFC-6ED6-C23A-B9CA-F45DCFD1A946}"/>
              </a:ext>
            </a:extLst>
          </p:cNvPr>
          <p:cNvSpPr>
            <a:spLocks noGrp="1"/>
          </p:cNvSpPr>
          <p:nvPr>
            <p:ph type="body" sz="quarter" idx="25" hasCustomPrompt="1"/>
          </p:nvPr>
        </p:nvSpPr>
        <p:spPr>
          <a:xfrm>
            <a:off x="5077358"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dirty="0"/>
              <a:t>H2 (indent x1)</a:t>
            </a:r>
          </a:p>
          <a:p>
            <a:pPr lvl="0"/>
            <a:r>
              <a:rPr lang="en-AU" noProof="0" dirty="0"/>
              <a:t>Normal body text (no indent). See How to use this template for more details.</a:t>
            </a:r>
          </a:p>
        </p:txBody>
      </p:sp>
      <p:sp>
        <p:nvSpPr>
          <p:cNvPr id="9" name="Text Placeholder 14">
            <a:extLst>
              <a:ext uri="{FF2B5EF4-FFF2-40B4-BE49-F238E27FC236}">
                <a16:creationId xmlns:a16="http://schemas.microsoft.com/office/drawing/2014/main" id="{AEF2FCF5-01D0-3D88-689B-C50E02EFF67F}"/>
              </a:ext>
            </a:extLst>
          </p:cNvPr>
          <p:cNvSpPr>
            <a:spLocks noGrp="1"/>
          </p:cNvSpPr>
          <p:nvPr>
            <p:ph type="body" sz="quarter" idx="26" hasCustomPrompt="1"/>
          </p:nvPr>
        </p:nvSpPr>
        <p:spPr>
          <a:xfrm>
            <a:off x="7315890"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dirty="0"/>
              <a:t>H2 (indent x1)</a:t>
            </a:r>
          </a:p>
          <a:p>
            <a:pPr lvl="0"/>
            <a:r>
              <a:rPr lang="en-AU" noProof="0" dirty="0"/>
              <a:t>Normal body text (no indent). See How to use this template for more details.</a:t>
            </a:r>
          </a:p>
        </p:txBody>
      </p:sp>
      <p:sp>
        <p:nvSpPr>
          <p:cNvPr id="11" name="Text Placeholder 14">
            <a:extLst>
              <a:ext uri="{FF2B5EF4-FFF2-40B4-BE49-F238E27FC236}">
                <a16:creationId xmlns:a16="http://schemas.microsoft.com/office/drawing/2014/main" id="{3E52F5A9-727F-C0DA-812B-591332224D30}"/>
              </a:ext>
            </a:extLst>
          </p:cNvPr>
          <p:cNvSpPr>
            <a:spLocks noGrp="1"/>
          </p:cNvSpPr>
          <p:nvPr>
            <p:ph type="body" sz="quarter" idx="27" hasCustomPrompt="1"/>
          </p:nvPr>
        </p:nvSpPr>
        <p:spPr>
          <a:xfrm>
            <a:off x="9554424" y="3624348"/>
            <a:ext cx="2037282" cy="2453363"/>
          </a:xfrm>
        </p:spPr>
        <p:txBody>
          <a:bodyPr/>
          <a:lstStyle>
            <a:lvl1pPr algn="ctr">
              <a:defRPr>
                <a:solidFill>
                  <a:schemeClr val="tx1"/>
                </a:solidFill>
              </a:defRPr>
            </a:lvl1pPr>
            <a:lvl2pPr algn="ctr">
              <a:defRPr>
                <a:solidFill>
                  <a:schemeClr val="tx2"/>
                </a:solidFill>
              </a:defRPr>
            </a:lvl2pPr>
            <a:lvl3pPr>
              <a:defRPr>
                <a:solidFill>
                  <a:schemeClr val="tx2"/>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vl7pPr>
              <a:defRPr>
                <a:solidFill>
                  <a:schemeClr val="tx1"/>
                </a:solidFill>
              </a:defRPr>
            </a:lvl7pPr>
            <a:lvl8pPr>
              <a:buAutoNum type="alphaLcParenR"/>
              <a:defRPr>
                <a:solidFill>
                  <a:schemeClr val="tx1"/>
                </a:solidFill>
              </a:defRPr>
            </a:lvl8pPr>
            <a:lvl9pPr>
              <a:defRPr>
                <a:solidFill>
                  <a:schemeClr val="tx1"/>
                </a:solidFill>
              </a:defRPr>
            </a:lvl9pPr>
          </a:lstStyle>
          <a:p>
            <a:pPr lvl="1"/>
            <a:r>
              <a:rPr lang="en-AU" noProof="0" dirty="0"/>
              <a:t>H2 (indent x1)</a:t>
            </a:r>
          </a:p>
          <a:p>
            <a:pPr lvl="0"/>
            <a:r>
              <a:rPr lang="en-AU" noProof="0" dirty="0"/>
              <a:t>Normal body text (no indent). See How to use this template for more details.</a:t>
            </a:r>
          </a:p>
        </p:txBody>
      </p:sp>
    </p:spTree>
    <p:extLst>
      <p:ext uri="{BB962C8B-B14F-4D97-AF65-F5344CB8AC3E}">
        <p14:creationId xmlns:p14="http://schemas.microsoft.com/office/powerpoint/2010/main" val="4244695085"/>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list 6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7"/>
            <a:ext cx="10972800" cy="975805"/>
          </a:xfrm>
        </p:spPr>
        <p:txBody>
          <a:bodyPr/>
          <a:lstStyle>
            <a:lvl1pPr>
              <a:defRPr>
                <a:solidFill>
                  <a:schemeClr val="tx2"/>
                </a:solidFill>
              </a:defRPr>
            </a:lvl1pPr>
          </a:lstStyle>
          <a:p>
            <a:r>
              <a:rPr lang="en-AU" noProof="0"/>
              <a:t>Click to edit Heading level 1</a:t>
            </a:r>
          </a:p>
        </p:txBody>
      </p:sp>
      <p:sp>
        <p:nvSpPr>
          <p:cNvPr id="3" name="Text Placeholder 14">
            <a:extLst>
              <a:ext uri="{FF2B5EF4-FFF2-40B4-BE49-F238E27FC236}">
                <a16:creationId xmlns:a16="http://schemas.microsoft.com/office/drawing/2014/main" id="{BB0794F3-B5B4-0F65-B585-0458DAE2BAEB}"/>
              </a:ext>
            </a:extLst>
          </p:cNvPr>
          <p:cNvSpPr>
            <a:spLocks noGrp="1"/>
          </p:cNvSpPr>
          <p:nvPr>
            <p:ph type="body" sz="quarter" idx="14" hasCustomPrompt="1"/>
          </p:nvPr>
        </p:nvSpPr>
        <p:spPr>
          <a:xfrm>
            <a:off x="609600"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44" name="Text Placeholder 14">
            <a:extLst>
              <a:ext uri="{FF2B5EF4-FFF2-40B4-BE49-F238E27FC236}">
                <a16:creationId xmlns:a16="http://schemas.microsoft.com/office/drawing/2014/main" id="{A6C3852A-1DB5-A7B6-67E9-2BAB3E21958C}"/>
              </a:ext>
            </a:extLst>
          </p:cNvPr>
          <p:cNvSpPr>
            <a:spLocks noGrp="1"/>
          </p:cNvSpPr>
          <p:nvPr>
            <p:ph type="body" sz="quarter" idx="15" hasCustomPrompt="1"/>
          </p:nvPr>
        </p:nvSpPr>
        <p:spPr>
          <a:xfrm>
            <a:off x="2381098"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45" name="Text Placeholder 14">
            <a:extLst>
              <a:ext uri="{FF2B5EF4-FFF2-40B4-BE49-F238E27FC236}">
                <a16:creationId xmlns:a16="http://schemas.microsoft.com/office/drawing/2014/main" id="{EDE26046-C400-FCCD-5363-1020FB915778}"/>
              </a:ext>
            </a:extLst>
          </p:cNvPr>
          <p:cNvSpPr>
            <a:spLocks noGrp="1"/>
          </p:cNvSpPr>
          <p:nvPr>
            <p:ph type="body" sz="quarter" idx="16" hasCustomPrompt="1"/>
          </p:nvPr>
        </p:nvSpPr>
        <p:spPr>
          <a:xfrm>
            <a:off x="4170884"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50" name="Text Placeholder 14">
            <a:extLst>
              <a:ext uri="{FF2B5EF4-FFF2-40B4-BE49-F238E27FC236}">
                <a16:creationId xmlns:a16="http://schemas.microsoft.com/office/drawing/2014/main" id="{C79AD536-7521-9E9B-61C4-D561276291CB}"/>
              </a:ext>
            </a:extLst>
          </p:cNvPr>
          <p:cNvSpPr>
            <a:spLocks noGrp="1"/>
          </p:cNvSpPr>
          <p:nvPr>
            <p:ph type="body" sz="quarter" idx="18" hasCustomPrompt="1"/>
          </p:nvPr>
        </p:nvSpPr>
        <p:spPr>
          <a:xfrm>
            <a:off x="5953354"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47" name="Text Placeholder 14">
            <a:extLst>
              <a:ext uri="{FF2B5EF4-FFF2-40B4-BE49-F238E27FC236}">
                <a16:creationId xmlns:a16="http://schemas.microsoft.com/office/drawing/2014/main" id="{57F97081-2B85-5D58-E5F5-0FDDC8F5BCE4}"/>
              </a:ext>
            </a:extLst>
          </p:cNvPr>
          <p:cNvSpPr>
            <a:spLocks noGrp="1"/>
          </p:cNvSpPr>
          <p:nvPr>
            <p:ph type="body" sz="quarter" idx="17" hasCustomPrompt="1"/>
          </p:nvPr>
        </p:nvSpPr>
        <p:spPr>
          <a:xfrm>
            <a:off x="7732168" y="1756092"/>
            <a:ext cx="2060448" cy="1244836"/>
          </a:xfrm>
          <a:prstGeom prst="rect">
            <a:avLst/>
          </a:prstGeom>
        </p:spPr>
        <p:txBody>
          <a:bodyPr anchor="b" anchorCtr="0">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52" name="Text Placeholder 14">
            <a:extLst>
              <a:ext uri="{FF2B5EF4-FFF2-40B4-BE49-F238E27FC236}">
                <a16:creationId xmlns:a16="http://schemas.microsoft.com/office/drawing/2014/main" id="{0BB3D307-015C-5F46-E056-227B63A601F5}"/>
              </a:ext>
            </a:extLst>
          </p:cNvPr>
          <p:cNvSpPr>
            <a:spLocks noGrp="1"/>
          </p:cNvSpPr>
          <p:nvPr>
            <p:ph type="body" sz="quarter" idx="19" hasCustomPrompt="1"/>
          </p:nvPr>
        </p:nvSpPr>
        <p:spPr>
          <a:xfrm>
            <a:off x="9525610" y="5045792"/>
            <a:ext cx="2060448" cy="1310555"/>
          </a:xfrm>
          <a:prstGeom prst="rect">
            <a:avLst/>
          </a:prstGeom>
        </p:spPr>
        <p:txBody>
          <a:bodyPr>
            <a:normAutofit/>
          </a:bodyPr>
          <a:lstStyle>
            <a:lvl1pPr algn="ctr">
              <a:lnSpc>
                <a:spcPct val="100000"/>
              </a:lnSpc>
              <a:defRPr sz="1600" b="0">
                <a:solidFill>
                  <a:schemeClr val="tx1"/>
                </a:solidFill>
              </a:defRPr>
            </a:lvl1pPr>
            <a:lvl3pPr algn="ctr">
              <a:defRPr/>
            </a:lvl3pPr>
          </a:lstStyle>
          <a:p>
            <a:pPr lvl="0"/>
            <a:r>
              <a:rPr lang="en-AU" noProof="0" dirty="0"/>
              <a:t>Click to edit description text</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dirty="0"/>
          </a:p>
        </p:txBody>
      </p:sp>
      <p:sp>
        <p:nvSpPr>
          <p:cNvPr id="8" name="Text Placeholder 7">
            <a:extLst>
              <a:ext uri="{FF2B5EF4-FFF2-40B4-BE49-F238E27FC236}">
                <a16:creationId xmlns:a16="http://schemas.microsoft.com/office/drawing/2014/main" id="{C60360CE-1BA7-45CB-8DEC-0722FBF3AB0F}"/>
              </a:ext>
            </a:extLst>
          </p:cNvPr>
          <p:cNvSpPr>
            <a:spLocks noGrp="1"/>
          </p:cNvSpPr>
          <p:nvPr>
            <p:ph type="body" sz="quarter" idx="20" hasCustomPrompt="1"/>
          </p:nvPr>
        </p:nvSpPr>
        <p:spPr>
          <a:xfrm>
            <a:off x="1264738" y="3744154"/>
            <a:ext cx="709533" cy="513962"/>
          </a:xfrm>
        </p:spPr>
        <p:txBody>
          <a:bodyPr bIns="108000" anchor="ctr" anchorCtr="0"/>
          <a:lstStyle>
            <a:lvl1pPr algn="ctr">
              <a:defRPr b="1">
                <a:solidFill>
                  <a:schemeClr val="bg2"/>
                </a:solidFill>
              </a:defRPr>
            </a:lvl1pPr>
          </a:lstStyle>
          <a:p>
            <a:pPr lvl="0"/>
            <a:r>
              <a:rPr lang="en-AU" noProof="0" dirty="0"/>
              <a:t>Jan</a:t>
            </a:r>
          </a:p>
        </p:txBody>
      </p:sp>
      <p:sp>
        <p:nvSpPr>
          <p:cNvPr id="9" name="Text Placeholder 7">
            <a:extLst>
              <a:ext uri="{FF2B5EF4-FFF2-40B4-BE49-F238E27FC236}">
                <a16:creationId xmlns:a16="http://schemas.microsoft.com/office/drawing/2014/main" id="{6B5D92C3-5760-51DA-347F-C50E7A468FAC}"/>
              </a:ext>
            </a:extLst>
          </p:cNvPr>
          <p:cNvSpPr>
            <a:spLocks noGrp="1"/>
          </p:cNvSpPr>
          <p:nvPr>
            <p:ph type="body" sz="quarter" idx="21" hasCustomPrompt="1"/>
          </p:nvPr>
        </p:nvSpPr>
        <p:spPr>
          <a:xfrm>
            <a:off x="3054523" y="3744154"/>
            <a:ext cx="709533" cy="513962"/>
          </a:xfrm>
        </p:spPr>
        <p:txBody>
          <a:bodyPr bIns="108000" anchor="ctr" anchorCtr="0"/>
          <a:lstStyle>
            <a:lvl1pPr algn="ctr">
              <a:defRPr b="1">
                <a:solidFill>
                  <a:schemeClr val="bg2"/>
                </a:solidFill>
              </a:defRPr>
            </a:lvl1pPr>
          </a:lstStyle>
          <a:p>
            <a:pPr lvl="0"/>
            <a:r>
              <a:rPr lang="en-AU" noProof="0" dirty="0"/>
              <a:t>Feb</a:t>
            </a:r>
          </a:p>
        </p:txBody>
      </p:sp>
      <p:sp>
        <p:nvSpPr>
          <p:cNvPr id="10" name="Text Placeholder 7">
            <a:extLst>
              <a:ext uri="{FF2B5EF4-FFF2-40B4-BE49-F238E27FC236}">
                <a16:creationId xmlns:a16="http://schemas.microsoft.com/office/drawing/2014/main" id="{6EEDC60D-8286-822E-A504-5A495C9B22B1}"/>
              </a:ext>
            </a:extLst>
          </p:cNvPr>
          <p:cNvSpPr>
            <a:spLocks noGrp="1"/>
          </p:cNvSpPr>
          <p:nvPr>
            <p:ph type="body" sz="quarter" idx="22" hasCustomPrompt="1"/>
          </p:nvPr>
        </p:nvSpPr>
        <p:spPr>
          <a:xfrm>
            <a:off x="4842684" y="3744154"/>
            <a:ext cx="709533" cy="513962"/>
          </a:xfrm>
        </p:spPr>
        <p:txBody>
          <a:bodyPr bIns="108000" anchor="ctr" anchorCtr="0"/>
          <a:lstStyle>
            <a:lvl1pPr algn="ctr">
              <a:defRPr b="1">
                <a:solidFill>
                  <a:schemeClr val="bg2"/>
                </a:solidFill>
              </a:defRPr>
            </a:lvl1pPr>
          </a:lstStyle>
          <a:p>
            <a:pPr lvl="0"/>
            <a:r>
              <a:rPr lang="en-AU" noProof="0" dirty="0"/>
              <a:t>Mar</a:t>
            </a:r>
          </a:p>
        </p:txBody>
      </p:sp>
      <p:sp>
        <p:nvSpPr>
          <p:cNvPr id="11" name="Text Placeholder 7">
            <a:extLst>
              <a:ext uri="{FF2B5EF4-FFF2-40B4-BE49-F238E27FC236}">
                <a16:creationId xmlns:a16="http://schemas.microsoft.com/office/drawing/2014/main" id="{8D21730A-EF1F-9895-27D4-2E0A788CDFB3}"/>
              </a:ext>
            </a:extLst>
          </p:cNvPr>
          <p:cNvSpPr>
            <a:spLocks noGrp="1"/>
          </p:cNvSpPr>
          <p:nvPr>
            <p:ph type="body" sz="quarter" idx="23" hasCustomPrompt="1"/>
          </p:nvPr>
        </p:nvSpPr>
        <p:spPr>
          <a:xfrm>
            <a:off x="6636127" y="3744154"/>
            <a:ext cx="709533" cy="513962"/>
          </a:xfrm>
        </p:spPr>
        <p:txBody>
          <a:bodyPr bIns="108000" anchor="ctr" anchorCtr="0"/>
          <a:lstStyle>
            <a:lvl1pPr algn="ctr">
              <a:defRPr b="1">
                <a:solidFill>
                  <a:schemeClr val="bg2"/>
                </a:solidFill>
              </a:defRPr>
            </a:lvl1pPr>
          </a:lstStyle>
          <a:p>
            <a:pPr lvl="0"/>
            <a:r>
              <a:rPr lang="en-AU" noProof="0" dirty="0"/>
              <a:t>Apr</a:t>
            </a:r>
          </a:p>
        </p:txBody>
      </p:sp>
      <p:sp>
        <p:nvSpPr>
          <p:cNvPr id="13" name="Text Placeholder 7">
            <a:extLst>
              <a:ext uri="{FF2B5EF4-FFF2-40B4-BE49-F238E27FC236}">
                <a16:creationId xmlns:a16="http://schemas.microsoft.com/office/drawing/2014/main" id="{5E971F62-2929-25E5-E85C-4C03ED1AE7BF}"/>
              </a:ext>
            </a:extLst>
          </p:cNvPr>
          <p:cNvSpPr>
            <a:spLocks noGrp="1"/>
          </p:cNvSpPr>
          <p:nvPr>
            <p:ph type="body" sz="quarter" idx="24" hasCustomPrompt="1"/>
          </p:nvPr>
        </p:nvSpPr>
        <p:spPr>
          <a:xfrm>
            <a:off x="8422255" y="3744154"/>
            <a:ext cx="709533" cy="513962"/>
          </a:xfrm>
        </p:spPr>
        <p:txBody>
          <a:bodyPr bIns="108000" anchor="ctr" anchorCtr="0"/>
          <a:lstStyle>
            <a:lvl1pPr algn="ctr">
              <a:defRPr b="1">
                <a:solidFill>
                  <a:schemeClr val="bg2"/>
                </a:solidFill>
              </a:defRPr>
            </a:lvl1pPr>
          </a:lstStyle>
          <a:p>
            <a:pPr lvl="0"/>
            <a:r>
              <a:rPr lang="en-AU" noProof="0" dirty="0"/>
              <a:t>Jun</a:t>
            </a:r>
          </a:p>
        </p:txBody>
      </p:sp>
      <p:sp>
        <p:nvSpPr>
          <p:cNvPr id="14" name="Text Placeholder 7">
            <a:extLst>
              <a:ext uri="{FF2B5EF4-FFF2-40B4-BE49-F238E27FC236}">
                <a16:creationId xmlns:a16="http://schemas.microsoft.com/office/drawing/2014/main" id="{45A92919-14D8-63DC-14FC-937B361E1C43}"/>
              </a:ext>
            </a:extLst>
          </p:cNvPr>
          <p:cNvSpPr>
            <a:spLocks noGrp="1"/>
          </p:cNvSpPr>
          <p:nvPr>
            <p:ph type="body" sz="quarter" idx="25" hasCustomPrompt="1"/>
          </p:nvPr>
        </p:nvSpPr>
        <p:spPr>
          <a:xfrm>
            <a:off x="10217729" y="3744154"/>
            <a:ext cx="709533" cy="513962"/>
          </a:xfrm>
        </p:spPr>
        <p:txBody>
          <a:bodyPr bIns="108000" anchor="ctr" anchorCtr="0"/>
          <a:lstStyle>
            <a:lvl1pPr algn="ctr">
              <a:defRPr b="1">
                <a:solidFill>
                  <a:schemeClr val="bg2"/>
                </a:solidFill>
              </a:defRPr>
            </a:lvl1pPr>
          </a:lstStyle>
          <a:p>
            <a:pPr lvl="0"/>
            <a:r>
              <a:rPr lang="en-AU" noProof="0" dirty="0"/>
              <a:t>Jul</a:t>
            </a:r>
          </a:p>
        </p:txBody>
      </p:sp>
    </p:spTree>
    <p:extLst>
      <p:ext uri="{BB962C8B-B14F-4D97-AF65-F5344CB8AC3E}">
        <p14:creationId xmlns:p14="http://schemas.microsoft.com/office/powerpoint/2010/main" val="406099860"/>
      </p:ext>
    </p:extLst>
  </p:cSld>
  <p:clrMapOvr>
    <a:overrideClrMapping bg1="lt1" tx1="dk1" bg2="lt2" tx2="dk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list 6 items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tx2"/>
                </a:solidFill>
              </a:defRPr>
            </a:lvl1pPr>
          </a:lstStyle>
          <a:p>
            <a:r>
              <a:rPr lang="en-AU" noProof="0"/>
              <a:t>Click to edit Heading level 1</a:t>
            </a:r>
          </a:p>
        </p:txBody>
      </p:sp>
      <p:sp>
        <p:nvSpPr>
          <p:cNvPr id="3" name="Text Placeholder 14">
            <a:extLst>
              <a:ext uri="{FF2B5EF4-FFF2-40B4-BE49-F238E27FC236}">
                <a16:creationId xmlns:a16="http://schemas.microsoft.com/office/drawing/2014/main" id="{BB0794F3-B5B4-0F65-B585-0458DAE2BAEB}"/>
              </a:ext>
            </a:extLst>
          </p:cNvPr>
          <p:cNvSpPr>
            <a:spLocks noGrp="1"/>
          </p:cNvSpPr>
          <p:nvPr>
            <p:ph type="body" sz="quarter" idx="14" hasCustomPrompt="1"/>
          </p:nvPr>
        </p:nvSpPr>
        <p:spPr>
          <a:xfrm>
            <a:off x="1678714" y="2189283"/>
            <a:ext cx="4114800" cy="364686"/>
          </a:xfrm>
          <a:prstGeom prst="rect">
            <a:avLst/>
          </a:prstGeom>
        </p:spPr>
        <p:txBody>
          <a:bodyPr>
            <a:noAutofit/>
          </a:bodyPr>
          <a:lstStyle>
            <a:lvl1pPr algn="l">
              <a:lnSpc>
                <a:spcPct val="100000"/>
              </a:lnSpc>
              <a:defRPr sz="2000" b="1">
                <a:solidFill>
                  <a:schemeClr val="tx2"/>
                </a:solidFill>
              </a:defRPr>
            </a:lvl1pPr>
            <a:lvl2pPr>
              <a:defRPr>
                <a:solidFill>
                  <a:schemeClr val="tx2"/>
                </a:solidFill>
              </a:defRPr>
            </a:lvl2pPr>
          </a:lstStyle>
          <a:p>
            <a:pPr lvl="1"/>
            <a:r>
              <a:rPr lang="en-AU" noProof="0" dirty="0"/>
              <a:t>Click to edit category</a:t>
            </a:r>
          </a:p>
        </p:txBody>
      </p:sp>
      <p:sp>
        <p:nvSpPr>
          <p:cNvPr id="7" name="Text Placeholder 11">
            <a:extLst>
              <a:ext uri="{FF2B5EF4-FFF2-40B4-BE49-F238E27FC236}">
                <a16:creationId xmlns:a16="http://schemas.microsoft.com/office/drawing/2014/main" id="{B708098C-1023-57E8-D020-661BE69A3111}"/>
              </a:ext>
            </a:extLst>
          </p:cNvPr>
          <p:cNvSpPr>
            <a:spLocks noGrp="1"/>
          </p:cNvSpPr>
          <p:nvPr>
            <p:ph type="body" sz="quarter" idx="17" hasCustomPrompt="1"/>
          </p:nvPr>
        </p:nvSpPr>
        <p:spPr>
          <a:xfrm>
            <a:off x="1678714" y="2553969"/>
            <a:ext cx="4114800" cy="71145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23" name="Text Placeholder 14">
            <a:extLst>
              <a:ext uri="{FF2B5EF4-FFF2-40B4-BE49-F238E27FC236}">
                <a16:creationId xmlns:a16="http://schemas.microsoft.com/office/drawing/2014/main" id="{3CCF46EA-157C-4255-B775-2ACB10400AE7}"/>
              </a:ext>
            </a:extLst>
          </p:cNvPr>
          <p:cNvSpPr>
            <a:spLocks noGrp="1"/>
          </p:cNvSpPr>
          <p:nvPr>
            <p:ph type="body" sz="quarter" idx="33" hasCustomPrompt="1"/>
          </p:nvPr>
        </p:nvSpPr>
        <p:spPr>
          <a:xfrm>
            <a:off x="1678714" y="3592573"/>
            <a:ext cx="4114800" cy="364686"/>
          </a:xfrm>
          <a:prstGeom prst="rect">
            <a:avLst/>
          </a:prstGeom>
        </p:spPr>
        <p:txBody>
          <a:bodyPr>
            <a:noAutofit/>
          </a:bodyPr>
          <a:lstStyle>
            <a:lvl1pPr algn="l">
              <a:lnSpc>
                <a:spcPct val="100000"/>
              </a:lnSpc>
              <a:defRPr sz="2000" b="1">
                <a:solidFill>
                  <a:schemeClr val="accent1"/>
                </a:solidFill>
              </a:defRPr>
            </a:lvl1pPr>
          </a:lstStyle>
          <a:p>
            <a:pPr lvl="1"/>
            <a:r>
              <a:rPr lang="en-AU" noProof="0" dirty="0"/>
              <a:t>Click to edit category</a:t>
            </a:r>
          </a:p>
        </p:txBody>
      </p:sp>
      <p:sp>
        <p:nvSpPr>
          <p:cNvPr id="24" name="Text Placeholder 11">
            <a:extLst>
              <a:ext uri="{FF2B5EF4-FFF2-40B4-BE49-F238E27FC236}">
                <a16:creationId xmlns:a16="http://schemas.microsoft.com/office/drawing/2014/main" id="{6C7F3657-72FC-6D42-7CB6-678DAF390C0A}"/>
              </a:ext>
            </a:extLst>
          </p:cNvPr>
          <p:cNvSpPr>
            <a:spLocks noGrp="1"/>
          </p:cNvSpPr>
          <p:nvPr>
            <p:ph type="body" sz="quarter" idx="34" hasCustomPrompt="1"/>
          </p:nvPr>
        </p:nvSpPr>
        <p:spPr>
          <a:xfrm>
            <a:off x="1678714" y="3957259"/>
            <a:ext cx="4114800" cy="725866"/>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36" name="Text Placeholder 14">
            <a:extLst>
              <a:ext uri="{FF2B5EF4-FFF2-40B4-BE49-F238E27FC236}">
                <a16:creationId xmlns:a16="http://schemas.microsoft.com/office/drawing/2014/main" id="{A1F89913-FC5A-DA61-9DE2-53D303E44C47}"/>
              </a:ext>
            </a:extLst>
          </p:cNvPr>
          <p:cNvSpPr>
            <a:spLocks noGrp="1"/>
          </p:cNvSpPr>
          <p:nvPr>
            <p:ph type="body" sz="quarter" idx="39" hasCustomPrompt="1"/>
          </p:nvPr>
        </p:nvSpPr>
        <p:spPr>
          <a:xfrm>
            <a:off x="1678714" y="5003195"/>
            <a:ext cx="4114800" cy="364686"/>
          </a:xfrm>
          <a:prstGeom prst="rect">
            <a:avLst/>
          </a:prstGeom>
        </p:spPr>
        <p:txBody>
          <a:bodyPr>
            <a:noAutofit/>
          </a:bodyPr>
          <a:lstStyle>
            <a:lvl1pPr algn="l">
              <a:lnSpc>
                <a:spcPct val="100000"/>
              </a:lnSpc>
              <a:defRPr sz="2000" b="1">
                <a:solidFill>
                  <a:schemeClr val="accent2"/>
                </a:solidFill>
              </a:defRPr>
            </a:lvl1pPr>
            <a:lvl2pPr>
              <a:defRPr>
                <a:solidFill>
                  <a:schemeClr val="accent2"/>
                </a:solidFill>
              </a:defRPr>
            </a:lvl2pPr>
          </a:lstStyle>
          <a:p>
            <a:pPr lvl="1"/>
            <a:r>
              <a:rPr lang="en-AU" noProof="0" dirty="0"/>
              <a:t>Click to edit category</a:t>
            </a:r>
          </a:p>
        </p:txBody>
      </p:sp>
      <p:sp>
        <p:nvSpPr>
          <p:cNvPr id="37" name="Text Placeholder 11">
            <a:extLst>
              <a:ext uri="{FF2B5EF4-FFF2-40B4-BE49-F238E27FC236}">
                <a16:creationId xmlns:a16="http://schemas.microsoft.com/office/drawing/2014/main" id="{4F50AC3C-E1FF-53C6-AEE8-0D8B9B3ED2FF}"/>
              </a:ext>
            </a:extLst>
          </p:cNvPr>
          <p:cNvSpPr>
            <a:spLocks noGrp="1"/>
          </p:cNvSpPr>
          <p:nvPr>
            <p:ph type="body" sz="quarter" idx="40" hasCustomPrompt="1"/>
          </p:nvPr>
        </p:nvSpPr>
        <p:spPr>
          <a:xfrm>
            <a:off x="1678714" y="5367882"/>
            <a:ext cx="4114800" cy="709830"/>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19" name="Text Placeholder 14">
            <a:extLst>
              <a:ext uri="{FF2B5EF4-FFF2-40B4-BE49-F238E27FC236}">
                <a16:creationId xmlns:a16="http://schemas.microsoft.com/office/drawing/2014/main" id="{EC709EC4-833D-0C53-D2F4-B95BA7AC4C89}"/>
              </a:ext>
            </a:extLst>
          </p:cNvPr>
          <p:cNvSpPr>
            <a:spLocks noGrp="1"/>
          </p:cNvSpPr>
          <p:nvPr>
            <p:ph type="body" sz="quarter" idx="30" hasCustomPrompt="1"/>
          </p:nvPr>
        </p:nvSpPr>
        <p:spPr>
          <a:xfrm>
            <a:off x="7467602" y="2189283"/>
            <a:ext cx="4114800" cy="364686"/>
          </a:xfrm>
          <a:prstGeom prst="rect">
            <a:avLst/>
          </a:prstGeom>
        </p:spPr>
        <p:txBody>
          <a:bodyPr>
            <a:noAutofit/>
          </a:bodyPr>
          <a:lstStyle>
            <a:lvl1pPr algn="l">
              <a:lnSpc>
                <a:spcPct val="100000"/>
              </a:lnSpc>
              <a:defRPr sz="2000" b="1">
                <a:solidFill>
                  <a:schemeClr val="accent3"/>
                </a:solidFill>
              </a:defRPr>
            </a:lvl1pPr>
            <a:lvl2pPr>
              <a:defRPr>
                <a:solidFill>
                  <a:schemeClr val="accent3"/>
                </a:solidFill>
              </a:defRPr>
            </a:lvl2pPr>
          </a:lstStyle>
          <a:p>
            <a:pPr lvl="1"/>
            <a:r>
              <a:rPr lang="en-AU" noProof="0" dirty="0"/>
              <a:t>Click to edit category</a:t>
            </a:r>
          </a:p>
        </p:txBody>
      </p:sp>
      <p:sp>
        <p:nvSpPr>
          <p:cNvPr id="20" name="Text Placeholder 11">
            <a:extLst>
              <a:ext uri="{FF2B5EF4-FFF2-40B4-BE49-F238E27FC236}">
                <a16:creationId xmlns:a16="http://schemas.microsoft.com/office/drawing/2014/main" id="{8394F86A-AF7C-D4F9-B677-F922357F5CF7}"/>
              </a:ext>
            </a:extLst>
          </p:cNvPr>
          <p:cNvSpPr>
            <a:spLocks noGrp="1"/>
          </p:cNvSpPr>
          <p:nvPr>
            <p:ph type="body" sz="quarter" idx="31" hasCustomPrompt="1"/>
          </p:nvPr>
        </p:nvSpPr>
        <p:spPr>
          <a:xfrm>
            <a:off x="7467602" y="2553969"/>
            <a:ext cx="4114800" cy="711457"/>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28" name="Text Placeholder 14">
            <a:extLst>
              <a:ext uri="{FF2B5EF4-FFF2-40B4-BE49-F238E27FC236}">
                <a16:creationId xmlns:a16="http://schemas.microsoft.com/office/drawing/2014/main" id="{93F31307-1931-DE85-52D4-6732AD4E466F}"/>
              </a:ext>
            </a:extLst>
          </p:cNvPr>
          <p:cNvSpPr>
            <a:spLocks noGrp="1"/>
          </p:cNvSpPr>
          <p:nvPr>
            <p:ph type="body" sz="quarter" idx="36" hasCustomPrompt="1"/>
          </p:nvPr>
        </p:nvSpPr>
        <p:spPr>
          <a:xfrm>
            <a:off x="7467602" y="3592573"/>
            <a:ext cx="4114800" cy="364686"/>
          </a:xfrm>
          <a:prstGeom prst="rect">
            <a:avLst/>
          </a:prstGeom>
        </p:spPr>
        <p:txBody>
          <a:bodyPr>
            <a:noAutofit/>
          </a:bodyPr>
          <a:lstStyle>
            <a:lvl1pPr algn="l">
              <a:lnSpc>
                <a:spcPct val="100000"/>
              </a:lnSpc>
              <a:defRPr sz="2000" b="1">
                <a:solidFill>
                  <a:schemeClr val="accent4"/>
                </a:solidFill>
              </a:defRPr>
            </a:lvl1pPr>
            <a:lvl2pPr>
              <a:defRPr>
                <a:solidFill>
                  <a:schemeClr val="accent4"/>
                </a:solidFill>
              </a:defRPr>
            </a:lvl2pPr>
          </a:lstStyle>
          <a:p>
            <a:pPr lvl="1"/>
            <a:r>
              <a:rPr lang="en-AU" noProof="0" dirty="0"/>
              <a:t>Click to edit category</a:t>
            </a:r>
          </a:p>
        </p:txBody>
      </p:sp>
      <p:sp>
        <p:nvSpPr>
          <p:cNvPr id="33" name="Text Placeholder 11">
            <a:extLst>
              <a:ext uri="{FF2B5EF4-FFF2-40B4-BE49-F238E27FC236}">
                <a16:creationId xmlns:a16="http://schemas.microsoft.com/office/drawing/2014/main" id="{B2453426-7062-536C-0C0B-01B4F23D526A}"/>
              </a:ext>
            </a:extLst>
          </p:cNvPr>
          <p:cNvSpPr>
            <a:spLocks noGrp="1"/>
          </p:cNvSpPr>
          <p:nvPr>
            <p:ph type="body" sz="quarter" idx="37" hasCustomPrompt="1"/>
          </p:nvPr>
        </p:nvSpPr>
        <p:spPr>
          <a:xfrm>
            <a:off x="7467602" y="3957259"/>
            <a:ext cx="4114800" cy="725866"/>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40" name="Text Placeholder 14">
            <a:extLst>
              <a:ext uri="{FF2B5EF4-FFF2-40B4-BE49-F238E27FC236}">
                <a16:creationId xmlns:a16="http://schemas.microsoft.com/office/drawing/2014/main" id="{C1037075-F5F2-FD36-6168-5B93800D2FA1}"/>
              </a:ext>
            </a:extLst>
          </p:cNvPr>
          <p:cNvSpPr>
            <a:spLocks noGrp="1"/>
          </p:cNvSpPr>
          <p:nvPr>
            <p:ph type="body" sz="quarter" idx="42" hasCustomPrompt="1"/>
          </p:nvPr>
        </p:nvSpPr>
        <p:spPr>
          <a:xfrm>
            <a:off x="7467602" y="5003195"/>
            <a:ext cx="4114800" cy="364686"/>
          </a:xfrm>
          <a:prstGeom prst="rect">
            <a:avLst/>
          </a:prstGeom>
        </p:spPr>
        <p:txBody>
          <a:bodyPr>
            <a:noAutofit/>
          </a:bodyPr>
          <a:lstStyle>
            <a:lvl1pPr algn="l">
              <a:lnSpc>
                <a:spcPct val="100000"/>
              </a:lnSpc>
              <a:defRPr sz="2000" b="1">
                <a:solidFill>
                  <a:srgbClr val="3667B2"/>
                </a:solidFill>
              </a:defRPr>
            </a:lvl1pPr>
            <a:lvl2pPr>
              <a:defRPr>
                <a:solidFill>
                  <a:srgbClr val="3667B2"/>
                </a:solidFill>
              </a:defRPr>
            </a:lvl2pPr>
          </a:lstStyle>
          <a:p>
            <a:pPr lvl="1"/>
            <a:r>
              <a:rPr lang="en-AU" noProof="0" dirty="0"/>
              <a:t>Click to edit category</a:t>
            </a:r>
          </a:p>
        </p:txBody>
      </p:sp>
      <p:sp>
        <p:nvSpPr>
          <p:cNvPr id="41" name="Text Placeholder 11">
            <a:extLst>
              <a:ext uri="{FF2B5EF4-FFF2-40B4-BE49-F238E27FC236}">
                <a16:creationId xmlns:a16="http://schemas.microsoft.com/office/drawing/2014/main" id="{E56770BA-ABBA-E339-CAA1-FB9D139EE6E4}"/>
              </a:ext>
            </a:extLst>
          </p:cNvPr>
          <p:cNvSpPr>
            <a:spLocks noGrp="1"/>
          </p:cNvSpPr>
          <p:nvPr>
            <p:ph type="body" sz="quarter" idx="43" hasCustomPrompt="1"/>
          </p:nvPr>
        </p:nvSpPr>
        <p:spPr>
          <a:xfrm>
            <a:off x="7467602" y="5367882"/>
            <a:ext cx="4114800" cy="709830"/>
          </a:xfrm>
          <a:prstGeom prst="rect">
            <a:avLst/>
          </a:prstGeom>
        </p:spPr>
        <p:txBody>
          <a:bodyPr/>
          <a:lstStyle>
            <a:lvl1pPr algn="l">
              <a:lnSpc>
                <a:spcPct val="120000"/>
              </a:lnSpc>
              <a:defRPr>
                <a:solidFill>
                  <a:schemeClr val="tx1"/>
                </a:solidFill>
              </a:defRPr>
            </a:lvl1pPr>
            <a:lvl2pPr algn="ctr">
              <a:defRPr/>
            </a:lvl2pPr>
            <a:lvl3pPr algn="l">
              <a:defRPr/>
            </a:lvl3pPr>
            <a:lvl4pPr algn="ctr">
              <a:defRPr/>
            </a:lvl4pPr>
            <a:lvl5pPr algn="ctr">
              <a:defRPr/>
            </a:lvl5pPr>
          </a:lstStyle>
          <a:p>
            <a:pPr lvl="0"/>
            <a:r>
              <a:rPr lang="en-AU" noProof="0" dirty="0"/>
              <a:t>Click to edit Normal body text. Brief description.</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dirty="0"/>
          </a:p>
        </p:txBody>
      </p:sp>
      <p:sp>
        <p:nvSpPr>
          <p:cNvPr id="10" name="Text Placeholder 11">
            <a:extLst>
              <a:ext uri="{FF2B5EF4-FFF2-40B4-BE49-F238E27FC236}">
                <a16:creationId xmlns:a16="http://schemas.microsoft.com/office/drawing/2014/main" id="{8ADECD66-3795-1B5F-1452-C886398B5DB2}"/>
              </a:ext>
            </a:extLst>
          </p:cNvPr>
          <p:cNvSpPr>
            <a:spLocks noGrp="1"/>
          </p:cNvSpPr>
          <p:nvPr>
            <p:ph type="body" sz="quarter" idx="13" hasCustomPrompt="1"/>
          </p:nvPr>
        </p:nvSpPr>
        <p:spPr>
          <a:xfrm>
            <a:off x="604347" y="2266036"/>
            <a:ext cx="938785" cy="938785"/>
          </a:xfrm>
          <a:prstGeom prst="ellipse">
            <a:avLst/>
          </a:prstGeom>
          <a:solidFill>
            <a:schemeClr val="tx2"/>
          </a:solidFill>
        </p:spPr>
        <p:txBody>
          <a:bodyPr bIns="144000" anchor="ctr" anchorCtr="0"/>
          <a:lstStyle>
            <a:lvl1pPr algn="ctr">
              <a:defRPr sz="4000" b="1">
                <a:solidFill>
                  <a:schemeClr val="bg2"/>
                </a:solidFill>
              </a:defRPr>
            </a:lvl1pPr>
          </a:lstStyle>
          <a:p>
            <a:pPr lvl="0"/>
            <a:r>
              <a:rPr lang="en-US" dirty="0"/>
              <a:t>1</a:t>
            </a:r>
          </a:p>
        </p:txBody>
      </p:sp>
      <p:sp>
        <p:nvSpPr>
          <p:cNvPr id="11" name="Text Placeholder 11">
            <a:extLst>
              <a:ext uri="{FF2B5EF4-FFF2-40B4-BE49-F238E27FC236}">
                <a16:creationId xmlns:a16="http://schemas.microsoft.com/office/drawing/2014/main" id="{F17870F0-891B-80F3-56DF-9E33FCF1790E}"/>
              </a:ext>
            </a:extLst>
          </p:cNvPr>
          <p:cNvSpPr>
            <a:spLocks noGrp="1"/>
          </p:cNvSpPr>
          <p:nvPr>
            <p:ph type="body" sz="quarter" idx="44" hasCustomPrompt="1"/>
          </p:nvPr>
        </p:nvSpPr>
        <p:spPr>
          <a:xfrm>
            <a:off x="604347" y="3648054"/>
            <a:ext cx="938785" cy="938785"/>
          </a:xfrm>
          <a:prstGeom prst="ellipse">
            <a:avLst/>
          </a:prstGeom>
          <a:solidFill>
            <a:schemeClr val="accent1"/>
          </a:solidFill>
        </p:spPr>
        <p:txBody>
          <a:bodyPr bIns="144000" anchor="ctr" anchorCtr="0"/>
          <a:lstStyle>
            <a:lvl1pPr algn="ctr">
              <a:defRPr sz="4000" b="1">
                <a:solidFill>
                  <a:schemeClr val="bg2"/>
                </a:solidFill>
              </a:defRPr>
            </a:lvl1pPr>
          </a:lstStyle>
          <a:p>
            <a:pPr lvl="0"/>
            <a:r>
              <a:rPr lang="en-US" dirty="0"/>
              <a:t>2</a:t>
            </a:r>
          </a:p>
        </p:txBody>
      </p:sp>
      <p:sp>
        <p:nvSpPr>
          <p:cNvPr id="12" name="Text Placeholder 11">
            <a:extLst>
              <a:ext uri="{FF2B5EF4-FFF2-40B4-BE49-F238E27FC236}">
                <a16:creationId xmlns:a16="http://schemas.microsoft.com/office/drawing/2014/main" id="{4090414C-C261-4317-163F-B3139E407E33}"/>
              </a:ext>
            </a:extLst>
          </p:cNvPr>
          <p:cNvSpPr>
            <a:spLocks noGrp="1"/>
          </p:cNvSpPr>
          <p:nvPr>
            <p:ph type="body" sz="quarter" idx="45" hasCustomPrompt="1"/>
          </p:nvPr>
        </p:nvSpPr>
        <p:spPr>
          <a:xfrm>
            <a:off x="604347" y="5084590"/>
            <a:ext cx="938785" cy="938785"/>
          </a:xfrm>
          <a:prstGeom prst="ellipse">
            <a:avLst/>
          </a:prstGeom>
          <a:solidFill>
            <a:schemeClr val="accent2"/>
          </a:solidFill>
        </p:spPr>
        <p:txBody>
          <a:bodyPr bIns="144000" anchor="ctr" anchorCtr="0"/>
          <a:lstStyle>
            <a:lvl1pPr algn="ctr">
              <a:defRPr sz="4000" b="1">
                <a:solidFill>
                  <a:schemeClr val="bg2"/>
                </a:solidFill>
              </a:defRPr>
            </a:lvl1pPr>
          </a:lstStyle>
          <a:p>
            <a:pPr lvl="0"/>
            <a:r>
              <a:rPr lang="en-US" dirty="0"/>
              <a:t>3</a:t>
            </a:r>
          </a:p>
        </p:txBody>
      </p:sp>
      <p:sp>
        <p:nvSpPr>
          <p:cNvPr id="14" name="Text Placeholder 11">
            <a:extLst>
              <a:ext uri="{FF2B5EF4-FFF2-40B4-BE49-F238E27FC236}">
                <a16:creationId xmlns:a16="http://schemas.microsoft.com/office/drawing/2014/main" id="{5693424B-C7A4-713C-BEAF-1CB575B81370}"/>
              </a:ext>
            </a:extLst>
          </p:cNvPr>
          <p:cNvSpPr>
            <a:spLocks noGrp="1"/>
          </p:cNvSpPr>
          <p:nvPr>
            <p:ph type="body" sz="quarter" idx="46" hasCustomPrompt="1"/>
          </p:nvPr>
        </p:nvSpPr>
        <p:spPr>
          <a:xfrm>
            <a:off x="6398488" y="2266036"/>
            <a:ext cx="938785" cy="938785"/>
          </a:xfrm>
          <a:prstGeom prst="ellipse">
            <a:avLst/>
          </a:prstGeom>
          <a:solidFill>
            <a:schemeClr val="accent3"/>
          </a:solidFill>
        </p:spPr>
        <p:txBody>
          <a:bodyPr bIns="144000" anchor="ctr" anchorCtr="0"/>
          <a:lstStyle>
            <a:lvl1pPr algn="ctr">
              <a:defRPr sz="4000" b="1">
                <a:solidFill>
                  <a:schemeClr val="bg2"/>
                </a:solidFill>
              </a:defRPr>
            </a:lvl1pPr>
          </a:lstStyle>
          <a:p>
            <a:pPr lvl="0"/>
            <a:r>
              <a:rPr lang="en-US" dirty="0"/>
              <a:t>4</a:t>
            </a:r>
          </a:p>
        </p:txBody>
      </p:sp>
      <p:sp>
        <p:nvSpPr>
          <p:cNvPr id="15" name="Text Placeholder 11">
            <a:extLst>
              <a:ext uri="{FF2B5EF4-FFF2-40B4-BE49-F238E27FC236}">
                <a16:creationId xmlns:a16="http://schemas.microsoft.com/office/drawing/2014/main" id="{2D5E1C02-1F0C-4C22-A2B3-F3032F6BF15A}"/>
              </a:ext>
            </a:extLst>
          </p:cNvPr>
          <p:cNvSpPr>
            <a:spLocks noGrp="1"/>
          </p:cNvSpPr>
          <p:nvPr>
            <p:ph type="body" sz="quarter" idx="47" hasCustomPrompt="1"/>
          </p:nvPr>
        </p:nvSpPr>
        <p:spPr>
          <a:xfrm>
            <a:off x="6398488" y="3648054"/>
            <a:ext cx="938785" cy="938785"/>
          </a:xfrm>
          <a:prstGeom prst="ellipse">
            <a:avLst/>
          </a:prstGeom>
          <a:solidFill>
            <a:schemeClr val="accent4"/>
          </a:solidFill>
        </p:spPr>
        <p:txBody>
          <a:bodyPr bIns="144000" anchor="ctr" anchorCtr="0"/>
          <a:lstStyle>
            <a:lvl1pPr algn="ctr">
              <a:defRPr sz="4000" b="1">
                <a:solidFill>
                  <a:schemeClr val="bg2"/>
                </a:solidFill>
              </a:defRPr>
            </a:lvl1pPr>
          </a:lstStyle>
          <a:p>
            <a:pPr lvl="0"/>
            <a:r>
              <a:rPr lang="en-US" dirty="0"/>
              <a:t>5</a:t>
            </a:r>
          </a:p>
        </p:txBody>
      </p:sp>
      <p:sp>
        <p:nvSpPr>
          <p:cNvPr id="16" name="Text Placeholder 11">
            <a:extLst>
              <a:ext uri="{FF2B5EF4-FFF2-40B4-BE49-F238E27FC236}">
                <a16:creationId xmlns:a16="http://schemas.microsoft.com/office/drawing/2014/main" id="{D61B3EE5-A7A9-0DAE-CF1A-78F41BCD6A69}"/>
              </a:ext>
            </a:extLst>
          </p:cNvPr>
          <p:cNvSpPr>
            <a:spLocks noGrp="1"/>
          </p:cNvSpPr>
          <p:nvPr>
            <p:ph type="body" sz="quarter" idx="48" hasCustomPrompt="1"/>
          </p:nvPr>
        </p:nvSpPr>
        <p:spPr>
          <a:xfrm>
            <a:off x="6398488" y="5084590"/>
            <a:ext cx="938785" cy="938785"/>
          </a:xfrm>
          <a:prstGeom prst="ellipse">
            <a:avLst/>
          </a:prstGeom>
          <a:solidFill>
            <a:srgbClr val="3667B2"/>
          </a:solidFill>
        </p:spPr>
        <p:txBody>
          <a:bodyPr bIns="144000" anchor="ctr" anchorCtr="0"/>
          <a:lstStyle>
            <a:lvl1pPr algn="ctr">
              <a:defRPr sz="4000" b="1">
                <a:solidFill>
                  <a:schemeClr val="bg2"/>
                </a:solidFill>
              </a:defRPr>
            </a:lvl1pPr>
          </a:lstStyle>
          <a:p>
            <a:pPr lvl="0"/>
            <a:r>
              <a:rPr lang="en-US" dirty="0"/>
              <a:t>6</a:t>
            </a:r>
          </a:p>
        </p:txBody>
      </p:sp>
    </p:spTree>
    <p:extLst>
      <p:ext uri="{BB962C8B-B14F-4D97-AF65-F5344CB8AC3E}">
        <p14:creationId xmlns:p14="http://schemas.microsoft.com/office/powerpoint/2010/main" val="185251220"/>
      </p:ext>
    </p:extLst>
  </p:cSld>
  <p:clrMapOvr>
    <a:overrideClrMapping bg1="lt1" tx1="dk1" bg2="lt2" tx2="dk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list 8 item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8DA0-B057-F764-BA4E-51097E712EFC}"/>
              </a:ext>
            </a:extLst>
          </p:cNvPr>
          <p:cNvSpPr>
            <a:spLocks noGrp="1"/>
          </p:cNvSpPr>
          <p:nvPr>
            <p:ph type="title" hasCustomPrompt="1"/>
          </p:nvPr>
        </p:nvSpPr>
        <p:spPr>
          <a:xfrm>
            <a:off x="609600" y="780288"/>
            <a:ext cx="10972800" cy="910400"/>
          </a:xfrm>
        </p:spPr>
        <p:txBody>
          <a:bodyPr/>
          <a:lstStyle>
            <a:lvl1pPr>
              <a:defRPr>
                <a:solidFill>
                  <a:schemeClr val="tx2"/>
                </a:solidFill>
              </a:defRPr>
            </a:lvl1pPr>
          </a:lstStyle>
          <a:p>
            <a:r>
              <a:rPr lang="en-AU" noProof="0"/>
              <a:t>Click to edit Heading level 1</a:t>
            </a:r>
          </a:p>
        </p:txBody>
      </p:sp>
      <p:sp>
        <p:nvSpPr>
          <p:cNvPr id="18" name="Text Placeholder 14">
            <a:extLst>
              <a:ext uri="{FF2B5EF4-FFF2-40B4-BE49-F238E27FC236}">
                <a16:creationId xmlns:a16="http://schemas.microsoft.com/office/drawing/2014/main" id="{F11647C7-2C12-D7DA-119B-C094696D67AC}"/>
              </a:ext>
            </a:extLst>
          </p:cNvPr>
          <p:cNvSpPr>
            <a:spLocks noGrp="1"/>
          </p:cNvSpPr>
          <p:nvPr>
            <p:ph type="body" sz="quarter" idx="50" hasCustomPrompt="1"/>
          </p:nvPr>
        </p:nvSpPr>
        <p:spPr>
          <a:xfrm>
            <a:off x="609600"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1</a:t>
            </a:r>
          </a:p>
        </p:txBody>
      </p:sp>
      <p:sp>
        <p:nvSpPr>
          <p:cNvPr id="25" name="Text Placeholder 8">
            <a:extLst>
              <a:ext uri="{FF2B5EF4-FFF2-40B4-BE49-F238E27FC236}">
                <a16:creationId xmlns:a16="http://schemas.microsoft.com/office/drawing/2014/main" id="{C90C9467-ADF5-2B96-07B7-EB77366B95B5}"/>
              </a:ext>
            </a:extLst>
          </p:cNvPr>
          <p:cNvSpPr>
            <a:spLocks noGrp="1"/>
          </p:cNvSpPr>
          <p:nvPr>
            <p:ph type="body" sz="quarter" idx="57" hasCustomPrompt="1"/>
          </p:nvPr>
        </p:nvSpPr>
        <p:spPr>
          <a:xfrm>
            <a:off x="609600"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19" name="Text Placeholder 14">
            <a:extLst>
              <a:ext uri="{FF2B5EF4-FFF2-40B4-BE49-F238E27FC236}">
                <a16:creationId xmlns:a16="http://schemas.microsoft.com/office/drawing/2014/main" id="{1E7C93DC-E1E6-C7FF-C5D6-42A983F72C94}"/>
              </a:ext>
            </a:extLst>
          </p:cNvPr>
          <p:cNvSpPr>
            <a:spLocks noGrp="1"/>
          </p:cNvSpPr>
          <p:nvPr>
            <p:ph type="body" sz="quarter" idx="51" hasCustomPrompt="1"/>
          </p:nvPr>
        </p:nvSpPr>
        <p:spPr>
          <a:xfrm>
            <a:off x="3381248"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2</a:t>
            </a:r>
          </a:p>
        </p:txBody>
      </p:sp>
      <p:sp>
        <p:nvSpPr>
          <p:cNvPr id="20" name="Text Placeholder 14">
            <a:extLst>
              <a:ext uri="{FF2B5EF4-FFF2-40B4-BE49-F238E27FC236}">
                <a16:creationId xmlns:a16="http://schemas.microsoft.com/office/drawing/2014/main" id="{64736F8A-736D-61AA-DDC8-2B599FD8BBB1}"/>
              </a:ext>
            </a:extLst>
          </p:cNvPr>
          <p:cNvSpPr>
            <a:spLocks noGrp="1"/>
          </p:cNvSpPr>
          <p:nvPr>
            <p:ph type="body" sz="quarter" idx="52" hasCustomPrompt="1"/>
          </p:nvPr>
        </p:nvSpPr>
        <p:spPr>
          <a:xfrm>
            <a:off x="6152896"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3</a:t>
            </a:r>
          </a:p>
        </p:txBody>
      </p:sp>
      <p:sp>
        <p:nvSpPr>
          <p:cNvPr id="54" name="Text Placeholder 14">
            <a:extLst>
              <a:ext uri="{FF2B5EF4-FFF2-40B4-BE49-F238E27FC236}">
                <a16:creationId xmlns:a16="http://schemas.microsoft.com/office/drawing/2014/main" id="{7B85D0FF-F0FA-06D0-5431-D122FF1E94FE}"/>
              </a:ext>
            </a:extLst>
          </p:cNvPr>
          <p:cNvSpPr>
            <a:spLocks noGrp="1"/>
          </p:cNvSpPr>
          <p:nvPr>
            <p:ph type="body" sz="quarter" idx="38" hasCustomPrompt="1"/>
          </p:nvPr>
        </p:nvSpPr>
        <p:spPr>
          <a:xfrm>
            <a:off x="8924544" y="1938528"/>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4</a:t>
            </a:r>
          </a:p>
        </p:txBody>
      </p:sp>
      <p:sp>
        <p:nvSpPr>
          <p:cNvPr id="22" name="Text Placeholder 14">
            <a:extLst>
              <a:ext uri="{FF2B5EF4-FFF2-40B4-BE49-F238E27FC236}">
                <a16:creationId xmlns:a16="http://schemas.microsoft.com/office/drawing/2014/main" id="{58D6A6D2-B5B5-D435-AFB2-90DCBE185664}"/>
              </a:ext>
            </a:extLst>
          </p:cNvPr>
          <p:cNvSpPr>
            <a:spLocks noGrp="1"/>
          </p:cNvSpPr>
          <p:nvPr>
            <p:ph type="body" sz="quarter" idx="54" hasCustomPrompt="1"/>
          </p:nvPr>
        </p:nvSpPr>
        <p:spPr>
          <a:xfrm>
            <a:off x="609600"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5</a:t>
            </a:r>
          </a:p>
        </p:txBody>
      </p:sp>
      <p:sp>
        <p:nvSpPr>
          <p:cNvPr id="23" name="Text Placeholder 14">
            <a:extLst>
              <a:ext uri="{FF2B5EF4-FFF2-40B4-BE49-F238E27FC236}">
                <a16:creationId xmlns:a16="http://schemas.microsoft.com/office/drawing/2014/main" id="{21901BB7-4768-01BF-0E6A-477F899FC47B}"/>
              </a:ext>
            </a:extLst>
          </p:cNvPr>
          <p:cNvSpPr>
            <a:spLocks noGrp="1"/>
          </p:cNvSpPr>
          <p:nvPr>
            <p:ph type="body" sz="quarter" idx="55" hasCustomPrompt="1"/>
          </p:nvPr>
        </p:nvSpPr>
        <p:spPr>
          <a:xfrm>
            <a:off x="3381248"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6</a:t>
            </a:r>
          </a:p>
        </p:txBody>
      </p:sp>
      <p:sp>
        <p:nvSpPr>
          <p:cNvPr id="24" name="Text Placeholder 14">
            <a:extLst>
              <a:ext uri="{FF2B5EF4-FFF2-40B4-BE49-F238E27FC236}">
                <a16:creationId xmlns:a16="http://schemas.microsoft.com/office/drawing/2014/main" id="{D51DB386-ECE3-4B9A-E8B4-48E431418A04}"/>
              </a:ext>
            </a:extLst>
          </p:cNvPr>
          <p:cNvSpPr>
            <a:spLocks noGrp="1"/>
          </p:cNvSpPr>
          <p:nvPr>
            <p:ph type="body" sz="quarter" idx="56" hasCustomPrompt="1"/>
          </p:nvPr>
        </p:nvSpPr>
        <p:spPr>
          <a:xfrm>
            <a:off x="6152896"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7</a:t>
            </a:r>
          </a:p>
        </p:txBody>
      </p:sp>
      <p:sp>
        <p:nvSpPr>
          <p:cNvPr id="21" name="Text Placeholder 14">
            <a:extLst>
              <a:ext uri="{FF2B5EF4-FFF2-40B4-BE49-F238E27FC236}">
                <a16:creationId xmlns:a16="http://schemas.microsoft.com/office/drawing/2014/main" id="{E1B45294-86F5-B682-42FC-51BA07A3D248}"/>
              </a:ext>
            </a:extLst>
          </p:cNvPr>
          <p:cNvSpPr>
            <a:spLocks noGrp="1"/>
          </p:cNvSpPr>
          <p:nvPr>
            <p:ph type="body" sz="quarter" idx="53" hasCustomPrompt="1"/>
          </p:nvPr>
        </p:nvSpPr>
        <p:spPr>
          <a:xfrm>
            <a:off x="8924544" y="4163319"/>
            <a:ext cx="534985" cy="585216"/>
          </a:xfrm>
          <a:prstGeom prst="rect">
            <a:avLst/>
          </a:prstGeom>
          <a:solidFill>
            <a:schemeClr val="accent3"/>
          </a:solidFill>
        </p:spPr>
        <p:txBody>
          <a:bodyPr>
            <a:noAutofit/>
          </a:bodyPr>
          <a:lstStyle>
            <a:lvl1pPr algn="ctr">
              <a:lnSpc>
                <a:spcPct val="100000"/>
              </a:lnSpc>
              <a:defRPr sz="3200" b="1">
                <a:solidFill>
                  <a:schemeClr val="bg2"/>
                </a:solidFill>
              </a:defRPr>
            </a:lvl1pPr>
          </a:lstStyle>
          <a:p>
            <a:pPr lvl="0"/>
            <a:r>
              <a:rPr lang="en-AU" noProof="0" dirty="0"/>
              <a:t>8</a:t>
            </a:r>
          </a:p>
        </p:txBody>
      </p:sp>
      <p:sp>
        <p:nvSpPr>
          <p:cNvPr id="4" name="Date Placeholder 3">
            <a:extLst>
              <a:ext uri="{FF2B5EF4-FFF2-40B4-BE49-F238E27FC236}">
                <a16:creationId xmlns:a16="http://schemas.microsoft.com/office/drawing/2014/main" id="{1A83261D-FC5E-E140-A23A-27125C057F1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lumMod val="50000"/>
                  </a:schemeClr>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376E4F98-975D-24B1-1550-FA04EFE6B313}"/>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lumMod val="50000"/>
                  </a:schemeClr>
                </a:solidFill>
              </a:defRPr>
            </a:lvl1pPr>
          </a:lstStyle>
          <a:p>
            <a:endParaRPr lang="en-AU" noProof="0" dirty="0"/>
          </a:p>
        </p:txBody>
      </p:sp>
      <p:sp>
        <p:nvSpPr>
          <p:cNvPr id="6" name="Slide Number Placeholder 5">
            <a:extLst>
              <a:ext uri="{FF2B5EF4-FFF2-40B4-BE49-F238E27FC236}">
                <a16:creationId xmlns:a16="http://schemas.microsoft.com/office/drawing/2014/main" id="{61532DEF-8955-0FBD-7F23-7461C522F5B7}"/>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lumMod val="50000"/>
                  </a:schemeClr>
                </a:solidFill>
              </a:defRPr>
            </a:lvl1pPr>
          </a:lstStyle>
          <a:p>
            <a:fld id="{912A9220-AD7D-4FDF-9C3C-F5E0D64B4449}" type="slidenum">
              <a:rPr lang="en-AU" noProof="0" smtClean="0"/>
              <a:pPr/>
              <a:t>‹#›</a:t>
            </a:fld>
            <a:endParaRPr lang="en-AU" noProof="0" dirty="0"/>
          </a:p>
        </p:txBody>
      </p:sp>
      <p:sp>
        <p:nvSpPr>
          <p:cNvPr id="3" name="Text Placeholder 8">
            <a:extLst>
              <a:ext uri="{FF2B5EF4-FFF2-40B4-BE49-F238E27FC236}">
                <a16:creationId xmlns:a16="http://schemas.microsoft.com/office/drawing/2014/main" id="{1029678D-8A50-D42C-1306-B357A833EF9C}"/>
              </a:ext>
            </a:extLst>
          </p:cNvPr>
          <p:cNvSpPr>
            <a:spLocks noGrp="1"/>
          </p:cNvSpPr>
          <p:nvPr>
            <p:ph type="body" sz="quarter" idx="58" hasCustomPrompt="1"/>
          </p:nvPr>
        </p:nvSpPr>
        <p:spPr>
          <a:xfrm>
            <a:off x="3381248"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7" name="Text Placeholder 8">
            <a:extLst>
              <a:ext uri="{FF2B5EF4-FFF2-40B4-BE49-F238E27FC236}">
                <a16:creationId xmlns:a16="http://schemas.microsoft.com/office/drawing/2014/main" id="{AF5A84BB-1A9D-421A-ED3E-0D7376F54E67}"/>
              </a:ext>
            </a:extLst>
          </p:cNvPr>
          <p:cNvSpPr>
            <a:spLocks noGrp="1"/>
          </p:cNvSpPr>
          <p:nvPr>
            <p:ph type="body" sz="quarter" idx="59" hasCustomPrompt="1"/>
          </p:nvPr>
        </p:nvSpPr>
        <p:spPr>
          <a:xfrm>
            <a:off x="6152896"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9" name="Text Placeholder 8">
            <a:extLst>
              <a:ext uri="{FF2B5EF4-FFF2-40B4-BE49-F238E27FC236}">
                <a16:creationId xmlns:a16="http://schemas.microsoft.com/office/drawing/2014/main" id="{715DDF8B-DFEA-E425-487C-E83A5BA4C3BF}"/>
              </a:ext>
            </a:extLst>
          </p:cNvPr>
          <p:cNvSpPr>
            <a:spLocks noGrp="1"/>
          </p:cNvSpPr>
          <p:nvPr>
            <p:ph type="body" sz="quarter" idx="60" hasCustomPrompt="1"/>
          </p:nvPr>
        </p:nvSpPr>
        <p:spPr>
          <a:xfrm>
            <a:off x="8924544" y="193568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11" name="Text Placeholder 8">
            <a:extLst>
              <a:ext uri="{FF2B5EF4-FFF2-40B4-BE49-F238E27FC236}">
                <a16:creationId xmlns:a16="http://schemas.microsoft.com/office/drawing/2014/main" id="{698E6F10-BD88-6679-9891-9FD229D49C4A}"/>
              </a:ext>
            </a:extLst>
          </p:cNvPr>
          <p:cNvSpPr>
            <a:spLocks noGrp="1"/>
          </p:cNvSpPr>
          <p:nvPr>
            <p:ph type="body" sz="quarter" idx="61" hasCustomPrompt="1"/>
          </p:nvPr>
        </p:nvSpPr>
        <p:spPr>
          <a:xfrm>
            <a:off x="609600"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33" name="Text Placeholder 8">
            <a:extLst>
              <a:ext uri="{FF2B5EF4-FFF2-40B4-BE49-F238E27FC236}">
                <a16:creationId xmlns:a16="http://schemas.microsoft.com/office/drawing/2014/main" id="{E6DF0283-20DB-F5E3-0ABA-03DF39DA987B}"/>
              </a:ext>
            </a:extLst>
          </p:cNvPr>
          <p:cNvSpPr>
            <a:spLocks noGrp="1"/>
          </p:cNvSpPr>
          <p:nvPr>
            <p:ph type="body" sz="quarter" idx="62" hasCustomPrompt="1"/>
          </p:nvPr>
        </p:nvSpPr>
        <p:spPr>
          <a:xfrm>
            <a:off x="3381248"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34" name="Text Placeholder 8">
            <a:extLst>
              <a:ext uri="{FF2B5EF4-FFF2-40B4-BE49-F238E27FC236}">
                <a16:creationId xmlns:a16="http://schemas.microsoft.com/office/drawing/2014/main" id="{28EC5949-76B5-5137-11C6-10FEB531F052}"/>
              </a:ext>
            </a:extLst>
          </p:cNvPr>
          <p:cNvSpPr>
            <a:spLocks noGrp="1"/>
          </p:cNvSpPr>
          <p:nvPr>
            <p:ph type="body" sz="quarter" idx="63" hasCustomPrompt="1"/>
          </p:nvPr>
        </p:nvSpPr>
        <p:spPr>
          <a:xfrm>
            <a:off x="6152896"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
        <p:nvSpPr>
          <p:cNvPr id="35" name="Text Placeholder 8">
            <a:extLst>
              <a:ext uri="{FF2B5EF4-FFF2-40B4-BE49-F238E27FC236}">
                <a16:creationId xmlns:a16="http://schemas.microsoft.com/office/drawing/2014/main" id="{E3812503-A821-DDCD-FC6D-5F932F2829F6}"/>
              </a:ext>
            </a:extLst>
          </p:cNvPr>
          <p:cNvSpPr>
            <a:spLocks noGrp="1"/>
          </p:cNvSpPr>
          <p:nvPr>
            <p:ph type="body" sz="quarter" idx="64" hasCustomPrompt="1"/>
          </p:nvPr>
        </p:nvSpPr>
        <p:spPr>
          <a:xfrm>
            <a:off x="8924544" y="4166967"/>
            <a:ext cx="2652585" cy="2087832"/>
          </a:xfrm>
          <a:prstGeom prst="round2DiagRect">
            <a:avLst>
              <a:gd name="adj1" fmla="val 0"/>
              <a:gd name="adj2" fmla="val 12715"/>
            </a:avLst>
          </a:prstGeom>
          <a:ln w="12700">
            <a:solidFill>
              <a:schemeClr val="accent3"/>
            </a:solidFill>
          </a:ln>
        </p:spPr>
        <p:txBody>
          <a:bodyPr lIns="108000" tIns="648000" rIns="108000"/>
          <a:lstStyle>
            <a:lvl1pPr>
              <a:defRPr/>
            </a:lvl1pPr>
            <a:lvl2pPr>
              <a:defRPr>
                <a:solidFill>
                  <a:schemeClr val="accent3"/>
                </a:solidFill>
              </a:defRPr>
            </a:lvl2pPr>
          </a:lstStyle>
          <a:p>
            <a:pPr lvl="0"/>
            <a:r>
              <a:rPr lang="en-AU" noProof="0" dirty="0"/>
              <a:t>Click to edit Normal body text.</a:t>
            </a:r>
          </a:p>
        </p:txBody>
      </p:sp>
    </p:spTree>
    <p:extLst>
      <p:ext uri="{BB962C8B-B14F-4D97-AF65-F5344CB8AC3E}">
        <p14:creationId xmlns:p14="http://schemas.microsoft.com/office/powerpoint/2010/main" val="638029927"/>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Quotes_1">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697-7978-B935-F77C-DE86AF24FAAA}"/>
              </a:ext>
            </a:extLst>
          </p:cNvPr>
          <p:cNvSpPr>
            <a:spLocks noGrp="1"/>
          </p:cNvSpPr>
          <p:nvPr>
            <p:ph type="title" hasCustomPrompt="1"/>
          </p:nvPr>
        </p:nvSpPr>
        <p:spPr>
          <a:xfrm>
            <a:off x="609600" y="780288"/>
            <a:ext cx="10972800" cy="541883"/>
          </a:xfrm>
        </p:spPr>
        <p:txBody>
          <a:bodyPr/>
          <a:lstStyle>
            <a:lvl1pPr>
              <a:defRPr>
                <a:solidFill>
                  <a:schemeClr val="bg2"/>
                </a:solidFill>
              </a:defRPr>
            </a:lvl1pPr>
          </a:lstStyle>
          <a:p>
            <a:r>
              <a:rPr lang="en-AU" noProof="0"/>
              <a:t>Click to edit Heading level 1</a:t>
            </a:r>
          </a:p>
        </p:txBody>
      </p:sp>
      <p:grpSp>
        <p:nvGrpSpPr>
          <p:cNvPr id="18" name="Group 17">
            <a:extLst>
              <a:ext uri="{FF2B5EF4-FFF2-40B4-BE49-F238E27FC236}">
                <a16:creationId xmlns:a16="http://schemas.microsoft.com/office/drawing/2014/main" id="{F8840653-4C06-C7A7-37BC-D5C21165CF00}"/>
              </a:ext>
              <a:ext uri="{C183D7F6-B498-43B3-948B-1728B52AA6E4}">
                <adec:decorative xmlns:adec="http://schemas.microsoft.com/office/drawing/2017/decorative" val="1"/>
              </a:ext>
            </a:extLst>
          </p:cNvPr>
          <p:cNvGrpSpPr/>
          <p:nvPr userDrawn="1"/>
        </p:nvGrpSpPr>
        <p:grpSpPr>
          <a:xfrm>
            <a:off x="1502219" y="1853790"/>
            <a:ext cx="9090025" cy="3758113"/>
            <a:chOff x="1550987" y="2158422"/>
            <a:chExt cx="9090025" cy="3758113"/>
          </a:xfrm>
          <a:solidFill>
            <a:srgbClr val="FDB73E"/>
          </a:solidFill>
        </p:grpSpPr>
        <p:sp>
          <p:nvSpPr>
            <p:cNvPr id="16" name="Rectangle: Rounded Corners 15">
              <a:extLst>
                <a:ext uri="{FF2B5EF4-FFF2-40B4-BE49-F238E27FC236}">
                  <a16:creationId xmlns:a16="http://schemas.microsoft.com/office/drawing/2014/main" id="{30AB150F-9192-CB86-8491-E229A28977C2}"/>
                </a:ext>
              </a:extLst>
            </p:cNvPr>
            <p:cNvSpPr/>
            <p:nvPr userDrawn="1"/>
          </p:nvSpPr>
          <p:spPr>
            <a:xfrm>
              <a:off x="1550987" y="2158422"/>
              <a:ext cx="9090025" cy="3424062"/>
            </a:xfrm>
            <a:prstGeom prst="roundRect">
              <a:avLst>
                <a:gd name="adj" fmla="val 1097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7" name="Isosceles Triangle 16">
              <a:extLst>
                <a:ext uri="{FF2B5EF4-FFF2-40B4-BE49-F238E27FC236}">
                  <a16:creationId xmlns:a16="http://schemas.microsoft.com/office/drawing/2014/main" id="{6157AA14-4404-4767-267F-F3EA389026AE}"/>
                </a:ext>
              </a:extLst>
            </p:cNvPr>
            <p:cNvSpPr/>
            <p:nvPr userDrawn="1"/>
          </p:nvSpPr>
          <p:spPr>
            <a:xfrm rot="10800000">
              <a:off x="5779008" y="5582484"/>
              <a:ext cx="387499" cy="334051"/>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sp>
        <p:nvSpPr>
          <p:cNvPr id="13" name="Rectangle: Rounded Corners 12">
            <a:extLst>
              <a:ext uri="{FF2B5EF4-FFF2-40B4-BE49-F238E27FC236}">
                <a16:creationId xmlns:a16="http://schemas.microsoft.com/office/drawing/2014/main" id="{E68EE54C-8FD0-5E9D-D729-945964340711}"/>
              </a:ext>
              <a:ext uri="{C183D7F6-B498-43B3-948B-1728B52AA6E4}">
                <adec:decorative xmlns:adec="http://schemas.microsoft.com/office/drawing/2017/decorative" val="1"/>
              </a:ext>
            </a:extLst>
          </p:cNvPr>
          <p:cNvSpPr/>
          <p:nvPr userDrawn="1"/>
        </p:nvSpPr>
        <p:spPr>
          <a:xfrm>
            <a:off x="1355915" y="1716969"/>
            <a:ext cx="9090025" cy="3424062"/>
          </a:xfrm>
          <a:prstGeom prst="roundRect">
            <a:avLst>
              <a:gd name="adj" fmla="val 1097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12" name="Text Placeholder 8">
            <a:extLst>
              <a:ext uri="{FF2B5EF4-FFF2-40B4-BE49-F238E27FC236}">
                <a16:creationId xmlns:a16="http://schemas.microsoft.com/office/drawing/2014/main" id="{A683B365-1916-82C5-2CE0-F373205A24AE}"/>
              </a:ext>
            </a:extLst>
          </p:cNvPr>
          <p:cNvSpPr>
            <a:spLocks noGrp="1"/>
          </p:cNvSpPr>
          <p:nvPr>
            <p:ph type="body" sz="quarter" idx="13" hasCustomPrompt="1"/>
          </p:nvPr>
        </p:nvSpPr>
        <p:spPr>
          <a:xfrm>
            <a:off x="1743058" y="2138968"/>
            <a:ext cx="8342083" cy="2225508"/>
          </a:xfrm>
          <a:prstGeom prst="rect">
            <a:avLst/>
          </a:prstGeom>
        </p:spPr>
        <p:txBody>
          <a:bodyPr>
            <a:normAutofit/>
          </a:bodyPr>
          <a:lstStyle>
            <a:lvl1pPr>
              <a:lnSpc>
                <a:spcPct val="120000"/>
              </a:lnSpc>
              <a:defRPr sz="2800">
                <a:solidFill>
                  <a:schemeClr val="tx1"/>
                </a:solidFill>
              </a:defRPr>
            </a:lvl1pPr>
            <a:lvl3pPr>
              <a:defRPr sz="2800"/>
            </a:lvl3pPr>
          </a:lstStyle>
          <a:p>
            <a:pPr lvl="0"/>
            <a:r>
              <a:rPr lang="en-AU" noProof="0" dirty="0"/>
              <a:t>Click to edit pull out/quotes.</a:t>
            </a:r>
          </a:p>
        </p:txBody>
      </p:sp>
      <p:sp>
        <p:nvSpPr>
          <p:cNvPr id="11" name="Text Placeholder 8">
            <a:extLst>
              <a:ext uri="{FF2B5EF4-FFF2-40B4-BE49-F238E27FC236}">
                <a16:creationId xmlns:a16="http://schemas.microsoft.com/office/drawing/2014/main" id="{4A0928EB-B658-7D35-172B-DD5B0E96791A}"/>
              </a:ext>
            </a:extLst>
          </p:cNvPr>
          <p:cNvSpPr>
            <a:spLocks noGrp="1"/>
          </p:cNvSpPr>
          <p:nvPr>
            <p:ph type="body" sz="quarter" idx="14" hasCustomPrompt="1"/>
          </p:nvPr>
        </p:nvSpPr>
        <p:spPr>
          <a:xfrm>
            <a:off x="1743057" y="4364475"/>
            <a:ext cx="8342083" cy="519284"/>
          </a:xfrm>
          <a:prstGeom prst="rect">
            <a:avLst/>
          </a:prstGeom>
        </p:spPr>
        <p:txBody>
          <a:bodyPr>
            <a:normAutofit/>
          </a:bodyPr>
          <a:lstStyle>
            <a:lvl1pPr algn="r">
              <a:defRPr sz="1800">
                <a:solidFill>
                  <a:schemeClr val="accent1"/>
                </a:solidFill>
              </a:defRPr>
            </a:lvl1pPr>
            <a:lvl3pPr algn="r">
              <a:defRPr sz="1600">
                <a:solidFill>
                  <a:schemeClr val="accent1"/>
                </a:solidFill>
              </a:defRPr>
            </a:lvl3pPr>
          </a:lstStyle>
          <a:p>
            <a:pPr lvl="0"/>
            <a:r>
              <a:rPr lang="en-AU" noProof="0" dirty="0"/>
              <a:t>Click to edit source</a:t>
            </a:r>
          </a:p>
        </p:txBody>
      </p:sp>
      <p:sp>
        <p:nvSpPr>
          <p:cNvPr id="15" name="Isosceles Triangle 14">
            <a:extLst>
              <a:ext uri="{FF2B5EF4-FFF2-40B4-BE49-F238E27FC236}">
                <a16:creationId xmlns:a16="http://schemas.microsoft.com/office/drawing/2014/main" id="{032B0DEE-5961-8D18-0226-FE36F69E9B45}"/>
              </a:ext>
              <a:ext uri="{C183D7F6-B498-43B3-948B-1728B52AA6E4}">
                <adec:decorative xmlns:adec="http://schemas.microsoft.com/office/drawing/2017/decorative" val="1"/>
              </a:ext>
            </a:extLst>
          </p:cNvPr>
          <p:cNvSpPr/>
          <p:nvPr userDrawn="1"/>
        </p:nvSpPr>
        <p:spPr>
          <a:xfrm rot="10800000">
            <a:off x="5583936" y="5141031"/>
            <a:ext cx="387499" cy="334051"/>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3" name="Date Placeholder 2">
            <a:extLst>
              <a:ext uri="{FF2B5EF4-FFF2-40B4-BE49-F238E27FC236}">
                <a16:creationId xmlns:a16="http://schemas.microsoft.com/office/drawing/2014/main" id="{966C92D6-CFAF-0969-4CC7-804F71D77FA6}"/>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FCBFE671-8AAD-3050-AF93-8F90AAAE5ADD}"/>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5" name="Slide Number Placeholder 4">
            <a:extLst>
              <a:ext uri="{FF2B5EF4-FFF2-40B4-BE49-F238E27FC236}">
                <a16:creationId xmlns:a16="http://schemas.microsoft.com/office/drawing/2014/main" id="{8CC54EC3-E830-359F-B971-85615B544F0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36942602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Quotes_2">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C697-7978-B935-F77C-DE86AF24FAAA}"/>
              </a:ext>
            </a:extLst>
          </p:cNvPr>
          <p:cNvSpPr>
            <a:spLocks noGrp="1"/>
          </p:cNvSpPr>
          <p:nvPr>
            <p:ph type="title" hasCustomPrompt="1"/>
          </p:nvPr>
        </p:nvSpPr>
        <p:spPr>
          <a:xfrm>
            <a:off x="609600" y="780288"/>
            <a:ext cx="10972800" cy="541883"/>
          </a:xfrm>
        </p:spPr>
        <p:txBody>
          <a:bodyPr/>
          <a:lstStyle>
            <a:lvl1pPr>
              <a:defRPr>
                <a:solidFill>
                  <a:schemeClr val="tx2"/>
                </a:solidFill>
              </a:defRPr>
            </a:lvl1pPr>
          </a:lstStyle>
          <a:p>
            <a:r>
              <a:rPr lang="en-AU" noProof="0" dirty="0"/>
              <a:t>Click to edit Heading level 1</a:t>
            </a:r>
          </a:p>
        </p:txBody>
      </p:sp>
      <p:sp>
        <p:nvSpPr>
          <p:cNvPr id="7" name="Title 1">
            <a:extLst>
              <a:ext uri="{FF2B5EF4-FFF2-40B4-BE49-F238E27FC236}">
                <a16:creationId xmlns:a16="http://schemas.microsoft.com/office/drawing/2014/main" id="{4249ED24-C164-9702-84B0-671D4F240F34}"/>
              </a:ext>
              <a:ext uri="{C183D7F6-B498-43B3-948B-1728B52AA6E4}">
                <adec:decorative xmlns:adec="http://schemas.microsoft.com/office/drawing/2017/decorative" val="1"/>
              </a:ext>
            </a:extLst>
          </p:cNvPr>
          <p:cNvSpPr txBox="1">
            <a:spLocks/>
          </p:cNvSpPr>
          <p:nvPr userDrawn="1"/>
        </p:nvSpPr>
        <p:spPr>
          <a:xfrm>
            <a:off x="1445495" y="1790406"/>
            <a:ext cx="1318545" cy="2048854"/>
          </a:xfrm>
          <a:prstGeom prst="rect">
            <a:avLst/>
          </a:prstGeom>
          <a:effectLst>
            <a:outerShdw blurRad="38100" dist="12700" dir="2700000" algn="tl" rotWithShape="0">
              <a:prstClr val="black">
                <a:alpha val="40000"/>
              </a:prstClr>
            </a:outerShdw>
          </a:effectLst>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AU" sz="11700" noProof="0" dirty="0">
                <a:solidFill>
                  <a:schemeClr val="accent1"/>
                </a:solidFill>
                <a:latin typeface="Arial" panose="020B0604020202020204" pitchFamily="34" charset="0"/>
                <a:cs typeface="Arial" panose="020B0604020202020204" pitchFamily="34" charset="0"/>
              </a:rPr>
              <a:t>“</a:t>
            </a:r>
          </a:p>
        </p:txBody>
      </p:sp>
      <p:sp>
        <p:nvSpPr>
          <p:cNvPr id="9" name="Text Placeholder 8">
            <a:extLst>
              <a:ext uri="{FF2B5EF4-FFF2-40B4-BE49-F238E27FC236}">
                <a16:creationId xmlns:a16="http://schemas.microsoft.com/office/drawing/2014/main" id="{AF039984-2030-EBBE-2C83-6B078F7D7E91}"/>
              </a:ext>
            </a:extLst>
          </p:cNvPr>
          <p:cNvSpPr>
            <a:spLocks noGrp="1"/>
          </p:cNvSpPr>
          <p:nvPr>
            <p:ph type="body" sz="quarter" idx="13" hasCustomPrompt="1"/>
          </p:nvPr>
        </p:nvSpPr>
        <p:spPr>
          <a:xfrm>
            <a:off x="1655763" y="2903538"/>
            <a:ext cx="9090025" cy="1828800"/>
          </a:xfrm>
          <a:prstGeom prst="rect">
            <a:avLst/>
          </a:prstGeom>
        </p:spPr>
        <p:txBody>
          <a:bodyPr>
            <a:normAutofit/>
          </a:bodyPr>
          <a:lstStyle>
            <a:lvl1pPr>
              <a:lnSpc>
                <a:spcPct val="120000"/>
              </a:lnSpc>
              <a:defRPr sz="2800">
                <a:solidFill>
                  <a:schemeClr val="tx1"/>
                </a:solidFill>
              </a:defRPr>
            </a:lvl1pPr>
            <a:lvl3pPr>
              <a:defRPr sz="2800"/>
            </a:lvl3pPr>
          </a:lstStyle>
          <a:p>
            <a:pPr lvl="0"/>
            <a:r>
              <a:rPr lang="en-AU" noProof="0" dirty="0"/>
              <a:t>Click to edit pull out/quotes.</a:t>
            </a:r>
          </a:p>
        </p:txBody>
      </p:sp>
      <p:sp>
        <p:nvSpPr>
          <p:cNvPr id="10" name="Title 1">
            <a:extLst>
              <a:ext uri="{FF2B5EF4-FFF2-40B4-BE49-F238E27FC236}">
                <a16:creationId xmlns:a16="http://schemas.microsoft.com/office/drawing/2014/main" id="{66FFC6D1-409C-0165-99E3-DBFA97A1E630}"/>
              </a:ext>
              <a:ext uri="{C183D7F6-B498-43B3-948B-1728B52AA6E4}">
                <adec:decorative xmlns:adec="http://schemas.microsoft.com/office/drawing/2017/decorative" val="1"/>
              </a:ext>
            </a:extLst>
          </p:cNvPr>
          <p:cNvSpPr txBox="1">
            <a:spLocks/>
          </p:cNvSpPr>
          <p:nvPr userDrawn="1"/>
        </p:nvSpPr>
        <p:spPr>
          <a:xfrm>
            <a:off x="10024730" y="4598451"/>
            <a:ext cx="1318545" cy="2048854"/>
          </a:xfrm>
          <a:prstGeom prst="rect">
            <a:avLst/>
          </a:prstGeom>
          <a:effectLst>
            <a:outerShdw blurRad="38100" dist="12700" dir="2700000" algn="tl" rotWithShape="0">
              <a:prstClr val="black">
                <a:alpha val="40000"/>
              </a:prstClr>
            </a:outerShdw>
          </a:effectLst>
        </p:spPr>
        <p:txBody>
          <a:bodyPr vert="horz" lIns="91440" tIns="45720" rIns="91440" bIns="45720" rtlCol="0" anchor="ctr">
            <a:normAutofit/>
          </a:bodyPr>
          <a:lstStyle>
            <a:lvl1pPr marL="0" marR="0" indent="0" algn="l" defTabSz="914400" rtl="0" eaLnBrk="1" fontAlgn="auto" latinLnBrk="0" hangingPunct="1">
              <a:lnSpc>
                <a:spcPct val="90000"/>
              </a:lnSpc>
              <a:spcBef>
                <a:spcPct val="0"/>
              </a:spcBef>
              <a:spcAft>
                <a:spcPts val="0"/>
              </a:spcAft>
              <a:buClrTx/>
              <a:buSzTx/>
              <a:buFontTx/>
              <a:buNone/>
              <a:tabLst/>
              <a:defRPr sz="4400" b="1" i="0" kern="1200">
                <a:solidFill>
                  <a:srgbClr val="DDF1F0"/>
                </a:solidFill>
                <a:latin typeface="Montserrat SemiBold" pitchFamily="2" charset="77"/>
                <a:ea typeface="+mj-ea"/>
                <a:cs typeface="+mj-cs"/>
              </a:defRPr>
            </a:lvl1pPr>
          </a:lstStyle>
          <a:p>
            <a:r>
              <a:rPr lang="en-AU" sz="11700" noProof="0" dirty="0">
                <a:solidFill>
                  <a:schemeClr val="accent1"/>
                </a:solidFill>
                <a:latin typeface="Arial" panose="020B0604020202020204" pitchFamily="34" charset="0"/>
                <a:cs typeface="Arial" panose="020B0604020202020204" pitchFamily="34" charset="0"/>
              </a:rPr>
              <a:t>”</a:t>
            </a:r>
          </a:p>
        </p:txBody>
      </p:sp>
      <p:sp>
        <p:nvSpPr>
          <p:cNvPr id="11" name="Text Placeholder 8">
            <a:extLst>
              <a:ext uri="{FF2B5EF4-FFF2-40B4-BE49-F238E27FC236}">
                <a16:creationId xmlns:a16="http://schemas.microsoft.com/office/drawing/2014/main" id="{4A0928EB-B658-7D35-172B-DD5B0E96791A}"/>
              </a:ext>
            </a:extLst>
          </p:cNvPr>
          <p:cNvSpPr>
            <a:spLocks noGrp="1"/>
          </p:cNvSpPr>
          <p:nvPr>
            <p:ph type="body" sz="quarter" idx="14" hasCustomPrompt="1"/>
          </p:nvPr>
        </p:nvSpPr>
        <p:spPr>
          <a:xfrm>
            <a:off x="1655763" y="4732338"/>
            <a:ext cx="8241999" cy="519284"/>
          </a:xfrm>
          <a:prstGeom prst="rect">
            <a:avLst/>
          </a:prstGeom>
        </p:spPr>
        <p:txBody>
          <a:bodyPr>
            <a:normAutofit/>
          </a:bodyPr>
          <a:lstStyle>
            <a:lvl1pPr>
              <a:defRPr sz="1800">
                <a:solidFill>
                  <a:schemeClr val="accent1"/>
                </a:solidFill>
              </a:defRPr>
            </a:lvl1pPr>
            <a:lvl3pPr>
              <a:defRPr sz="1600">
                <a:solidFill>
                  <a:schemeClr val="accent1"/>
                </a:solidFill>
              </a:defRPr>
            </a:lvl3pPr>
          </a:lstStyle>
          <a:p>
            <a:pPr lvl="0"/>
            <a:r>
              <a:rPr lang="en-AU" noProof="0" dirty="0"/>
              <a:t>Click to edit source</a:t>
            </a:r>
          </a:p>
        </p:txBody>
      </p:sp>
      <p:sp>
        <p:nvSpPr>
          <p:cNvPr id="3" name="Date Placeholder 2">
            <a:extLst>
              <a:ext uri="{FF2B5EF4-FFF2-40B4-BE49-F238E27FC236}">
                <a16:creationId xmlns:a16="http://schemas.microsoft.com/office/drawing/2014/main" id="{966C92D6-CFAF-0969-4CC7-804F71D77FA6}"/>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FCBFE671-8AAD-3050-AF93-8F90AAAE5ADD}"/>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endParaRPr lang="en-AU" noProof="0" dirty="0"/>
          </a:p>
        </p:txBody>
      </p:sp>
      <p:sp>
        <p:nvSpPr>
          <p:cNvPr id="5" name="Slide Number Placeholder 4">
            <a:extLst>
              <a:ext uri="{FF2B5EF4-FFF2-40B4-BE49-F238E27FC236}">
                <a16:creationId xmlns:a16="http://schemas.microsoft.com/office/drawing/2014/main" id="{8CC54EC3-E830-359F-B971-85615B544F04}"/>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9255372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itle, content and char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86F6-43B2-F4D5-4E5C-DA2A109E4361}"/>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7EBBDEE7-64FC-D67B-FF7D-09BC293897A2}"/>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8B5E31A-F34A-DCDC-6500-E05D7F721CB8}"/>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6AAEA337-F1D5-FA9A-32FD-6584C882B843}"/>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126F4363-2BFF-E703-F2FE-E6BF53048FD2}"/>
              </a:ext>
            </a:extLst>
          </p:cNvPr>
          <p:cNvSpPr>
            <a:spLocks noGrp="1"/>
          </p:cNvSpPr>
          <p:nvPr>
            <p:ph type="body" sz="quarter" idx="13"/>
          </p:nvPr>
        </p:nvSpPr>
        <p:spPr>
          <a:xfrm>
            <a:off x="609600" y="1854199"/>
            <a:ext cx="4449097" cy="43545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Chart Placeholder 8">
            <a:extLst>
              <a:ext uri="{FF2B5EF4-FFF2-40B4-BE49-F238E27FC236}">
                <a16:creationId xmlns:a16="http://schemas.microsoft.com/office/drawing/2014/main" id="{5A3E7D91-334B-5F5D-F8C3-98DC3C18C117}"/>
              </a:ext>
            </a:extLst>
          </p:cNvPr>
          <p:cNvSpPr>
            <a:spLocks noGrp="1"/>
          </p:cNvSpPr>
          <p:nvPr>
            <p:ph type="chart" sz="quarter" idx="14"/>
          </p:nvPr>
        </p:nvSpPr>
        <p:spPr>
          <a:xfrm>
            <a:off x="5678488" y="1854199"/>
            <a:ext cx="5903912" cy="4354513"/>
          </a:xfrm>
        </p:spPr>
        <p:txBody>
          <a:bodyPr/>
          <a:lstStyle/>
          <a:p>
            <a:r>
              <a:rPr lang="en-US" noProof="0"/>
              <a:t>Click icon to add chart</a:t>
            </a:r>
            <a:endParaRPr lang="en-AU" noProof="0" dirty="0"/>
          </a:p>
        </p:txBody>
      </p:sp>
    </p:spTree>
    <p:extLst>
      <p:ext uri="{BB962C8B-B14F-4D97-AF65-F5344CB8AC3E}">
        <p14:creationId xmlns:p14="http://schemas.microsoft.com/office/powerpoint/2010/main" val="141458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9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607E6B1-24BA-4694-AE9D-903CB093609D}"/>
              </a:ext>
            </a:extLst>
          </p:cNvPr>
          <p:cNvSpPr>
            <a:spLocks noGrp="1"/>
          </p:cNvSpPr>
          <p:nvPr>
            <p:ph type="pic" sz="quarter" idx="10"/>
          </p:nvPr>
        </p:nvSpPr>
        <p:spPr>
          <a:xfrm>
            <a:off x="0" y="1733550"/>
            <a:ext cx="12192000" cy="2790825"/>
          </a:xfrm>
          <a:custGeom>
            <a:avLst/>
            <a:gdLst>
              <a:gd name="connsiteX0" fmla="*/ 0 w 12192000"/>
              <a:gd name="connsiteY0" fmla="*/ 0 h 2505074"/>
              <a:gd name="connsiteX1" fmla="*/ 12192000 w 12192000"/>
              <a:gd name="connsiteY1" fmla="*/ 0 h 2505074"/>
              <a:gd name="connsiteX2" fmla="*/ 12192000 w 12192000"/>
              <a:gd name="connsiteY2" fmla="*/ 2505074 h 2505074"/>
              <a:gd name="connsiteX3" fmla="*/ 0 w 12192000"/>
              <a:gd name="connsiteY3" fmla="*/ 2505074 h 2505074"/>
            </a:gdLst>
            <a:ahLst/>
            <a:cxnLst>
              <a:cxn ang="0">
                <a:pos x="connsiteX0" y="connsiteY0"/>
              </a:cxn>
              <a:cxn ang="0">
                <a:pos x="connsiteX1" y="connsiteY1"/>
              </a:cxn>
              <a:cxn ang="0">
                <a:pos x="connsiteX2" y="connsiteY2"/>
              </a:cxn>
              <a:cxn ang="0">
                <a:pos x="connsiteX3" y="connsiteY3"/>
              </a:cxn>
            </a:cxnLst>
            <a:rect l="l" t="t" r="r" b="b"/>
            <a:pathLst>
              <a:path w="12192000" h="2505074">
                <a:moveTo>
                  <a:pt x="0" y="0"/>
                </a:moveTo>
                <a:lnTo>
                  <a:pt x="12192000" y="0"/>
                </a:lnTo>
                <a:lnTo>
                  <a:pt x="12192000" y="2505074"/>
                </a:lnTo>
                <a:lnTo>
                  <a:pt x="0" y="2505074"/>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FCF992B8-18C8-C448-B84E-E20429635727}"/>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659804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content and char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D86F6-43B2-F4D5-4E5C-DA2A109E4361}"/>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7EBBDEE7-64FC-D67B-FF7D-09BC293897A2}"/>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18B5E31A-F34A-DCDC-6500-E05D7F721CB8}"/>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6AAEA337-F1D5-FA9A-32FD-6584C882B843}"/>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126F4363-2BFF-E703-F2FE-E6BF53048FD2}"/>
              </a:ext>
            </a:extLst>
          </p:cNvPr>
          <p:cNvSpPr>
            <a:spLocks noGrp="1"/>
          </p:cNvSpPr>
          <p:nvPr>
            <p:ph type="body" sz="quarter" idx="13"/>
          </p:nvPr>
        </p:nvSpPr>
        <p:spPr>
          <a:xfrm>
            <a:off x="609600" y="5132439"/>
            <a:ext cx="5039032" cy="1076273"/>
          </a:xfrm>
        </p:spPr>
        <p:txBody>
          <a:bodyPr/>
          <a:lstStyle/>
          <a:p>
            <a:pPr lvl="0"/>
            <a:r>
              <a:rPr lang="en-US" noProof="0"/>
              <a:t>Click to edit Master text styles</a:t>
            </a:r>
          </a:p>
        </p:txBody>
      </p:sp>
      <p:sp>
        <p:nvSpPr>
          <p:cNvPr id="9" name="Chart Placeholder 8">
            <a:extLst>
              <a:ext uri="{FF2B5EF4-FFF2-40B4-BE49-F238E27FC236}">
                <a16:creationId xmlns:a16="http://schemas.microsoft.com/office/drawing/2014/main" id="{5A3E7D91-334B-5F5D-F8C3-98DC3C18C117}"/>
              </a:ext>
            </a:extLst>
          </p:cNvPr>
          <p:cNvSpPr>
            <a:spLocks noGrp="1"/>
          </p:cNvSpPr>
          <p:nvPr>
            <p:ph type="chart" sz="quarter" idx="14"/>
          </p:nvPr>
        </p:nvSpPr>
        <p:spPr>
          <a:xfrm>
            <a:off x="609600" y="1854200"/>
            <a:ext cx="5039032" cy="3060450"/>
          </a:xfrm>
        </p:spPr>
        <p:txBody>
          <a:bodyPr/>
          <a:lstStyle/>
          <a:p>
            <a:r>
              <a:rPr lang="en-US" noProof="0"/>
              <a:t>Click icon to add chart</a:t>
            </a:r>
            <a:endParaRPr lang="en-AU" noProof="0" dirty="0"/>
          </a:p>
        </p:txBody>
      </p:sp>
      <p:sp>
        <p:nvSpPr>
          <p:cNvPr id="6" name="Text Placeholder 6">
            <a:extLst>
              <a:ext uri="{FF2B5EF4-FFF2-40B4-BE49-F238E27FC236}">
                <a16:creationId xmlns:a16="http://schemas.microsoft.com/office/drawing/2014/main" id="{058F35D6-AB79-26B7-5C00-EBF55FDC7894}"/>
              </a:ext>
            </a:extLst>
          </p:cNvPr>
          <p:cNvSpPr>
            <a:spLocks noGrp="1"/>
          </p:cNvSpPr>
          <p:nvPr>
            <p:ph type="body" sz="quarter" idx="15"/>
          </p:nvPr>
        </p:nvSpPr>
        <p:spPr>
          <a:xfrm>
            <a:off x="6543368" y="5132439"/>
            <a:ext cx="5039032" cy="1076273"/>
          </a:xfrm>
        </p:spPr>
        <p:txBody>
          <a:bodyPr/>
          <a:lstStyle/>
          <a:p>
            <a:pPr lvl="0"/>
            <a:r>
              <a:rPr lang="en-US" noProof="0"/>
              <a:t>Click to edit Master text styles</a:t>
            </a:r>
          </a:p>
        </p:txBody>
      </p:sp>
      <p:sp>
        <p:nvSpPr>
          <p:cNvPr id="8" name="Chart Placeholder 8">
            <a:extLst>
              <a:ext uri="{FF2B5EF4-FFF2-40B4-BE49-F238E27FC236}">
                <a16:creationId xmlns:a16="http://schemas.microsoft.com/office/drawing/2014/main" id="{F6246729-2DC3-8F34-9B12-A9E32A453251}"/>
              </a:ext>
            </a:extLst>
          </p:cNvPr>
          <p:cNvSpPr>
            <a:spLocks noGrp="1"/>
          </p:cNvSpPr>
          <p:nvPr>
            <p:ph type="chart" sz="quarter" idx="16"/>
          </p:nvPr>
        </p:nvSpPr>
        <p:spPr>
          <a:xfrm>
            <a:off x="6543368" y="1854200"/>
            <a:ext cx="5039032" cy="3060450"/>
          </a:xfrm>
        </p:spPr>
        <p:txBody>
          <a:bodyPr/>
          <a:lstStyle/>
          <a:p>
            <a:r>
              <a:rPr lang="en-US" noProof="0"/>
              <a:t>Click icon to add chart</a:t>
            </a:r>
            <a:endParaRPr lang="en-AU" noProof="0" dirty="0"/>
          </a:p>
        </p:txBody>
      </p:sp>
    </p:spTree>
    <p:extLst>
      <p:ext uri="{BB962C8B-B14F-4D97-AF65-F5344CB8AC3E}">
        <p14:creationId xmlns:p14="http://schemas.microsoft.com/office/powerpoint/2010/main" val="146077224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and flowchart_1">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1607233" y="1963137"/>
            <a:ext cx="8977536" cy="1465863"/>
          </a:xfrm>
          <a:prstGeom prst="round2DiagRect">
            <a:avLst>
              <a:gd name="adj1" fmla="val 0"/>
              <a:gd name="adj2" fmla="val 19147"/>
            </a:avLst>
          </a:prstGeom>
          <a:solidFill>
            <a:schemeClr val="tx2"/>
          </a:solidFill>
        </p:spPr>
        <p:txBody>
          <a:bodyPr bIns="72000" anchor="ctr" anchorCtr="0"/>
          <a:lstStyle>
            <a:lvl1pPr algn="ctr">
              <a:defRPr sz="2000" b="1">
                <a:solidFill>
                  <a:schemeClr val="bg2"/>
                </a:solidFill>
              </a:defRPr>
            </a:lvl1pPr>
          </a:lstStyle>
          <a:p>
            <a:pPr lvl="0"/>
            <a:r>
              <a:rPr lang="en-US" noProof="0"/>
              <a:t>Click to edit Master text styles</a:t>
            </a:r>
          </a:p>
        </p:txBody>
      </p:sp>
      <p:sp>
        <p:nvSpPr>
          <p:cNvPr id="6" name="Text Placeholder 6">
            <a:extLst>
              <a:ext uri="{FF2B5EF4-FFF2-40B4-BE49-F238E27FC236}">
                <a16:creationId xmlns:a16="http://schemas.microsoft.com/office/drawing/2014/main" id="{FB2C1AD6-D2D5-E09D-CE10-6B17B810D44C}"/>
              </a:ext>
            </a:extLst>
          </p:cNvPr>
          <p:cNvSpPr>
            <a:spLocks noGrp="1"/>
          </p:cNvSpPr>
          <p:nvPr>
            <p:ph type="body" sz="quarter" idx="14"/>
          </p:nvPr>
        </p:nvSpPr>
        <p:spPr>
          <a:xfrm>
            <a:off x="1607233" y="4433752"/>
            <a:ext cx="4108940" cy="1755175"/>
          </a:xfrm>
          <a:prstGeom prst="roundRect">
            <a:avLst>
              <a:gd name="adj" fmla="val 12675"/>
            </a:avLst>
          </a:prstGeom>
          <a:solidFill>
            <a:schemeClr val="accent1"/>
          </a:solidFill>
        </p:spPr>
        <p:txBody>
          <a:bodyPr lIns="252000" tIns="144000" rIns="252000" bIns="180000" anchor="ctr" anchorCtr="0"/>
          <a:lstStyle>
            <a:lvl1pPr algn="ctr">
              <a:defRPr sz="2000" b="0">
                <a:solidFill>
                  <a:schemeClr val="bg2"/>
                </a:solidFill>
              </a:defRPr>
            </a:lvl1pPr>
            <a:lvl2pPr algn="ctr">
              <a:defRPr>
                <a:solidFill>
                  <a:schemeClr val="bg2"/>
                </a:solidFill>
              </a:defRPr>
            </a:lvl2pPr>
            <a:lvl3pPr algn="ct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stStyle>
          <a:p>
            <a:pPr lvl="0"/>
            <a:r>
              <a:rPr lang="en-US" noProof="0"/>
              <a:t>Click to edit Master text styles</a:t>
            </a:r>
          </a:p>
        </p:txBody>
      </p:sp>
      <p:sp>
        <p:nvSpPr>
          <p:cNvPr id="16" name="Text Placeholder 6">
            <a:extLst>
              <a:ext uri="{FF2B5EF4-FFF2-40B4-BE49-F238E27FC236}">
                <a16:creationId xmlns:a16="http://schemas.microsoft.com/office/drawing/2014/main" id="{1E39AD2B-8397-AE4A-3A45-E5731F21DE8B}"/>
              </a:ext>
            </a:extLst>
          </p:cNvPr>
          <p:cNvSpPr>
            <a:spLocks noGrp="1"/>
          </p:cNvSpPr>
          <p:nvPr>
            <p:ph type="body" sz="quarter" idx="15"/>
          </p:nvPr>
        </p:nvSpPr>
        <p:spPr>
          <a:xfrm>
            <a:off x="6475829" y="4433752"/>
            <a:ext cx="4108940" cy="1755175"/>
          </a:xfrm>
          <a:prstGeom prst="roundRect">
            <a:avLst>
              <a:gd name="adj" fmla="val 12675"/>
            </a:avLst>
          </a:prstGeom>
          <a:solidFill>
            <a:schemeClr val="accent1"/>
          </a:solidFill>
        </p:spPr>
        <p:txBody>
          <a:bodyPr lIns="252000" tIns="144000" rIns="252000" bIns="180000" anchor="ctr" anchorCtr="0"/>
          <a:lstStyle>
            <a:lvl1pPr algn="ctr">
              <a:defRPr sz="2000" b="0">
                <a:solidFill>
                  <a:schemeClr val="bg2"/>
                </a:solidFill>
              </a:defRPr>
            </a:lvl1pPr>
            <a:lvl2pPr algn="ctr">
              <a:defRPr>
                <a:solidFill>
                  <a:schemeClr val="bg2"/>
                </a:solidFill>
              </a:defRPr>
            </a:lvl2pPr>
            <a:lvl3pPr algn="ct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stStyle>
          <a:p>
            <a:pPr lvl="0"/>
            <a:r>
              <a:rPr lang="en-US" noProof="0"/>
              <a:t>Click to edit Master text styles</a:t>
            </a:r>
          </a:p>
        </p:txBody>
      </p:sp>
      <p:cxnSp>
        <p:nvCxnSpPr>
          <p:cNvPr id="18" name="Connector: Elbow 17">
            <a:extLst>
              <a:ext uri="{FF2B5EF4-FFF2-40B4-BE49-F238E27FC236}">
                <a16:creationId xmlns:a16="http://schemas.microsoft.com/office/drawing/2014/main" id="{6B39E583-648A-4212-EFAA-46C5A0DBBD8F}"/>
              </a:ext>
            </a:extLst>
          </p:cNvPr>
          <p:cNvCxnSpPr>
            <a:cxnSpLocks/>
            <a:stCxn id="7" idx="1"/>
            <a:endCxn id="6" idx="0"/>
          </p:cNvCxnSpPr>
          <p:nvPr userDrawn="1"/>
        </p:nvCxnSpPr>
        <p:spPr>
          <a:xfrm rot="5400000">
            <a:off x="4376476" y="2714227"/>
            <a:ext cx="1004752" cy="2434298"/>
          </a:xfrm>
          <a:prstGeom prst="bentConnector3">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32969422-F30B-E687-2DD9-F43EA3BD79ED}"/>
              </a:ext>
            </a:extLst>
          </p:cNvPr>
          <p:cNvCxnSpPr>
            <a:cxnSpLocks/>
            <a:stCxn id="7" idx="1"/>
            <a:endCxn id="16" idx="0"/>
          </p:cNvCxnSpPr>
          <p:nvPr userDrawn="1"/>
        </p:nvCxnSpPr>
        <p:spPr>
          <a:xfrm rot="16200000" flipH="1">
            <a:off x="6810774" y="2714227"/>
            <a:ext cx="1004752" cy="2434298"/>
          </a:xfrm>
          <a:prstGeom prst="bentConnector3">
            <a:avLst/>
          </a:prstGeom>
          <a:ln w="12700">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78963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flowchart_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1524000" y="1907381"/>
            <a:ext cx="9144000" cy="1521619"/>
          </a:xfrm>
          <a:prstGeom prst="round2DiagRect">
            <a:avLst>
              <a:gd name="adj1" fmla="val 0"/>
              <a:gd name="adj2" fmla="val 19147"/>
            </a:avLst>
          </a:prstGeom>
          <a:solidFill>
            <a:schemeClr val="accent6"/>
          </a:solidFill>
        </p:spPr>
        <p:txBody>
          <a:bodyPr bIns="72000" anchor="ctr" anchorCtr="0"/>
          <a:lstStyle>
            <a:lvl1pPr algn="ctr">
              <a:defRPr sz="2000" b="1">
                <a:solidFill>
                  <a:schemeClr val="accent1"/>
                </a:solidFill>
              </a:defRPr>
            </a:lvl1pPr>
          </a:lstStyle>
          <a:p>
            <a:pPr lvl="0"/>
            <a:r>
              <a:rPr lang="en-US" noProof="0"/>
              <a:t>Click to edit Master text styles</a:t>
            </a:r>
          </a:p>
        </p:txBody>
      </p:sp>
      <p:cxnSp>
        <p:nvCxnSpPr>
          <p:cNvPr id="18" name="Connector: Elbow 17">
            <a:extLst>
              <a:ext uri="{FF2B5EF4-FFF2-40B4-BE49-F238E27FC236}">
                <a16:creationId xmlns:a16="http://schemas.microsoft.com/office/drawing/2014/main" id="{6B39E583-648A-4212-EFAA-46C5A0DBBD8F}"/>
              </a:ext>
            </a:extLst>
          </p:cNvPr>
          <p:cNvCxnSpPr>
            <a:cxnSpLocks/>
            <a:stCxn id="7" idx="1"/>
            <a:endCxn id="9" idx="0"/>
          </p:cNvCxnSpPr>
          <p:nvPr userDrawn="1"/>
        </p:nvCxnSpPr>
        <p:spPr>
          <a:xfrm rot="5400000">
            <a:off x="3625613" y="2073037"/>
            <a:ext cx="1114425" cy="3826351"/>
          </a:xfrm>
          <a:prstGeom prst="bentConnector3">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32969422-F30B-E687-2DD9-F43EA3BD79ED}"/>
              </a:ext>
            </a:extLst>
          </p:cNvPr>
          <p:cNvCxnSpPr>
            <a:cxnSpLocks/>
            <a:stCxn id="7" idx="1"/>
            <a:endCxn id="11" idx="0"/>
          </p:cNvCxnSpPr>
          <p:nvPr userDrawn="1"/>
        </p:nvCxnSpPr>
        <p:spPr>
          <a:xfrm rot="16200000" flipH="1">
            <a:off x="7451964" y="2073036"/>
            <a:ext cx="1114425" cy="3826352"/>
          </a:xfrm>
          <a:prstGeom prst="bentConnector3">
            <a:avLst/>
          </a:prstGeom>
          <a:ln w="127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F6D8811-E8AB-797C-411D-1EF12A41E544}"/>
              </a:ext>
            </a:extLst>
          </p:cNvPr>
          <p:cNvSpPr>
            <a:spLocks noGrp="1"/>
          </p:cNvSpPr>
          <p:nvPr>
            <p:ph type="body" sz="quarter" idx="14"/>
          </p:nvPr>
        </p:nvSpPr>
        <p:spPr>
          <a:xfrm>
            <a:off x="609600"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sp>
        <p:nvSpPr>
          <p:cNvPr id="10" name="Text Placeholder 8">
            <a:extLst>
              <a:ext uri="{FF2B5EF4-FFF2-40B4-BE49-F238E27FC236}">
                <a16:creationId xmlns:a16="http://schemas.microsoft.com/office/drawing/2014/main" id="{F6028025-A3A1-C1B1-9DD7-902F513A06A0}"/>
              </a:ext>
            </a:extLst>
          </p:cNvPr>
          <p:cNvSpPr>
            <a:spLocks noGrp="1"/>
          </p:cNvSpPr>
          <p:nvPr>
            <p:ph type="body" sz="quarter" idx="15"/>
          </p:nvPr>
        </p:nvSpPr>
        <p:spPr>
          <a:xfrm>
            <a:off x="4435950"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sp>
        <p:nvSpPr>
          <p:cNvPr id="11" name="Text Placeholder 8">
            <a:extLst>
              <a:ext uri="{FF2B5EF4-FFF2-40B4-BE49-F238E27FC236}">
                <a16:creationId xmlns:a16="http://schemas.microsoft.com/office/drawing/2014/main" id="{E05147A2-84A6-2BE5-4244-6FEC411B8032}"/>
              </a:ext>
            </a:extLst>
          </p:cNvPr>
          <p:cNvSpPr>
            <a:spLocks noGrp="1"/>
          </p:cNvSpPr>
          <p:nvPr>
            <p:ph type="body" sz="quarter" idx="16"/>
          </p:nvPr>
        </p:nvSpPr>
        <p:spPr>
          <a:xfrm>
            <a:off x="8262303" y="4543425"/>
            <a:ext cx="3320097" cy="1701258"/>
          </a:xfrm>
          <a:prstGeom prst="roundRect">
            <a:avLst/>
          </a:prstGeom>
          <a:ln>
            <a:solidFill>
              <a:schemeClr val="accent1"/>
            </a:solidFill>
          </a:ln>
        </p:spPr>
        <p:txBody>
          <a:bodyPr lIns="288000" tIns="180000" rIns="288000" bIns="216000" anchor="ctr" anchorCtr="0"/>
          <a:lstStyle>
            <a:lvl1pPr algn="ctr">
              <a:defRPr sz="1800"/>
            </a:lvl1pPr>
          </a:lstStyle>
          <a:p>
            <a:pPr lvl="0"/>
            <a:r>
              <a:rPr lang="en-US" noProof="0"/>
              <a:t>Click to edit Master text styles</a:t>
            </a:r>
          </a:p>
        </p:txBody>
      </p:sp>
      <p:cxnSp>
        <p:nvCxnSpPr>
          <p:cNvPr id="15" name="Straight Arrow Connector 14">
            <a:extLst>
              <a:ext uri="{FF2B5EF4-FFF2-40B4-BE49-F238E27FC236}">
                <a16:creationId xmlns:a16="http://schemas.microsoft.com/office/drawing/2014/main" id="{B88326C4-B24F-2A6B-C3CF-BB1D87F94CB1}"/>
              </a:ext>
            </a:extLst>
          </p:cNvPr>
          <p:cNvCxnSpPr>
            <a:cxnSpLocks/>
            <a:stCxn id="7" idx="1"/>
            <a:endCxn id="10" idx="0"/>
          </p:cNvCxnSpPr>
          <p:nvPr userDrawn="1"/>
        </p:nvCxnSpPr>
        <p:spPr>
          <a:xfrm flipH="1">
            <a:off x="6095999" y="3429000"/>
            <a:ext cx="1" cy="11144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6352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and flowchart_3">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9" name="Text Placeholder 8">
            <a:extLst>
              <a:ext uri="{FF2B5EF4-FFF2-40B4-BE49-F238E27FC236}">
                <a16:creationId xmlns:a16="http://schemas.microsoft.com/office/drawing/2014/main" id="{2F6D8811-E8AB-797C-411D-1EF12A41E544}"/>
              </a:ext>
            </a:extLst>
          </p:cNvPr>
          <p:cNvSpPr>
            <a:spLocks noGrp="1"/>
          </p:cNvSpPr>
          <p:nvPr>
            <p:ph type="body" sz="quarter" idx="14"/>
          </p:nvPr>
        </p:nvSpPr>
        <p:spPr>
          <a:xfrm>
            <a:off x="609601"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10" name="Text Placeholder 8">
            <a:extLst>
              <a:ext uri="{FF2B5EF4-FFF2-40B4-BE49-F238E27FC236}">
                <a16:creationId xmlns:a16="http://schemas.microsoft.com/office/drawing/2014/main" id="{F6028025-A3A1-C1B1-9DD7-902F513A06A0}"/>
              </a:ext>
            </a:extLst>
          </p:cNvPr>
          <p:cNvSpPr>
            <a:spLocks noGrp="1"/>
          </p:cNvSpPr>
          <p:nvPr>
            <p:ph type="body" sz="quarter" idx="15"/>
          </p:nvPr>
        </p:nvSpPr>
        <p:spPr>
          <a:xfrm>
            <a:off x="2319624" y="1803637"/>
            <a:ext cx="7552752" cy="1288077"/>
          </a:xfrm>
          <a:prstGeom prst="roundRect">
            <a:avLst/>
          </a:prstGeom>
          <a:solidFill>
            <a:schemeClr val="bg2"/>
          </a:solidFill>
          <a:ln>
            <a:noFill/>
          </a:ln>
        </p:spPr>
        <p:txBody>
          <a:bodyPr lIns="288000" tIns="180000" rIns="288000" bIns="216000" anchor="ctr" anchorCtr="0"/>
          <a:lstStyle>
            <a:lvl1pPr algn="ctr">
              <a:defRPr sz="1800" b="1">
                <a:solidFill>
                  <a:schemeClr val="accent1"/>
                </a:solidFill>
              </a:defRPr>
            </a:lvl1pPr>
          </a:lstStyle>
          <a:p>
            <a:pPr lvl="0"/>
            <a:r>
              <a:rPr lang="en-US" noProof="0"/>
              <a:t>Click to edit Master text styles</a:t>
            </a:r>
          </a:p>
        </p:txBody>
      </p:sp>
      <p:sp>
        <p:nvSpPr>
          <p:cNvPr id="21" name="Text Placeholder 32">
            <a:extLst>
              <a:ext uri="{FF2B5EF4-FFF2-40B4-BE49-F238E27FC236}">
                <a16:creationId xmlns:a16="http://schemas.microsoft.com/office/drawing/2014/main" id="{3EAFA581-4D1C-82E8-801F-42A44FE6ACC1}"/>
              </a:ext>
            </a:extLst>
          </p:cNvPr>
          <p:cNvSpPr>
            <a:spLocks noGrp="1"/>
          </p:cNvSpPr>
          <p:nvPr>
            <p:ph type="body" sz="quarter" idx="20" hasCustomPrompt="1"/>
          </p:nvPr>
        </p:nvSpPr>
        <p:spPr>
          <a:xfrm>
            <a:off x="1529051"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dirty="0"/>
              <a:t>01</a:t>
            </a:r>
          </a:p>
        </p:txBody>
      </p:sp>
      <p:sp>
        <p:nvSpPr>
          <p:cNvPr id="22" name="Text Placeholder 8">
            <a:extLst>
              <a:ext uri="{FF2B5EF4-FFF2-40B4-BE49-F238E27FC236}">
                <a16:creationId xmlns:a16="http://schemas.microsoft.com/office/drawing/2014/main" id="{05DF88C5-7C50-9B47-DE9F-D312B24F6D4C}"/>
              </a:ext>
            </a:extLst>
          </p:cNvPr>
          <p:cNvSpPr>
            <a:spLocks noGrp="1"/>
          </p:cNvSpPr>
          <p:nvPr>
            <p:ph type="body" sz="quarter" idx="21"/>
          </p:nvPr>
        </p:nvSpPr>
        <p:spPr>
          <a:xfrm>
            <a:off x="3413462"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3" name="Text Placeholder 32">
            <a:extLst>
              <a:ext uri="{FF2B5EF4-FFF2-40B4-BE49-F238E27FC236}">
                <a16:creationId xmlns:a16="http://schemas.microsoft.com/office/drawing/2014/main" id="{54BF21BC-4B3E-4E4F-D9E9-73D2359FCBB3}"/>
              </a:ext>
            </a:extLst>
          </p:cNvPr>
          <p:cNvSpPr>
            <a:spLocks noGrp="1"/>
          </p:cNvSpPr>
          <p:nvPr>
            <p:ph type="body" sz="quarter" idx="22" hasCustomPrompt="1"/>
          </p:nvPr>
        </p:nvSpPr>
        <p:spPr>
          <a:xfrm>
            <a:off x="4332913"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dirty="0"/>
              <a:t>02</a:t>
            </a:r>
          </a:p>
        </p:txBody>
      </p:sp>
      <p:sp>
        <p:nvSpPr>
          <p:cNvPr id="24" name="Text Placeholder 8">
            <a:extLst>
              <a:ext uri="{FF2B5EF4-FFF2-40B4-BE49-F238E27FC236}">
                <a16:creationId xmlns:a16="http://schemas.microsoft.com/office/drawing/2014/main" id="{DA7732C0-AD86-0707-F01F-72E4B8B0176B}"/>
              </a:ext>
            </a:extLst>
          </p:cNvPr>
          <p:cNvSpPr>
            <a:spLocks noGrp="1"/>
          </p:cNvSpPr>
          <p:nvPr>
            <p:ph type="body" sz="quarter" idx="23"/>
          </p:nvPr>
        </p:nvSpPr>
        <p:spPr>
          <a:xfrm>
            <a:off x="6217323"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5" name="Text Placeholder 32">
            <a:extLst>
              <a:ext uri="{FF2B5EF4-FFF2-40B4-BE49-F238E27FC236}">
                <a16:creationId xmlns:a16="http://schemas.microsoft.com/office/drawing/2014/main" id="{A188CF23-03A5-4ADC-555C-ADDE9EDD1DB4}"/>
              </a:ext>
            </a:extLst>
          </p:cNvPr>
          <p:cNvSpPr>
            <a:spLocks noGrp="1"/>
          </p:cNvSpPr>
          <p:nvPr>
            <p:ph type="body" sz="quarter" idx="24" hasCustomPrompt="1"/>
          </p:nvPr>
        </p:nvSpPr>
        <p:spPr>
          <a:xfrm>
            <a:off x="7136775"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dirty="0"/>
              <a:t>03</a:t>
            </a:r>
          </a:p>
        </p:txBody>
      </p:sp>
      <p:sp>
        <p:nvSpPr>
          <p:cNvPr id="26" name="Text Placeholder 8">
            <a:extLst>
              <a:ext uri="{FF2B5EF4-FFF2-40B4-BE49-F238E27FC236}">
                <a16:creationId xmlns:a16="http://schemas.microsoft.com/office/drawing/2014/main" id="{7672DB37-C783-2528-1409-51705F18102E}"/>
              </a:ext>
            </a:extLst>
          </p:cNvPr>
          <p:cNvSpPr>
            <a:spLocks noGrp="1"/>
          </p:cNvSpPr>
          <p:nvPr>
            <p:ph type="body" sz="quarter" idx="25"/>
          </p:nvPr>
        </p:nvSpPr>
        <p:spPr>
          <a:xfrm>
            <a:off x="9021185" y="4352925"/>
            <a:ext cx="2561214" cy="2505074"/>
          </a:xfrm>
          <a:prstGeom prst="round2SameRect">
            <a:avLst>
              <a:gd name="adj1" fmla="val 13179"/>
              <a:gd name="adj2" fmla="val 0"/>
            </a:avLst>
          </a:prstGeom>
          <a:solidFill>
            <a:schemeClr val="accent5"/>
          </a:solidFill>
          <a:ln>
            <a:noFill/>
          </a:ln>
          <a:effectLst>
            <a:outerShdw blurRad="63500" sx="102000" sy="102000" algn="ctr" rotWithShape="0">
              <a:schemeClr val="accent5">
                <a:lumMod val="25000"/>
                <a:alpha val="10000"/>
              </a:schemeClr>
            </a:outerShdw>
          </a:effectLst>
        </p:spPr>
        <p:txBody>
          <a:bodyPr lIns="216000" tIns="180000" rIns="216000" bIns="540000" anchor="t" anchorCtr="0"/>
          <a:lstStyle>
            <a:lvl1pPr algn="ctr">
              <a:defRPr sz="1800"/>
            </a:lvl1pPr>
          </a:lstStyle>
          <a:p>
            <a:pPr lvl="0"/>
            <a:r>
              <a:rPr lang="en-US" noProof="0"/>
              <a:t>Click to edit Master text styles</a:t>
            </a:r>
          </a:p>
        </p:txBody>
      </p:sp>
      <p:sp>
        <p:nvSpPr>
          <p:cNvPr id="27" name="Text Placeholder 32">
            <a:extLst>
              <a:ext uri="{FF2B5EF4-FFF2-40B4-BE49-F238E27FC236}">
                <a16:creationId xmlns:a16="http://schemas.microsoft.com/office/drawing/2014/main" id="{FFC9AFCB-8FA1-82E0-A504-7807D83B2A5E}"/>
              </a:ext>
            </a:extLst>
          </p:cNvPr>
          <p:cNvSpPr>
            <a:spLocks noGrp="1"/>
          </p:cNvSpPr>
          <p:nvPr>
            <p:ph type="body" sz="quarter" idx="26" hasCustomPrompt="1"/>
          </p:nvPr>
        </p:nvSpPr>
        <p:spPr>
          <a:xfrm>
            <a:off x="9940636" y="3646985"/>
            <a:ext cx="722313" cy="422060"/>
          </a:xfrm>
        </p:spPr>
        <p:txBody>
          <a:bodyPr bIns="108000" anchor="ctr" anchorCtr="0"/>
          <a:lstStyle>
            <a:lvl1pPr algn="ctr">
              <a:defRPr sz="2400" b="1">
                <a:solidFill>
                  <a:schemeClr val="accent1"/>
                </a:solidFill>
              </a:defRPr>
            </a:lvl1pPr>
            <a:lvl2pPr algn="ctr">
              <a:defRPr/>
            </a:lvl2pPr>
          </a:lstStyle>
          <a:p>
            <a:pPr lvl="0"/>
            <a:r>
              <a:rPr lang="en-AU" noProof="0" dirty="0"/>
              <a:t>04</a:t>
            </a:r>
          </a:p>
        </p:txBody>
      </p:sp>
      <p:cxnSp>
        <p:nvCxnSpPr>
          <p:cNvPr id="29" name="Connector: Elbow 28">
            <a:extLst>
              <a:ext uri="{FF2B5EF4-FFF2-40B4-BE49-F238E27FC236}">
                <a16:creationId xmlns:a16="http://schemas.microsoft.com/office/drawing/2014/main" id="{B1EF1CFB-38A1-37E2-BB13-7D0A7242B343}"/>
              </a:ext>
            </a:extLst>
          </p:cNvPr>
          <p:cNvCxnSpPr>
            <a:stCxn id="10" idx="2"/>
            <a:endCxn id="21" idx="0"/>
          </p:cNvCxnSpPr>
          <p:nvPr userDrawn="1"/>
        </p:nvCxnSpPr>
        <p:spPr>
          <a:xfrm rot="5400000">
            <a:off x="3715469" y="1266453"/>
            <a:ext cx="555271" cy="420579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C2D56B09-9C4B-12F9-5FB2-3E82B23845ED}"/>
              </a:ext>
            </a:extLst>
          </p:cNvPr>
          <p:cNvCxnSpPr>
            <a:stCxn id="10" idx="2"/>
            <a:endCxn id="23" idx="0"/>
          </p:cNvCxnSpPr>
          <p:nvPr userDrawn="1"/>
        </p:nvCxnSpPr>
        <p:spPr>
          <a:xfrm rot="5400000">
            <a:off x="5117400" y="2668384"/>
            <a:ext cx="555271" cy="1401930"/>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2AF5FBC1-C81A-76FD-BADE-DAA0D9BE6F78}"/>
              </a:ext>
            </a:extLst>
          </p:cNvPr>
          <p:cNvCxnSpPr>
            <a:stCxn id="10" idx="2"/>
            <a:endCxn id="25" idx="0"/>
          </p:cNvCxnSpPr>
          <p:nvPr userDrawn="1"/>
        </p:nvCxnSpPr>
        <p:spPr>
          <a:xfrm rot="16200000" flipH="1">
            <a:off x="6519331" y="2668383"/>
            <a:ext cx="555271" cy="140193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2160C9E-D2ED-CA87-A460-4E0525C917A0}"/>
              </a:ext>
            </a:extLst>
          </p:cNvPr>
          <p:cNvCxnSpPr>
            <a:stCxn id="10" idx="2"/>
            <a:endCxn id="27" idx="0"/>
          </p:cNvCxnSpPr>
          <p:nvPr userDrawn="1"/>
        </p:nvCxnSpPr>
        <p:spPr>
          <a:xfrm rot="16200000" flipH="1">
            <a:off x="7921261" y="1266452"/>
            <a:ext cx="555271" cy="420579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B73287E-D6C9-E210-3A57-D87B2E8F5C38}"/>
              </a:ext>
            </a:extLst>
          </p:cNvPr>
          <p:cNvCxnSpPr>
            <a:cxnSpLocks/>
            <a:stCxn id="21" idx="2"/>
            <a:endCxn id="9" idx="3"/>
          </p:cNvCxnSpPr>
          <p:nvPr userDrawn="1"/>
        </p:nvCxnSpPr>
        <p:spPr>
          <a:xfrm>
            <a:off x="1890208" y="4069045"/>
            <a:ext cx="0"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E20CD8C-785A-5581-CB20-02F0C9E1D09B}"/>
              </a:ext>
            </a:extLst>
          </p:cNvPr>
          <p:cNvCxnSpPr>
            <a:cxnSpLocks/>
            <a:stCxn id="23" idx="2"/>
            <a:endCxn id="22" idx="3"/>
          </p:cNvCxnSpPr>
          <p:nvPr userDrawn="1"/>
        </p:nvCxnSpPr>
        <p:spPr>
          <a:xfrm flipH="1">
            <a:off x="4694069" y="4069045"/>
            <a:ext cx="1"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924D856E-3CA9-0FE6-952A-61F1BC120D01}"/>
              </a:ext>
            </a:extLst>
          </p:cNvPr>
          <p:cNvCxnSpPr>
            <a:cxnSpLocks/>
            <a:stCxn id="25" idx="2"/>
            <a:endCxn id="24" idx="3"/>
          </p:cNvCxnSpPr>
          <p:nvPr userDrawn="1"/>
        </p:nvCxnSpPr>
        <p:spPr>
          <a:xfrm flipH="1">
            <a:off x="7497930" y="4069045"/>
            <a:ext cx="2" cy="28388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286AA715-ACCA-F08C-9149-9C1CA6CFAF1D}"/>
              </a:ext>
            </a:extLst>
          </p:cNvPr>
          <p:cNvCxnSpPr>
            <a:cxnSpLocks/>
            <a:stCxn id="27" idx="2"/>
            <a:endCxn id="26" idx="3"/>
          </p:cNvCxnSpPr>
          <p:nvPr userDrawn="1"/>
        </p:nvCxnSpPr>
        <p:spPr>
          <a:xfrm flipH="1">
            <a:off x="10301792" y="4069045"/>
            <a:ext cx="1" cy="28388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65837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and flowchar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5A5E-E81F-2944-8831-5C3851A617A9}"/>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F2D3525B-6FDF-66B8-5242-C118ECB02C8D}"/>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57CB162D-1255-E8B9-9073-DA3B93AA3FA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8CF3EB84-7B28-D164-B6E4-72154FB5FA6E}"/>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7" name="Text Placeholder 6">
            <a:extLst>
              <a:ext uri="{FF2B5EF4-FFF2-40B4-BE49-F238E27FC236}">
                <a16:creationId xmlns:a16="http://schemas.microsoft.com/office/drawing/2014/main" id="{1919453C-F9A7-D98A-7B7C-24DDFB699331}"/>
              </a:ext>
            </a:extLst>
          </p:cNvPr>
          <p:cNvSpPr>
            <a:spLocks noGrp="1"/>
          </p:cNvSpPr>
          <p:nvPr>
            <p:ph type="body" sz="quarter" idx="13"/>
          </p:nvPr>
        </p:nvSpPr>
        <p:spPr>
          <a:xfrm>
            <a:off x="4806065" y="2785255"/>
            <a:ext cx="2579871" cy="2579871"/>
          </a:xfrm>
          <a:prstGeom prst="ellipse">
            <a:avLst/>
          </a:prstGeom>
          <a:solidFill>
            <a:schemeClr val="accent1"/>
          </a:solidFill>
        </p:spPr>
        <p:txBody>
          <a:bodyPr anchor="ctr" anchorCtr="0"/>
          <a:lstStyle>
            <a:lvl1pPr algn="ctr">
              <a:defRPr sz="2000" b="1">
                <a:solidFill>
                  <a:schemeClr val="bg2"/>
                </a:solidFill>
              </a:defRPr>
            </a:lvl1pPr>
          </a:lstStyle>
          <a:p>
            <a:pPr lvl="0"/>
            <a:r>
              <a:rPr lang="en-US" noProof="0"/>
              <a:t>Click to edit Master text styles</a:t>
            </a:r>
          </a:p>
        </p:txBody>
      </p:sp>
      <p:sp>
        <p:nvSpPr>
          <p:cNvPr id="8" name="Oval 7">
            <a:extLst>
              <a:ext uri="{FF2B5EF4-FFF2-40B4-BE49-F238E27FC236}">
                <a16:creationId xmlns:a16="http://schemas.microsoft.com/office/drawing/2014/main" id="{ED7B5E75-7C7A-234F-CE34-FF217B3C8407}"/>
              </a:ext>
            </a:extLst>
          </p:cNvPr>
          <p:cNvSpPr/>
          <p:nvPr userDrawn="1"/>
        </p:nvSpPr>
        <p:spPr>
          <a:xfrm>
            <a:off x="4576354" y="2555965"/>
            <a:ext cx="3039292" cy="3039292"/>
          </a:xfrm>
          <a:prstGeom prst="ellipse">
            <a:avLst/>
          </a:prstGeom>
          <a:noFill/>
          <a:ln w="12700" cap="rnd">
            <a:solidFill>
              <a:schemeClr val="accent6">
                <a:lumMod val="75000"/>
              </a:schemeClr>
            </a:solidFill>
            <a:prstDash val="sys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cxnSp>
        <p:nvCxnSpPr>
          <p:cNvPr id="9" name="Straight Arrow Connector 8">
            <a:extLst>
              <a:ext uri="{FF2B5EF4-FFF2-40B4-BE49-F238E27FC236}">
                <a16:creationId xmlns:a16="http://schemas.microsoft.com/office/drawing/2014/main" id="{E0183AF5-E277-E89F-505E-E0B9AA331B73}"/>
              </a:ext>
            </a:extLst>
          </p:cNvPr>
          <p:cNvCxnSpPr>
            <a:cxnSpLocks/>
            <a:endCxn id="8" idx="1"/>
          </p:cNvCxnSpPr>
          <p:nvPr userDrawn="1"/>
        </p:nvCxnSpPr>
        <p:spPr>
          <a:xfrm>
            <a:off x="3814763" y="2612844"/>
            <a:ext cx="1206685" cy="38821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2312A56-1BF7-541B-6CA0-531034546194}"/>
              </a:ext>
            </a:extLst>
          </p:cNvPr>
          <p:cNvCxnSpPr>
            <a:cxnSpLocks/>
            <a:endCxn id="8" idx="2"/>
          </p:cNvCxnSpPr>
          <p:nvPr userDrawn="1"/>
        </p:nvCxnSpPr>
        <p:spPr>
          <a:xfrm flipV="1">
            <a:off x="3814763" y="4075611"/>
            <a:ext cx="761591" cy="420"/>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6EEFA3E-F12A-BB75-7990-16E1CC1B8599}"/>
              </a:ext>
            </a:extLst>
          </p:cNvPr>
          <p:cNvCxnSpPr>
            <a:cxnSpLocks/>
            <a:endCxn id="8" idx="3"/>
          </p:cNvCxnSpPr>
          <p:nvPr userDrawn="1"/>
        </p:nvCxnSpPr>
        <p:spPr>
          <a:xfrm flipV="1">
            <a:off x="3814763" y="5150163"/>
            <a:ext cx="1206685" cy="38905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F56E81D-1533-71F6-2AD9-D39B558627EB}"/>
              </a:ext>
            </a:extLst>
          </p:cNvPr>
          <p:cNvCxnSpPr>
            <a:cxnSpLocks/>
            <a:endCxn id="8" idx="7"/>
          </p:cNvCxnSpPr>
          <p:nvPr userDrawn="1"/>
        </p:nvCxnSpPr>
        <p:spPr>
          <a:xfrm flipH="1">
            <a:off x="7170552" y="2612844"/>
            <a:ext cx="1206685" cy="38821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FC4397D-6CEB-92A1-D2FE-162A83D1AA00}"/>
              </a:ext>
            </a:extLst>
          </p:cNvPr>
          <p:cNvCxnSpPr>
            <a:cxnSpLocks/>
            <a:endCxn id="8" idx="6"/>
          </p:cNvCxnSpPr>
          <p:nvPr userDrawn="1"/>
        </p:nvCxnSpPr>
        <p:spPr>
          <a:xfrm flipH="1" flipV="1">
            <a:off x="7615646" y="4075611"/>
            <a:ext cx="761591" cy="420"/>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EA71D6D-DF13-9B46-5D4B-AE5108F8884F}"/>
              </a:ext>
            </a:extLst>
          </p:cNvPr>
          <p:cNvCxnSpPr>
            <a:cxnSpLocks/>
            <a:endCxn id="8" idx="5"/>
          </p:cNvCxnSpPr>
          <p:nvPr userDrawn="1"/>
        </p:nvCxnSpPr>
        <p:spPr>
          <a:xfrm flipH="1" flipV="1">
            <a:off x="7170552" y="5150163"/>
            <a:ext cx="1206685" cy="389055"/>
          </a:xfrm>
          <a:prstGeom prst="straightConnector1">
            <a:avLst/>
          </a:prstGeom>
          <a:ln w="12700" cap="rnd">
            <a:tailEnd type="oval" w="lg" len="lg"/>
          </a:ln>
        </p:spPr>
        <p:style>
          <a:lnRef idx="2">
            <a:schemeClr val="accent1"/>
          </a:lnRef>
          <a:fillRef idx="0">
            <a:schemeClr val="accent1"/>
          </a:fillRef>
          <a:effectRef idx="1">
            <a:schemeClr val="accent1"/>
          </a:effectRef>
          <a:fontRef idx="minor">
            <a:schemeClr val="tx1"/>
          </a:fontRef>
        </p:style>
      </p:cxnSp>
      <p:sp>
        <p:nvSpPr>
          <p:cNvPr id="15" name="Text Placeholder 6">
            <a:extLst>
              <a:ext uri="{FF2B5EF4-FFF2-40B4-BE49-F238E27FC236}">
                <a16:creationId xmlns:a16="http://schemas.microsoft.com/office/drawing/2014/main" id="{D926B07E-F5AB-5EB8-28F4-7512D50C0506}"/>
              </a:ext>
            </a:extLst>
          </p:cNvPr>
          <p:cNvSpPr>
            <a:spLocks noGrp="1"/>
          </p:cNvSpPr>
          <p:nvPr>
            <p:ph type="body" sz="quarter" idx="14"/>
          </p:nvPr>
        </p:nvSpPr>
        <p:spPr>
          <a:xfrm>
            <a:off x="609600" y="3510044"/>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1" name="Text Placeholder 6">
            <a:extLst>
              <a:ext uri="{FF2B5EF4-FFF2-40B4-BE49-F238E27FC236}">
                <a16:creationId xmlns:a16="http://schemas.microsoft.com/office/drawing/2014/main" id="{8862848B-7E77-74AC-2479-7D1B6E4987B9}"/>
              </a:ext>
            </a:extLst>
          </p:cNvPr>
          <p:cNvSpPr>
            <a:spLocks noGrp="1"/>
          </p:cNvSpPr>
          <p:nvPr>
            <p:ph type="body" sz="quarter" idx="15"/>
          </p:nvPr>
        </p:nvSpPr>
        <p:spPr>
          <a:xfrm>
            <a:off x="609600" y="204727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2" name="Text Placeholder 6">
            <a:extLst>
              <a:ext uri="{FF2B5EF4-FFF2-40B4-BE49-F238E27FC236}">
                <a16:creationId xmlns:a16="http://schemas.microsoft.com/office/drawing/2014/main" id="{4C03B366-1980-8162-F4C6-C61C5B3FBA2A}"/>
              </a:ext>
            </a:extLst>
          </p:cNvPr>
          <p:cNvSpPr>
            <a:spLocks noGrp="1"/>
          </p:cNvSpPr>
          <p:nvPr>
            <p:ph type="body" sz="quarter" idx="16"/>
          </p:nvPr>
        </p:nvSpPr>
        <p:spPr>
          <a:xfrm>
            <a:off x="609600" y="497729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3" name="Text Placeholder 6">
            <a:extLst>
              <a:ext uri="{FF2B5EF4-FFF2-40B4-BE49-F238E27FC236}">
                <a16:creationId xmlns:a16="http://schemas.microsoft.com/office/drawing/2014/main" id="{80AF0035-08B6-E544-9B4E-4209F236A4C9}"/>
              </a:ext>
            </a:extLst>
          </p:cNvPr>
          <p:cNvSpPr>
            <a:spLocks noGrp="1"/>
          </p:cNvSpPr>
          <p:nvPr>
            <p:ph type="body" sz="quarter" idx="17"/>
          </p:nvPr>
        </p:nvSpPr>
        <p:spPr>
          <a:xfrm>
            <a:off x="8377237" y="3510044"/>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4" name="Text Placeholder 6">
            <a:extLst>
              <a:ext uri="{FF2B5EF4-FFF2-40B4-BE49-F238E27FC236}">
                <a16:creationId xmlns:a16="http://schemas.microsoft.com/office/drawing/2014/main" id="{C9304830-2308-FAC5-EF4C-B979844454C5}"/>
              </a:ext>
            </a:extLst>
          </p:cNvPr>
          <p:cNvSpPr>
            <a:spLocks noGrp="1"/>
          </p:cNvSpPr>
          <p:nvPr>
            <p:ph type="body" sz="quarter" idx="18"/>
          </p:nvPr>
        </p:nvSpPr>
        <p:spPr>
          <a:xfrm>
            <a:off x="8377237" y="204727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
        <p:nvSpPr>
          <p:cNvPr id="25" name="Text Placeholder 6">
            <a:extLst>
              <a:ext uri="{FF2B5EF4-FFF2-40B4-BE49-F238E27FC236}">
                <a16:creationId xmlns:a16="http://schemas.microsoft.com/office/drawing/2014/main" id="{7772AB6B-AD7D-AA0B-2F08-48AD6BB437B2}"/>
              </a:ext>
            </a:extLst>
          </p:cNvPr>
          <p:cNvSpPr>
            <a:spLocks noGrp="1"/>
          </p:cNvSpPr>
          <p:nvPr>
            <p:ph type="body" sz="quarter" idx="19"/>
          </p:nvPr>
        </p:nvSpPr>
        <p:spPr>
          <a:xfrm>
            <a:off x="8377237" y="4977297"/>
            <a:ext cx="3205163" cy="1131133"/>
          </a:xfrm>
          <a:prstGeom prst="roundRect">
            <a:avLst>
              <a:gd name="adj" fmla="val 50000"/>
            </a:avLst>
          </a:prstGeom>
          <a:solidFill>
            <a:schemeClr val="accent6"/>
          </a:solidFill>
          <a:ln w="12700">
            <a:solidFill>
              <a:schemeClr val="accent1"/>
            </a:solidFill>
          </a:ln>
        </p:spPr>
        <p:txBody>
          <a:bodyPr anchor="ctr" anchorCtr="0"/>
          <a:lstStyle>
            <a:lvl1pPr algn="ctr">
              <a:lnSpc>
                <a:spcPct val="100000"/>
              </a:lnSpc>
              <a:defRPr sz="1600" b="1">
                <a:solidFill>
                  <a:schemeClr val="accent1"/>
                </a:solidFill>
              </a:defRPr>
            </a:lvl1pPr>
          </a:lstStyle>
          <a:p>
            <a:pPr lvl="0"/>
            <a:r>
              <a:rPr lang="en-US" noProof="0"/>
              <a:t>Click to edit Master text styles</a:t>
            </a:r>
          </a:p>
        </p:txBody>
      </p:sp>
    </p:spTree>
    <p:extLst>
      <p:ext uri="{BB962C8B-B14F-4D97-AF65-F5344CB8AC3E}">
        <p14:creationId xmlns:p14="http://schemas.microsoft.com/office/powerpoint/2010/main" val="206926883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E903FD-CAA0-47AE-9989-811B01386D9F}"/>
              </a:ext>
            </a:extLst>
          </p:cNvPr>
          <p:cNvSpPr>
            <a:spLocks noGrp="1"/>
          </p:cNvSpPr>
          <p:nvPr>
            <p:ph type="title" hasCustomPrompt="1"/>
          </p:nvPr>
        </p:nvSpPr>
        <p:spPr>
          <a:xfrm>
            <a:off x="609600" y="780288"/>
            <a:ext cx="10972800" cy="910400"/>
          </a:xfrm>
        </p:spPr>
        <p:txBody>
          <a:bodyPr/>
          <a:lstStyle>
            <a:lvl1pPr>
              <a:defRPr/>
            </a:lvl1pPr>
          </a:lstStyle>
          <a:p>
            <a:r>
              <a:rPr lang="en-AU" noProof="0" dirty="0"/>
              <a:t>Click to edit Heading level 1</a:t>
            </a:r>
          </a:p>
        </p:txBody>
      </p:sp>
      <p:sp>
        <p:nvSpPr>
          <p:cNvPr id="3" name="Date Placeholder 2">
            <a:extLst>
              <a:ext uri="{FF2B5EF4-FFF2-40B4-BE49-F238E27FC236}">
                <a16:creationId xmlns:a16="http://schemas.microsoft.com/office/drawing/2014/main" id="{1DD72F17-0731-8501-1794-5CD60D9AA9AB}"/>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4" name="Footer Placeholder 3">
            <a:extLst>
              <a:ext uri="{FF2B5EF4-FFF2-40B4-BE49-F238E27FC236}">
                <a16:creationId xmlns:a16="http://schemas.microsoft.com/office/drawing/2014/main" id="{D93BBA9D-C412-F354-8494-A87A5270E8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41B2F9E4-7BE9-937F-6E0E-565F47F743B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27895407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only_2">
    <p:bg>
      <p:bgPr>
        <a:solidFill>
          <a:schemeClr val="accent5"/>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65BDE8C-CB70-6B28-B050-1A92DC93B83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66" t="9939" r="26406"/>
          <a:stretch/>
        </p:blipFill>
        <p:spPr>
          <a:xfrm>
            <a:off x="-1" y="144000"/>
            <a:ext cx="12192001" cy="6584950"/>
          </a:xfrm>
          <a:prstGeom prst="rect">
            <a:avLst/>
          </a:prstGeom>
        </p:spPr>
      </p:pic>
      <p:sp>
        <p:nvSpPr>
          <p:cNvPr id="6" name="Title 5">
            <a:extLst>
              <a:ext uri="{FF2B5EF4-FFF2-40B4-BE49-F238E27FC236}">
                <a16:creationId xmlns:a16="http://schemas.microsoft.com/office/drawing/2014/main" id="{470D6AC1-5B65-584E-99DF-EBC46A9F7A20}"/>
              </a:ext>
            </a:extLst>
          </p:cNvPr>
          <p:cNvSpPr>
            <a:spLocks noGrp="1"/>
          </p:cNvSpPr>
          <p:nvPr>
            <p:ph type="title" hasCustomPrompt="1"/>
          </p:nvPr>
        </p:nvSpPr>
        <p:spPr/>
        <p:txBody>
          <a:bodyPr/>
          <a:lstStyle>
            <a:lvl1pPr>
              <a:defRPr/>
            </a:lvl1pPr>
          </a:lstStyle>
          <a:p>
            <a:r>
              <a:rPr lang="en-AU" noProof="0" dirty="0"/>
              <a:t>Click to edit Heading level 1</a:t>
            </a:r>
          </a:p>
        </p:txBody>
      </p:sp>
      <p:sp>
        <p:nvSpPr>
          <p:cNvPr id="2" name="Date Placeholder 1">
            <a:extLst>
              <a:ext uri="{FF2B5EF4-FFF2-40B4-BE49-F238E27FC236}">
                <a16:creationId xmlns:a16="http://schemas.microsoft.com/office/drawing/2014/main" id="{FC7FE48D-0A6C-5097-7EE1-FB2861B1104F}"/>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3" name="Footer Placeholder 2">
            <a:extLst>
              <a:ext uri="{FF2B5EF4-FFF2-40B4-BE49-F238E27FC236}">
                <a16:creationId xmlns:a16="http://schemas.microsoft.com/office/drawing/2014/main" id="{35E10CC5-26B2-99F9-0249-8D7BF2446F14}"/>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4" name="Slide Number Placeholder 3">
            <a:extLst>
              <a:ext uri="{FF2B5EF4-FFF2-40B4-BE49-F238E27FC236}">
                <a16:creationId xmlns:a16="http://schemas.microsoft.com/office/drawing/2014/main" id="{E98ED8A0-3596-45DE-806A-8C71D28302F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88947262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full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E903FD-CAA0-47AE-9989-811B01386D9F}"/>
              </a:ext>
            </a:extLst>
          </p:cNvPr>
          <p:cNvSpPr>
            <a:spLocks noGrp="1"/>
          </p:cNvSpPr>
          <p:nvPr>
            <p:ph type="title" hasCustomPrompt="1"/>
          </p:nvPr>
        </p:nvSpPr>
        <p:spPr>
          <a:xfrm>
            <a:off x="609600" y="780288"/>
            <a:ext cx="10972800" cy="910400"/>
          </a:xfrm>
        </p:spPr>
        <p:txBody>
          <a:bodyPr/>
          <a:lstStyle>
            <a:lvl1pPr>
              <a:defRPr/>
            </a:lvl1pPr>
          </a:lstStyle>
          <a:p>
            <a:r>
              <a:rPr lang="en-AU" noProof="0" dirty="0"/>
              <a:t>Click to edit Heading level 1</a:t>
            </a:r>
          </a:p>
        </p:txBody>
      </p:sp>
      <p:sp>
        <p:nvSpPr>
          <p:cNvPr id="8" name="Picture Placeholder 8">
            <a:extLst>
              <a:ext uri="{FF2B5EF4-FFF2-40B4-BE49-F238E27FC236}">
                <a16:creationId xmlns:a16="http://schemas.microsoft.com/office/drawing/2014/main" id="{28AAF50E-D930-1107-9CAC-404893F4D83D}"/>
              </a:ext>
            </a:extLst>
          </p:cNvPr>
          <p:cNvSpPr>
            <a:spLocks noGrp="1"/>
          </p:cNvSpPr>
          <p:nvPr>
            <p:ph type="pic" sz="quarter" idx="13" hasCustomPrompt="1"/>
          </p:nvPr>
        </p:nvSpPr>
        <p:spPr>
          <a:xfrm>
            <a:off x="609600" y="1690688"/>
            <a:ext cx="10972800" cy="4508500"/>
          </a:xfrm>
          <a:prstGeom prst="rect">
            <a:avLst/>
          </a:prstGeom>
        </p:spPr>
        <p:txBody>
          <a:bodyPr anchor="ctr" anchorCtr="0"/>
          <a:lstStyle>
            <a:lvl1pPr algn="ctr">
              <a:defRPr/>
            </a:lvl1pPr>
            <a:lvl3pPr algn="ctr">
              <a:defRPr/>
            </a:lvl3pPr>
          </a:lstStyle>
          <a:p>
            <a:pPr lvl="0"/>
            <a:r>
              <a:rPr lang="en-AU" noProof="0" dirty="0"/>
              <a:t>Insert image</a:t>
            </a:r>
          </a:p>
        </p:txBody>
      </p:sp>
      <p:sp>
        <p:nvSpPr>
          <p:cNvPr id="3" name="Date Placeholder 2">
            <a:extLst>
              <a:ext uri="{FF2B5EF4-FFF2-40B4-BE49-F238E27FC236}">
                <a16:creationId xmlns:a16="http://schemas.microsoft.com/office/drawing/2014/main" id="{1DD72F17-0731-8501-1794-5CD60D9AA9AB}"/>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4" name="Footer Placeholder 3">
            <a:extLst>
              <a:ext uri="{FF2B5EF4-FFF2-40B4-BE49-F238E27FC236}">
                <a16:creationId xmlns:a16="http://schemas.microsoft.com/office/drawing/2014/main" id="{D93BBA9D-C412-F354-8494-A87A5270E8C1}"/>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41B2F9E4-7BE9-937F-6E0E-565F47F743B1}"/>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4431996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Reflection_1">
    <p:bg>
      <p:bgPr>
        <a:solidFill>
          <a:schemeClr val="accent5"/>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4C46B7F-368F-9BA4-4A07-1580A500E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2344"/>
            <a:ext cx="12192000" cy="6172200"/>
          </a:xfrm>
          <a:prstGeom prst="rect">
            <a:avLst/>
          </a:prstGeom>
        </p:spPr>
      </p:pic>
      <p:sp>
        <p:nvSpPr>
          <p:cNvPr id="2" name="Title 1">
            <a:extLst>
              <a:ext uri="{FF2B5EF4-FFF2-40B4-BE49-F238E27FC236}">
                <a16:creationId xmlns:a16="http://schemas.microsoft.com/office/drawing/2014/main" id="{6718B934-9BC5-518C-12CB-B7157C85F611}"/>
              </a:ext>
            </a:extLst>
          </p:cNvPr>
          <p:cNvSpPr>
            <a:spLocks noGrp="1"/>
          </p:cNvSpPr>
          <p:nvPr>
            <p:ph type="title" hasCustomPrompt="1"/>
          </p:nvPr>
        </p:nvSpPr>
        <p:spPr/>
        <p:txBody>
          <a:bodyPr/>
          <a:lstStyle>
            <a:lvl1pPr>
              <a:defRPr/>
            </a:lvl1pPr>
          </a:lstStyle>
          <a:p>
            <a:r>
              <a:rPr lang="en-AU" noProof="0" dirty="0"/>
              <a:t>Reflection</a:t>
            </a:r>
          </a:p>
        </p:txBody>
      </p:sp>
      <p:sp>
        <p:nvSpPr>
          <p:cNvPr id="3" name="Date Placeholder 2">
            <a:extLst>
              <a:ext uri="{FF2B5EF4-FFF2-40B4-BE49-F238E27FC236}">
                <a16:creationId xmlns:a16="http://schemas.microsoft.com/office/drawing/2014/main" id="{E795E362-C542-DF57-61C3-A8B129B39CF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2C65F4DA-37B9-E694-C19E-A635FC4B549E}"/>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2719F023-FBCC-ACD2-449B-EB336B59B432}"/>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pic>
        <p:nvPicPr>
          <p:cNvPr id="7" name="Picture 6" descr="A cartoon of a person with her finger on her chin&#10;&#10;Description automatically generated">
            <a:extLst>
              <a:ext uri="{FF2B5EF4-FFF2-40B4-BE49-F238E27FC236}">
                <a16:creationId xmlns:a16="http://schemas.microsoft.com/office/drawing/2014/main" id="{FAB69DE2-485B-932B-6807-B893DF607F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201" y="4357425"/>
            <a:ext cx="1679188" cy="2500575"/>
          </a:xfrm>
          <a:prstGeom prst="rect">
            <a:avLst/>
          </a:prstGeom>
        </p:spPr>
      </p:pic>
      <p:sp>
        <p:nvSpPr>
          <p:cNvPr id="9" name="Text Placeholder 8">
            <a:extLst>
              <a:ext uri="{FF2B5EF4-FFF2-40B4-BE49-F238E27FC236}">
                <a16:creationId xmlns:a16="http://schemas.microsoft.com/office/drawing/2014/main" id="{34390EA8-95D6-5455-A7CE-0681428A53B9}"/>
              </a:ext>
            </a:extLst>
          </p:cNvPr>
          <p:cNvSpPr>
            <a:spLocks noGrp="1"/>
          </p:cNvSpPr>
          <p:nvPr>
            <p:ph type="body" sz="quarter" idx="13"/>
          </p:nvPr>
        </p:nvSpPr>
        <p:spPr>
          <a:xfrm>
            <a:off x="609600" y="1795463"/>
            <a:ext cx="8386763" cy="290988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23987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Reflection_2">
    <p:bg>
      <p:bgPr>
        <a:solidFill>
          <a:schemeClr val="accent6"/>
        </a:solidFill>
        <a:effectLst/>
      </p:bgPr>
    </p:bg>
    <p:spTree>
      <p:nvGrpSpPr>
        <p:cNvPr id="1" name=""/>
        <p:cNvGrpSpPr/>
        <p:nvPr/>
      </p:nvGrpSpPr>
      <p:grpSpPr>
        <a:xfrm>
          <a:off x="0" y="0"/>
          <a:ext cx="0" cy="0"/>
          <a:chOff x="0" y="0"/>
          <a:chExt cx="0" cy="0"/>
        </a:xfrm>
      </p:grpSpPr>
      <p:sp>
        <p:nvSpPr>
          <p:cNvPr id="8" name="Rectangle: Single Corner Rounded 7">
            <a:extLst>
              <a:ext uri="{FF2B5EF4-FFF2-40B4-BE49-F238E27FC236}">
                <a16:creationId xmlns:a16="http://schemas.microsoft.com/office/drawing/2014/main" id="{D8A48466-0D0B-A886-8FA6-EFE5BBE759A0}"/>
              </a:ext>
            </a:extLst>
          </p:cNvPr>
          <p:cNvSpPr/>
          <p:nvPr userDrawn="1"/>
        </p:nvSpPr>
        <p:spPr>
          <a:xfrm rot="16200000" flipH="1" flipV="1">
            <a:off x="-1338430" y="1480970"/>
            <a:ext cx="6715459" cy="4038600"/>
          </a:xfrm>
          <a:prstGeom prst="round1Rect">
            <a:avLst>
              <a:gd name="adj" fmla="val 1098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grpSp>
        <p:nvGrpSpPr>
          <p:cNvPr id="10" name="Group 9">
            <a:extLst>
              <a:ext uri="{FF2B5EF4-FFF2-40B4-BE49-F238E27FC236}">
                <a16:creationId xmlns:a16="http://schemas.microsoft.com/office/drawing/2014/main" id="{45DB7E1D-767A-6CA0-3E7D-FFEA51D2A3F7}"/>
              </a:ext>
            </a:extLst>
          </p:cNvPr>
          <p:cNvGrpSpPr/>
          <p:nvPr userDrawn="1"/>
        </p:nvGrpSpPr>
        <p:grpSpPr>
          <a:xfrm>
            <a:off x="551598" y="3964368"/>
            <a:ext cx="3001165" cy="2878224"/>
            <a:chOff x="407942" y="3964368"/>
            <a:chExt cx="3001165" cy="2878224"/>
          </a:xfrm>
        </p:grpSpPr>
        <p:grpSp>
          <p:nvGrpSpPr>
            <p:cNvPr id="11" name="Group 10">
              <a:extLst>
                <a:ext uri="{FF2B5EF4-FFF2-40B4-BE49-F238E27FC236}">
                  <a16:creationId xmlns:a16="http://schemas.microsoft.com/office/drawing/2014/main" id="{27864645-D942-F04F-50A6-3B0D05D05977}"/>
                </a:ext>
              </a:extLst>
            </p:cNvPr>
            <p:cNvGrpSpPr/>
            <p:nvPr userDrawn="1"/>
          </p:nvGrpSpPr>
          <p:grpSpPr>
            <a:xfrm>
              <a:off x="407942" y="5043559"/>
              <a:ext cx="1672599" cy="1799033"/>
              <a:chOff x="407942" y="5043559"/>
              <a:chExt cx="1672599" cy="1799033"/>
            </a:xfrm>
          </p:grpSpPr>
          <p:sp>
            <p:nvSpPr>
              <p:cNvPr id="16" name="Freeform: Shape 15">
                <a:extLst>
                  <a:ext uri="{FF2B5EF4-FFF2-40B4-BE49-F238E27FC236}">
                    <a16:creationId xmlns:a16="http://schemas.microsoft.com/office/drawing/2014/main" id="{E9DD8A9A-E333-A064-5E30-1C64CC999EEE}"/>
                  </a:ext>
                </a:extLst>
              </p:cNvPr>
              <p:cNvSpPr/>
              <p:nvPr/>
            </p:nvSpPr>
            <p:spPr>
              <a:xfrm>
                <a:off x="776421" y="5043559"/>
                <a:ext cx="939696" cy="939693"/>
              </a:xfrm>
              <a:custGeom>
                <a:avLst/>
                <a:gdLst>
                  <a:gd name="connsiteX0" fmla="*/ 469848 w 939696"/>
                  <a:gd name="connsiteY0" fmla="*/ 939694 h 939693"/>
                  <a:gd name="connsiteX1" fmla="*/ 939697 w 939696"/>
                  <a:gd name="connsiteY1" fmla="*/ 469847 h 939693"/>
                  <a:gd name="connsiteX2" fmla="*/ 469848 w 939696"/>
                  <a:gd name="connsiteY2" fmla="*/ 0 h 939693"/>
                  <a:gd name="connsiteX3" fmla="*/ 0 w 939696"/>
                  <a:gd name="connsiteY3" fmla="*/ 469847 h 939693"/>
                  <a:gd name="connsiteX4" fmla="*/ 469848 w 939696"/>
                  <a:gd name="connsiteY4" fmla="*/ 939694 h 93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696" h="939693">
                    <a:moveTo>
                      <a:pt x="469848" y="939694"/>
                    </a:moveTo>
                    <a:cubicBezTo>
                      <a:pt x="729340" y="939694"/>
                      <a:pt x="939697" y="729337"/>
                      <a:pt x="939697" y="469847"/>
                    </a:cubicBezTo>
                    <a:cubicBezTo>
                      <a:pt x="939697" y="210357"/>
                      <a:pt x="729340" y="0"/>
                      <a:pt x="469848" y="0"/>
                    </a:cubicBezTo>
                    <a:cubicBezTo>
                      <a:pt x="210357" y="0"/>
                      <a:pt x="0" y="210357"/>
                      <a:pt x="0" y="469847"/>
                    </a:cubicBezTo>
                    <a:cubicBezTo>
                      <a:pt x="0" y="729337"/>
                      <a:pt x="210357" y="939694"/>
                      <a:pt x="469848" y="939694"/>
                    </a:cubicBezTo>
                    <a:close/>
                  </a:path>
                </a:pathLst>
              </a:custGeom>
              <a:noFill/>
              <a:ln w="57150" cap="rnd">
                <a:solidFill>
                  <a:srgbClr val="016A75"/>
                </a:solidFill>
                <a:prstDash val="solid"/>
                <a:round/>
              </a:ln>
            </p:spPr>
            <p:txBody>
              <a:bodyPr rtlCol="0" anchor="ctr"/>
              <a:lstStyle/>
              <a:p>
                <a:endParaRPr lang="en-AU" noProof="0" dirty="0"/>
              </a:p>
            </p:txBody>
          </p:sp>
          <p:sp>
            <p:nvSpPr>
              <p:cNvPr id="17" name="Freeform: Shape 16">
                <a:extLst>
                  <a:ext uri="{FF2B5EF4-FFF2-40B4-BE49-F238E27FC236}">
                    <a16:creationId xmlns:a16="http://schemas.microsoft.com/office/drawing/2014/main" id="{56F51662-2E8E-6C91-FBF1-553C22770AB5}"/>
                  </a:ext>
                </a:extLst>
              </p:cNvPr>
              <p:cNvSpPr/>
              <p:nvPr/>
            </p:nvSpPr>
            <p:spPr>
              <a:xfrm>
                <a:off x="407942" y="6113093"/>
                <a:ext cx="1672599" cy="729499"/>
              </a:xfrm>
              <a:custGeom>
                <a:avLst/>
                <a:gdLst>
                  <a:gd name="connsiteX0" fmla="*/ 1672599 w 1672599"/>
                  <a:gd name="connsiteY0" fmla="*/ 737790 h 737790"/>
                  <a:gd name="connsiteX1" fmla="*/ 731113 w 1672599"/>
                  <a:gd name="connsiteY1" fmla="*/ 6679 h 737790"/>
                  <a:gd name="connsiteX2" fmla="*/ 0 w 1672599"/>
                  <a:gd name="connsiteY2" fmla="*/ 737790 h 737790"/>
                </a:gdLst>
                <a:ahLst/>
                <a:cxnLst>
                  <a:cxn ang="0">
                    <a:pos x="connsiteX0" y="connsiteY0"/>
                  </a:cxn>
                  <a:cxn ang="0">
                    <a:pos x="connsiteX1" y="connsiteY1"/>
                  </a:cxn>
                  <a:cxn ang="0">
                    <a:pos x="connsiteX2" y="connsiteY2"/>
                  </a:cxn>
                </a:cxnLst>
                <a:rect l="l" t="t" r="r" b="b"/>
                <a:pathLst>
                  <a:path w="1672599" h="737790">
                    <a:moveTo>
                      <a:pt x="1672599" y="737790"/>
                    </a:moveTo>
                    <a:cubicBezTo>
                      <a:pt x="1614505" y="275916"/>
                      <a:pt x="1192989" y="-51416"/>
                      <a:pt x="731113" y="6679"/>
                    </a:cubicBezTo>
                    <a:cubicBezTo>
                      <a:pt x="349002" y="54738"/>
                      <a:pt x="48060" y="355678"/>
                      <a:pt x="0" y="737790"/>
                    </a:cubicBezTo>
                  </a:path>
                </a:pathLst>
              </a:custGeom>
              <a:noFill/>
              <a:ln w="57150" cap="sq">
                <a:solidFill>
                  <a:srgbClr val="016A75"/>
                </a:solidFill>
                <a:prstDash val="solid"/>
                <a:round/>
              </a:ln>
            </p:spPr>
            <p:txBody>
              <a:bodyPr rtlCol="0" anchor="ctr"/>
              <a:lstStyle/>
              <a:p>
                <a:endParaRPr lang="en-AU" noProof="0" dirty="0"/>
              </a:p>
            </p:txBody>
          </p:sp>
        </p:grpSp>
        <p:grpSp>
          <p:nvGrpSpPr>
            <p:cNvPr id="12" name="Group 11">
              <a:extLst>
                <a:ext uri="{FF2B5EF4-FFF2-40B4-BE49-F238E27FC236}">
                  <a16:creationId xmlns:a16="http://schemas.microsoft.com/office/drawing/2014/main" id="{219D8B2C-CD70-CA13-6F40-326F56404890}"/>
                </a:ext>
              </a:extLst>
            </p:cNvPr>
            <p:cNvGrpSpPr/>
            <p:nvPr userDrawn="1"/>
          </p:nvGrpSpPr>
          <p:grpSpPr>
            <a:xfrm>
              <a:off x="1874504" y="3964368"/>
              <a:ext cx="1534603" cy="1272227"/>
              <a:chOff x="1874504" y="3964368"/>
              <a:chExt cx="1534603" cy="1272227"/>
            </a:xfrm>
          </p:grpSpPr>
          <p:sp>
            <p:nvSpPr>
              <p:cNvPr id="13" name="Freeform: Shape 12">
                <a:extLst>
                  <a:ext uri="{FF2B5EF4-FFF2-40B4-BE49-F238E27FC236}">
                    <a16:creationId xmlns:a16="http://schemas.microsoft.com/office/drawing/2014/main" id="{89A91836-CB6F-6978-FB07-A7001442CDC4}"/>
                  </a:ext>
                </a:extLst>
              </p:cNvPr>
              <p:cNvSpPr/>
              <p:nvPr/>
            </p:nvSpPr>
            <p:spPr>
              <a:xfrm flipH="1">
                <a:off x="1874504" y="5129899"/>
                <a:ext cx="106696" cy="106696"/>
              </a:xfrm>
              <a:custGeom>
                <a:avLst/>
                <a:gdLst>
                  <a:gd name="connsiteX0" fmla="*/ 103060 w 103060"/>
                  <a:gd name="connsiteY0" fmla="*/ 51530 h 103060"/>
                  <a:gd name="connsiteX1" fmla="*/ 51530 w 103060"/>
                  <a:gd name="connsiteY1" fmla="*/ 103061 h 103060"/>
                  <a:gd name="connsiteX2" fmla="*/ 0 w 103060"/>
                  <a:gd name="connsiteY2" fmla="*/ 51530 h 103060"/>
                  <a:gd name="connsiteX3" fmla="*/ 51530 w 103060"/>
                  <a:gd name="connsiteY3" fmla="*/ 0 h 103060"/>
                  <a:gd name="connsiteX4" fmla="*/ 103060 w 10306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60" h="103060">
                    <a:moveTo>
                      <a:pt x="103060" y="51530"/>
                    </a:moveTo>
                    <a:cubicBezTo>
                      <a:pt x="103060" y="79990"/>
                      <a:pt x="79990" y="103061"/>
                      <a:pt x="51530" y="103061"/>
                    </a:cubicBezTo>
                    <a:cubicBezTo>
                      <a:pt x="23071" y="103061"/>
                      <a:pt x="0" y="79990"/>
                      <a:pt x="0" y="51530"/>
                    </a:cubicBezTo>
                    <a:cubicBezTo>
                      <a:pt x="0" y="23071"/>
                      <a:pt x="23071" y="0"/>
                      <a:pt x="51530" y="0"/>
                    </a:cubicBezTo>
                    <a:cubicBezTo>
                      <a:pt x="79990" y="0"/>
                      <a:pt x="103060" y="23071"/>
                      <a:pt x="103060" y="51530"/>
                    </a:cubicBezTo>
                    <a:close/>
                  </a:path>
                </a:pathLst>
              </a:custGeom>
              <a:noFill/>
              <a:ln w="57150" cap="rnd">
                <a:solidFill>
                  <a:srgbClr val="016A75"/>
                </a:solidFill>
                <a:prstDash val="solid"/>
                <a:round/>
              </a:ln>
            </p:spPr>
            <p:txBody>
              <a:bodyPr rtlCol="0" anchor="ctr"/>
              <a:lstStyle/>
              <a:p>
                <a:endParaRPr lang="en-AU" noProof="0" dirty="0"/>
              </a:p>
            </p:txBody>
          </p:sp>
          <p:sp>
            <p:nvSpPr>
              <p:cNvPr id="14" name="Freeform: Shape 13">
                <a:extLst>
                  <a:ext uri="{FF2B5EF4-FFF2-40B4-BE49-F238E27FC236}">
                    <a16:creationId xmlns:a16="http://schemas.microsoft.com/office/drawing/2014/main" id="{071BFDB9-BBDC-6DAC-1A37-634FA9CC87B7}"/>
                  </a:ext>
                </a:extLst>
              </p:cNvPr>
              <p:cNvSpPr/>
              <p:nvPr/>
            </p:nvSpPr>
            <p:spPr>
              <a:xfrm flipH="1">
                <a:off x="1927852" y="3964368"/>
                <a:ext cx="1481255" cy="961864"/>
              </a:xfrm>
              <a:custGeom>
                <a:avLst/>
                <a:gdLst>
                  <a:gd name="connsiteX0" fmla="*/ 249868 w 860232"/>
                  <a:gd name="connsiteY0" fmla="*/ 50128 h 590944"/>
                  <a:gd name="connsiteX1" fmla="*/ 231771 w 860232"/>
                  <a:gd name="connsiteY1" fmla="*/ 50224 h 590944"/>
                  <a:gd name="connsiteX2" fmla="*/ 154904 w 860232"/>
                  <a:gd name="connsiteY2" fmla="*/ 91467 h 590944"/>
                  <a:gd name="connsiteX3" fmla="*/ 115661 w 860232"/>
                  <a:gd name="connsiteY3" fmla="*/ 189289 h 590944"/>
                  <a:gd name="connsiteX4" fmla="*/ 96039 w 860232"/>
                  <a:gd name="connsiteY4" fmla="*/ 221483 h 590944"/>
                  <a:gd name="connsiteX5" fmla="*/ 88991 w 860232"/>
                  <a:gd name="connsiteY5" fmla="*/ 224626 h 590944"/>
                  <a:gd name="connsiteX6" fmla="*/ 45843 w 860232"/>
                  <a:gd name="connsiteY6" fmla="*/ 252058 h 590944"/>
                  <a:gd name="connsiteX7" fmla="*/ 13648 w 860232"/>
                  <a:gd name="connsiteY7" fmla="*/ 297683 h 590944"/>
                  <a:gd name="connsiteX8" fmla="*/ 694 w 860232"/>
                  <a:gd name="connsiteY8" fmla="*/ 349023 h 590944"/>
                  <a:gd name="connsiteX9" fmla="*/ 8028 w 860232"/>
                  <a:gd name="connsiteY9" fmla="*/ 410745 h 590944"/>
                  <a:gd name="connsiteX10" fmla="*/ 48605 w 860232"/>
                  <a:gd name="connsiteY10" fmla="*/ 473229 h 590944"/>
                  <a:gd name="connsiteX11" fmla="*/ 121185 w 860232"/>
                  <a:gd name="connsiteY11" fmla="*/ 505614 h 590944"/>
                  <a:gd name="connsiteX12" fmla="*/ 199576 w 860232"/>
                  <a:gd name="connsiteY12" fmla="*/ 486659 h 590944"/>
                  <a:gd name="connsiteX13" fmla="*/ 212721 w 860232"/>
                  <a:gd name="connsiteY13" fmla="*/ 481039 h 590944"/>
                  <a:gd name="connsiteX14" fmla="*/ 242724 w 860232"/>
                  <a:gd name="connsiteY14" fmla="*/ 494184 h 590944"/>
                  <a:gd name="connsiteX15" fmla="*/ 259774 w 860232"/>
                  <a:gd name="connsiteY15" fmla="*/ 516377 h 590944"/>
                  <a:gd name="connsiteX16" fmla="*/ 309685 w 860232"/>
                  <a:gd name="connsiteY16" fmla="*/ 558954 h 590944"/>
                  <a:gd name="connsiteX17" fmla="*/ 404935 w 860232"/>
                  <a:gd name="connsiteY17" fmla="*/ 590386 h 590944"/>
                  <a:gd name="connsiteX18" fmla="*/ 476373 w 860232"/>
                  <a:gd name="connsiteY18" fmla="*/ 582385 h 590944"/>
                  <a:gd name="connsiteX19" fmla="*/ 556573 w 860232"/>
                  <a:gd name="connsiteY19" fmla="*/ 537142 h 590944"/>
                  <a:gd name="connsiteX20" fmla="*/ 586863 w 860232"/>
                  <a:gd name="connsiteY20" fmla="*/ 505804 h 590944"/>
                  <a:gd name="connsiteX21" fmla="*/ 622486 w 860232"/>
                  <a:gd name="connsiteY21" fmla="*/ 499994 h 590944"/>
                  <a:gd name="connsiteX22" fmla="*/ 634964 w 860232"/>
                  <a:gd name="connsiteY22" fmla="*/ 507519 h 590944"/>
                  <a:gd name="connsiteX23" fmla="*/ 742596 w 860232"/>
                  <a:gd name="connsiteY23" fmla="*/ 522092 h 590944"/>
                  <a:gd name="connsiteX24" fmla="*/ 860040 w 860232"/>
                  <a:gd name="connsiteY24" fmla="*/ 365596 h 590944"/>
                  <a:gd name="connsiteX25" fmla="*/ 850610 w 860232"/>
                  <a:gd name="connsiteY25" fmla="*/ 302922 h 590944"/>
                  <a:gd name="connsiteX26" fmla="*/ 733738 w 860232"/>
                  <a:gd name="connsiteY26" fmla="*/ 195194 h 590944"/>
                  <a:gd name="connsiteX27" fmla="*/ 702401 w 860232"/>
                  <a:gd name="connsiteY27" fmla="*/ 163571 h 590944"/>
                  <a:gd name="connsiteX28" fmla="*/ 702115 w 860232"/>
                  <a:gd name="connsiteY28" fmla="*/ 161476 h 590944"/>
                  <a:gd name="connsiteX29" fmla="*/ 637250 w 860232"/>
                  <a:gd name="connsiteY29" fmla="*/ 47652 h 590944"/>
                  <a:gd name="connsiteX30" fmla="*/ 488279 w 860232"/>
                  <a:gd name="connsiteY30" fmla="*/ 2218 h 590944"/>
                  <a:gd name="connsiteX31" fmla="*/ 397887 w 860232"/>
                  <a:gd name="connsiteY31" fmla="*/ 44128 h 590944"/>
                  <a:gd name="connsiteX32" fmla="*/ 368264 w 860232"/>
                  <a:gd name="connsiteY32" fmla="*/ 74703 h 590944"/>
                  <a:gd name="connsiteX33" fmla="*/ 331116 w 860232"/>
                  <a:gd name="connsiteY33" fmla="*/ 79370 h 590944"/>
                  <a:gd name="connsiteX34" fmla="*/ 310161 w 860232"/>
                  <a:gd name="connsiteY34" fmla="*/ 65178 h 590944"/>
                  <a:gd name="connsiteX35" fmla="*/ 249868 w 860232"/>
                  <a:gd name="connsiteY35" fmla="*/ 50128 h 59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0232" h="590944">
                    <a:moveTo>
                      <a:pt x="249868" y="50128"/>
                    </a:moveTo>
                    <a:cubicBezTo>
                      <a:pt x="243867" y="50128"/>
                      <a:pt x="237676" y="49366"/>
                      <a:pt x="231771" y="50224"/>
                    </a:cubicBezTo>
                    <a:cubicBezTo>
                      <a:pt x="202053" y="54891"/>
                      <a:pt x="176049" y="68131"/>
                      <a:pt x="154904" y="91467"/>
                    </a:cubicBezTo>
                    <a:cubicBezTo>
                      <a:pt x="130234" y="118518"/>
                      <a:pt x="117090" y="151189"/>
                      <a:pt x="115661" y="189289"/>
                    </a:cubicBezTo>
                    <a:cubicBezTo>
                      <a:pt x="115089" y="204433"/>
                      <a:pt x="109374" y="215673"/>
                      <a:pt x="96039" y="221483"/>
                    </a:cubicBezTo>
                    <a:cubicBezTo>
                      <a:pt x="93658" y="222531"/>
                      <a:pt x="91372" y="223769"/>
                      <a:pt x="88991" y="224626"/>
                    </a:cubicBezTo>
                    <a:cubicBezTo>
                      <a:pt x="72894" y="230532"/>
                      <a:pt x="58701" y="240057"/>
                      <a:pt x="45843" y="252058"/>
                    </a:cubicBezTo>
                    <a:cubicBezTo>
                      <a:pt x="32222" y="264822"/>
                      <a:pt x="21459" y="280157"/>
                      <a:pt x="13648" y="297683"/>
                    </a:cubicBezTo>
                    <a:cubicBezTo>
                      <a:pt x="6504" y="313876"/>
                      <a:pt x="2504" y="330925"/>
                      <a:pt x="694" y="349023"/>
                    </a:cubicBezTo>
                    <a:cubicBezTo>
                      <a:pt x="-1497" y="370549"/>
                      <a:pt x="1647" y="390838"/>
                      <a:pt x="8028" y="410745"/>
                    </a:cubicBezTo>
                    <a:cubicBezTo>
                      <a:pt x="16029" y="435796"/>
                      <a:pt x="30031" y="456370"/>
                      <a:pt x="48605" y="473229"/>
                    </a:cubicBezTo>
                    <a:cubicBezTo>
                      <a:pt x="69655" y="492279"/>
                      <a:pt x="94039" y="503042"/>
                      <a:pt x="121185" y="505614"/>
                    </a:cubicBezTo>
                    <a:cubicBezTo>
                      <a:pt x="148998" y="508281"/>
                      <a:pt x="175287" y="501804"/>
                      <a:pt x="199576" y="486659"/>
                    </a:cubicBezTo>
                    <a:cubicBezTo>
                      <a:pt x="203577" y="484183"/>
                      <a:pt x="208149" y="481992"/>
                      <a:pt x="212721" y="481039"/>
                    </a:cubicBezTo>
                    <a:cubicBezTo>
                      <a:pt x="225198" y="478372"/>
                      <a:pt x="234914" y="483611"/>
                      <a:pt x="242724" y="494184"/>
                    </a:cubicBezTo>
                    <a:cubicBezTo>
                      <a:pt x="248249" y="501709"/>
                      <a:pt x="253678" y="509424"/>
                      <a:pt x="259774" y="516377"/>
                    </a:cubicBezTo>
                    <a:cubicBezTo>
                      <a:pt x="274443" y="533141"/>
                      <a:pt x="291111" y="547333"/>
                      <a:pt x="309685" y="558954"/>
                    </a:cubicBezTo>
                    <a:cubicBezTo>
                      <a:pt x="339308" y="577432"/>
                      <a:pt x="371026" y="587815"/>
                      <a:pt x="404935" y="590386"/>
                    </a:cubicBezTo>
                    <a:cubicBezTo>
                      <a:pt x="429129" y="592196"/>
                      <a:pt x="452941" y="589624"/>
                      <a:pt x="476373" y="582385"/>
                    </a:cubicBezTo>
                    <a:cubicBezTo>
                      <a:pt x="505900" y="573241"/>
                      <a:pt x="533142" y="559144"/>
                      <a:pt x="556573" y="537142"/>
                    </a:cubicBezTo>
                    <a:cubicBezTo>
                      <a:pt x="567051" y="527236"/>
                      <a:pt x="576861" y="516282"/>
                      <a:pt x="586863" y="505804"/>
                    </a:cubicBezTo>
                    <a:cubicBezTo>
                      <a:pt x="597340" y="494851"/>
                      <a:pt x="609723" y="492755"/>
                      <a:pt x="622486" y="499994"/>
                    </a:cubicBezTo>
                    <a:cubicBezTo>
                      <a:pt x="626677" y="502375"/>
                      <a:pt x="630678" y="505233"/>
                      <a:pt x="634964" y="507519"/>
                    </a:cubicBezTo>
                    <a:cubicBezTo>
                      <a:pt x="669159" y="526759"/>
                      <a:pt x="705258" y="532189"/>
                      <a:pt x="742596" y="522092"/>
                    </a:cubicBezTo>
                    <a:cubicBezTo>
                      <a:pt x="808890" y="504090"/>
                      <a:pt x="856420" y="443035"/>
                      <a:pt x="860040" y="365596"/>
                    </a:cubicBezTo>
                    <a:cubicBezTo>
                      <a:pt x="861087" y="344070"/>
                      <a:pt x="857849" y="322924"/>
                      <a:pt x="850610" y="302922"/>
                    </a:cubicBezTo>
                    <a:cubicBezTo>
                      <a:pt x="829560" y="244343"/>
                      <a:pt x="790793" y="207767"/>
                      <a:pt x="733738" y="195194"/>
                    </a:cubicBezTo>
                    <a:cubicBezTo>
                      <a:pt x="714307" y="190908"/>
                      <a:pt x="706878" y="184240"/>
                      <a:pt x="702401" y="163571"/>
                    </a:cubicBezTo>
                    <a:cubicBezTo>
                      <a:pt x="702210" y="162904"/>
                      <a:pt x="702306" y="162142"/>
                      <a:pt x="702115" y="161476"/>
                    </a:cubicBezTo>
                    <a:cubicBezTo>
                      <a:pt x="692114" y="115756"/>
                      <a:pt x="670778" y="77275"/>
                      <a:pt x="637250" y="47652"/>
                    </a:cubicBezTo>
                    <a:cubicBezTo>
                      <a:pt x="593816" y="9266"/>
                      <a:pt x="544000" y="-6164"/>
                      <a:pt x="488279" y="2218"/>
                    </a:cubicBezTo>
                    <a:cubicBezTo>
                      <a:pt x="454656" y="7266"/>
                      <a:pt x="424271" y="21077"/>
                      <a:pt x="397887" y="44128"/>
                    </a:cubicBezTo>
                    <a:cubicBezTo>
                      <a:pt x="387314" y="53367"/>
                      <a:pt x="377789" y="64130"/>
                      <a:pt x="368264" y="74703"/>
                    </a:cubicBezTo>
                    <a:cubicBezTo>
                      <a:pt x="359787" y="83942"/>
                      <a:pt x="344832" y="89467"/>
                      <a:pt x="331116" y="79370"/>
                    </a:cubicBezTo>
                    <a:cubicBezTo>
                      <a:pt x="324354" y="74322"/>
                      <a:pt x="317591" y="68988"/>
                      <a:pt x="310161" y="65178"/>
                    </a:cubicBezTo>
                    <a:cubicBezTo>
                      <a:pt x="291207" y="55367"/>
                      <a:pt x="271395" y="48509"/>
                      <a:pt x="249868" y="50128"/>
                    </a:cubicBezTo>
                    <a:close/>
                  </a:path>
                </a:pathLst>
              </a:custGeom>
              <a:noFill/>
              <a:ln w="57150" cap="rnd">
                <a:solidFill>
                  <a:srgbClr val="016A75"/>
                </a:solidFill>
                <a:prstDash val="solid"/>
                <a:round/>
              </a:ln>
            </p:spPr>
            <p:txBody>
              <a:bodyPr rtlCol="0" anchor="ctr"/>
              <a:lstStyle/>
              <a:p>
                <a:endParaRPr lang="en-AU" noProof="0" dirty="0"/>
              </a:p>
            </p:txBody>
          </p:sp>
          <p:sp>
            <p:nvSpPr>
              <p:cNvPr id="15" name="Freeform: Shape 14">
                <a:extLst>
                  <a:ext uri="{FF2B5EF4-FFF2-40B4-BE49-F238E27FC236}">
                    <a16:creationId xmlns:a16="http://schemas.microsoft.com/office/drawing/2014/main" id="{B56DF6CD-552F-B15B-EBDC-F26567DB8B17}"/>
                  </a:ext>
                </a:extLst>
              </p:cNvPr>
              <p:cNvSpPr/>
              <p:nvPr userDrawn="1"/>
            </p:nvSpPr>
            <p:spPr>
              <a:xfrm flipH="1">
                <a:off x="2137803" y="5005785"/>
                <a:ext cx="177462" cy="177462"/>
              </a:xfrm>
              <a:custGeom>
                <a:avLst/>
                <a:gdLst>
                  <a:gd name="connsiteX0" fmla="*/ 103060 w 103060"/>
                  <a:gd name="connsiteY0" fmla="*/ 51530 h 103060"/>
                  <a:gd name="connsiteX1" fmla="*/ 51530 w 103060"/>
                  <a:gd name="connsiteY1" fmla="*/ 103061 h 103060"/>
                  <a:gd name="connsiteX2" fmla="*/ 0 w 103060"/>
                  <a:gd name="connsiteY2" fmla="*/ 51530 h 103060"/>
                  <a:gd name="connsiteX3" fmla="*/ 51530 w 103060"/>
                  <a:gd name="connsiteY3" fmla="*/ 0 h 103060"/>
                  <a:gd name="connsiteX4" fmla="*/ 103060 w 103060"/>
                  <a:gd name="connsiteY4" fmla="*/ 51530 h 10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60" h="103060">
                    <a:moveTo>
                      <a:pt x="103060" y="51530"/>
                    </a:moveTo>
                    <a:cubicBezTo>
                      <a:pt x="103060" y="79990"/>
                      <a:pt x="79990" y="103061"/>
                      <a:pt x="51530" y="103061"/>
                    </a:cubicBezTo>
                    <a:cubicBezTo>
                      <a:pt x="23071" y="103061"/>
                      <a:pt x="0" y="79990"/>
                      <a:pt x="0" y="51530"/>
                    </a:cubicBezTo>
                    <a:cubicBezTo>
                      <a:pt x="0" y="23071"/>
                      <a:pt x="23071" y="0"/>
                      <a:pt x="51530" y="0"/>
                    </a:cubicBezTo>
                    <a:cubicBezTo>
                      <a:pt x="79990" y="0"/>
                      <a:pt x="103060" y="23071"/>
                      <a:pt x="103060" y="51530"/>
                    </a:cubicBezTo>
                    <a:close/>
                  </a:path>
                </a:pathLst>
              </a:custGeom>
              <a:noFill/>
              <a:ln w="57150" cap="rnd">
                <a:solidFill>
                  <a:srgbClr val="016A75"/>
                </a:solidFill>
                <a:prstDash val="solid"/>
                <a:round/>
              </a:ln>
            </p:spPr>
            <p:txBody>
              <a:bodyPr rtlCol="0" anchor="ctr"/>
              <a:lstStyle/>
              <a:p>
                <a:endParaRPr lang="en-AU" noProof="0" dirty="0"/>
              </a:p>
            </p:txBody>
          </p:sp>
        </p:grpSp>
      </p:grpSp>
      <p:sp>
        <p:nvSpPr>
          <p:cNvPr id="2" name="Title 1">
            <a:extLst>
              <a:ext uri="{FF2B5EF4-FFF2-40B4-BE49-F238E27FC236}">
                <a16:creationId xmlns:a16="http://schemas.microsoft.com/office/drawing/2014/main" id="{6718B934-9BC5-518C-12CB-B7157C85F611}"/>
              </a:ext>
            </a:extLst>
          </p:cNvPr>
          <p:cNvSpPr>
            <a:spLocks noGrp="1"/>
          </p:cNvSpPr>
          <p:nvPr>
            <p:ph type="title" hasCustomPrompt="1"/>
          </p:nvPr>
        </p:nvSpPr>
        <p:spPr>
          <a:xfrm>
            <a:off x="609600" y="780287"/>
            <a:ext cx="3029794" cy="2464358"/>
          </a:xfrm>
        </p:spPr>
        <p:txBody>
          <a:bodyPr/>
          <a:lstStyle>
            <a:lvl1pPr>
              <a:defRPr sz="4000">
                <a:solidFill>
                  <a:schemeClr val="bg2"/>
                </a:solidFill>
              </a:defRPr>
            </a:lvl1pPr>
          </a:lstStyle>
          <a:p>
            <a:r>
              <a:rPr lang="en-AU" noProof="0" dirty="0"/>
              <a:t>Reflection questions</a:t>
            </a:r>
          </a:p>
        </p:txBody>
      </p:sp>
      <p:sp>
        <p:nvSpPr>
          <p:cNvPr id="3" name="Date Placeholder 2">
            <a:extLst>
              <a:ext uri="{FF2B5EF4-FFF2-40B4-BE49-F238E27FC236}">
                <a16:creationId xmlns:a16="http://schemas.microsoft.com/office/drawing/2014/main" id="{E795E362-C542-DF57-61C3-A8B129B39CF7}"/>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2C65F4DA-37B9-E694-C19E-A635FC4B549E}"/>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2719F023-FBCC-ACD2-449B-EB336B59B432}"/>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sp>
        <p:nvSpPr>
          <p:cNvPr id="9" name="Text Placeholder 8">
            <a:extLst>
              <a:ext uri="{FF2B5EF4-FFF2-40B4-BE49-F238E27FC236}">
                <a16:creationId xmlns:a16="http://schemas.microsoft.com/office/drawing/2014/main" id="{34390EA8-95D6-5455-A7CE-0681428A53B9}"/>
              </a:ext>
            </a:extLst>
          </p:cNvPr>
          <p:cNvSpPr>
            <a:spLocks noGrp="1"/>
          </p:cNvSpPr>
          <p:nvPr>
            <p:ph type="body" sz="quarter" idx="13" hasCustomPrompt="1"/>
          </p:nvPr>
        </p:nvSpPr>
        <p:spPr>
          <a:xfrm>
            <a:off x="4686300" y="1383838"/>
            <a:ext cx="6934199" cy="601190"/>
          </a:xfrm>
        </p:spPr>
        <p:txBody>
          <a:bodyPr>
            <a:spAutoFit/>
          </a:bodyPr>
          <a:lstStyle>
            <a:lvl1pPr>
              <a:defRPr sz="2800">
                <a:solidFill>
                  <a:schemeClr val="accent1"/>
                </a:solidFill>
              </a:defRPr>
            </a:lvl1pPr>
          </a:lstStyle>
          <a:p>
            <a:pPr lvl="0"/>
            <a:r>
              <a:rPr lang="en-AU" noProof="0" dirty="0"/>
              <a:t>Click to edit question</a:t>
            </a:r>
          </a:p>
        </p:txBody>
      </p:sp>
      <p:sp>
        <p:nvSpPr>
          <p:cNvPr id="18" name="Text Placeholder 8">
            <a:extLst>
              <a:ext uri="{FF2B5EF4-FFF2-40B4-BE49-F238E27FC236}">
                <a16:creationId xmlns:a16="http://schemas.microsoft.com/office/drawing/2014/main" id="{D2C6BB97-84C9-677E-CFEB-B6AF618FA9A4}"/>
              </a:ext>
            </a:extLst>
          </p:cNvPr>
          <p:cNvSpPr>
            <a:spLocks noGrp="1"/>
          </p:cNvSpPr>
          <p:nvPr>
            <p:ph type="body" sz="quarter" idx="14" hasCustomPrompt="1"/>
          </p:nvPr>
        </p:nvSpPr>
        <p:spPr>
          <a:xfrm>
            <a:off x="4686300" y="3128405"/>
            <a:ext cx="6934199" cy="601190"/>
          </a:xfrm>
        </p:spPr>
        <p:txBody>
          <a:bodyPr>
            <a:spAutoFit/>
          </a:bodyPr>
          <a:lstStyle>
            <a:lvl1pPr>
              <a:defRPr sz="2800">
                <a:solidFill>
                  <a:schemeClr val="accent1"/>
                </a:solidFill>
              </a:defRPr>
            </a:lvl1pPr>
          </a:lstStyle>
          <a:p>
            <a:pPr lvl="0"/>
            <a:r>
              <a:rPr lang="en-AU" noProof="0" dirty="0"/>
              <a:t>Click to edit question</a:t>
            </a:r>
          </a:p>
        </p:txBody>
      </p:sp>
      <p:sp>
        <p:nvSpPr>
          <p:cNvPr id="19" name="Text Placeholder 8">
            <a:extLst>
              <a:ext uri="{FF2B5EF4-FFF2-40B4-BE49-F238E27FC236}">
                <a16:creationId xmlns:a16="http://schemas.microsoft.com/office/drawing/2014/main" id="{CD4C1609-B6A6-E1A4-D01B-CB23219F79DA}"/>
              </a:ext>
            </a:extLst>
          </p:cNvPr>
          <p:cNvSpPr>
            <a:spLocks noGrp="1"/>
          </p:cNvSpPr>
          <p:nvPr>
            <p:ph type="body" sz="quarter" idx="15" hasCustomPrompt="1"/>
          </p:nvPr>
        </p:nvSpPr>
        <p:spPr>
          <a:xfrm>
            <a:off x="4686300" y="4872972"/>
            <a:ext cx="6934199" cy="601190"/>
          </a:xfrm>
        </p:spPr>
        <p:txBody>
          <a:bodyPr>
            <a:spAutoFit/>
          </a:bodyPr>
          <a:lstStyle>
            <a:lvl1pPr>
              <a:defRPr sz="2800">
                <a:solidFill>
                  <a:schemeClr val="accent1"/>
                </a:solidFill>
              </a:defRPr>
            </a:lvl1pPr>
          </a:lstStyle>
          <a:p>
            <a:pPr lvl="0"/>
            <a:r>
              <a:rPr lang="en-AU" noProof="0" dirty="0"/>
              <a:t>Click to edit question</a:t>
            </a:r>
          </a:p>
        </p:txBody>
      </p:sp>
    </p:spTree>
    <p:extLst>
      <p:ext uri="{BB962C8B-B14F-4D97-AF65-F5344CB8AC3E}">
        <p14:creationId xmlns:p14="http://schemas.microsoft.com/office/powerpoint/2010/main" val="8787242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0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607E6B1-24BA-4694-AE9D-903CB093609D}"/>
              </a:ext>
            </a:extLst>
          </p:cNvPr>
          <p:cNvSpPr>
            <a:spLocks noGrp="1"/>
          </p:cNvSpPr>
          <p:nvPr>
            <p:ph type="pic" sz="quarter" idx="10"/>
          </p:nvPr>
        </p:nvSpPr>
        <p:spPr>
          <a:xfrm>
            <a:off x="0" y="0"/>
            <a:ext cx="12192000" cy="4610100"/>
          </a:xfrm>
          <a:custGeom>
            <a:avLst/>
            <a:gdLst>
              <a:gd name="connsiteX0" fmla="*/ 0 w 12192000"/>
              <a:gd name="connsiteY0" fmla="*/ 0 h 2505074"/>
              <a:gd name="connsiteX1" fmla="*/ 12192000 w 12192000"/>
              <a:gd name="connsiteY1" fmla="*/ 0 h 2505074"/>
              <a:gd name="connsiteX2" fmla="*/ 12192000 w 12192000"/>
              <a:gd name="connsiteY2" fmla="*/ 2505074 h 2505074"/>
              <a:gd name="connsiteX3" fmla="*/ 0 w 12192000"/>
              <a:gd name="connsiteY3" fmla="*/ 2505074 h 2505074"/>
            </a:gdLst>
            <a:ahLst/>
            <a:cxnLst>
              <a:cxn ang="0">
                <a:pos x="connsiteX0" y="connsiteY0"/>
              </a:cxn>
              <a:cxn ang="0">
                <a:pos x="connsiteX1" y="connsiteY1"/>
              </a:cxn>
              <a:cxn ang="0">
                <a:pos x="connsiteX2" y="connsiteY2"/>
              </a:cxn>
              <a:cxn ang="0">
                <a:pos x="connsiteX3" y="connsiteY3"/>
              </a:cxn>
            </a:cxnLst>
            <a:rect l="l" t="t" r="r" b="b"/>
            <a:pathLst>
              <a:path w="12192000" h="2505074">
                <a:moveTo>
                  <a:pt x="0" y="0"/>
                </a:moveTo>
                <a:lnTo>
                  <a:pt x="12192000" y="0"/>
                </a:lnTo>
                <a:lnTo>
                  <a:pt x="12192000" y="2505074"/>
                </a:lnTo>
                <a:lnTo>
                  <a:pt x="0" y="2505074"/>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7F8C3D7F-DBF2-5741-8751-258D03F2381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47486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9E2D-AE26-6E21-5BB6-7C7664236837}"/>
              </a:ext>
            </a:extLst>
          </p:cNvPr>
          <p:cNvSpPr>
            <a:spLocks noGrp="1"/>
          </p:cNvSpPr>
          <p:nvPr>
            <p:ph type="title" hasCustomPrompt="1"/>
          </p:nvPr>
        </p:nvSpPr>
        <p:spPr/>
        <p:txBody>
          <a:bodyPr/>
          <a:lstStyle>
            <a:lvl1pPr>
              <a:defRPr sz="6600"/>
            </a:lvl1pPr>
          </a:lstStyle>
          <a:p>
            <a:r>
              <a:rPr lang="en-AU" noProof="0" dirty="0"/>
              <a:t>Questions?</a:t>
            </a:r>
          </a:p>
        </p:txBody>
      </p:sp>
      <p:sp>
        <p:nvSpPr>
          <p:cNvPr id="3" name="Date Placeholder 2">
            <a:extLst>
              <a:ext uri="{FF2B5EF4-FFF2-40B4-BE49-F238E27FC236}">
                <a16:creationId xmlns:a16="http://schemas.microsoft.com/office/drawing/2014/main" id="{C83BC22D-A25D-D673-713F-7A1B179BD928}"/>
              </a:ext>
            </a:extLst>
          </p:cNvPr>
          <p:cNvSpPr>
            <a:spLocks noGrp="1"/>
          </p:cNvSpPr>
          <p:nvPr>
            <p:ph type="dt" sz="half" idx="10"/>
          </p:nvPr>
        </p:nvSpPr>
        <p:spPr/>
        <p:txBody>
          <a:body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C2237741-BA26-83DF-B163-0C8BAA6DD096}"/>
              </a:ext>
            </a:extLst>
          </p:cNvPr>
          <p:cNvSpPr>
            <a:spLocks noGrp="1"/>
          </p:cNvSpPr>
          <p:nvPr>
            <p:ph type="ftr" sz="quarter" idx="11"/>
          </p:nvPr>
        </p:nvSpPr>
        <p:spPr/>
        <p:txBody>
          <a:bodyPr/>
          <a:lstStyle/>
          <a:p>
            <a:endParaRPr lang="en-AU" noProof="0" dirty="0"/>
          </a:p>
        </p:txBody>
      </p:sp>
      <p:sp>
        <p:nvSpPr>
          <p:cNvPr id="5" name="Slide Number Placeholder 4">
            <a:extLst>
              <a:ext uri="{FF2B5EF4-FFF2-40B4-BE49-F238E27FC236}">
                <a16:creationId xmlns:a16="http://schemas.microsoft.com/office/drawing/2014/main" id="{F7F86943-F3A1-C261-348B-2F3840FB7BBF}"/>
              </a:ext>
            </a:extLst>
          </p:cNvPr>
          <p:cNvSpPr>
            <a:spLocks noGrp="1"/>
          </p:cNvSpPr>
          <p:nvPr>
            <p:ph type="sldNum" sz="quarter" idx="12"/>
          </p:nvPr>
        </p:nvSpPr>
        <p:spPr/>
        <p:txBody>
          <a:bodyPr/>
          <a:lstStyle/>
          <a:p>
            <a:fld id="{912A9220-AD7D-4FDF-9C3C-F5E0D64B4449}" type="slidenum">
              <a:rPr lang="en-AU" noProof="0" smtClean="0"/>
              <a:pPr/>
              <a:t>‹#›</a:t>
            </a:fld>
            <a:endParaRPr lang="en-AU" noProof="0" dirty="0"/>
          </a:p>
        </p:txBody>
      </p:sp>
      <p:pic>
        <p:nvPicPr>
          <p:cNvPr id="6" name="Picture 5" descr="A group of hands holding speech bubbles&#10;&#10;Description automatically generated">
            <a:extLst>
              <a:ext uri="{FF2B5EF4-FFF2-40B4-BE49-F238E27FC236}">
                <a16:creationId xmlns:a16="http://schemas.microsoft.com/office/drawing/2014/main" id="{669FE51D-4324-2F0F-55A1-7E5F4A0988B8}"/>
              </a:ext>
            </a:extLst>
          </p:cNvPr>
          <p:cNvPicPr>
            <a:picLocks noChangeAspect="1"/>
          </p:cNvPicPr>
          <p:nvPr userDrawn="1"/>
        </p:nvPicPr>
        <p:blipFill>
          <a:blip r:embed="rId2">
            <a:extLst>
              <a:ext uri="{28A0092B-C50C-407E-A947-70E740481C1C}">
                <a14:useLocalDpi xmlns:a14="http://schemas.microsoft.com/office/drawing/2010/main" val="0"/>
              </a:ext>
            </a:extLst>
          </a:blip>
          <a:srcRect b="29983"/>
          <a:stretch/>
        </p:blipFill>
        <p:spPr>
          <a:xfrm>
            <a:off x="5695473" y="2518599"/>
            <a:ext cx="6287453" cy="4339401"/>
          </a:xfrm>
          <a:prstGeom prst="rect">
            <a:avLst/>
          </a:prstGeom>
        </p:spPr>
      </p:pic>
      <p:sp>
        <p:nvSpPr>
          <p:cNvPr id="8" name="Text Placeholder 7">
            <a:extLst>
              <a:ext uri="{FF2B5EF4-FFF2-40B4-BE49-F238E27FC236}">
                <a16:creationId xmlns:a16="http://schemas.microsoft.com/office/drawing/2014/main" id="{8B3499E8-469D-A759-20A4-A75BC543FDC3}"/>
              </a:ext>
            </a:extLst>
          </p:cNvPr>
          <p:cNvSpPr>
            <a:spLocks noGrp="1"/>
          </p:cNvSpPr>
          <p:nvPr>
            <p:ph type="body" sz="quarter" idx="13"/>
          </p:nvPr>
        </p:nvSpPr>
        <p:spPr>
          <a:xfrm>
            <a:off x="609600" y="1989138"/>
            <a:ext cx="4775200" cy="423068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94436074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1BCE50-06B3-F9CB-B142-D01DEFE7855D}"/>
              </a:ext>
            </a:extLst>
          </p:cNvPr>
          <p:cNvSpPr>
            <a:spLocks noGrp="1"/>
          </p:cNvSpPr>
          <p:nvPr>
            <p:ph type="title" hasCustomPrompt="1"/>
          </p:nvPr>
        </p:nvSpPr>
        <p:spPr>
          <a:xfrm>
            <a:off x="609600" y="780288"/>
            <a:ext cx="10972800" cy="910400"/>
          </a:xfrm>
        </p:spPr>
        <p:txBody>
          <a:bodyPr/>
          <a:lstStyle>
            <a:lvl1pPr>
              <a:defRPr/>
            </a:lvl1pPr>
          </a:lstStyle>
          <a:p>
            <a:r>
              <a:rPr lang="en-AU" noProof="0"/>
              <a:t>Click to edit Heading level 1</a:t>
            </a:r>
          </a:p>
        </p:txBody>
      </p:sp>
      <p:sp>
        <p:nvSpPr>
          <p:cNvPr id="10" name="Text Placeholder 9">
            <a:extLst>
              <a:ext uri="{FF2B5EF4-FFF2-40B4-BE49-F238E27FC236}">
                <a16:creationId xmlns:a16="http://schemas.microsoft.com/office/drawing/2014/main" id="{2D44496B-1882-684D-720D-3E7D2C322DF8}"/>
              </a:ext>
            </a:extLst>
          </p:cNvPr>
          <p:cNvSpPr>
            <a:spLocks noGrp="1"/>
          </p:cNvSpPr>
          <p:nvPr>
            <p:ph type="body" sz="quarter" idx="13" hasCustomPrompt="1"/>
          </p:nvPr>
        </p:nvSpPr>
        <p:spPr>
          <a:xfrm rot="5400000">
            <a:off x="3902486" y="-1479939"/>
            <a:ext cx="4387027" cy="10972801"/>
          </a:xfrm>
          <a:prstGeom prst="rect">
            <a:avLst/>
          </a:prstGeom>
        </p:spPr>
        <p:txBody>
          <a:bodyPr/>
          <a:lstStyle>
            <a:lvl1pPr>
              <a:defRPr/>
            </a:lvl1pPr>
          </a:lstStyle>
          <a:p>
            <a:pPr lvl="0"/>
            <a:r>
              <a:rPr lang="en-AU" noProof="0" dirty="0"/>
              <a:t>Click to edit Normal paragraph </a:t>
            </a:r>
          </a:p>
          <a:p>
            <a:pPr lvl="3"/>
            <a:r>
              <a:rPr lang="en-AU" noProof="0" dirty="0"/>
              <a:t>Bullet L1</a:t>
            </a:r>
          </a:p>
          <a:p>
            <a:pPr lvl="4"/>
            <a:r>
              <a:rPr lang="en-AU" noProof="0" dirty="0"/>
              <a:t>Bullet L2</a:t>
            </a:r>
          </a:p>
          <a:p>
            <a:pPr lvl="5"/>
            <a:r>
              <a:rPr lang="en-AU" noProof="0" dirty="0"/>
              <a:t>Bullet L3</a:t>
            </a:r>
          </a:p>
          <a:p>
            <a:pPr lvl="6"/>
            <a:r>
              <a:rPr lang="en-AU" noProof="0" dirty="0"/>
              <a:t>List L1</a:t>
            </a:r>
          </a:p>
          <a:p>
            <a:pPr lvl="7"/>
            <a:r>
              <a:rPr lang="en-AU" noProof="0" dirty="0"/>
              <a:t>List L2</a:t>
            </a:r>
          </a:p>
          <a:p>
            <a:pPr lvl="8"/>
            <a:r>
              <a:rPr lang="en-AU" noProof="0" dirty="0"/>
              <a:t>List L3</a:t>
            </a:r>
          </a:p>
        </p:txBody>
      </p:sp>
      <p:sp>
        <p:nvSpPr>
          <p:cNvPr id="4" name="Date Placeholder 3">
            <a:extLst>
              <a:ext uri="{FF2B5EF4-FFF2-40B4-BE49-F238E27FC236}">
                <a16:creationId xmlns:a16="http://schemas.microsoft.com/office/drawing/2014/main" id="{7FE3F947-8C81-3317-891E-AFB51612640A}"/>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01F8182D-3378-FCE1-89C6-15BA73E8DDF8}"/>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E0D8FCE6-E5FA-F5F0-1132-37F51A7ACEE0}"/>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41349185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03FEB-4386-97D9-1022-FFE63A4FEF12}"/>
              </a:ext>
            </a:extLst>
          </p:cNvPr>
          <p:cNvSpPr>
            <a:spLocks noGrp="1"/>
          </p:cNvSpPr>
          <p:nvPr>
            <p:ph type="title" orient="vert" hasCustomPrompt="1"/>
          </p:nvPr>
        </p:nvSpPr>
        <p:spPr>
          <a:xfrm>
            <a:off x="8724900" y="365125"/>
            <a:ext cx="2628900" cy="5811838"/>
          </a:xfrm>
        </p:spPr>
        <p:txBody>
          <a:bodyPr vert="eaVert"/>
          <a:lstStyle>
            <a:lvl1pPr>
              <a:defRPr/>
            </a:lvl1pPr>
          </a:lstStyle>
          <a:p>
            <a:r>
              <a:rPr lang="en-AU" noProof="0" dirty="0"/>
              <a:t>Click to edit Heading level 1</a:t>
            </a:r>
          </a:p>
        </p:txBody>
      </p:sp>
      <p:sp>
        <p:nvSpPr>
          <p:cNvPr id="3" name="Vertical Text Placeholder 2">
            <a:extLst>
              <a:ext uri="{FF2B5EF4-FFF2-40B4-BE49-F238E27FC236}">
                <a16:creationId xmlns:a16="http://schemas.microsoft.com/office/drawing/2014/main" id="{D1FB201E-493F-8552-6068-11C39260707F}"/>
              </a:ext>
            </a:extLst>
          </p:cNvPr>
          <p:cNvSpPr>
            <a:spLocks noGrp="1"/>
          </p:cNvSpPr>
          <p:nvPr>
            <p:ph type="body" orient="vert" idx="1" hasCustomPrompt="1"/>
          </p:nvPr>
        </p:nvSpPr>
        <p:spPr>
          <a:xfrm>
            <a:off x="838200" y="365125"/>
            <a:ext cx="7734300" cy="5811838"/>
          </a:xfrm>
          <a:prstGeom prst="rect">
            <a:avLst/>
          </a:prstGeom>
        </p:spPr>
        <p:txBody>
          <a:bodyPr vert="eaVert"/>
          <a:lstStyle>
            <a:lvl1pPr>
              <a:defRPr/>
            </a:lvl1pPr>
          </a:lstStyle>
          <a:p>
            <a:pPr lvl="0"/>
            <a:r>
              <a:rPr lang="en-AU" noProof="0"/>
              <a:t>Click to edit Normal paragraph </a:t>
            </a:r>
          </a:p>
          <a:p>
            <a:pPr lvl="3"/>
            <a:r>
              <a:rPr lang="en-AU" noProof="0" dirty="0"/>
              <a:t>Bullet L1</a:t>
            </a:r>
          </a:p>
          <a:p>
            <a:pPr lvl="4"/>
            <a:r>
              <a:rPr lang="en-AU" noProof="0" dirty="0"/>
              <a:t>Bullet L2</a:t>
            </a:r>
          </a:p>
          <a:p>
            <a:pPr lvl="5"/>
            <a:r>
              <a:rPr lang="en-AU" noProof="0" dirty="0"/>
              <a:t>Bullet L3</a:t>
            </a:r>
          </a:p>
          <a:p>
            <a:pPr lvl="6"/>
            <a:r>
              <a:rPr lang="en-AU" noProof="0" dirty="0"/>
              <a:t>List L1</a:t>
            </a:r>
          </a:p>
          <a:p>
            <a:pPr lvl="7"/>
            <a:r>
              <a:rPr lang="en-AU" noProof="0" dirty="0"/>
              <a:t>List L2</a:t>
            </a:r>
          </a:p>
          <a:p>
            <a:pPr lvl="8"/>
            <a:r>
              <a:rPr lang="en-AU" noProof="0" dirty="0"/>
              <a:t>List L3</a:t>
            </a:r>
          </a:p>
        </p:txBody>
      </p:sp>
      <p:sp>
        <p:nvSpPr>
          <p:cNvPr id="4" name="Date Placeholder 3">
            <a:extLst>
              <a:ext uri="{FF2B5EF4-FFF2-40B4-BE49-F238E27FC236}">
                <a16:creationId xmlns:a16="http://schemas.microsoft.com/office/drawing/2014/main" id="{C000F7F8-F74C-BF82-3F8F-5FFAA1AB4343}"/>
              </a:ext>
              <a:ext uri="{C183D7F6-B498-43B3-948B-1728B52AA6E4}">
                <adec:decorative xmlns:adec="http://schemas.microsoft.com/office/drawing/2017/decorative" val="1"/>
              </a:ext>
            </a:extLst>
          </p:cNvPr>
          <p:cNvSpPr>
            <a:spLocks noGrp="1"/>
          </p:cNvSpPr>
          <p:nvPr>
            <p:ph type="dt" sz="half" idx="10"/>
          </p:nvPr>
        </p:nvSpPr>
        <p:spPr/>
        <p:txBody>
          <a:bodyPr/>
          <a:lstStyle/>
          <a:p>
            <a:fld id="{A7A2F296-9CA2-4A86-8499-EA26140231A8}" type="datetimeFigureOut">
              <a:rPr lang="en-AU" noProof="0" smtClean="0"/>
              <a:t>4/07/2025</a:t>
            </a:fld>
            <a:endParaRPr lang="en-AU" noProof="0" dirty="0"/>
          </a:p>
        </p:txBody>
      </p:sp>
      <p:sp>
        <p:nvSpPr>
          <p:cNvPr id="5" name="Footer Placeholder 4">
            <a:extLst>
              <a:ext uri="{FF2B5EF4-FFF2-40B4-BE49-F238E27FC236}">
                <a16:creationId xmlns:a16="http://schemas.microsoft.com/office/drawing/2014/main" id="{48DA4B0E-1E6B-6A4B-EC70-4633E8E06CB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AU" noProof="0" dirty="0"/>
          </a:p>
        </p:txBody>
      </p:sp>
      <p:sp>
        <p:nvSpPr>
          <p:cNvPr id="6" name="Slide Number Placeholder 5">
            <a:extLst>
              <a:ext uri="{FF2B5EF4-FFF2-40B4-BE49-F238E27FC236}">
                <a16:creationId xmlns:a16="http://schemas.microsoft.com/office/drawing/2014/main" id="{5DDD28FF-E8EB-36ED-CF1F-8E33E9220056}"/>
              </a:ext>
              <a:ext uri="{C183D7F6-B498-43B3-948B-1728B52AA6E4}">
                <adec:decorative xmlns:adec="http://schemas.microsoft.com/office/drawing/2017/decorative" val="1"/>
              </a:ext>
            </a:extLst>
          </p:cNvPr>
          <p:cNvSpPr>
            <a:spLocks noGrp="1"/>
          </p:cNvSpPr>
          <p:nvPr>
            <p:ph type="sldNum" sz="quarter" idx="12"/>
          </p:nvPr>
        </p:nvSpPr>
        <p:spPr/>
        <p:txBody>
          <a:bodyPr/>
          <a:lstStyle/>
          <a:p>
            <a:fld id="{912A9220-AD7D-4FDF-9C3C-F5E0D64B4449}" type="slidenum">
              <a:rPr lang="en-AU" noProof="0" smtClean="0"/>
              <a:t>‹#›</a:t>
            </a:fld>
            <a:endParaRPr lang="en-AU" noProof="0" dirty="0"/>
          </a:p>
        </p:txBody>
      </p:sp>
    </p:spTree>
    <p:extLst>
      <p:ext uri="{BB962C8B-B14F-4D97-AF65-F5344CB8AC3E}">
        <p14:creationId xmlns:p14="http://schemas.microsoft.com/office/powerpoint/2010/main" val="10155052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End slide_1">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47" name="Graphic 46">
            <a:extLst>
              <a:ext uri="{FF2B5EF4-FFF2-40B4-BE49-F238E27FC236}">
                <a16:creationId xmlns:a16="http://schemas.microsoft.com/office/drawing/2014/main" id="{CE7A46DF-F14F-A858-D268-AED76E1319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pic>
        <p:nvPicPr>
          <p:cNvPr id="13" name="Graphic 12" descr="AERO logo">
            <a:extLst>
              <a:ext uri="{FF2B5EF4-FFF2-40B4-BE49-F238E27FC236}">
                <a16:creationId xmlns:a16="http://schemas.microsoft.com/office/drawing/2014/main" id="{E65B314F-A9C0-E5F0-93DE-4067D48516BA}"/>
              </a:ext>
              <a:ext uri="{C183D7F6-B498-43B3-948B-1728B52AA6E4}">
                <adec:decorative xmlns:adec="http://schemas.microsoft.com/office/drawing/2017/decorative" val="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98563" y="789169"/>
            <a:ext cx="2194874" cy="921847"/>
          </a:xfrm>
          <a:prstGeom prst="rect">
            <a:avLst/>
          </a:prstGeom>
        </p:spPr>
      </p:pic>
      <p:sp>
        <p:nvSpPr>
          <p:cNvPr id="2" name="Title 1">
            <a:extLst>
              <a:ext uri="{FF2B5EF4-FFF2-40B4-BE49-F238E27FC236}">
                <a16:creationId xmlns:a16="http://schemas.microsoft.com/office/drawing/2014/main" id="{22C52503-FDE5-BB49-0E6F-7255CBBDEDED}"/>
              </a:ext>
            </a:extLst>
          </p:cNvPr>
          <p:cNvSpPr>
            <a:spLocks noGrp="1"/>
          </p:cNvSpPr>
          <p:nvPr>
            <p:ph type="title" hasCustomPrompt="1"/>
          </p:nvPr>
        </p:nvSpPr>
        <p:spPr>
          <a:xfrm>
            <a:off x="609600" y="2678681"/>
            <a:ext cx="10972800" cy="1015427"/>
          </a:xfrm>
        </p:spPr>
        <p:txBody>
          <a:bodyPr/>
          <a:lstStyle>
            <a:lvl1pPr algn="ctr">
              <a:defRPr sz="3200">
                <a:solidFill>
                  <a:schemeClr val="bg2"/>
                </a:solidFill>
                <a:latin typeface="Montserrat" panose="00000500000000000000" pitchFamily="2" charset="0"/>
              </a:defRPr>
            </a:lvl1pPr>
          </a:lstStyle>
          <a:p>
            <a:pPr lvl="0" algn="ctr"/>
            <a:r>
              <a:rPr lang="en-AU" sz="3200" noProof="0" dirty="0">
                <a:solidFill>
                  <a:schemeClr val="bg2"/>
                </a:solidFill>
              </a:rPr>
              <a:t>Evidence and resources educators can trust</a:t>
            </a:r>
          </a:p>
        </p:txBody>
      </p:sp>
      <p:grpSp>
        <p:nvGrpSpPr>
          <p:cNvPr id="37" name="Group 36">
            <a:extLst>
              <a:ext uri="{FF2B5EF4-FFF2-40B4-BE49-F238E27FC236}">
                <a16:creationId xmlns:a16="http://schemas.microsoft.com/office/drawing/2014/main" id="{410F8BB9-3A77-95FF-663E-4A48DEE7277C}"/>
              </a:ext>
              <a:ext uri="{C183D7F6-B498-43B3-948B-1728B52AA6E4}">
                <adec:decorative xmlns:adec="http://schemas.microsoft.com/office/drawing/2017/decorative" val="1"/>
              </a:ext>
            </a:extLst>
          </p:cNvPr>
          <p:cNvGrpSpPr/>
          <p:nvPr userDrawn="1"/>
        </p:nvGrpSpPr>
        <p:grpSpPr>
          <a:xfrm>
            <a:off x="5064837" y="4687352"/>
            <a:ext cx="2062327" cy="353761"/>
            <a:chOff x="4924302" y="4869179"/>
            <a:chExt cx="2062327" cy="353761"/>
          </a:xfrm>
        </p:grpSpPr>
        <p:grpSp>
          <p:nvGrpSpPr>
            <p:cNvPr id="22" name="Graphic 16">
              <a:extLst>
                <a:ext uri="{FF2B5EF4-FFF2-40B4-BE49-F238E27FC236}">
                  <a16:creationId xmlns:a16="http://schemas.microsoft.com/office/drawing/2014/main" id="{9ADD901C-7B93-838A-2CBE-E581DE894E7E}"/>
                </a:ext>
              </a:extLst>
            </p:cNvPr>
            <p:cNvGrpSpPr/>
            <p:nvPr/>
          </p:nvGrpSpPr>
          <p:grpSpPr>
            <a:xfrm>
              <a:off x="4924302" y="4869180"/>
              <a:ext cx="353758" cy="353758"/>
              <a:chOff x="3847366" y="4594288"/>
              <a:chExt cx="628650" cy="628650"/>
            </a:xfrm>
          </p:grpSpPr>
          <p:sp>
            <p:nvSpPr>
              <p:cNvPr id="23" name="Freeform: Shape 22">
                <a:extLst>
                  <a:ext uri="{FF2B5EF4-FFF2-40B4-BE49-F238E27FC236}">
                    <a16:creationId xmlns:a16="http://schemas.microsoft.com/office/drawing/2014/main" id="{AC1561C6-19C7-C61F-B268-D949C123705F}"/>
                  </a:ext>
                </a:extLst>
              </p:cNvPr>
              <p:cNvSpPr/>
              <p:nvPr/>
            </p:nvSpPr>
            <p:spPr>
              <a:xfrm>
                <a:off x="3847366" y="4594288"/>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dirty="0"/>
              </a:p>
            </p:txBody>
          </p:sp>
          <p:grpSp>
            <p:nvGrpSpPr>
              <p:cNvPr id="24" name="Graphic 16">
                <a:extLst>
                  <a:ext uri="{FF2B5EF4-FFF2-40B4-BE49-F238E27FC236}">
                    <a16:creationId xmlns:a16="http://schemas.microsoft.com/office/drawing/2014/main" id="{09CDED4D-615C-D845-DE94-773E21A51657}"/>
                  </a:ext>
                </a:extLst>
              </p:cNvPr>
              <p:cNvGrpSpPr/>
              <p:nvPr/>
            </p:nvGrpSpPr>
            <p:grpSpPr>
              <a:xfrm>
                <a:off x="4027484" y="4754308"/>
                <a:ext cx="287655" cy="270605"/>
                <a:chOff x="4027484" y="4754308"/>
                <a:chExt cx="287655" cy="270605"/>
              </a:xfrm>
              <a:solidFill>
                <a:srgbClr val="01838F"/>
              </a:solidFill>
            </p:grpSpPr>
            <p:sp>
              <p:nvSpPr>
                <p:cNvPr id="25" name="Freeform: Shape 24">
                  <a:extLst>
                    <a:ext uri="{FF2B5EF4-FFF2-40B4-BE49-F238E27FC236}">
                      <a16:creationId xmlns:a16="http://schemas.microsoft.com/office/drawing/2014/main" id="{82422B53-1BAE-738F-F82F-3990611D969C}"/>
                    </a:ext>
                  </a:extLst>
                </p:cNvPr>
                <p:cNvSpPr/>
                <p:nvPr/>
              </p:nvSpPr>
              <p:spPr>
                <a:xfrm>
                  <a:off x="4123591" y="4848129"/>
                  <a:ext cx="191547" cy="176783"/>
                </a:xfrm>
                <a:custGeom>
                  <a:avLst/>
                  <a:gdLst>
                    <a:gd name="connsiteX0" fmla="*/ 191452 w 191547"/>
                    <a:gd name="connsiteY0" fmla="*/ 176689 h 176783"/>
                    <a:gd name="connsiteX1" fmla="*/ 123063 w 191547"/>
                    <a:gd name="connsiteY1" fmla="*/ 176689 h 176783"/>
                    <a:gd name="connsiteX2" fmla="*/ 123063 w 191547"/>
                    <a:gd name="connsiteY2" fmla="*/ 81534 h 176783"/>
                    <a:gd name="connsiteX3" fmla="*/ 95726 w 191547"/>
                    <a:gd name="connsiteY3" fmla="*/ 54388 h 176783"/>
                    <a:gd name="connsiteX4" fmla="*/ 68390 w 191547"/>
                    <a:gd name="connsiteY4" fmla="*/ 81534 h 176783"/>
                    <a:gd name="connsiteX5" fmla="*/ 68390 w 191547"/>
                    <a:gd name="connsiteY5" fmla="*/ 176689 h 176783"/>
                    <a:gd name="connsiteX6" fmla="*/ 0 w 191547"/>
                    <a:gd name="connsiteY6" fmla="*/ 176689 h 176783"/>
                    <a:gd name="connsiteX7" fmla="*/ 0 w 191547"/>
                    <a:gd name="connsiteY7" fmla="*/ 0 h 176783"/>
                    <a:gd name="connsiteX8" fmla="*/ 68390 w 191547"/>
                    <a:gd name="connsiteY8" fmla="*/ 0 h 176783"/>
                    <a:gd name="connsiteX9" fmla="*/ 68390 w 191547"/>
                    <a:gd name="connsiteY9" fmla="*/ 20193 h 176783"/>
                    <a:gd name="connsiteX10" fmla="*/ 122301 w 191547"/>
                    <a:gd name="connsiteY10" fmla="*/ 571 h 176783"/>
                    <a:gd name="connsiteX11" fmla="*/ 191548 w 191547"/>
                    <a:gd name="connsiteY11" fmla="*/ 86296 h 176783"/>
                    <a:gd name="connsiteX12" fmla="*/ 191548 w 191547"/>
                    <a:gd name="connsiteY12" fmla="*/ 176784 h 17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547" h="176783">
                      <a:moveTo>
                        <a:pt x="191452" y="176689"/>
                      </a:moveTo>
                      <a:lnTo>
                        <a:pt x="123063" y="176689"/>
                      </a:lnTo>
                      <a:lnTo>
                        <a:pt x="123063" y="81534"/>
                      </a:lnTo>
                      <a:cubicBezTo>
                        <a:pt x="123063" y="66485"/>
                        <a:pt x="110776" y="54388"/>
                        <a:pt x="95726" y="54388"/>
                      </a:cubicBezTo>
                      <a:cubicBezTo>
                        <a:pt x="80677" y="54388"/>
                        <a:pt x="68390" y="66580"/>
                        <a:pt x="68390" y="81534"/>
                      </a:cubicBezTo>
                      <a:lnTo>
                        <a:pt x="68390" y="176689"/>
                      </a:lnTo>
                      <a:lnTo>
                        <a:pt x="0" y="176689"/>
                      </a:lnTo>
                      <a:cubicBezTo>
                        <a:pt x="0" y="176689"/>
                        <a:pt x="762" y="13526"/>
                        <a:pt x="0" y="0"/>
                      </a:cubicBezTo>
                      <a:lnTo>
                        <a:pt x="68390" y="0"/>
                      </a:lnTo>
                      <a:lnTo>
                        <a:pt x="68390" y="20193"/>
                      </a:lnTo>
                      <a:cubicBezTo>
                        <a:pt x="68390" y="20193"/>
                        <a:pt x="89535" y="571"/>
                        <a:pt x="122301" y="571"/>
                      </a:cubicBezTo>
                      <a:cubicBezTo>
                        <a:pt x="162782" y="571"/>
                        <a:pt x="191548" y="29718"/>
                        <a:pt x="191548" y="86296"/>
                      </a:cubicBezTo>
                      <a:lnTo>
                        <a:pt x="191548" y="176784"/>
                      </a:lnTo>
                      <a:close/>
                    </a:path>
                  </a:pathLst>
                </a:custGeom>
                <a:solidFill>
                  <a:schemeClr val="bg2"/>
                </a:solidFill>
                <a:ln w="9525" cap="flat">
                  <a:noFill/>
                  <a:prstDash val="solid"/>
                  <a:miter/>
                </a:ln>
              </p:spPr>
              <p:txBody>
                <a:bodyPr rtlCol="0" anchor="ctr"/>
                <a:lstStyle/>
                <a:p>
                  <a:endParaRPr lang="en-AU" noProof="0" dirty="0"/>
                </a:p>
              </p:txBody>
            </p:sp>
            <p:sp>
              <p:nvSpPr>
                <p:cNvPr id="26" name="Freeform: Shape 25">
                  <a:extLst>
                    <a:ext uri="{FF2B5EF4-FFF2-40B4-BE49-F238E27FC236}">
                      <a16:creationId xmlns:a16="http://schemas.microsoft.com/office/drawing/2014/main" id="{EB401F3C-35A9-4955-B73D-C040DC7B563F}"/>
                    </a:ext>
                  </a:extLst>
                </p:cNvPr>
                <p:cNvSpPr/>
                <p:nvPr/>
              </p:nvSpPr>
              <p:spPr>
                <a:xfrm>
                  <a:off x="4027484" y="4754308"/>
                  <a:ext cx="69342" cy="66484"/>
                </a:xfrm>
                <a:custGeom>
                  <a:avLst/>
                  <a:gdLst>
                    <a:gd name="connsiteX0" fmla="*/ 69247 w 69342"/>
                    <a:gd name="connsiteY0" fmla="*/ 33242 h 66484"/>
                    <a:gd name="connsiteX1" fmla="*/ 34385 w 69342"/>
                    <a:gd name="connsiteY1" fmla="*/ 66485 h 66484"/>
                    <a:gd name="connsiteX2" fmla="*/ 34004 w 69342"/>
                    <a:gd name="connsiteY2" fmla="*/ 66485 h 66484"/>
                    <a:gd name="connsiteX3" fmla="*/ 0 w 69342"/>
                    <a:gd name="connsiteY3" fmla="*/ 32766 h 66484"/>
                    <a:gd name="connsiteX4" fmla="*/ 34862 w 69342"/>
                    <a:gd name="connsiteY4" fmla="*/ 0 h 66484"/>
                    <a:gd name="connsiteX5" fmla="*/ 69342 w 69342"/>
                    <a:gd name="connsiteY5" fmla="*/ 33242 h 6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2" h="66484">
                      <a:moveTo>
                        <a:pt x="69247" y="33242"/>
                      </a:moveTo>
                      <a:cubicBezTo>
                        <a:pt x="69247" y="50959"/>
                        <a:pt x="55912" y="66485"/>
                        <a:pt x="34385" y="66485"/>
                      </a:cubicBezTo>
                      <a:lnTo>
                        <a:pt x="34004" y="66485"/>
                      </a:lnTo>
                      <a:cubicBezTo>
                        <a:pt x="13335" y="66485"/>
                        <a:pt x="0" y="50387"/>
                        <a:pt x="0" y="32766"/>
                      </a:cubicBezTo>
                      <a:cubicBezTo>
                        <a:pt x="0" y="15145"/>
                        <a:pt x="13811" y="0"/>
                        <a:pt x="34862" y="0"/>
                      </a:cubicBezTo>
                      <a:cubicBezTo>
                        <a:pt x="55912" y="0"/>
                        <a:pt x="68866" y="15240"/>
                        <a:pt x="69342" y="33242"/>
                      </a:cubicBezTo>
                    </a:path>
                  </a:pathLst>
                </a:custGeom>
                <a:solidFill>
                  <a:schemeClr val="bg2"/>
                </a:solidFill>
                <a:ln w="9525" cap="flat">
                  <a:noFill/>
                  <a:prstDash val="solid"/>
                  <a:miter/>
                </a:ln>
              </p:spPr>
              <p:txBody>
                <a:bodyPr rtlCol="0" anchor="ctr"/>
                <a:lstStyle/>
                <a:p>
                  <a:endParaRPr lang="en-AU" noProof="0" dirty="0"/>
                </a:p>
              </p:txBody>
            </p:sp>
            <p:sp>
              <p:nvSpPr>
                <p:cNvPr id="27" name="Freeform: Shape 26">
                  <a:extLst>
                    <a:ext uri="{FF2B5EF4-FFF2-40B4-BE49-F238E27FC236}">
                      <a16:creationId xmlns:a16="http://schemas.microsoft.com/office/drawing/2014/main" id="{06CFA87B-0B29-C050-4698-6844D279284C}"/>
                    </a:ext>
                  </a:extLst>
                </p:cNvPr>
                <p:cNvSpPr/>
                <p:nvPr/>
              </p:nvSpPr>
              <p:spPr>
                <a:xfrm>
                  <a:off x="4027770" y="4848034"/>
                  <a:ext cx="68389" cy="176688"/>
                </a:xfrm>
                <a:custGeom>
                  <a:avLst/>
                  <a:gdLst>
                    <a:gd name="connsiteX0" fmla="*/ 0 w 68389"/>
                    <a:gd name="connsiteY0" fmla="*/ 0 h 176688"/>
                    <a:gd name="connsiteX1" fmla="*/ 68390 w 68389"/>
                    <a:gd name="connsiteY1" fmla="*/ 0 h 176688"/>
                    <a:gd name="connsiteX2" fmla="*/ 68390 w 68389"/>
                    <a:gd name="connsiteY2" fmla="*/ 176689 h 176688"/>
                    <a:gd name="connsiteX3" fmla="*/ 0 w 68389"/>
                    <a:gd name="connsiteY3" fmla="*/ 176689 h 176688"/>
                  </a:gdLst>
                  <a:ahLst/>
                  <a:cxnLst>
                    <a:cxn ang="0">
                      <a:pos x="connsiteX0" y="connsiteY0"/>
                    </a:cxn>
                    <a:cxn ang="0">
                      <a:pos x="connsiteX1" y="connsiteY1"/>
                    </a:cxn>
                    <a:cxn ang="0">
                      <a:pos x="connsiteX2" y="connsiteY2"/>
                    </a:cxn>
                    <a:cxn ang="0">
                      <a:pos x="connsiteX3" y="connsiteY3"/>
                    </a:cxn>
                  </a:cxnLst>
                  <a:rect l="l" t="t" r="r" b="b"/>
                  <a:pathLst>
                    <a:path w="68389" h="176688">
                      <a:moveTo>
                        <a:pt x="0" y="0"/>
                      </a:moveTo>
                      <a:lnTo>
                        <a:pt x="68390" y="0"/>
                      </a:lnTo>
                      <a:lnTo>
                        <a:pt x="68390" y="176689"/>
                      </a:lnTo>
                      <a:lnTo>
                        <a:pt x="0" y="176689"/>
                      </a:lnTo>
                      <a:close/>
                    </a:path>
                  </a:pathLst>
                </a:custGeom>
                <a:solidFill>
                  <a:schemeClr val="bg2"/>
                </a:solidFill>
                <a:ln w="9525" cap="flat">
                  <a:noFill/>
                  <a:prstDash val="solid"/>
                  <a:miter/>
                </a:ln>
              </p:spPr>
              <p:txBody>
                <a:bodyPr rtlCol="0" anchor="ctr"/>
                <a:lstStyle/>
                <a:p>
                  <a:endParaRPr lang="en-AU" noProof="0" dirty="0"/>
                </a:p>
              </p:txBody>
            </p:sp>
          </p:grpSp>
        </p:grpSp>
        <p:grpSp>
          <p:nvGrpSpPr>
            <p:cNvPr id="28" name="Graphic 18">
              <a:extLst>
                <a:ext uri="{FF2B5EF4-FFF2-40B4-BE49-F238E27FC236}">
                  <a16:creationId xmlns:a16="http://schemas.microsoft.com/office/drawing/2014/main" id="{48A777DF-CD82-CE2D-281E-7F0D88E4FCDF}"/>
                </a:ext>
              </a:extLst>
            </p:cNvPr>
            <p:cNvGrpSpPr/>
            <p:nvPr/>
          </p:nvGrpSpPr>
          <p:grpSpPr>
            <a:xfrm>
              <a:off x="5493825" y="4869181"/>
              <a:ext cx="353758" cy="353758"/>
              <a:chOff x="4684237" y="4594289"/>
              <a:chExt cx="628650" cy="628650"/>
            </a:xfrm>
          </p:grpSpPr>
          <p:sp>
            <p:nvSpPr>
              <p:cNvPr id="29" name="Freeform: Shape 28">
                <a:extLst>
                  <a:ext uri="{FF2B5EF4-FFF2-40B4-BE49-F238E27FC236}">
                    <a16:creationId xmlns:a16="http://schemas.microsoft.com/office/drawing/2014/main" id="{EA08C46D-9FC4-B8FF-C9E4-73D9E9E62BEA}"/>
                  </a:ext>
                </a:extLst>
              </p:cNvPr>
              <p:cNvSpPr/>
              <p:nvPr/>
            </p:nvSpPr>
            <p:spPr>
              <a:xfrm>
                <a:off x="4854449" y="4764406"/>
                <a:ext cx="294131" cy="300704"/>
              </a:xfrm>
              <a:custGeom>
                <a:avLst/>
                <a:gdLst>
                  <a:gd name="connsiteX0" fmla="*/ 174974 w 294131"/>
                  <a:gd name="connsiteY0" fmla="*/ 127349 h 300704"/>
                  <a:gd name="connsiteX1" fmla="*/ 284512 w 294131"/>
                  <a:gd name="connsiteY1" fmla="*/ 0 h 300704"/>
                  <a:gd name="connsiteX2" fmla="*/ 258604 w 294131"/>
                  <a:gd name="connsiteY2" fmla="*/ 0 h 300704"/>
                  <a:gd name="connsiteX3" fmla="*/ 163544 w 294131"/>
                  <a:gd name="connsiteY3" fmla="*/ 110585 h 300704"/>
                  <a:gd name="connsiteX4" fmla="*/ 87630 w 294131"/>
                  <a:gd name="connsiteY4" fmla="*/ 0 h 300704"/>
                  <a:gd name="connsiteX5" fmla="*/ 0 w 294131"/>
                  <a:gd name="connsiteY5" fmla="*/ 0 h 300704"/>
                  <a:gd name="connsiteX6" fmla="*/ 114871 w 294131"/>
                  <a:gd name="connsiteY6" fmla="*/ 167164 h 300704"/>
                  <a:gd name="connsiteX7" fmla="*/ 0 w 294131"/>
                  <a:gd name="connsiteY7" fmla="*/ 300704 h 300704"/>
                  <a:gd name="connsiteX8" fmla="*/ 25908 w 294131"/>
                  <a:gd name="connsiteY8" fmla="*/ 300704 h 300704"/>
                  <a:gd name="connsiteX9" fmla="*/ 126302 w 294131"/>
                  <a:gd name="connsiteY9" fmla="*/ 183928 h 300704"/>
                  <a:gd name="connsiteX10" fmla="*/ 206502 w 294131"/>
                  <a:gd name="connsiteY10" fmla="*/ 300704 h 300704"/>
                  <a:gd name="connsiteX11" fmla="*/ 294132 w 294131"/>
                  <a:gd name="connsiteY11" fmla="*/ 300704 h 300704"/>
                  <a:gd name="connsiteX12" fmla="*/ 174974 w 294131"/>
                  <a:gd name="connsiteY12" fmla="*/ 127349 h 300704"/>
                  <a:gd name="connsiteX13" fmla="*/ 174974 w 294131"/>
                  <a:gd name="connsiteY13" fmla="*/ 127349 h 300704"/>
                  <a:gd name="connsiteX14" fmla="*/ 139446 w 294131"/>
                  <a:gd name="connsiteY14" fmla="*/ 168688 h 300704"/>
                  <a:gd name="connsiteX15" fmla="*/ 127826 w 294131"/>
                  <a:gd name="connsiteY15" fmla="*/ 152019 h 300704"/>
                  <a:gd name="connsiteX16" fmla="*/ 35242 w 294131"/>
                  <a:gd name="connsiteY16" fmla="*/ 19526 h 300704"/>
                  <a:gd name="connsiteX17" fmla="*/ 75152 w 294131"/>
                  <a:gd name="connsiteY17" fmla="*/ 19526 h 300704"/>
                  <a:gd name="connsiteX18" fmla="*/ 149924 w 294131"/>
                  <a:gd name="connsiteY18" fmla="*/ 126397 h 300704"/>
                  <a:gd name="connsiteX19" fmla="*/ 161544 w 294131"/>
                  <a:gd name="connsiteY19" fmla="*/ 143066 h 300704"/>
                  <a:gd name="connsiteX20" fmla="*/ 258699 w 294131"/>
                  <a:gd name="connsiteY20" fmla="*/ 282035 h 300704"/>
                  <a:gd name="connsiteX21" fmla="*/ 218789 w 294131"/>
                  <a:gd name="connsiteY21" fmla="*/ 282035 h 300704"/>
                  <a:gd name="connsiteX22" fmla="*/ 139541 w 294131"/>
                  <a:gd name="connsiteY22" fmla="*/ 168688 h 300704"/>
                  <a:gd name="connsiteX23" fmla="*/ 139541 w 294131"/>
                  <a:gd name="connsiteY23" fmla="*/ 168688 h 30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4131" h="300704">
                    <a:moveTo>
                      <a:pt x="174974" y="127349"/>
                    </a:moveTo>
                    <a:lnTo>
                      <a:pt x="284512" y="0"/>
                    </a:lnTo>
                    <a:lnTo>
                      <a:pt x="258604" y="0"/>
                    </a:lnTo>
                    <a:lnTo>
                      <a:pt x="163544" y="110585"/>
                    </a:lnTo>
                    <a:lnTo>
                      <a:pt x="87630" y="0"/>
                    </a:lnTo>
                    <a:lnTo>
                      <a:pt x="0" y="0"/>
                    </a:lnTo>
                    <a:lnTo>
                      <a:pt x="114871" y="167164"/>
                    </a:lnTo>
                    <a:lnTo>
                      <a:pt x="0" y="300704"/>
                    </a:lnTo>
                    <a:lnTo>
                      <a:pt x="25908" y="300704"/>
                    </a:lnTo>
                    <a:lnTo>
                      <a:pt x="126302" y="183928"/>
                    </a:lnTo>
                    <a:lnTo>
                      <a:pt x="206502" y="300704"/>
                    </a:lnTo>
                    <a:lnTo>
                      <a:pt x="294132" y="300704"/>
                    </a:lnTo>
                    <a:lnTo>
                      <a:pt x="174974" y="127349"/>
                    </a:lnTo>
                    <a:lnTo>
                      <a:pt x="174974" y="127349"/>
                    </a:lnTo>
                    <a:close/>
                    <a:moveTo>
                      <a:pt x="139446" y="168688"/>
                    </a:moveTo>
                    <a:lnTo>
                      <a:pt x="127826" y="152019"/>
                    </a:lnTo>
                    <a:lnTo>
                      <a:pt x="35242" y="19526"/>
                    </a:lnTo>
                    <a:lnTo>
                      <a:pt x="75152" y="19526"/>
                    </a:lnTo>
                    <a:lnTo>
                      <a:pt x="149924" y="126397"/>
                    </a:lnTo>
                    <a:lnTo>
                      <a:pt x="161544" y="143066"/>
                    </a:lnTo>
                    <a:lnTo>
                      <a:pt x="258699" y="282035"/>
                    </a:lnTo>
                    <a:lnTo>
                      <a:pt x="218789" y="282035"/>
                    </a:lnTo>
                    <a:lnTo>
                      <a:pt x="139541" y="168688"/>
                    </a:lnTo>
                    <a:lnTo>
                      <a:pt x="139541" y="168688"/>
                    </a:lnTo>
                    <a:close/>
                  </a:path>
                </a:pathLst>
              </a:custGeom>
              <a:solidFill>
                <a:schemeClr val="bg2"/>
              </a:solidFill>
              <a:ln w="9525" cap="flat">
                <a:noFill/>
                <a:prstDash val="solid"/>
                <a:miter/>
              </a:ln>
            </p:spPr>
            <p:txBody>
              <a:bodyPr rtlCol="0" anchor="ctr"/>
              <a:lstStyle/>
              <a:p>
                <a:endParaRPr lang="en-AU" noProof="0" dirty="0"/>
              </a:p>
            </p:txBody>
          </p:sp>
          <p:sp>
            <p:nvSpPr>
              <p:cNvPr id="30" name="Freeform: Shape 29">
                <a:extLst>
                  <a:ext uri="{FF2B5EF4-FFF2-40B4-BE49-F238E27FC236}">
                    <a16:creationId xmlns:a16="http://schemas.microsoft.com/office/drawing/2014/main" id="{1EC10131-339B-CB46-4045-A17A3DBCBB74}"/>
                  </a:ext>
                </a:extLst>
              </p:cNvPr>
              <p:cNvSpPr/>
              <p:nvPr/>
            </p:nvSpPr>
            <p:spPr>
              <a:xfrm>
                <a:off x="4684237" y="4594289"/>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dirty="0"/>
              </a:p>
            </p:txBody>
          </p:sp>
        </p:grpSp>
        <p:grpSp>
          <p:nvGrpSpPr>
            <p:cNvPr id="31" name="Graphic 14">
              <a:extLst>
                <a:ext uri="{FF2B5EF4-FFF2-40B4-BE49-F238E27FC236}">
                  <a16:creationId xmlns:a16="http://schemas.microsoft.com/office/drawing/2014/main" id="{FB46B29B-F60B-9B29-D6D8-548922899FA9}"/>
                </a:ext>
              </a:extLst>
            </p:cNvPr>
            <p:cNvGrpSpPr/>
            <p:nvPr/>
          </p:nvGrpSpPr>
          <p:grpSpPr>
            <a:xfrm>
              <a:off x="6063348" y="4869179"/>
              <a:ext cx="353758" cy="353758"/>
              <a:chOff x="5521108" y="4594287"/>
              <a:chExt cx="628650" cy="628650"/>
            </a:xfrm>
          </p:grpSpPr>
          <p:sp>
            <p:nvSpPr>
              <p:cNvPr id="32" name="Freeform: Shape 31">
                <a:extLst>
                  <a:ext uri="{FF2B5EF4-FFF2-40B4-BE49-F238E27FC236}">
                    <a16:creationId xmlns:a16="http://schemas.microsoft.com/office/drawing/2014/main" id="{2CFAB03A-8B54-2074-4C6E-AA19664278E1}"/>
                  </a:ext>
                </a:extLst>
              </p:cNvPr>
              <p:cNvSpPr/>
              <p:nvPr/>
            </p:nvSpPr>
            <p:spPr>
              <a:xfrm>
                <a:off x="5521108" y="4594287"/>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dirty="0"/>
              </a:p>
            </p:txBody>
          </p:sp>
          <p:sp>
            <p:nvSpPr>
              <p:cNvPr id="33" name="Freeform: Shape 32">
                <a:extLst>
                  <a:ext uri="{FF2B5EF4-FFF2-40B4-BE49-F238E27FC236}">
                    <a16:creationId xmlns:a16="http://schemas.microsoft.com/office/drawing/2014/main" id="{F9E0EFC7-B4CF-0D3E-926D-E1E2DD6B5000}"/>
                  </a:ext>
                </a:extLst>
              </p:cNvPr>
              <p:cNvSpPr/>
              <p:nvPr/>
            </p:nvSpPr>
            <p:spPr>
              <a:xfrm>
                <a:off x="5744946" y="4736686"/>
                <a:ext cx="180975" cy="343852"/>
              </a:xfrm>
              <a:custGeom>
                <a:avLst/>
                <a:gdLst>
                  <a:gd name="connsiteX0" fmla="*/ 118015 w 180975"/>
                  <a:gd name="connsiteY0" fmla="*/ 75819 h 343852"/>
                  <a:gd name="connsiteX1" fmla="*/ 118015 w 180975"/>
                  <a:gd name="connsiteY1" fmla="*/ 104299 h 343852"/>
                  <a:gd name="connsiteX2" fmla="*/ 180975 w 180975"/>
                  <a:gd name="connsiteY2" fmla="*/ 104299 h 343852"/>
                  <a:gd name="connsiteX3" fmla="*/ 174784 w 180975"/>
                  <a:gd name="connsiteY3" fmla="*/ 164211 h 343852"/>
                  <a:gd name="connsiteX4" fmla="*/ 118015 w 180975"/>
                  <a:gd name="connsiteY4" fmla="*/ 164211 h 343852"/>
                  <a:gd name="connsiteX5" fmla="*/ 118015 w 180975"/>
                  <a:gd name="connsiteY5" fmla="*/ 343853 h 343852"/>
                  <a:gd name="connsiteX6" fmla="*/ 44291 w 180975"/>
                  <a:gd name="connsiteY6" fmla="*/ 343853 h 343852"/>
                  <a:gd name="connsiteX7" fmla="*/ 44291 w 180975"/>
                  <a:gd name="connsiteY7" fmla="*/ 164211 h 343852"/>
                  <a:gd name="connsiteX8" fmla="*/ 0 w 180975"/>
                  <a:gd name="connsiteY8" fmla="*/ 164211 h 343852"/>
                  <a:gd name="connsiteX9" fmla="*/ 0 w 180975"/>
                  <a:gd name="connsiteY9" fmla="*/ 104299 h 343852"/>
                  <a:gd name="connsiteX10" fmla="*/ 44291 w 180975"/>
                  <a:gd name="connsiteY10" fmla="*/ 104299 h 343852"/>
                  <a:gd name="connsiteX11" fmla="*/ 44291 w 180975"/>
                  <a:gd name="connsiteY11" fmla="*/ 72200 h 343852"/>
                  <a:gd name="connsiteX12" fmla="*/ 113157 w 180975"/>
                  <a:gd name="connsiteY12" fmla="*/ 0 h 343852"/>
                  <a:gd name="connsiteX13" fmla="*/ 177070 w 180975"/>
                  <a:gd name="connsiteY13" fmla="*/ 190 h 343852"/>
                  <a:gd name="connsiteX14" fmla="*/ 177070 w 180975"/>
                  <a:gd name="connsiteY14" fmla="*/ 59245 h 343852"/>
                  <a:gd name="connsiteX15" fmla="*/ 132969 w 180975"/>
                  <a:gd name="connsiteY15" fmla="*/ 59245 h 343852"/>
                  <a:gd name="connsiteX16" fmla="*/ 118015 w 180975"/>
                  <a:gd name="connsiteY16" fmla="*/ 75819 h 3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0975" h="343852">
                    <a:moveTo>
                      <a:pt x="118015" y="75819"/>
                    </a:moveTo>
                    <a:lnTo>
                      <a:pt x="118015" y="104299"/>
                    </a:lnTo>
                    <a:lnTo>
                      <a:pt x="180975" y="104299"/>
                    </a:lnTo>
                    <a:lnTo>
                      <a:pt x="174784" y="164211"/>
                    </a:lnTo>
                    <a:lnTo>
                      <a:pt x="118015" y="164211"/>
                    </a:lnTo>
                    <a:lnTo>
                      <a:pt x="118015" y="343853"/>
                    </a:lnTo>
                    <a:lnTo>
                      <a:pt x="44291" y="343853"/>
                    </a:lnTo>
                    <a:lnTo>
                      <a:pt x="44291" y="164211"/>
                    </a:lnTo>
                    <a:lnTo>
                      <a:pt x="0" y="164211"/>
                    </a:lnTo>
                    <a:lnTo>
                      <a:pt x="0" y="104299"/>
                    </a:lnTo>
                    <a:lnTo>
                      <a:pt x="44291" y="104299"/>
                    </a:lnTo>
                    <a:lnTo>
                      <a:pt x="44291" y="72200"/>
                    </a:lnTo>
                    <a:cubicBezTo>
                      <a:pt x="44291" y="44005"/>
                      <a:pt x="55245" y="0"/>
                      <a:pt x="113157" y="0"/>
                    </a:cubicBezTo>
                    <a:lnTo>
                      <a:pt x="177070" y="190"/>
                    </a:lnTo>
                    <a:lnTo>
                      <a:pt x="177070" y="59245"/>
                    </a:lnTo>
                    <a:lnTo>
                      <a:pt x="132969" y="59245"/>
                    </a:lnTo>
                    <a:cubicBezTo>
                      <a:pt x="126778" y="59245"/>
                      <a:pt x="118015" y="62389"/>
                      <a:pt x="118015" y="75819"/>
                    </a:cubicBezTo>
                  </a:path>
                </a:pathLst>
              </a:custGeom>
              <a:solidFill>
                <a:schemeClr val="bg2"/>
              </a:solidFill>
              <a:ln w="9525" cap="flat">
                <a:noFill/>
                <a:prstDash val="solid"/>
                <a:miter/>
              </a:ln>
            </p:spPr>
            <p:txBody>
              <a:bodyPr rtlCol="0" anchor="ctr"/>
              <a:lstStyle/>
              <a:p>
                <a:endParaRPr lang="en-AU" noProof="0" dirty="0"/>
              </a:p>
            </p:txBody>
          </p:sp>
        </p:grpSp>
        <p:grpSp>
          <p:nvGrpSpPr>
            <p:cNvPr id="34" name="Graphic 20">
              <a:extLst>
                <a:ext uri="{FF2B5EF4-FFF2-40B4-BE49-F238E27FC236}">
                  <a16:creationId xmlns:a16="http://schemas.microsoft.com/office/drawing/2014/main" id="{6EDF6B78-FF1F-160D-BEC0-4DE90A44A7A8}"/>
                </a:ext>
              </a:extLst>
            </p:cNvPr>
            <p:cNvGrpSpPr/>
            <p:nvPr/>
          </p:nvGrpSpPr>
          <p:grpSpPr>
            <a:xfrm>
              <a:off x="6632871" y="4869182"/>
              <a:ext cx="353758" cy="353758"/>
              <a:chOff x="6357979" y="4594290"/>
              <a:chExt cx="628650" cy="628650"/>
            </a:xfrm>
          </p:grpSpPr>
          <p:sp>
            <p:nvSpPr>
              <p:cNvPr id="35" name="Freeform: Shape 34">
                <a:extLst>
                  <a:ext uri="{FF2B5EF4-FFF2-40B4-BE49-F238E27FC236}">
                    <a16:creationId xmlns:a16="http://schemas.microsoft.com/office/drawing/2014/main" id="{95DEE6A7-46D4-4DB6-A226-6E08E137E0BC}"/>
                  </a:ext>
                </a:extLst>
              </p:cNvPr>
              <p:cNvSpPr/>
              <p:nvPr/>
            </p:nvSpPr>
            <p:spPr>
              <a:xfrm>
                <a:off x="6357979" y="4594290"/>
                <a:ext cx="628650" cy="628650"/>
              </a:xfrm>
              <a:custGeom>
                <a:avLst/>
                <a:gdLst>
                  <a:gd name="connsiteX0" fmla="*/ 628650 w 628650"/>
                  <a:gd name="connsiteY0" fmla="*/ 314325 h 628650"/>
                  <a:gd name="connsiteX1" fmla="*/ 314325 w 628650"/>
                  <a:gd name="connsiteY1" fmla="*/ 628650 h 628650"/>
                  <a:gd name="connsiteX2" fmla="*/ 0 w 628650"/>
                  <a:gd name="connsiteY2" fmla="*/ 314325 h 628650"/>
                  <a:gd name="connsiteX3" fmla="*/ 314325 w 628650"/>
                  <a:gd name="connsiteY3" fmla="*/ 0 h 628650"/>
                  <a:gd name="connsiteX4" fmla="*/ 628650 w 628650"/>
                  <a:gd name="connsiteY4" fmla="*/ 314325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628650">
                    <a:moveTo>
                      <a:pt x="628650" y="314325"/>
                    </a:moveTo>
                    <a:cubicBezTo>
                      <a:pt x="628650" y="487922"/>
                      <a:pt x="487922" y="628650"/>
                      <a:pt x="314325" y="628650"/>
                    </a:cubicBezTo>
                    <a:cubicBezTo>
                      <a:pt x="140728" y="628650"/>
                      <a:pt x="0" y="487922"/>
                      <a:pt x="0" y="314325"/>
                    </a:cubicBezTo>
                    <a:cubicBezTo>
                      <a:pt x="0" y="140728"/>
                      <a:pt x="140728" y="0"/>
                      <a:pt x="314325" y="0"/>
                    </a:cubicBezTo>
                    <a:cubicBezTo>
                      <a:pt x="487922" y="0"/>
                      <a:pt x="628650" y="140728"/>
                      <a:pt x="628650" y="314325"/>
                    </a:cubicBezTo>
                    <a:close/>
                  </a:path>
                </a:pathLst>
              </a:custGeom>
              <a:noFill/>
              <a:ln w="15875" cap="flat">
                <a:solidFill>
                  <a:schemeClr val="bg2"/>
                </a:solidFill>
                <a:prstDash val="solid"/>
                <a:miter/>
              </a:ln>
            </p:spPr>
            <p:txBody>
              <a:bodyPr rtlCol="0" anchor="ctr"/>
              <a:lstStyle/>
              <a:p>
                <a:endParaRPr lang="en-AU" noProof="0" dirty="0"/>
              </a:p>
            </p:txBody>
          </p:sp>
          <p:sp>
            <p:nvSpPr>
              <p:cNvPr id="36" name="Freeform: Shape 35">
                <a:extLst>
                  <a:ext uri="{FF2B5EF4-FFF2-40B4-BE49-F238E27FC236}">
                    <a16:creationId xmlns:a16="http://schemas.microsoft.com/office/drawing/2014/main" id="{3F348148-E99C-0502-65ED-697D41903281}"/>
                  </a:ext>
                </a:extLst>
              </p:cNvPr>
              <p:cNvSpPr/>
              <p:nvPr/>
            </p:nvSpPr>
            <p:spPr>
              <a:xfrm>
                <a:off x="6496187" y="4784790"/>
                <a:ext cx="352234" cy="247745"/>
              </a:xfrm>
              <a:custGeom>
                <a:avLst/>
                <a:gdLst>
                  <a:gd name="connsiteX0" fmla="*/ 344900 w 352234"/>
                  <a:gd name="connsiteY0" fmla="*/ 38767 h 247745"/>
                  <a:gd name="connsiteX1" fmla="*/ 313754 w 352234"/>
                  <a:gd name="connsiteY1" fmla="*/ 7430 h 247745"/>
                  <a:gd name="connsiteX2" fmla="*/ 176117 w 352234"/>
                  <a:gd name="connsiteY2" fmla="*/ 0 h 247745"/>
                  <a:gd name="connsiteX3" fmla="*/ 38481 w 352234"/>
                  <a:gd name="connsiteY3" fmla="*/ 7430 h 247745"/>
                  <a:gd name="connsiteX4" fmla="*/ 7334 w 352234"/>
                  <a:gd name="connsiteY4" fmla="*/ 38767 h 247745"/>
                  <a:gd name="connsiteX5" fmla="*/ 0 w 352234"/>
                  <a:gd name="connsiteY5" fmla="*/ 124111 h 247745"/>
                  <a:gd name="connsiteX6" fmla="*/ 7334 w 352234"/>
                  <a:gd name="connsiteY6" fmla="*/ 209455 h 247745"/>
                  <a:gd name="connsiteX7" fmla="*/ 38481 w 352234"/>
                  <a:gd name="connsiteY7" fmla="*/ 240316 h 247745"/>
                  <a:gd name="connsiteX8" fmla="*/ 176117 w 352234"/>
                  <a:gd name="connsiteY8" fmla="*/ 247745 h 247745"/>
                  <a:gd name="connsiteX9" fmla="*/ 313754 w 352234"/>
                  <a:gd name="connsiteY9" fmla="*/ 240316 h 247745"/>
                  <a:gd name="connsiteX10" fmla="*/ 344900 w 352234"/>
                  <a:gd name="connsiteY10" fmla="*/ 209455 h 247745"/>
                  <a:gd name="connsiteX11" fmla="*/ 352235 w 352234"/>
                  <a:gd name="connsiteY11" fmla="*/ 124111 h 247745"/>
                  <a:gd name="connsiteX12" fmla="*/ 344900 w 352234"/>
                  <a:gd name="connsiteY12" fmla="*/ 38767 h 247745"/>
                  <a:gd name="connsiteX13" fmla="*/ 344900 w 352234"/>
                  <a:gd name="connsiteY13" fmla="*/ 38767 h 247745"/>
                  <a:gd name="connsiteX14" fmla="*/ 140113 w 352234"/>
                  <a:gd name="connsiteY14" fmla="*/ 176403 h 247745"/>
                  <a:gd name="connsiteX15" fmla="*/ 140113 w 352234"/>
                  <a:gd name="connsiteY15" fmla="*/ 71628 h 247745"/>
                  <a:gd name="connsiteX16" fmla="*/ 232124 w 352234"/>
                  <a:gd name="connsiteY16" fmla="*/ 124016 h 247745"/>
                  <a:gd name="connsiteX17" fmla="*/ 140113 w 352234"/>
                  <a:gd name="connsiteY17" fmla="*/ 176403 h 247745"/>
                  <a:gd name="connsiteX18" fmla="*/ 140113 w 352234"/>
                  <a:gd name="connsiteY18" fmla="*/ 176403 h 24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2234" h="247745">
                    <a:moveTo>
                      <a:pt x="344900" y="38767"/>
                    </a:moveTo>
                    <a:cubicBezTo>
                      <a:pt x="340805" y="23527"/>
                      <a:pt x="328898" y="11525"/>
                      <a:pt x="313754" y="7430"/>
                    </a:cubicBezTo>
                    <a:cubicBezTo>
                      <a:pt x="286322" y="0"/>
                      <a:pt x="176117" y="0"/>
                      <a:pt x="176117" y="0"/>
                    </a:cubicBezTo>
                    <a:cubicBezTo>
                      <a:pt x="176117" y="0"/>
                      <a:pt x="66008" y="0"/>
                      <a:pt x="38481" y="7430"/>
                    </a:cubicBezTo>
                    <a:cubicBezTo>
                      <a:pt x="23336" y="11525"/>
                      <a:pt x="11430" y="23527"/>
                      <a:pt x="7334" y="38767"/>
                    </a:cubicBezTo>
                    <a:cubicBezTo>
                      <a:pt x="0" y="66389"/>
                      <a:pt x="0" y="124111"/>
                      <a:pt x="0" y="124111"/>
                    </a:cubicBezTo>
                    <a:cubicBezTo>
                      <a:pt x="0" y="124111"/>
                      <a:pt x="0" y="181737"/>
                      <a:pt x="7334" y="209455"/>
                    </a:cubicBezTo>
                    <a:cubicBezTo>
                      <a:pt x="11430" y="224695"/>
                      <a:pt x="23336" y="236220"/>
                      <a:pt x="38481" y="240316"/>
                    </a:cubicBezTo>
                    <a:cubicBezTo>
                      <a:pt x="65913" y="247745"/>
                      <a:pt x="176117" y="247745"/>
                      <a:pt x="176117" y="247745"/>
                    </a:cubicBezTo>
                    <a:cubicBezTo>
                      <a:pt x="176117" y="247745"/>
                      <a:pt x="286226" y="247745"/>
                      <a:pt x="313754" y="240316"/>
                    </a:cubicBezTo>
                    <a:cubicBezTo>
                      <a:pt x="328898" y="236220"/>
                      <a:pt x="340805" y="224695"/>
                      <a:pt x="344900" y="209455"/>
                    </a:cubicBezTo>
                    <a:cubicBezTo>
                      <a:pt x="352235" y="181832"/>
                      <a:pt x="352235" y="124111"/>
                      <a:pt x="352235" y="124111"/>
                    </a:cubicBezTo>
                    <a:cubicBezTo>
                      <a:pt x="352235" y="124111"/>
                      <a:pt x="352235" y="66484"/>
                      <a:pt x="344900" y="38767"/>
                    </a:cubicBezTo>
                    <a:lnTo>
                      <a:pt x="344900" y="38767"/>
                    </a:lnTo>
                    <a:close/>
                    <a:moveTo>
                      <a:pt x="140113" y="176403"/>
                    </a:moveTo>
                    <a:lnTo>
                      <a:pt x="140113" y="71628"/>
                    </a:lnTo>
                    <a:lnTo>
                      <a:pt x="232124" y="124016"/>
                    </a:lnTo>
                    <a:lnTo>
                      <a:pt x="140113" y="176403"/>
                    </a:lnTo>
                    <a:lnTo>
                      <a:pt x="140113" y="176403"/>
                    </a:lnTo>
                    <a:close/>
                  </a:path>
                </a:pathLst>
              </a:custGeom>
              <a:solidFill>
                <a:schemeClr val="bg2"/>
              </a:solidFill>
              <a:ln w="9525" cap="flat">
                <a:noFill/>
                <a:prstDash val="solid"/>
                <a:miter/>
              </a:ln>
            </p:spPr>
            <p:txBody>
              <a:bodyPr rtlCol="0" anchor="ctr"/>
              <a:lstStyle/>
              <a:p>
                <a:endParaRPr lang="en-AU" noProof="0" dirty="0"/>
              </a:p>
            </p:txBody>
          </p:sp>
        </p:grpSp>
      </p:grpSp>
      <p:sp>
        <p:nvSpPr>
          <p:cNvPr id="6" name="TextBox 5">
            <a:extLst>
              <a:ext uri="{FF2B5EF4-FFF2-40B4-BE49-F238E27FC236}">
                <a16:creationId xmlns:a16="http://schemas.microsoft.com/office/drawing/2014/main" id="{F5DC47EE-9E98-5E31-383E-B21368136D50}"/>
              </a:ext>
            </a:extLst>
          </p:cNvPr>
          <p:cNvSpPr txBox="1"/>
          <p:nvPr userDrawn="1"/>
        </p:nvSpPr>
        <p:spPr>
          <a:xfrm>
            <a:off x="3352800" y="5399078"/>
            <a:ext cx="5501788" cy="784256"/>
          </a:xfrm>
          <a:prstGeom prst="rect">
            <a:avLst/>
          </a:prstGeom>
          <a:noFill/>
        </p:spPr>
        <p:txBody>
          <a:bodyPr wrap="square" rtlCol="0">
            <a:noAutofit/>
          </a:bodyPr>
          <a:lstStyle/>
          <a:p>
            <a:pPr algn="ctr">
              <a:lnSpc>
                <a:spcPct val="120000"/>
              </a:lnSpc>
              <a:spcBef>
                <a:spcPts val="600"/>
              </a:spcBef>
            </a:pPr>
            <a:r>
              <a:rPr lang="en-AU" sz="1800" noProof="0" dirty="0">
                <a:solidFill>
                  <a:schemeClr val="bg2"/>
                </a:solidFill>
              </a:rPr>
              <a:t>For more information, please visit:</a:t>
            </a:r>
          </a:p>
          <a:p>
            <a:pPr algn="ctr">
              <a:lnSpc>
                <a:spcPct val="120000"/>
              </a:lnSpc>
              <a:spcBef>
                <a:spcPts val="600"/>
              </a:spcBef>
            </a:pPr>
            <a:r>
              <a:rPr lang="en-AU" sz="1800" noProof="0" dirty="0">
                <a:solidFill>
                  <a:schemeClr val="bg2"/>
                </a:solidFill>
              </a:rPr>
              <a:t>edresearch.edu.au</a:t>
            </a:r>
          </a:p>
        </p:txBody>
      </p:sp>
      <p:sp>
        <p:nvSpPr>
          <p:cNvPr id="7" name="Date Placeholder 6">
            <a:extLst>
              <a:ext uri="{FF2B5EF4-FFF2-40B4-BE49-F238E27FC236}">
                <a16:creationId xmlns:a16="http://schemas.microsoft.com/office/drawing/2014/main" id="{B2E5C33D-CD65-3AE2-CDEC-3370321F089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8" name="Footer Placeholder 7">
            <a:extLst>
              <a:ext uri="{FF2B5EF4-FFF2-40B4-BE49-F238E27FC236}">
                <a16:creationId xmlns:a16="http://schemas.microsoft.com/office/drawing/2014/main" id="{05189AA9-05B6-153D-645D-F4F525404B51}"/>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10" name="Slide Number Placeholder 9">
            <a:extLst>
              <a:ext uri="{FF2B5EF4-FFF2-40B4-BE49-F238E27FC236}">
                <a16:creationId xmlns:a16="http://schemas.microsoft.com/office/drawing/2014/main" id="{89ED8AF4-1DE9-8E77-4430-BBF3B191C4BE}"/>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294526899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End slide_2">
    <p:bg>
      <p:bgPr>
        <a:gradFill>
          <a:gsLst>
            <a:gs pos="0">
              <a:schemeClr val="tx2"/>
            </a:gs>
            <a:gs pos="100000">
              <a:schemeClr val="accent1"/>
            </a:gs>
          </a:gsLst>
          <a:lin ang="27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D51522C-240B-8945-B606-000255B6D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8725" t="34234" r="4679" b="16201"/>
          <a:stretch/>
        </p:blipFill>
        <p:spPr>
          <a:xfrm>
            <a:off x="0" y="-1"/>
            <a:ext cx="12192000" cy="6858001"/>
          </a:xfrm>
          <a:prstGeom prst="rect">
            <a:avLst/>
          </a:prstGeom>
        </p:spPr>
      </p:pic>
      <p:sp>
        <p:nvSpPr>
          <p:cNvPr id="2" name="Title 1">
            <a:extLst>
              <a:ext uri="{FF2B5EF4-FFF2-40B4-BE49-F238E27FC236}">
                <a16:creationId xmlns:a16="http://schemas.microsoft.com/office/drawing/2014/main" id="{C5EC824F-4A29-F14E-EA46-CEE85424EAE6}"/>
              </a:ext>
            </a:extLst>
          </p:cNvPr>
          <p:cNvSpPr>
            <a:spLocks noGrp="1"/>
          </p:cNvSpPr>
          <p:nvPr>
            <p:ph type="title" hasCustomPrompt="1"/>
          </p:nvPr>
        </p:nvSpPr>
        <p:spPr>
          <a:xfrm>
            <a:off x="609600" y="1114222"/>
            <a:ext cx="10972800" cy="1015427"/>
          </a:xfrm>
        </p:spPr>
        <p:txBody>
          <a:bodyPr>
            <a:noAutofit/>
          </a:bodyPr>
          <a:lstStyle>
            <a:lvl1pPr>
              <a:defRPr sz="6000">
                <a:solidFill>
                  <a:schemeClr val="bg2"/>
                </a:solidFill>
              </a:defRPr>
            </a:lvl1pPr>
          </a:lstStyle>
          <a:p>
            <a:r>
              <a:rPr lang="en-AU" noProof="0"/>
              <a:t>Thank you!</a:t>
            </a:r>
          </a:p>
        </p:txBody>
      </p:sp>
      <p:sp>
        <p:nvSpPr>
          <p:cNvPr id="11" name="Text Placeholder 8">
            <a:extLst>
              <a:ext uri="{FF2B5EF4-FFF2-40B4-BE49-F238E27FC236}">
                <a16:creationId xmlns:a16="http://schemas.microsoft.com/office/drawing/2014/main" id="{6789DDB5-317B-C454-6DCC-F8089071634C}"/>
              </a:ext>
            </a:extLst>
          </p:cNvPr>
          <p:cNvSpPr>
            <a:spLocks noGrp="1"/>
          </p:cNvSpPr>
          <p:nvPr>
            <p:ph type="body" sz="quarter" idx="15" hasCustomPrompt="1"/>
          </p:nvPr>
        </p:nvSpPr>
        <p:spPr>
          <a:xfrm>
            <a:off x="609600" y="3574019"/>
            <a:ext cx="4888523" cy="859205"/>
          </a:xfrm>
          <a:prstGeom prst="rect">
            <a:avLst/>
          </a:prstGeom>
        </p:spPr>
        <p:txBody>
          <a:bodyPr>
            <a:normAutofit/>
          </a:bodyPr>
          <a:lstStyle>
            <a:lvl1pPr>
              <a:lnSpc>
                <a:spcPct val="100000"/>
              </a:lnSpc>
              <a:defRPr sz="2400" b="0">
                <a:solidFill>
                  <a:schemeClr val="bg2"/>
                </a:solidFill>
              </a:defRPr>
            </a:lvl1pPr>
          </a:lstStyle>
          <a:p>
            <a:pPr lvl="0"/>
            <a:r>
              <a:rPr lang="en-AU" noProof="0" dirty="0"/>
              <a:t>Please reach out if you have any questions or feedback.</a:t>
            </a:r>
          </a:p>
        </p:txBody>
      </p:sp>
      <p:sp>
        <p:nvSpPr>
          <p:cNvPr id="9" name="Text Placeholder 8">
            <a:extLst>
              <a:ext uri="{FF2B5EF4-FFF2-40B4-BE49-F238E27FC236}">
                <a16:creationId xmlns:a16="http://schemas.microsoft.com/office/drawing/2014/main" id="{AE3F41E4-5673-7B11-8ACC-F4153A888702}"/>
              </a:ext>
            </a:extLst>
          </p:cNvPr>
          <p:cNvSpPr>
            <a:spLocks noGrp="1"/>
          </p:cNvSpPr>
          <p:nvPr>
            <p:ph type="body" sz="quarter" idx="13" hasCustomPrompt="1"/>
          </p:nvPr>
        </p:nvSpPr>
        <p:spPr>
          <a:xfrm>
            <a:off x="609600" y="4525299"/>
            <a:ext cx="4888523" cy="921847"/>
          </a:xfrm>
          <a:prstGeom prst="rect">
            <a:avLst/>
          </a:prstGeom>
        </p:spPr>
        <p:txBody>
          <a:bodyPr>
            <a:normAutofit/>
          </a:bodyPr>
          <a:lstStyle>
            <a:lvl1pPr>
              <a:defRPr sz="1800" b="0">
                <a:solidFill>
                  <a:schemeClr val="bg2"/>
                </a:solidFill>
              </a:defRPr>
            </a:lvl1pPr>
            <a:lvl3pPr>
              <a:defRPr>
                <a:solidFill>
                  <a:schemeClr val="bg2"/>
                </a:solidFill>
              </a:defRPr>
            </a:lvl3pPr>
          </a:lstStyle>
          <a:p>
            <a:pPr lvl="0"/>
            <a:r>
              <a:rPr lang="en-AU" noProof="0" dirty="0"/>
              <a:t>First Name Last Name</a:t>
            </a:r>
          </a:p>
          <a:p>
            <a:pPr lvl="0"/>
            <a:r>
              <a:rPr lang="en-AU" noProof="0" dirty="0"/>
              <a:t>email@edresearch.edu.au</a:t>
            </a:r>
          </a:p>
        </p:txBody>
      </p:sp>
      <p:sp>
        <p:nvSpPr>
          <p:cNvPr id="7" name="TextBox 6">
            <a:extLst>
              <a:ext uri="{FF2B5EF4-FFF2-40B4-BE49-F238E27FC236}">
                <a16:creationId xmlns:a16="http://schemas.microsoft.com/office/drawing/2014/main" id="{CED20BDC-18D3-C33E-6F12-DF571FCBC7BB}"/>
              </a:ext>
            </a:extLst>
          </p:cNvPr>
          <p:cNvSpPr txBox="1"/>
          <p:nvPr userDrawn="1"/>
        </p:nvSpPr>
        <p:spPr>
          <a:xfrm>
            <a:off x="609600" y="5790046"/>
            <a:ext cx="4888522" cy="442219"/>
          </a:xfrm>
          <a:prstGeom prst="rect">
            <a:avLst/>
          </a:prstGeom>
          <a:noFill/>
        </p:spPr>
        <p:txBody>
          <a:bodyPr wrap="square" rtlCol="0">
            <a:noAutofit/>
          </a:bodyPr>
          <a:lstStyle/>
          <a:p>
            <a:pPr algn="l">
              <a:lnSpc>
                <a:spcPct val="120000"/>
              </a:lnSpc>
              <a:spcBef>
                <a:spcPts val="600"/>
              </a:spcBef>
            </a:pPr>
            <a:r>
              <a:rPr lang="en-AU" sz="1800" noProof="0" dirty="0">
                <a:solidFill>
                  <a:schemeClr val="bg2"/>
                </a:solidFill>
              </a:rPr>
              <a:t>edresearch.edu.au</a:t>
            </a:r>
          </a:p>
        </p:txBody>
      </p:sp>
      <p:pic>
        <p:nvPicPr>
          <p:cNvPr id="13" name="Graphic 12" descr="AERO logo">
            <a:extLst>
              <a:ext uri="{FF2B5EF4-FFF2-40B4-BE49-F238E27FC236}">
                <a16:creationId xmlns:a16="http://schemas.microsoft.com/office/drawing/2014/main" id="{E65B314F-A9C0-E5F0-93DE-4067D48516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5009" y="5455925"/>
            <a:ext cx="1687391" cy="708704"/>
          </a:xfrm>
          <a:prstGeom prst="rect">
            <a:avLst/>
          </a:prstGeom>
        </p:spPr>
      </p:pic>
      <p:sp>
        <p:nvSpPr>
          <p:cNvPr id="3" name="Date Placeholder 2">
            <a:extLst>
              <a:ext uri="{FF2B5EF4-FFF2-40B4-BE49-F238E27FC236}">
                <a16:creationId xmlns:a16="http://schemas.microsoft.com/office/drawing/2014/main" id="{FF643CCF-7CEB-6E50-4DA0-DDAEDD94D5A1}"/>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2"/>
                </a:solidFill>
              </a:defRPr>
            </a:lvl1pPr>
          </a:lstStyle>
          <a:p>
            <a:fld id="{A7A2F296-9CA2-4A86-8499-EA26140231A8}" type="datetimeFigureOut">
              <a:rPr lang="en-AU" noProof="0" smtClean="0"/>
              <a:pPr/>
              <a:t>4/07/2025</a:t>
            </a:fld>
            <a:endParaRPr lang="en-AU" noProof="0" dirty="0"/>
          </a:p>
        </p:txBody>
      </p:sp>
      <p:sp>
        <p:nvSpPr>
          <p:cNvPr id="4" name="Footer Placeholder 3">
            <a:extLst>
              <a:ext uri="{FF2B5EF4-FFF2-40B4-BE49-F238E27FC236}">
                <a16:creationId xmlns:a16="http://schemas.microsoft.com/office/drawing/2014/main" id="{25C9444E-C456-FA74-DCCD-F07158049B9E}"/>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2"/>
                </a:solidFill>
              </a:defRPr>
            </a:lvl1pPr>
          </a:lstStyle>
          <a:p>
            <a:endParaRPr lang="en-AU" noProof="0" dirty="0"/>
          </a:p>
        </p:txBody>
      </p:sp>
      <p:sp>
        <p:nvSpPr>
          <p:cNvPr id="5" name="Slide Number Placeholder 4">
            <a:extLst>
              <a:ext uri="{FF2B5EF4-FFF2-40B4-BE49-F238E27FC236}">
                <a16:creationId xmlns:a16="http://schemas.microsoft.com/office/drawing/2014/main" id="{8AFFBC9A-9E57-C162-8B26-004F8F01A26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2"/>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226207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3_Full Image without Header &amp; Footer">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562600" y="1"/>
            <a:ext cx="6629400" cy="6857999"/>
          </a:xfrm>
          <a:custGeom>
            <a:avLst/>
            <a:gdLst>
              <a:gd name="connsiteX0" fmla="*/ 0 w 5596466"/>
              <a:gd name="connsiteY0" fmla="*/ 0 h 6857999"/>
              <a:gd name="connsiteX1" fmla="*/ 5596466 w 5596466"/>
              <a:gd name="connsiteY1" fmla="*/ 0 h 6857999"/>
              <a:gd name="connsiteX2" fmla="*/ 5596466 w 5596466"/>
              <a:gd name="connsiteY2" fmla="*/ 6857999 h 6857999"/>
              <a:gd name="connsiteX3" fmla="*/ 0 w 5596466"/>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596466" h="6857999">
                <a:moveTo>
                  <a:pt x="0" y="0"/>
                </a:moveTo>
                <a:lnTo>
                  <a:pt x="5596466" y="0"/>
                </a:lnTo>
                <a:lnTo>
                  <a:pt x="5596466" y="6857999"/>
                </a:lnTo>
                <a:lnTo>
                  <a:pt x="0" y="6857999"/>
                </a:lnTo>
                <a:close/>
              </a:path>
            </a:pathLst>
          </a:custGeom>
        </p:spPr>
        <p:txBody>
          <a:bodyPr wrap="square" anchor="ctr">
            <a:noAutofit/>
          </a:bodyPr>
          <a:lstStyle>
            <a:lvl1pPr marL="0" indent="0" algn="ctr">
              <a:buNone/>
              <a:defRPr sz="1200"/>
            </a:lvl1pPr>
          </a:lstStyle>
          <a:p>
            <a:r>
              <a:rPr lang="en-US"/>
              <a:t>Click icon to add picture</a:t>
            </a:r>
          </a:p>
        </p:txBody>
      </p:sp>
      <p:sp>
        <p:nvSpPr>
          <p:cNvPr id="3" name="Title 6">
            <a:extLst>
              <a:ext uri="{FF2B5EF4-FFF2-40B4-BE49-F238E27FC236}">
                <a16:creationId xmlns:a16="http://schemas.microsoft.com/office/drawing/2014/main" id="{1C519A2A-2B7E-4F22-8EBE-A6E8F40A5BF5}"/>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317118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ull Image without Header &amp;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B048964-CBDF-49F3-BCB8-E055D360FBB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29CBC331-4DD0-48E4-B7D8-6882652576A9}"/>
              </a:ext>
            </a:extLst>
          </p:cNvPr>
          <p:cNvSpPr>
            <a:spLocks noGrp="1"/>
          </p:cNvSpPr>
          <p:nvPr>
            <p:ph type="pic" sz="quarter" idx="11"/>
          </p:nvPr>
        </p:nvSpPr>
        <p:spPr>
          <a:xfrm>
            <a:off x="0" y="0"/>
            <a:ext cx="12192000" cy="6858000"/>
          </a:xfrm>
          <a:prstGeom prst="rect">
            <a:avLst/>
          </a:prstGeom>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4748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1DD5DF-DC99-475B-B4DF-CB0A2ED61B71}"/>
              </a:ext>
            </a:extLst>
          </p:cNvPr>
          <p:cNvSpPr>
            <a:spLocks noGrp="1"/>
          </p:cNvSpPr>
          <p:nvPr>
            <p:ph type="pic" sz="quarter" idx="10"/>
          </p:nvPr>
        </p:nvSpPr>
        <p:spPr>
          <a:xfrm>
            <a:off x="0" y="1556792"/>
            <a:ext cx="3575720" cy="5301208"/>
          </a:xfrm>
          <a:custGeom>
            <a:avLst/>
            <a:gdLst>
              <a:gd name="connsiteX0" fmla="*/ 0 w 4828804"/>
              <a:gd name="connsiteY0" fmla="*/ 0 h 4250034"/>
              <a:gd name="connsiteX1" fmla="*/ 4828804 w 4828804"/>
              <a:gd name="connsiteY1" fmla="*/ 0 h 4250034"/>
              <a:gd name="connsiteX2" fmla="*/ 4828804 w 4828804"/>
              <a:gd name="connsiteY2" fmla="*/ 4250034 h 4250034"/>
              <a:gd name="connsiteX3" fmla="*/ 0 w 4828804"/>
              <a:gd name="connsiteY3" fmla="*/ 4250034 h 4250034"/>
            </a:gdLst>
            <a:ahLst/>
            <a:cxnLst>
              <a:cxn ang="0">
                <a:pos x="connsiteX0" y="connsiteY0"/>
              </a:cxn>
              <a:cxn ang="0">
                <a:pos x="connsiteX1" y="connsiteY1"/>
              </a:cxn>
              <a:cxn ang="0">
                <a:pos x="connsiteX2" y="connsiteY2"/>
              </a:cxn>
              <a:cxn ang="0">
                <a:pos x="connsiteX3" y="connsiteY3"/>
              </a:cxn>
            </a:cxnLst>
            <a:rect l="l" t="t" r="r" b="b"/>
            <a:pathLst>
              <a:path w="4828804" h="4250034">
                <a:moveTo>
                  <a:pt x="0" y="0"/>
                </a:moveTo>
                <a:lnTo>
                  <a:pt x="4828804" y="0"/>
                </a:lnTo>
                <a:lnTo>
                  <a:pt x="4828804" y="4250034"/>
                </a:lnTo>
                <a:lnTo>
                  <a:pt x="0" y="4250034"/>
                </a:ln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9C5CCFA6-22AD-5C43-953B-9C3B3EF19CA2}"/>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898085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9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561106F-9CE7-474D-9A87-FC782AB68854}"/>
              </a:ext>
            </a:extLst>
          </p:cNvPr>
          <p:cNvSpPr>
            <a:spLocks noGrp="1"/>
          </p:cNvSpPr>
          <p:nvPr>
            <p:ph type="pic" sz="quarter" idx="10"/>
          </p:nvPr>
        </p:nvSpPr>
        <p:spPr>
          <a:xfrm>
            <a:off x="0" y="1999094"/>
            <a:ext cx="5447928" cy="4858906"/>
          </a:xfrm>
          <a:custGeom>
            <a:avLst/>
            <a:gdLst>
              <a:gd name="connsiteX0" fmla="*/ 0 w 4799856"/>
              <a:gd name="connsiteY0" fmla="*/ 0 h 4858906"/>
              <a:gd name="connsiteX1" fmla="*/ 4799856 w 4799856"/>
              <a:gd name="connsiteY1" fmla="*/ 0 h 4858906"/>
              <a:gd name="connsiteX2" fmla="*/ 4799856 w 4799856"/>
              <a:gd name="connsiteY2" fmla="*/ 4858906 h 4858906"/>
              <a:gd name="connsiteX3" fmla="*/ 0 w 4799856"/>
              <a:gd name="connsiteY3" fmla="*/ 4858906 h 4858906"/>
            </a:gdLst>
            <a:ahLst/>
            <a:cxnLst>
              <a:cxn ang="0">
                <a:pos x="connsiteX0" y="connsiteY0"/>
              </a:cxn>
              <a:cxn ang="0">
                <a:pos x="connsiteX1" y="connsiteY1"/>
              </a:cxn>
              <a:cxn ang="0">
                <a:pos x="connsiteX2" y="connsiteY2"/>
              </a:cxn>
              <a:cxn ang="0">
                <a:pos x="connsiteX3" y="connsiteY3"/>
              </a:cxn>
            </a:cxnLst>
            <a:rect l="l" t="t" r="r" b="b"/>
            <a:pathLst>
              <a:path w="4799856" h="4858906">
                <a:moveTo>
                  <a:pt x="0" y="0"/>
                </a:moveTo>
                <a:lnTo>
                  <a:pt x="4799856" y="0"/>
                </a:lnTo>
                <a:lnTo>
                  <a:pt x="4799856" y="4858906"/>
                </a:lnTo>
                <a:lnTo>
                  <a:pt x="0" y="4858906"/>
                </a:ln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C1665BE8-CBBA-DE44-A823-0808AE1ADB6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469301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8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F87B1BF-3B79-4A48-BD87-03AC695FFBD4}"/>
              </a:ext>
            </a:extLst>
          </p:cNvPr>
          <p:cNvSpPr>
            <a:spLocks noGrp="1"/>
          </p:cNvSpPr>
          <p:nvPr>
            <p:ph type="pic" sz="quarter" idx="10"/>
          </p:nvPr>
        </p:nvSpPr>
        <p:spPr>
          <a:xfrm>
            <a:off x="1581911" y="2111572"/>
            <a:ext cx="3038751" cy="3805000"/>
          </a:xfrm>
          <a:custGeom>
            <a:avLst/>
            <a:gdLst/>
            <a:ahLst/>
            <a:cxnLst/>
            <a:rect l="l" t="t" r="r" b="b"/>
            <a:pathLst>
              <a:path w="3038751" h="3805000">
                <a:moveTo>
                  <a:pt x="1553490" y="0"/>
                </a:moveTo>
                <a:cubicBezTo>
                  <a:pt x="1689945" y="0"/>
                  <a:pt x="1822901" y="13121"/>
                  <a:pt x="1952358" y="39362"/>
                </a:cubicBezTo>
                <a:cubicBezTo>
                  <a:pt x="2081816" y="65604"/>
                  <a:pt x="2206900" y="98843"/>
                  <a:pt x="2327610" y="139080"/>
                </a:cubicBezTo>
                <a:cubicBezTo>
                  <a:pt x="2448321" y="179316"/>
                  <a:pt x="2561158" y="223052"/>
                  <a:pt x="2666124" y="270286"/>
                </a:cubicBezTo>
                <a:cubicBezTo>
                  <a:pt x="2771090" y="317521"/>
                  <a:pt x="2865558" y="362131"/>
                  <a:pt x="2949531" y="404118"/>
                </a:cubicBezTo>
                <a:lnTo>
                  <a:pt x="2508676" y="1249090"/>
                </a:lnTo>
                <a:cubicBezTo>
                  <a:pt x="2403710" y="1186110"/>
                  <a:pt x="2295246" y="1130129"/>
                  <a:pt x="2183283" y="1081145"/>
                </a:cubicBezTo>
                <a:cubicBezTo>
                  <a:pt x="2088814" y="1039159"/>
                  <a:pt x="1982973" y="999797"/>
                  <a:pt x="1865762" y="963059"/>
                </a:cubicBezTo>
                <a:cubicBezTo>
                  <a:pt x="1748550" y="926321"/>
                  <a:pt x="1633963" y="907952"/>
                  <a:pt x="1522000" y="907952"/>
                </a:cubicBezTo>
                <a:cubicBezTo>
                  <a:pt x="1431030" y="907952"/>
                  <a:pt x="1358429" y="921947"/>
                  <a:pt x="1304197" y="949938"/>
                </a:cubicBezTo>
                <a:cubicBezTo>
                  <a:pt x="1249964" y="977929"/>
                  <a:pt x="1222848" y="1025163"/>
                  <a:pt x="1222848" y="1091642"/>
                </a:cubicBezTo>
                <a:cubicBezTo>
                  <a:pt x="1222848" y="1140625"/>
                  <a:pt x="1238593" y="1180862"/>
                  <a:pt x="1270083" y="1212352"/>
                </a:cubicBezTo>
                <a:cubicBezTo>
                  <a:pt x="1301572" y="1243841"/>
                  <a:pt x="1347057" y="1272707"/>
                  <a:pt x="1406538" y="1298948"/>
                </a:cubicBezTo>
                <a:cubicBezTo>
                  <a:pt x="1466018" y="1325190"/>
                  <a:pt x="1538619" y="1350556"/>
                  <a:pt x="1624341" y="1375048"/>
                </a:cubicBezTo>
                <a:cubicBezTo>
                  <a:pt x="1710063" y="1399540"/>
                  <a:pt x="1807156" y="1429280"/>
                  <a:pt x="1915621" y="1464269"/>
                </a:cubicBezTo>
                <a:cubicBezTo>
                  <a:pt x="2087064" y="1516752"/>
                  <a:pt x="2241888" y="1574483"/>
                  <a:pt x="2380093" y="1637462"/>
                </a:cubicBezTo>
                <a:cubicBezTo>
                  <a:pt x="2518298" y="1700441"/>
                  <a:pt x="2636384" y="1774792"/>
                  <a:pt x="2734352" y="1860514"/>
                </a:cubicBezTo>
                <a:cubicBezTo>
                  <a:pt x="2832320" y="1946236"/>
                  <a:pt x="2907545" y="2050326"/>
                  <a:pt x="2960027" y="2172786"/>
                </a:cubicBezTo>
                <a:cubicBezTo>
                  <a:pt x="3012510" y="2295246"/>
                  <a:pt x="3038751" y="2443947"/>
                  <a:pt x="3038751" y="2618890"/>
                </a:cubicBezTo>
                <a:cubicBezTo>
                  <a:pt x="3038751" y="2842816"/>
                  <a:pt x="2997640" y="3030879"/>
                  <a:pt x="2915417" y="3183079"/>
                </a:cubicBezTo>
                <a:cubicBezTo>
                  <a:pt x="2833194" y="3335279"/>
                  <a:pt x="2724730" y="3456864"/>
                  <a:pt x="2590024" y="3547834"/>
                </a:cubicBezTo>
                <a:cubicBezTo>
                  <a:pt x="2455318" y="3638804"/>
                  <a:pt x="2303118" y="3704408"/>
                  <a:pt x="2133424" y="3744644"/>
                </a:cubicBezTo>
                <a:cubicBezTo>
                  <a:pt x="1963730" y="3784881"/>
                  <a:pt x="1793161" y="3805000"/>
                  <a:pt x="1621717" y="3805000"/>
                </a:cubicBezTo>
                <a:cubicBezTo>
                  <a:pt x="1485262" y="3805000"/>
                  <a:pt x="1345308" y="3794503"/>
                  <a:pt x="1201855" y="3773510"/>
                </a:cubicBezTo>
                <a:cubicBezTo>
                  <a:pt x="1058402" y="3752517"/>
                  <a:pt x="915824" y="3722777"/>
                  <a:pt x="774121" y="3684289"/>
                </a:cubicBezTo>
                <a:cubicBezTo>
                  <a:pt x="632417" y="3645802"/>
                  <a:pt x="495962" y="3600317"/>
                  <a:pt x="364755" y="3547834"/>
                </a:cubicBezTo>
                <a:cubicBezTo>
                  <a:pt x="233548" y="3495352"/>
                  <a:pt x="111963" y="3435871"/>
                  <a:pt x="0" y="3369393"/>
                </a:cubicBezTo>
                <a:lnTo>
                  <a:pt x="440855" y="2471938"/>
                </a:lnTo>
                <a:cubicBezTo>
                  <a:pt x="563315" y="2548912"/>
                  <a:pt x="691023" y="2617140"/>
                  <a:pt x="823979" y="2676621"/>
                </a:cubicBezTo>
                <a:cubicBezTo>
                  <a:pt x="935943" y="2729103"/>
                  <a:pt x="1062776" y="2776338"/>
                  <a:pt x="1204479" y="2818324"/>
                </a:cubicBezTo>
                <a:cubicBezTo>
                  <a:pt x="1346183" y="2860310"/>
                  <a:pt x="1490510" y="2881303"/>
                  <a:pt x="1637462" y="2881303"/>
                </a:cubicBezTo>
                <a:cubicBezTo>
                  <a:pt x="1749425" y="2881303"/>
                  <a:pt x="1827275" y="2866433"/>
                  <a:pt x="1871010" y="2836693"/>
                </a:cubicBezTo>
                <a:cubicBezTo>
                  <a:pt x="1914746" y="2806952"/>
                  <a:pt x="1936614" y="2767591"/>
                  <a:pt x="1936614" y="2718607"/>
                </a:cubicBezTo>
                <a:cubicBezTo>
                  <a:pt x="1936614" y="2666124"/>
                  <a:pt x="1914746" y="2621514"/>
                  <a:pt x="1871010" y="2584776"/>
                </a:cubicBezTo>
                <a:cubicBezTo>
                  <a:pt x="1827275" y="2548038"/>
                  <a:pt x="1766919" y="2515673"/>
                  <a:pt x="1689945" y="2487683"/>
                </a:cubicBezTo>
                <a:cubicBezTo>
                  <a:pt x="1612970" y="2459692"/>
                  <a:pt x="1524624" y="2431701"/>
                  <a:pt x="1424907" y="2403710"/>
                </a:cubicBezTo>
                <a:cubicBezTo>
                  <a:pt x="1325190" y="2375719"/>
                  <a:pt x="1219349" y="2342480"/>
                  <a:pt x="1107386" y="2303993"/>
                </a:cubicBezTo>
                <a:cubicBezTo>
                  <a:pt x="942940" y="2248011"/>
                  <a:pt x="801237" y="2187656"/>
                  <a:pt x="682276" y="2122927"/>
                </a:cubicBezTo>
                <a:cubicBezTo>
                  <a:pt x="563315" y="2058199"/>
                  <a:pt x="465347" y="1984723"/>
                  <a:pt x="388373" y="1902500"/>
                </a:cubicBezTo>
                <a:cubicBezTo>
                  <a:pt x="311398" y="1820277"/>
                  <a:pt x="254542" y="1726683"/>
                  <a:pt x="217804" y="1621717"/>
                </a:cubicBezTo>
                <a:cubicBezTo>
                  <a:pt x="181066" y="1516752"/>
                  <a:pt x="162697" y="1396041"/>
                  <a:pt x="162697" y="1259586"/>
                </a:cubicBezTo>
                <a:cubicBezTo>
                  <a:pt x="162697" y="1053154"/>
                  <a:pt x="200309" y="871214"/>
                  <a:pt x="275535" y="713766"/>
                </a:cubicBezTo>
                <a:cubicBezTo>
                  <a:pt x="350760" y="556318"/>
                  <a:pt x="453101" y="425110"/>
                  <a:pt x="582559" y="320145"/>
                </a:cubicBezTo>
                <a:cubicBezTo>
                  <a:pt x="712016" y="215180"/>
                  <a:pt x="859843" y="135581"/>
                  <a:pt x="1026038" y="81349"/>
                </a:cubicBezTo>
                <a:cubicBezTo>
                  <a:pt x="1192233" y="27116"/>
                  <a:pt x="1368051" y="0"/>
                  <a:pt x="1553490" y="0"/>
                </a:cubicBez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9D55157E-5F29-C440-8D42-09EF7494F31E}"/>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658587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1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67EB5D2-D0EA-40CC-9288-02B96367B4E3}"/>
              </a:ext>
            </a:extLst>
          </p:cNvPr>
          <p:cNvSpPr>
            <a:spLocks noGrp="1"/>
          </p:cNvSpPr>
          <p:nvPr>
            <p:ph type="pic" sz="quarter" idx="10"/>
          </p:nvPr>
        </p:nvSpPr>
        <p:spPr>
          <a:xfrm>
            <a:off x="695400" y="2300968"/>
            <a:ext cx="4852502" cy="3189990"/>
          </a:xfrm>
          <a:custGeom>
            <a:avLst/>
            <a:gdLst>
              <a:gd name="connsiteX0" fmla="*/ 0 w 4852502"/>
              <a:gd name="connsiteY0" fmla="*/ 0 h 3189990"/>
              <a:gd name="connsiteX1" fmla="*/ 946871 w 4852502"/>
              <a:gd name="connsiteY1" fmla="*/ 0 h 3189990"/>
              <a:gd name="connsiteX2" fmla="*/ 1637192 w 4852502"/>
              <a:gd name="connsiteY2" fmla="*/ 2189110 h 3189990"/>
              <a:gd name="connsiteX3" fmla="*/ 1859985 w 4852502"/>
              <a:gd name="connsiteY3" fmla="*/ 1524107 h 3189990"/>
              <a:gd name="connsiteX4" fmla="*/ 1343510 w 4852502"/>
              <a:gd name="connsiteY4" fmla="*/ 0 h 3189990"/>
              <a:gd name="connsiteX5" fmla="*/ 2145228 w 4852502"/>
              <a:gd name="connsiteY5" fmla="*/ 0 h 3189990"/>
              <a:gd name="connsiteX6" fmla="*/ 2423719 w 4852502"/>
              <a:gd name="connsiteY6" fmla="*/ 984002 h 3189990"/>
              <a:gd name="connsiteX7" fmla="*/ 2707274 w 4852502"/>
              <a:gd name="connsiteY7" fmla="*/ 0 h 3189990"/>
              <a:gd name="connsiteX8" fmla="*/ 3508992 w 4852502"/>
              <a:gd name="connsiteY8" fmla="*/ 0 h 3189990"/>
              <a:gd name="connsiteX9" fmla="*/ 2984078 w 4852502"/>
              <a:gd name="connsiteY9" fmla="*/ 1524107 h 3189990"/>
              <a:gd name="connsiteX10" fmla="*/ 3213622 w 4852502"/>
              <a:gd name="connsiteY10" fmla="*/ 2189110 h 3189990"/>
              <a:gd name="connsiteX11" fmla="*/ 3898880 w 4852502"/>
              <a:gd name="connsiteY11" fmla="*/ 0 h 3189990"/>
              <a:gd name="connsiteX12" fmla="*/ 4852502 w 4852502"/>
              <a:gd name="connsiteY12" fmla="*/ 0 h 3189990"/>
              <a:gd name="connsiteX13" fmla="*/ 3603510 w 4852502"/>
              <a:gd name="connsiteY13" fmla="*/ 3189990 h 3189990"/>
              <a:gd name="connsiteX14" fmla="*/ 2877745 w 4852502"/>
              <a:gd name="connsiteY14" fmla="*/ 3189990 h 3189990"/>
              <a:gd name="connsiteX15" fmla="*/ 2423719 w 4852502"/>
              <a:gd name="connsiteY15" fmla="*/ 2050708 h 3189990"/>
              <a:gd name="connsiteX16" fmla="*/ 1974758 w 4852502"/>
              <a:gd name="connsiteY16" fmla="*/ 3189990 h 3189990"/>
              <a:gd name="connsiteX17" fmla="*/ 1248992 w 4852502"/>
              <a:gd name="connsiteY17" fmla="*/ 3189990 h 318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52502" h="3189990">
                <a:moveTo>
                  <a:pt x="0" y="0"/>
                </a:moveTo>
                <a:lnTo>
                  <a:pt x="946871" y="0"/>
                </a:lnTo>
                <a:lnTo>
                  <a:pt x="1637192" y="2189110"/>
                </a:lnTo>
                <a:lnTo>
                  <a:pt x="1859985" y="1524107"/>
                </a:lnTo>
                <a:lnTo>
                  <a:pt x="1343510" y="0"/>
                </a:lnTo>
                <a:lnTo>
                  <a:pt x="2145228" y="0"/>
                </a:lnTo>
                <a:lnTo>
                  <a:pt x="2423719" y="984002"/>
                </a:lnTo>
                <a:lnTo>
                  <a:pt x="2707274" y="0"/>
                </a:lnTo>
                <a:lnTo>
                  <a:pt x="3508992" y="0"/>
                </a:lnTo>
                <a:lnTo>
                  <a:pt x="2984078" y="1524107"/>
                </a:lnTo>
                <a:lnTo>
                  <a:pt x="3213622" y="2189110"/>
                </a:lnTo>
                <a:lnTo>
                  <a:pt x="3898880" y="0"/>
                </a:lnTo>
                <a:lnTo>
                  <a:pt x="4852502" y="0"/>
                </a:lnTo>
                <a:lnTo>
                  <a:pt x="3603510" y="3189990"/>
                </a:lnTo>
                <a:lnTo>
                  <a:pt x="2877745" y="3189990"/>
                </a:lnTo>
                <a:lnTo>
                  <a:pt x="2423719" y="2050708"/>
                </a:lnTo>
                <a:lnTo>
                  <a:pt x="1974758" y="3189990"/>
                </a:lnTo>
                <a:lnTo>
                  <a:pt x="1248992" y="3189990"/>
                </a:ln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B01392B9-97CA-094D-AFD6-0863309F4A5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84117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lumn chart">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C7EFAA6D-9893-714B-9BE8-02F9B761E0C7}"/>
              </a:ext>
            </a:extLst>
          </p:cNvPr>
          <p:cNvSpPr>
            <a:spLocks noGrp="1"/>
          </p:cNvSpPr>
          <p:nvPr>
            <p:ph type="title" hasCustomPrompt="1"/>
          </p:nvPr>
        </p:nvSpPr>
        <p:spPr>
          <a:xfrm>
            <a:off x="766763" y="585336"/>
            <a:ext cx="10922000" cy="341042"/>
          </a:xfrm>
          <a:prstGeom prst="rect">
            <a:avLst/>
          </a:prstGeom>
        </p:spPr>
        <p:txBody>
          <a:bodyPr lIns="0" tIns="0" rIns="0" bIns="0" anchor="t" anchorCtr="0">
            <a:noAutofit/>
          </a:bodyPr>
          <a:lstStyle/>
          <a:p>
            <a:pPr fontAlgn="t"/>
            <a:r>
              <a:rPr lang="en-US" spc="0">
                <a:ea typeface="PT Sans" panose="020B0503020203020204" pitchFamily="34" charset="0"/>
                <a:cs typeface="Poppins SemiBold" panose="00000700000000000000" pitchFamily="2" charset="0"/>
              </a:rPr>
              <a:t>Click to add title</a:t>
            </a:r>
          </a:p>
        </p:txBody>
      </p:sp>
      <p:sp>
        <p:nvSpPr>
          <p:cNvPr id="28" name="Chart Placeholder 27">
            <a:extLst>
              <a:ext uri="{FF2B5EF4-FFF2-40B4-BE49-F238E27FC236}">
                <a16:creationId xmlns:a16="http://schemas.microsoft.com/office/drawing/2014/main" id="{2ECA72B3-A69E-B14A-90BE-568F3862D5D7}"/>
              </a:ext>
            </a:extLst>
          </p:cNvPr>
          <p:cNvSpPr>
            <a:spLocks noGrp="1"/>
          </p:cNvSpPr>
          <p:nvPr>
            <p:ph type="chart" sz="quarter" idx="10" hasCustomPrompt="1"/>
          </p:nvPr>
        </p:nvSpPr>
        <p:spPr>
          <a:xfrm>
            <a:off x="766764" y="1916113"/>
            <a:ext cx="5041900" cy="4033837"/>
          </a:xfrm>
          <a:prstGeom prst="rect">
            <a:avLst/>
          </a:prstGeom>
        </p:spPr>
        <p:txBody>
          <a:bodyPr/>
          <a:lstStyle/>
          <a:p>
            <a:r>
              <a:rPr lang="en-US"/>
              <a:t>Click to add chart</a:t>
            </a:r>
          </a:p>
        </p:txBody>
      </p:sp>
      <p:sp>
        <p:nvSpPr>
          <p:cNvPr id="29" name="Chart Placeholder 27">
            <a:extLst>
              <a:ext uri="{FF2B5EF4-FFF2-40B4-BE49-F238E27FC236}">
                <a16:creationId xmlns:a16="http://schemas.microsoft.com/office/drawing/2014/main" id="{D9CE227B-5718-0F4D-85DC-5A6C1A5591BD}"/>
              </a:ext>
            </a:extLst>
          </p:cNvPr>
          <p:cNvSpPr>
            <a:spLocks noGrp="1"/>
          </p:cNvSpPr>
          <p:nvPr>
            <p:ph type="chart" sz="quarter" idx="11" hasCustomPrompt="1"/>
          </p:nvPr>
        </p:nvSpPr>
        <p:spPr>
          <a:xfrm>
            <a:off x="6388075" y="1916113"/>
            <a:ext cx="5041900" cy="4033837"/>
          </a:xfrm>
          <a:prstGeom prst="rect">
            <a:avLst/>
          </a:prstGeom>
        </p:spPr>
        <p:txBody>
          <a:bodyPr/>
          <a:lstStyle/>
          <a:p>
            <a:r>
              <a:rPr lang="en-US"/>
              <a:t>Click to add chart</a:t>
            </a:r>
          </a:p>
        </p:txBody>
      </p:sp>
    </p:spTree>
    <p:extLst>
      <p:ext uri="{BB962C8B-B14F-4D97-AF65-F5344CB8AC3E}">
        <p14:creationId xmlns:p14="http://schemas.microsoft.com/office/powerpoint/2010/main" val="3870079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2_Full Image without Header &amp; Foot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C829F09-E67F-43BA-BCB2-FEA8AADAADE1}"/>
              </a:ext>
            </a:extLst>
          </p:cNvPr>
          <p:cNvSpPr>
            <a:spLocks noGrp="1"/>
          </p:cNvSpPr>
          <p:nvPr>
            <p:ph type="pic" sz="quarter" idx="10"/>
          </p:nvPr>
        </p:nvSpPr>
        <p:spPr>
          <a:xfrm>
            <a:off x="1224240" y="2084294"/>
            <a:ext cx="3881160" cy="3881160"/>
          </a:xfrm>
          <a:custGeom>
            <a:avLst/>
            <a:gdLst>
              <a:gd name="connsiteX0" fmla="*/ 1940580 w 3881160"/>
              <a:gd name="connsiteY0" fmla="*/ 1103406 h 3881160"/>
              <a:gd name="connsiteX1" fmla="*/ 1103406 w 3881160"/>
              <a:gd name="connsiteY1" fmla="*/ 1940580 h 3881160"/>
              <a:gd name="connsiteX2" fmla="*/ 1940580 w 3881160"/>
              <a:gd name="connsiteY2" fmla="*/ 2777754 h 3881160"/>
              <a:gd name="connsiteX3" fmla="*/ 2777754 w 3881160"/>
              <a:gd name="connsiteY3" fmla="*/ 1940580 h 3881160"/>
              <a:gd name="connsiteX4" fmla="*/ 1940580 w 3881160"/>
              <a:gd name="connsiteY4" fmla="*/ 1103406 h 3881160"/>
              <a:gd name="connsiteX5" fmla="*/ 1940580 w 3881160"/>
              <a:gd name="connsiteY5" fmla="*/ 0 h 3881160"/>
              <a:gd name="connsiteX6" fmla="*/ 3881160 w 3881160"/>
              <a:gd name="connsiteY6" fmla="*/ 1940580 h 3881160"/>
              <a:gd name="connsiteX7" fmla="*/ 1940580 w 3881160"/>
              <a:gd name="connsiteY7" fmla="*/ 3881160 h 3881160"/>
              <a:gd name="connsiteX8" fmla="*/ 0 w 3881160"/>
              <a:gd name="connsiteY8" fmla="*/ 1940580 h 3881160"/>
              <a:gd name="connsiteX9" fmla="*/ 1940580 w 3881160"/>
              <a:gd name="connsiteY9" fmla="*/ 0 h 388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1160" h="3881160">
                <a:moveTo>
                  <a:pt x="1940580" y="1103406"/>
                </a:moveTo>
                <a:cubicBezTo>
                  <a:pt x="1478222" y="1103406"/>
                  <a:pt x="1103406" y="1478222"/>
                  <a:pt x="1103406" y="1940580"/>
                </a:cubicBezTo>
                <a:cubicBezTo>
                  <a:pt x="1103406" y="2402938"/>
                  <a:pt x="1478222" y="2777754"/>
                  <a:pt x="1940580" y="2777754"/>
                </a:cubicBezTo>
                <a:cubicBezTo>
                  <a:pt x="2402938" y="2777754"/>
                  <a:pt x="2777754" y="2402938"/>
                  <a:pt x="2777754" y="1940580"/>
                </a:cubicBezTo>
                <a:cubicBezTo>
                  <a:pt x="2777754" y="1478222"/>
                  <a:pt x="2402938" y="1103406"/>
                  <a:pt x="1940580" y="1103406"/>
                </a:cubicBezTo>
                <a:close/>
                <a:moveTo>
                  <a:pt x="1940580" y="0"/>
                </a:moveTo>
                <a:cubicBezTo>
                  <a:pt x="3012333" y="0"/>
                  <a:pt x="3881160" y="868827"/>
                  <a:pt x="3881160" y="1940580"/>
                </a:cubicBezTo>
                <a:cubicBezTo>
                  <a:pt x="3881160" y="3012333"/>
                  <a:pt x="3012333" y="3881160"/>
                  <a:pt x="1940580" y="3881160"/>
                </a:cubicBezTo>
                <a:cubicBezTo>
                  <a:pt x="868827" y="3881160"/>
                  <a:pt x="0" y="3012333"/>
                  <a:pt x="0" y="1940580"/>
                </a:cubicBezTo>
                <a:cubicBezTo>
                  <a:pt x="0" y="868827"/>
                  <a:pt x="868827" y="0"/>
                  <a:pt x="1940580" y="0"/>
                </a:cubicBez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A8E73309-CC39-174C-8CC2-1046A1025A3C}"/>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013355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3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0ADFB44-9FFD-4D12-8DC5-D4B204B95BBD}"/>
              </a:ext>
            </a:extLst>
          </p:cNvPr>
          <p:cNvSpPr>
            <a:spLocks noGrp="1"/>
          </p:cNvSpPr>
          <p:nvPr>
            <p:ph type="pic" sz="quarter" idx="10"/>
          </p:nvPr>
        </p:nvSpPr>
        <p:spPr>
          <a:xfrm>
            <a:off x="1847528" y="2323057"/>
            <a:ext cx="2681288" cy="3154363"/>
          </a:xfrm>
          <a:custGeom>
            <a:avLst/>
            <a:gdLst>
              <a:gd name="connsiteX0" fmla="*/ 0 w 2681288"/>
              <a:gd name="connsiteY0" fmla="*/ 0 h 3154363"/>
              <a:gd name="connsiteX1" fmla="*/ 2681288 w 2681288"/>
              <a:gd name="connsiteY1" fmla="*/ 0 h 3154363"/>
              <a:gd name="connsiteX2" fmla="*/ 2681288 w 2681288"/>
              <a:gd name="connsiteY2" fmla="*/ 755650 h 3154363"/>
              <a:gd name="connsiteX3" fmla="*/ 1776413 w 2681288"/>
              <a:gd name="connsiteY3" fmla="*/ 755650 h 3154363"/>
              <a:gd name="connsiteX4" fmla="*/ 1776413 w 2681288"/>
              <a:gd name="connsiteY4" fmla="*/ 3154363 h 3154363"/>
              <a:gd name="connsiteX5" fmla="*/ 909638 w 2681288"/>
              <a:gd name="connsiteY5" fmla="*/ 3154363 h 3154363"/>
              <a:gd name="connsiteX6" fmla="*/ 909638 w 2681288"/>
              <a:gd name="connsiteY6" fmla="*/ 755650 h 3154363"/>
              <a:gd name="connsiteX7" fmla="*/ 0 w 2681288"/>
              <a:gd name="connsiteY7" fmla="*/ 755650 h 315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1288" h="3154363">
                <a:moveTo>
                  <a:pt x="0" y="0"/>
                </a:moveTo>
                <a:lnTo>
                  <a:pt x="2681288" y="0"/>
                </a:lnTo>
                <a:lnTo>
                  <a:pt x="2681288" y="755650"/>
                </a:lnTo>
                <a:lnTo>
                  <a:pt x="1776413" y="755650"/>
                </a:lnTo>
                <a:lnTo>
                  <a:pt x="1776413" y="3154363"/>
                </a:lnTo>
                <a:lnTo>
                  <a:pt x="909638" y="3154363"/>
                </a:lnTo>
                <a:lnTo>
                  <a:pt x="909638" y="755650"/>
                </a:lnTo>
                <a:lnTo>
                  <a:pt x="0" y="755650"/>
                </a:lnTo>
                <a:close/>
              </a:path>
            </a:pathLst>
          </a:custGeom>
        </p:spPr>
        <p:txBody>
          <a:bodyPr wrap="square">
            <a:noAutofit/>
          </a:bodyPr>
          <a:lstStyle/>
          <a:p>
            <a:r>
              <a:rPr lang="en-US"/>
              <a:t>Click icon to add picture</a:t>
            </a:r>
          </a:p>
        </p:txBody>
      </p:sp>
      <p:sp>
        <p:nvSpPr>
          <p:cNvPr id="5" name="Title 6">
            <a:extLst>
              <a:ext uri="{FF2B5EF4-FFF2-40B4-BE49-F238E27FC236}">
                <a16:creationId xmlns:a16="http://schemas.microsoft.com/office/drawing/2014/main" id="{57A834E4-7AB4-0D4B-A032-6817014FE97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384141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F3738EE-2FE1-4DD2-8A59-8FB0CCE6E938}"/>
              </a:ext>
            </a:extLst>
          </p:cNvPr>
          <p:cNvSpPr>
            <a:spLocks noGrp="1"/>
          </p:cNvSpPr>
          <p:nvPr>
            <p:ph type="pic" sz="quarter" idx="10"/>
          </p:nvPr>
        </p:nvSpPr>
        <p:spPr>
          <a:xfrm>
            <a:off x="0" y="2"/>
            <a:ext cx="12192000" cy="2238373"/>
          </a:xfrm>
          <a:custGeom>
            <a:avLst/>
            <a:gdLst>
              <a:gd name="connsiteX0" fmla="*/ 0 w 12192000"/>
              <a:gd name="connsiteY0" fmla="*/ 0 h 3609975"/>
              <a:gd name="connsiteX1" fmla="*/ 12192000 w 12192000"/>
              <a:gd name="connsiteY1" fmla="*/ 0 h 3609975"/>
              <a:gd name="connsiteX2" fmla="*/ 12192000 w 12192000"/>
              <a:gd name="connsiteY2" fmla="*/ 3609975 h 3609975"/>
              <a:gd name="connsiteX3" fmla="*/ 0 w 12192000"/>
              <a:gd name="connsiteY3" fmla="*/ 3609975 h 3609975"/>
            </a:gdLst>
            <a:ahLst/>
            <a:cxnLst>
              <a:cxn ang="0">
                <a:pos x="connsiteX0" y="connsiteY0"/>
              </a:cxn>
              <a:cxn ang="0">
                <a:pos x="connsiteX1" y="connsiteY1"/>
              </a:cxn>
              <a:cxn ang="0">
                <a:pos x="connsiteX2" y="connsiteY2"/>
              </a:cxn>
              <a:cxn ang="0">
                <a:pos x="connsiteX3" y="connsiteY3"/>
              </a:cxn>
            </a:cxnLst>
            <a:rect l="l" t="t" r="r" b="b"/>
            <a:pathLst>
              <a:path w="12192000" h="3609975">
                <a:moveTo>
                  <a:pt x="0" y="0"/>
                </a:moveTo>
                <a:lnTo>
                  <a:pt x="12192000" y="0"/>
                </a:lnTo>
                <a:lnTo>
                  <a:pt x="12192000" y="3609975"/>
                </a:lnTo>
                <a:lnTo>
                  <a:pt x="0" y="3609975"/>
                </a:ln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0C3E3D6B-BED3-4736-9C7C-3969705BFE4D}"/>
              </a:ext>
            </a:extLst>
          </p:cNvPr>
          <p:cNvSpPr>
            <a:spLocks noGrp="1"/>
          </p:cNvSpPr>
          <p:nvPr>
            <p:ph type="title"/>
          </p:nvPr>
        </p:nvSpPr>
        <p:spPr>
          <a:xfrm>
            <a:off x="635000" y="527905"/>
            <a:ext cx="10922000" cy="502749"/>
          </a:xfrm>
          <a:prstGeom prst="rect">
            <a:avLst/>
          </a:prstGeom>
        </p:spPr>
        <p:txBody>
          <a:bodyPr/>
          <a:lstStyle>
            <a:lvl1pPr>
              <a:defRPr sz="2800" baseline="0">
                <a:latin typeface="Montserrat Semi Bold" pitchFamily="2" charset="77"/>
              </a:defRPr>
            </a:lvl1pPr>
          </a:lstStyle>
          <a:p>
            <a:r>
              <a:rPr lang="en-US"/>
              <a:t>Click to edit Master title style</a:t>
            </a:r>
          </a:p>
        </p:txBody>
      </p:sp>
    </p:spTree>
    <p:extLst>
      <p:ext uri="{BB962C8B-B14F-4D97-AF65-F5344CB8AC3E}">
        <p14:creationId xmlns:p14="http://schemas.microsoft.com/office/powerpoint/2010/main" val="2792313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7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636AB48-AF86-481E-BFB1-C47ADE5D3526}"/>
              </a:ext>
            </a:extLst>
          </p:cNvPr>
          <p:cNvSpPr>
            <a:spLocks noGrp="1"/>
          </p:cNvSpPr>
          <p:nvPr>
            <p:ph type="pic" sz="quarter" idx="10"/>
          </p:nvPr>
        </p:nvSpPr>
        <p:spPr>
          <a:xfrm>
            <a:off x="3719736" y="0"/>
            <a:ext cx="3600400" cy="6858000"/>
          </a:xfrm>
          <a:custGeom>
            <a:avLst/>
            <a:gdLst>
              <a:gd name="connsiteX0" fmla="*/ 0 w 3600400"/>
              <a:gd name="connsiteY0" fmla="*/ 0 h 6858000"/>
              <a:gd name="connsiteX1" fmla="*/ 3600400 w 3600400"/>
              <a:gd name="connsiteY1" fmla="*/ 0 h 6858000"/>
              <a:gd name="connsiteX2" fmla="*/ 3600400 w 3600400"/>
              <a:gd name="connsiteY2" fmla="*/ 6858000 h 6858000"/>
              <a:gd name="connsiteX3" fmla="*/ 0 w 3600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00400" h="6858000">
                <a:moveTo>
                  <a:pt x="0" y="0"/>
                </a:moveTo>
                <a:lnTo>
                  <a:pt x="3600400" y="0"/>
                </a:lnTo>
                <a:lnTo>
                  <a:pt x="3600400"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297030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5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850F5F3-6110-4C6E-9D10-48B85509246C}"/>
              </a:ext>
            </a:extLst>
          </p:cNvPr>
          <p:cNvSpPr>
            <a:spLocks noGrp="1"/>
          </p:cNvSpPr>
          <p:nvPr>
            <p:ph type="pic" sz="quarter" idx="10"/>
          </p:nvPr>
        </p:nvSpPr>
        <p:spPr>
          <a:xfrm>
            <a:off x="1600200" y="1457326"/>
            <a:ext cx="2324100" cy="2324100"/>
          </a:xfrm>
          <a:custGeom>
            <a:avLst/>
            <a:gdLst>
              <a:gd name="connsiteX0" fmla="*/ 1162050 w 2324100"/>
              <a:gd name="connsiteY0" fmla="*/ 0 h 2324100"/>
              <a:gd name="connsiteX1" fmla="*/ 2324100 w 2324100"/>
              <a:gd name="connsiteY1" fmla="*/ 1162050 h 2324100"/>
              <a:gd name="connsiteX2" fmla="*/ 1162050 w 2324100"/>
              <a:gd name="connsiteY2" fmla="*/ 2324100 h 2324100"/>
              <a:gd name="connsiteX3" fmla="*/ 0 w 2324100"/>
              <a:gd name="connsiteY3" fmla="*/ 1162050 h 2324100"/>
              <a:gd name="connsiteX4" fmla="*/ 1162050 w 232410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2324100">
                <a:moveTo>
                  <a:pt x="1162050" y="0"/>
                </a:moveTo>
                <a:cubicBezTo>
                  <a:pt x="1803832" y="0"/>
                  <a:pt x="2324100" y="520268"/>
                  <a:pt x="2324100" y="1162050"/>
                </a:cubicBezTo>
                <a:cubicBezTo>
                  <a:pt x="2324100" y="1803832"/>
                  <a:pt x="1803832" y="2324100"/>
                  <a:pt x="1162050" y="2324100"/>
                </a:cubicBezTo>
                <a:cubicBezTo>
                  <a:pt x="520268" y="2324100"/>
                  <a:pt x="0" y="1803832"/>
                  <a:pt x="0" y="1162050"/>
                </a:cubicBezTo>
                <a:cubicBezTo>
                  <a:pt x="0" y="520268"/>
                  <a:pt x="520268" y="0"/>
                  <a:pt x="1162050" y="0"/>
                </a:cubicBezTo>
                <a:close/>
              </a:path>
            </a:pathLst>
          </a:custGeom>
        </p:spPr>
        <p:txBody>
          <a:bodyPr wrap="square">
            <a:noAutofit/>
          </a:bodyPr>
          <a:lstStyle/>
          <a:p>
            <a:r>
              <a:rPr lang="en-US"/>
              <a:t>Click icon to add picture</a:t>
            </a:r>
          </a:p>
        </p:txBody>
      </p:sp>
      <p:sp>
        <p:nvSpPr>
          <p:cNvPr id="9" name="Picture Placeholder 8">
            <a:extLst>
              <a:ext uri="{FF2B5EF4-FFF2-40B4-BE49-F238E27FC236}">
                <a16:creationId xmlns:a16="http://schemas.microsoft.com/office/drawing/2014/main" id="{E697AF6F-13E7-4A21-9A3C-9DD23AE03652}"/>
              </a:ext>
            </a:extLst>
          </p:cNvPr>
          <p:cNvSpPr>
            <a:spLocks noGrp="1"/>
          </p:cNvSpPr>
          <p:nvPr>
            <p:ph type="pic" sz="quarter" idx="11"/>
          </p:nvPr>
        </p:nvSpPr>
        <p:spPr>
          <a:xfrm>
            <a:off x="4933950" y="1457326"/>
            <a:ext cx="2324100" cy="2324100"/>
          </a:xfrm>
          <a:custGeom>
            <a:avLst/>
            <a:gdLst>
              <a:gd name="connsiteX0" fmla="*/ 1162050 w 2324100"/>
              <a:gd name="connsiteY0" fmla="*/ 0 h 2324100"/>
              <a:gd name="connsiteX1" fmla="*/ 2324100 w 2324100"/>
              <a:gd name="connsiteY1" fmla="*/ 1162050 h 2324100"/>
              <a:gd name="connsiteX2" fmla="*/ 1162050 w 2324100"/>
              <a:gd name="connsiteY2" fmla="*/ 2324100 h 2324100"/>
              <a:gd name="connsiteX3" fmla="*/ 0 w 2324100"/>
              <a:gd name="connsiteY3" fmla="*/ 1162050 h 2324100"/>
              <a:gd name="connsiteX4" fmla="*/ 1162050 w 2324100"/>
              <a:gd name="connsiteY4" fmla="*/ 0 h 232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100" h="2324100">
                <a:moveTo>
                  <a:pt x="1162050" y="0"/>
                </a:moveTo>
                <a:cubicBezTo>
                  <a:pt x="1803832" y="0"/>
                  <a:pt x="2324100" y="520268"/>
                  <a:pt x="2324100" y="1162050"/>
                </a:cubicBezTo>
                <a:cubicBezTo>
                  <a:pt x="2324100" y="1803832"/>
                  <a:pt x="1803832" y="2324100"/>
                  <a:pt x="1162050" y="2324100"/>
                </a:cubicBezTo>
                <a:cubicBezTo>
                  <a:pt x="520268" y="2324100"/>
                  <a:pt x="0" y="1803832"/>
                  <a:pt x="0" y="1162050"/>
                </a:cubicBezTo>
                <a:cubicBezTo>
                  <a:pt x="0" y="520268"/>
                  <a:pt x="520268" y="0"/>
                  <a:pt x="1162050"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800498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4_Full Image without Header &amp; Footer">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A2728E5B-D355-45C5-9863-B7EB492FE864}"/>
              </a:ext>
            </a:extLst>
          </p:cNvPr>
          <p:cNvSpPr>
            <a:spLocks noGrp="1"/>
          </p:cNvSpPr>
          <p:nvPr>
            <p:ph type="pic" sz="quarter" idx="11"/>
          </p:nvPr>
        </p:nvSpPr>
        <p:spPr>
          <a:xfrm>
            <a:off x="0" y="0"/>
            <a:ext cx="12192000" cy="6858000"/>
          </a:xfrm>
          <a:custGeom>
            <a:avLst/>
            <a:gdLst>
              <a:gd name="connsiteX0" fmla="*/ 0 w 12192000"/>
              <a:gd name="connsiteY0" fmla="*/ 0 h 3517900"/>
              <a:gd name="connsiteX1" fmla="*/ 12192000 w 12192000"/>
              <a:gd name="connsiteY1" fmla="*/ 0 h 3517900"/>
              <a:gd name="connsiteX2" fmla="*/ 12192000 w 12192000"/>
              <a:gd name="connsiteY2" fmla="*/ 3517900 h 3517900"/>
              <a:gd name="connsiteX3" fmla="*/ 0 w 1219200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12192000" h="3517900">
                <a:moveTo>
                  <a:pt x="0" y="0"/>
                </a:moveTo>
                <a:lnTo>
                  <a:pt x="12192000" y="0"/>
                </a:lnTo>
                <a:lnTo>
                  <a:pt x="12192000" y="3517900"/>
                </a:lnTo>
                <a:lnTo>
                  <a:pt x="0" y="3517900"/>
                </a:lnTo>
                <a:close/>
              </a:path>
            </a:pathLst>
          </a:custGeom>
        </p:spPr>
        <p:txBody>
          <a:bodyPr wrap="square" anchor="ctr">
            <a:noAutofit/>
          </a:bodyPr>
          <a:lstStyle>
            <a:lvl1pPr algn="ctr">
              <a:defRPr/>
            </a:lvl1pPr>
          </a:lstStyle>
          <a:p>
            <a:r>
              <a:rPr lang="en-US"/>
              <a:t>Click icon to add picture</a:t>
            </a:r>
          </a:p>
        </p:txBody>
      </p:sp>
      <p:sp>
        <p:nvSpPr>
          <p:cNvPr id="5" name="Title 6">
            <a:extLst>
              <a:ext uri="{FF2B5EF4-FFF2-40B4-BE49-F238E27FC236}">
                <a16:creationId xmlns:a16="http://schemas.microsoft.com/office/drawing/2014/main" id="{E8D6E6AD-2B57-0540-9EBC-E0243B8D20C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921551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4CE9870-750C-4675-BDE3-7FA1E18ECEA3}"/>
              </a:ext>
            </a:extLst>
          </p:cNvPr>
          <p:cNvSpPr>
            <a:spLocks noGrp="1"/>
          </p:cNvSpPr>
          <p:nvPr>
            <p:ph type="pic" sz="quarter" idx="11"/>
          </p:nvPr>
        </p:nvSpPr>
        <p:spPr>
          <a:xfrm>
            <a:off x="0" y="3340100"/>
            <a:ext cx="12192000" cy="3517900"/>
          </a:xfrm>
          <a:custGeom>
            <a:avLst/>
            <a:gdLst>
              <a:gd name="connsiteX0" fmla="*/ 0 w 12192000"/>
              <a:gd name="connsiteY0" fmla="*/ 0 h 3517900"/>
              <a:gd name="connsiteX1" fmla="*/ 12192000 w 12192000"/>
              <a:gd name="connsiteY1" fmla="*/ 0 h 3517900"/>
              <a:gd name="connsiteX2" fmla="*/ 12192000 w 12192000"/>
              <a:gd name="connsiteY2" fmla="*/ 3517900 h 3517900"/>
              <a:gd name="connsiteX3" fmla="*/ 0 w 12192000"/>
              <a:gd name="connsiteY3" fmla="*/ 3517900 h 3517900"/>
            </a:gdLst>
            <a:ahLst/>
            <a:cxnLst>
              <a:cxn ang="0">
                <a:pos x="connsiteX0" y="connsiteY0"/>
              </a:cxn>
              <a:cxn ang="0">
                <a:pos x="connsiteX1" y="connsiteY1"/>
              </a:cxn>
              <a:cxn ang="0">
                <a:pos x="connsiteX2" y="connsiteY2"/>
              </a:cxn>
              <a:cxn ang="0">
                <a:pos x="connsiteX3" y="connsiteY3"/>
              </a:cxn>
            </a:cxnLst>
            <a:rect l="l" t="t" r="r" b="b"/>
            <a:pathLst>
              <a:path w="12192000" h="3517900">
                <a:moveTo>
                  <a:pt x="0" y="0"/>
                </a:moveTo>
                <a:lnTo>
                  <a:pt x="12192000" y="0"/>
                </a:lnTo>
                <a:lnTo>
                  <a:pt x="12192000" y="3517900"/>
                </a:lnTo>
                <a:lnTo>
                  <a:pt x="0" y="3517900"/>
                </a:lnTo>
                <a:close/>
              </a:path>
            </a:pathLst>
          </a:custGeom>
        </p:spPr>
        <p:txBody>
          <a:bodyPr wrap="square"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511189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0C606A-5573-42DF-83B1-7665B1CE443A}"/>
              </a:ext>
            </a:extLst>
          </p:cNvPr>
          <p:cNvSpPr>
            <a:spLocks noGrp="1"/>
          </p:cNvSpPr>
          <p:nvPr>
            <p:ph type="pic" sz="quarter" idx="11"/>
          </p:nvPr>
        </p:nvSpPr>
        <p:spPr>
          <a:xfrm>
            <a:off x="6096000" y="619126"/>
            <a:ext cx="5476876" cy="3355523"/>
          </a:xfrm>
          <a:custGeom>
            <a:avLst/>
            <a:gdLst>
              <a:gd name="connsiteX0" fmla="*/ 0 w 5476876"/>
              <a:gd name="connsiteY0" fmla="*/ 0 h 3355523"/>
              <a:gd name="connsiteX1" fmla="*/ 5476876 w 5476876"/>
              <a:gd name="connsiteY1" fmla="*/ 0 h 3355523"/>
              <a:gd name="connsiteX2" fmla="*/ 5476876 w 5476876"/>
              <a:gd name="connsiteY2" fmla="*/ 3355523 h 3355523"/>
              <a:gd name="connsiteX3" fmla="*/ 0 w 5476876"/>
              <a:gd name="connsiteY3" fmla="*/ 3355523 h 3355523"/>
            </a:gdLst>
            <a:ahLst/>
            <a:cxnLst>
              <a:cxn ang="0">
                <a:pos x="connsiteX0" y="connsiteY0"/>
              </a:cxn>
              <a:cxn ang="0">
                <a:pos x="connsiteX1" y="connsiteY1"/>
              </a:cxn>
              <a:cxn ang="0">
                <a:pos x="connsiteX2" y="connsiteY2"/>
              </a:cxn>
              <a:cxn ang="0">
                <a:pos x="connsiteX3" y="connsiteY3"/>
              </a:cxn>
            </a:cxnLst>
            <a:rect l="l" t="t" r="r" b="b"/>
            <a:pathLst>
              <a:path w="5476876" h="3355523">
                <a:moveTo>
                  <a:pt x="0" y="0"/>
                </a:moveTo>
                <a:lnTo>
                  <a:pt x="5476876" y="0"/>
                </a:lnTo>
                <a:lnTo>
                  <a:pt x="5476876" y="3355523"/>
                </a:lnTo>
                <a:lnTo>
                  <a:pt x="0" y="3355523"/>
                </a:lnTo>
                <a:close/>
              </a:path>
            </a:pathLst>
          </a:custGeom>
        </p:spPr>
        <p:txBody>
          <a:bodyPr wrap="square" anchor="ctr">
            <a:noAutofit/>
          </a:bodyPr>
          <a:lstStyle>
            <a:lvl1pPr algn="ctr">
              <a:defRPr/>
            </a:lvl1pPr>
          </a:lstStyle>
          <a:p>
            <a:r>
              <a:rPr lang="en-US"/>
              <a:t>Click icon to add picture</a:t>
            </a:r>
          </a:p>
        </p:txBody>
      </p:sp>
    </p:spTree>
    <p:extLst>
      <p:ext uri="{BB962C8B-B14F-4D97-AF65-F5344CB8AC3E}">
        <p14:creationId xmlns:p14="http://schemas.microsoft.com/office/powerpoint/2010/main" val="619014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r>
              <a:rPr lang="en-US"/>
              <a:t>Click icon to add picture</a:t>
            </a:r>
          </a:p>
        </p:txBody>
      </p:sp>
      <p:sp>
        <p:nvSpPr>
          <p:cNvPr id="4" name="Title 6">
            <a:extLst>
              <a:ext uri="{FF2B5EF4-FFF2-40B4-BE49-F238E27FC236}">
                <a16:creationId xmlns:a16="http://schemas.microsoft.com/office/drawing/2014/main" id="{767E9484-6D87-514D-A94E-A3823FB48DBE}"/>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842509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4_Full Image without Header &amp; Foo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5172075" y="1949450"/>
            <a:ext cx="1847850" cy="1847850"/>
          </a:xfrm>
          <a:custGeom>
            <a:avLst/>
            <a:gdLst>
              <a:gd name="connsiteX0" fmla="*/ 923925 w 1847850"/>
              <a:gd name="connsiteY0" fmla="*/ 0 h 1847850"/>
              <a:gd name="connsiteX1" fmla="*/ 1847850 w 1847850"/>
              <a:gd name="connsiteY1" fmla="*/ 923925 h 1847850"/>
              <a:gd name="connsiteX2" fmla="*/ 923925 w 1847850"/>
              <a:gd name="connsiteY2" fmla="*/ 1847850 h 1847850"/>
              <a:gd name="connsiteX3" fmla="*/ 0 w 1847850"/>
              <a:gd name="connsiteY3" fmla="*/ 923925 h 1847850"/>
              <a:gd name="connsiteX4" fmla="*/ 923925 w 1847850"/>
              <a:gd name="connsiteY4" fmla="*/ 0 h 184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50" h="1847850">
                <a:moveTo>
                  <a:pt x="923925" y="0"/>
                </a:moveTo>
                <a:cubicBezTo>
                  <a:pt x="1434195" y="0"/>
                  <a:pt x="1847850" y="413655"/>
                  <a:pt x="1847850" y="923925"/>
                </a:cubicBezTo>
                <a:cubicBezTo>
                  <a:pt x="1847850" y="1434195"/>
                  <a:pt x="1434195" y="1847850"/>
                  <a:pt x="923925" y="1847850"/>
                </a:cubicBezTo>
                <a:cubicBezTo>
                  <a:pt x="413655" y="1847850"/>
                  <a:pt x="0" y="1434195"/>
                  <a:pt x="0" y="923925"/>
                </a:cubicBezTo>
                <a:cubicBezTo>
                  <a:pt x="0" y="413655"/>
                  <a:pt x="413655" y="0"/>
                  <a:pt x="923925" y="0"/>
                </a:cubicBezTo>
                <a:close/>
              </a:path>
            </a:pathLst>
          </a:custGeom>
        </p:spPr>
        <p:txBody>
          <a:bodyPr wrap="square" anchor="ctr">
            <a:noAutofit/>
          </a:bodyPr>
          <a:lstStyle>
            <a:lvl1pPr marL="0" indent="0" algn="ctr">
              <a:buNone/>
              <a:defRPr sz="1200"/>
            </a:lvl1pPr>
          </a:lstStyle>
          <a:p>
            <a:r>
              <a:rPr lang="en-US"/>
              <a:t>Click icon to add picture</a:t>
            </a:r>
          </a:p>
        </p:txBody>
      </p:sp>
      <p:sp>
        <p:nvSpPr>
          <p:cNvPr id="5" name="Title 6">
            <a:extLst>
              <a:ext uri="{FF2B5EF4-FFF2-40B4-BE49-F238E27FC236}">
                <a16:creationId xmlns:a16="http://schemas.microsoft.com/office/drawing/2014/main" id="{8B936D9A-8D5C-3745-A360-5345E3A80B95}"/>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0570928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1876-90FB-39DA-B6D8-81E8179B8898}"/>
              </a:ext>
            </a:extLst>
          </p:cNvPr>
          <p:cNvSpPr>
            <a:spLocks noGrp="1"/>
          </p:cNvSpPr>
          <p:nvPr>
            <p:ph type="title"/>
          </p:nvPr>
        </p:nvSpPr>
        <p:spPr>
          <a:xfrm>
            <a:off x="704204" y="497147"/>
            <a:ext cx="10792472" cy="630317"/>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7A0A31-605F-A539-9B08-9BBC2EFC1737}"/>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4" name="Footer Placeholder 3">
            <a:extLst>
              <a:ext uri="{FF2B5EF4-FFF2-40B4-BE49-F238E27FC236}">
                <a16:creationId xmlns:a16="http://schemas.microsoft.com/office/drawing/2014/main" id="{B2B663A7-846E-E0BB-0D99-E91E99530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C35148-BAA1-0DF2-4455-9371E1BBA886}"/>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10755487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5_Full Image without Header &amp;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2E5AFAF-24E7-4377-9D48-1D2F4153C309}"/>
              </a:ext>
            </a:extLst>
          </p:cNvPr>
          <p:cNvSpPr>
            <a:spLocks noGrp="1"/>
          </p:cNvSpPr>
          <p:nvPr>
            <p:ph type="pic" sz="quarter" idx="12"/>
          </p:nvPr>
        </p:nvSpPr>
        <p:spPr>
          <a:xfrm>
            <a:off x="6096000" y="1808072"/>
            <a:ext cx="2216995" cy="2216995"/>
          </a:xfrm>
          <a:custGeom>
            <a:avLst/>
            <a:gdLst>
              <a:gd name="connsiteX0" fmla="*/ 0 w 2216995"/>
              <a:gd name="connsiteY0" fmla="*/ 0 h 2216995"/>
              <a:gd name="connsiteX1" fmla="*/ 2216995 w 2216995"/>
              <a:gd name="connsiteY1" fmla="*/ 0 h 2216995"/>
              <a:gd name="connsiteX2" fmla="*/ 2216995 w 2216995"/>
              <a:gd name="connsiteY2" fmla="*/ 2216995 h 2216995"/>
              <a:gd name="connsiteX3" fmla="*/ 0 w 2216995"/>
              <a:gd name="connsiteY3" fmla="*/ 2216995 h 2216995"/>
            </a:gdLst>
            <a:ahLst/>
            <a:cxnLst>
              <a:cxn ang="0">
                <a:pos x="connsiteX0" y="connsiteY0"/>
              </a:cxn>
              <a:cxn ang="0">
                <a:pos x="connsiteX1" y="connsiteY1"/>
              </a:cxn>
              <a:cxn ang="0">
                <a:pos x="connsiteX2" y="connsiteY2"/>
              </a:cxn>
              <a:cxn ang="0">
                <a:pos x="connsiteX3" y="connsiteY3"/>
              </a:cxn>
            </a:cxnLst>
            <a:rect l="l" t="t" r="r" b="b"/>
            <a:pathLst>
              <a:path w="2216995" h="2216995">
                <a:moveTo>
                  <a:pt x="0" y="0"/>
                </a:moveTo>
                <a:lnTo>
                  <a:pt x="2216995" y="0"/>
                </a:lnTo>
                <a:lnTo>
                  <a:pt x="2216995" y="2216995"/>
                </a:lnTo>
                <a:lnTo>
                  <a:pt x="0" y="2216995"/>
                </a:lnTo>
                <a:close/>
              </a:path>
            </a:pathLst>
          </a:custGeom>
        </p:spPr>
        <p:txBody>
          <a:bodyPr wrap="square" anchor="ctr">
            <a:noAutofit/>
          </a:bodyPr>
          <a:lstStyle>
            <a:lvl1pPr marL="0" indent="0" algn="ctr">
              <a:buNone/>
              <a:defRPr sz="1200"/>
            </a:lvl1pPr>
          </a:lstStyle>
          <a:p>
            <a:r>
              <a:rPr lang="en-US"/>
              <a:t>Click icon to add picture</a:t>
            </a:r>
          </a:p>
        </p:txBody>
      </p:sp>
      <p:sp>
        <p:nvSpPr>
          <p:cNvPr id="17" name="Picture Placeholder 16">
            <a:extLst>
              <a:ext uri="{FF2B5EF4-FFF2-40B4-BE49-F238E27FC236}">
                <a16:creationId xmlns:a16="http://schemas.microsoft.com/office/drawing/2014/main" id="{8CE83495-0E36-4103-962E-A813EF693E06}"/>
              </a:ext>
            </a:extLst>
          </p:cNvPr>
          <p:cNvSpPr>
            <a:spLocks noGrp="1"/>
          </p:cNvSpPr>
          <p:nvPr>
            <p:ph type="pic" sz="quarter" idx="13"/>
          </p:nvPr>
        </p:nvSpPr>
        <p:spPr>
          <a:xfrm>
            <a:off x="7217401" y="4028857"/>
            <a:ext cx="1095594" cy="1095594"/>
          </a:xfrm>
          <a:custGeom>
            <a:avLst/>
            <a:gdLst>
              <a:gd name="connsiteX0" fmla="*/ 0 w 1095594"/>
              <a:gd name="connsiteY0" fmla="*/ 0 h 1095594"/>
              <a:gd name="connsiteX1" fmla="*/ 1095594 w 1095594"/>
              <a:gd name="connsiteY1" fmla="*/ 0 h 1095594"/>
              <a:gd name="connsiteX2" fmla="*/ 1095594 w 1095594"/>
              <a:gd name="connsiteY2" fmla="*/ 1095594 h 1095594"/>
              <a:gd name="connsiteX3" fmla="*/ 0 w 1095594"/>
              <a:gd name="connsiteY3" fmla="*/ 1095594 h 1095594"/>
            </a:gdLst>
            <a:ahLst/>
            <a:cxnLst>
              <a:cxn ang="0">
                <a:pos x="connsiteX0" y="connsiteY0"/>
              </a:cxn>
              <a:cxn ang="0">
                <a:pos x="connsiteX1" y="connsiteY1"/>
              </a:cxn>
              <a:cxn ang="0">
                <a:pos x="connsiteX2" y="connsiteY2"/>
              </a:cxn>
              <a:cxn ang="0">
                <a:pos x="connsiteX3" y="connsiteY3"/>
              </a:cxn>
            </a:cxnLst>
            <a:rect l="l" t="t" r="r" b="b"/>
            <a:pathLst>
              <a:path w="1095594" h="1095594">
                <a:moveTo>
                  <a:pt x="0" y="0"/>
                </a:moveTo>
                <a:lnTo>
                  <a:pt x="1095594" y="0"/>
                </a:lnTo>
                <a:lnTo>
                  <a:pt x="1095594" y="1095594"/>
                </a:lnTo>
                <a:lnTo>
                  <a:pt x="0" y="1095594"/>
                </a:lnTo>
                <a:close/>
              </a:path>
            </a:pathLst>
          </a:custGeom>
        </p:spPr>
        <p:txBody>
          <a:bodyPr wrap="square" anchor="ctr">
            <a:noAutofit/>
          </a:bodyPr>
          <a:lstStyle>
            <a:lvl1pPr marL="0" indent="0" algn="ctr">
              <a:buNone/>
              <a:defRPr sz="1200"/>
            </a:lvl1pPr>
          </a:lstStyle>
          <a:p>
            <a:r>
              <a:rPr lang="en-US"/>
              <a:t>Click icon to add picture</a:t>
            </a:r>
          </a:p>
        </p:txBody>
      </p:sp>
      <p:sp>
        <p:nvSpPr>
          <p:cNvPr id="13" name="Picture Placeholder 12">
            <a:extLst>
              <a:ext uri="{FF2B5EF4-FFF2-40B4-BE49-F238E27FC236}">
                <a16:creationId xmlns:a16="http://schemas.microsoft.com/office/drawing/2014/main" id="{D579C0D7-DD23-4688-BA6A-36708814229B}"/>
              </a:ext>
            </a:extLst>
          </p:cNvPr>
          <p:cNvSpPr>
            <a:spLocks noGrp="1"/>
          </p:cNvSpPr>
          <p:nvPr>
            <p:ph type="pic" sz="quarter" idx="11"/>
          </p:nvPr>
        </p:nvSpPr>
        <p:spPr>
          <a:xfrm>
            <a:off x="8312996" y="1808071"/>
            <a:ext cx="3259879" cy="4430803"/>
          </a:xfrm>
          <a:custGeom>
            <a:avLst/>
            <a:gdLst>
              <a:gd name="connsiteX0" fmla="*/ 0 w 3259879"/>
              <a:gd name="connsiteY0" fmla="*/ 0 h 4430803"/>
              <a:gd name="connsiteX1" fmla="*/ 3259879 w 3259879"/>
              <a:gd name="connsiteY1" fmla="*/ 0 h 4430803"/>
              <a:gd name="connsiteX2" fmla="*/ 3259879 w 3259879"/>
              <a:gd name="connsiteY2" fmla="*/ 4430803 h 4430803"/>
              <a:gd name="connsiteX3" fmla="*/ 0 w 3259879"/>
              <a:gd name="connsiteY3" fmla="*/ 4430803 h 4430803"/>
            </a:gdLst>
            <a:ahLst/>
            <a:cxnLst>
              <a:cxn ang="0">
                <a:pos x="connsiteX0" y="connsiteY0"/>
              </a:cxn>
              <a:cxn ang="0">
                <a:pos x="connsiteX1" y="connsiteY1"/>
              </a:cxn>
              <a:cxn ang="0">
                <a:pos x="connsiteX2" y="connsiteY2"/>
              </a:cxn>
              <a:cxn ang="0">
                <a:pos x="connsiteX3" y="connsiteY3"/>
              </a:cxn>
            </a:cxnLst>
            <a:rect l="l" t="t" r="r" b="b"/>
            <a:pathLst>
              <a:path w="3259879" h="4430803">
                <a:moveTo>
                  <a:pt x="0" y="0"/>
                </a:moveTo>
                <a:lnTo>
                  <a:pt x="3259879" y="0"/>
                </a:lnTo>
                <a:lnTo>
                  <a:pt x="3259879" y="4430803"/>
                </a:lnTo>
                <a:lnTo>
                  <a:pt x="0" y="4430803"/>
                </a:lnTo>
                <a:close/>
              </a:path>
            </a:pathLst>
          </a:custGeom>
        </p:spPr>
        <p:txBody>
          <a:bodyPr wrap="square" anchor="ctr">
            <a:noAutofit/>
          </a:bodyPr>
          <a:lstStyle>
            <a:lvl1pPr marL="0" indent="0" algn="ctr">
              <a:buNone/>
              <a:defRPr sz="1200"/>
            </a:lvl1pPr>
          </a:lstStyle>
          <a:p>
            <a:r>
              <a:rPr lang="en-US"/>
              <a:t>Click icon to add picture</a:t>
            </a:r>
          </a:p>
        </p:txBody>
      </p:sp>
      <p:sp>
        <p:nvSpPr>
          <p:cNvPr id="7" name="Title 6">
            <a:extLst>
              <a:ext uri="{FF2B5EF4-FFF2-40B4-BE49-F238E27FC236}">
                <a16:creationId xmlns:a16="http://schemas.microsoft.com/office/drawing/2014/main" id="{B6B6B5B9-737F-184D-ADB3-8BDF944BD8A7}"/>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63246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67BFA55-3816-4ADE-ABBD-68A6CAEF9488}"/>
              </a:ext>
            </a:extLst>
          </p:cNvPr>
          <p:cNvSpPr>
            <a:spLocks noGrp="1"/>
          </p:cNvSpPr>
          <p:nvPr>
            <p:ph type="pic" sz="quarter" idx="11"/>
          </p:nvPr>
        </p:nvSpPr>
        <p:spPr>
          <a:xfrm>
            <a:off x="0" y="1990726"/>
            <a:ext cx="12192000" cy="2352675"/>
          </a:xfrm>
          <a:custGeom>
            <a:avLst/>
            <a:gdLst>
              <a:gd name="connsiteX0" fmla="*/ 0 w 12192000"/>
              <a:gd name="connsiteY0" fmla="*/ 0 h 2352675"/>
              <a:gd name="connsiteX1" fmla="*/ 12192000 w 12192000"/>
              <a:gd name="connsiteY1" fmla="*/ 0 h 2352675"/>
              <a:gd name="connsiteX2" fmla="*/ 12192000 w 12192000"/>
              <a:gd name="connsiteY2" fmla="*/ 2352675 h 2352675"/>
              <a:gd name="connsiteX3" fmla="*/ 0 w 12192000"/>
              <a:gd name="connsiteY3" fmla="*/ 2352675 h 2352675"/>
            </a:gdLst>
            <a:ahLst/>
            <a:cxnLst>
              <a:cxn ang="0">
                <a:pos x="connsiteX0" y="connsiteY0"/>
              </a:cxn>
              <a:cxn ang="0">
                <a:pos x="connsiteX1" y="connsiteY1"/>
              </a:cxn>
              <a:cxn ang="0">
                <a:pos x="connsiteX2" y="connsiteY2"/>
              </a:cxn>
              <a:cxn ang="0">
                <a:pos x="connsiteX3" y="connsiteY3"/>
              </a:cxn>
            </a:cxnLst>
            <a:rect l="l" t="t" r="r" b="b"/>
            <a:pathLst>
              <a:path w="12192000" h="2352675">
                <a:moveTo>
                  <a:pt x="0" y="0"/>
                </a:moveTo>
                <a:lnTo>
                  <a:pt x="12192000" y="0"/>
                </a:lnTo>
                <a:lnTo>
                  <a:pt x="12192000" y="2352675"/>
                </a:lnTo>
                <a:lnTo>
                  <a:pt x="0" y="2352675"/>
                </a:lnTo>
                <a:close/>
              </a:path>
            </a:pathLst>
          </a:custGeom>
        </p:spPr>
        <p:txBody>
          <a:bodyPr wrap="square" anchor="ctr">
            <a:noAutofit/>
          </a:bodyPr>
          <a:lstStyle>
            <a:lvl1pPr marL="0" indent="0" algn="ctr">
              <a:buNone/>
              <a:defRPr sz="1200"/>
            </a:lvl1pPr>
          </a:lstStyle>
          <a:p>
            <a:r>
              <a:rPr lang="en-US"/>
              <a:t>Click icon to add picture</a:t>
            </a:r>
          </a:p>
        </p:txBody>
      </p:sp>
      <p:sp>
        <p:nvSpPr>
          <p:cNvPr id="5" name="Title 6">
            <a:extLst>
              <a:ext uri="{FF2B5EF4-FFF2-40B4-BE49-F238E27FC236}">
                <a16:creationId xmlns:a16="http://schemas.microsoft.com/office/drawing/2014/main" id="{5AD9F40D-2B52-4A4A-884E-7CA25F60526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965955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3_Full Image without Header &amp;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C720F6-AB94-4194-AFCD-5DA01D79C051}"/>
              </a:ext>
            </a:extLst>
          </p:cNvPr>
          <p:cNvSpPr>
            <a:spLocks noGrp="1"/>
          </p:cNvSpPr>
          <p:nvPr>
            <p:ph type="pic" sz="quarter" idx="11"/>
          </p:nvPr>
        </p:nvSpPr>
        <p:spPr>
          <a:xfrm>
            <a:off x="1812925" y="619125"/>
            <a:ext cx="8566150" cy="2809875"/>
          </a:xfrm>
          <a:custGeom>
            <a:avLst/>
            <a:gdLst>
              <a:gd name="connsiteX0" fmla="*/ 0 w 8566150"/>
              <a:gd name="connsiteY0" fmla="*/ 0 h 3025775"/>
              <a:gd name="connsiteX1" fmla="*/ 8566150 w 8566150"/>
              <a:gd name="connsiteY1" fmla="*/ 0 h 3025775"/>
              <a:gd name="connsiteX2" fmla="*/ 8566150 w 8566150"/>
              <a:gd name="connsiteY2" fmla="*/ 3025775 h 3025775"/>
              <a:gd name="connsiteX3" fmla="*/ 0 w 8566150"/>
              <a:gd name="connsiteY3" fmla="*/ 3025775 h 3025775"/>
            </a:gdLst>
            <a:ahLst/>
            <a:cxnLst>
              <a:cxn ang="0">
                <a:pos x="connsiteX0" y="connsiteY0"/>
              </a:cxn>
              <a:cxn ang="0">
                <a:pos x="connsiteX1" y="connsiteY1"/>
              </a:cxn>
              <a:cxn ang="0">
                <a:pos x="connsiteX2" y="connsiteY2"/>
              </a:cxn>
              <a:cxn ang="0">
                <a:pos x="connsiteX3" y="connsiteY3"/>
              </a:cxn>
            </a:cxnLst>
            <a:rect l="l" t="t" r="r" b="b"/>
            <a:pathLst>
              <a:path w="8566150" h="3025775">
                <a:moveTo>
                  <a:pt x="0" y="0"/>
                </a:moveTo>
                <a:lnTo>
                  <a:pt x="8566150" y="0"/>
                </a:lnTo>
                <a:lnTo>
                  <a:pt x="8566150" y="3025775"/>
                </a:lnTo>
                <a:lnTo>
                  <a:pt x="0" y="3025775"/>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3886779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2_Full Image without Header &amp;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348918-CBB5-4F86-8337-7ACD7C77923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66217963-AC9A-4DC6-AEF2-CEE5D5730EB3}"/>
              </a:ext>
            </a:extLst>
          </p:cNvPr>
          <p:cNvSpPr>
            <a:spLocks noGrp="1"/>
          </p:cNvSpPr>
          <p:nvPr>
            <p:ph type="pic" sz="quarter" idx="11"/>
          </p:nvPr>
        </p:nvSpPr>
        <p:spPr>
          <a:xfrm>
            <a:off x="0" y="5016863"/>
            <a:ext cx="12192000" cy="1841137"/>
          </a:xfrm>
          <a:custGeom>
            <a:avLst/>
            <a:gdLst>
              <a:gd name="connsiteX0" fmla="*/ 0 w 12192000"/>
              <a:gd name="connsiteY0" fmla="*/ 0 h 1841137"/>
              <a:gd name="connsiteX1" fmla="*/ 12192000 w 12192000"/>
              <a:gd name="connsiteY1" fmla="*/ 0 h 1841137"/>
              <a:gd name="connsiteX2" fmla="*/ 12192000 w 12192000"/>
              <a:gd name="connsiteY2" fmla="*/ 1841137 h 1841137"/>
              <a:gd name="connsiteX3" fmla="*/ 0 w 12192000"/>
              <a:gd name="connsiteY3" fmla="*/ 1841137 h 1841137"/>
            </a:gdLst>
            <a:ahLst/>
            <a:cxnLst>
              <a:cxn ang="0">
                <a:pos x="connsiteX0" y="connsiteY0"/>
              </a:cxn>
              <a:cxn ang="0">
                <a:pos x="connsiteX1" y="connsiteY1"/>
              </a:cxn>
              <a:cxn ang="0">
                <a:pos x="connsiteX2" y="connsiteY2"/>
              </a:cxn>
              <a:cxn ang="0">
                <a:pos x="connsiteX3" y="connsiteY3"/>
              </a:cxn>
            </a:cxnLst>
            <a:rect l="l" t="t" r="r" b="b"/>
            <a:pathLst>
              <a:path w="12192000" h="1841137">
                <a:moveTo>
                  <a:pt x="0" y="0"/>
                </a:moveTo>
                <a:lnTo>
                  <a:pt x="12192000" y="0"/>
                </a:lnTo>
                <a:lnTo>
                  <a:pt x="12192000" y="1841137"/>
                </a:lnTo>
                <a:lnTo>
                  <a:pt x="0" y="1841137"/>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1629942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7_Full Image without Header &amp; Foo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619124" y="1"/>
            <a:ext cx="4384676" cy="6858000"/>
          </a:xfrm>
          <a:custGeom>
            <a:avLst/>
            <a:gdLst>
              <a:gd name="connsiteX0" fmla="*/ 0 w 4384676"/>
              <a:gd name="connsiteY0" fmla="*/ 0 h 6858000"/>
              <a:gd name="connsiteX1" fmla="*/ 4384676 w 4384676"/>
              <a:gd name="connsiteY1" fmla="*/ 0 h 6858000"/>
              <a:gd name="connsiteX2" fmla="*/ 4384676 w 4384676"/>
              <a:gd name="connsiteY2" fmla="*/ 6858000 h 6858000"/>
              <a:gd name="connsiteX3" fmla="*/ 0 w 43846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4676" h="6858000">
                <a:moveTo>
                  <a:pt x="0" y="0"/>
                </a:moveTo>
                <a:lnTo>
                  <a:pt x="4384676" y="0"/>
                </a:lnTo>
                <a:lnTo>
                  <a:pt x="4384676" y="6858000"/>
                </a:lnTo>
                <a:lnTo>
                  <a:pt x="0" y="6858000"/>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2504959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515100" y="0"/>
            <a:ext cx="5676900" cy="6858000"/>
          </a:xfrm>
          <a:prstGeom prst="rect">
            <a:avLst/>
          </a:prstGeom>
        </p:spPr>
        <p:txBody>
          <a:bodyPr anchor="ctr">
            <a:norm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3625314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6_Full Image without Header &amp; Footer">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71575" y="1905977"/>
            <a:ext cx="2038350" cy="2038350"/>
          </a:xfrm>
          <a:custGeom>
            <a:avLst/>
            <a:gdLst>
              <a:gd name="connsiteX0" fmla="*/ 1019175 w 2038350"/>
              <a:gd name="connsiteY0" fmla="*/ 0 h 2038350"/>
              <a:gd name="connsiteX1" fmla="*/ 2038350 w 2038350"/>
              <a:gd name="connsiteY1" fmla="*/ 1019175 h 2038350"/>
              <a:gd name="connsiteX2" fmla="*/ 1019175 w 2038350"/>
              <a:gd name="connsiteY2" fmla="*/ 2038350 h 2038350"/>
              <a:gd name="connsiteX3" fmla="*/ 0 w 2038350"/>
              <a:gd name="connsiteY3" fmla="*/ 1019175 h 2038350"/>
              <a:gd name="connsiteX4" fmla="*/ 1019175 w 2038350"/>
              <a:gd name="connsiteY4" fmla="*/ 0 h 2038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8350" h="2038350">
                <a:moveTo>
                  <a:pt x="1019175" y="0"/>
                </a:moveTo>
                <a:cubicBezTo>
                  <a:pt x="1582050" y="0"/>
                  <a:pt x="2038350" y="456300"/>
                  <a:pt x="2038350" y="1019175"/>
                </a:cubicBezTo>
                <a:cubicBezTo>
                  <a:pt x="2038350" y="1582050"/>
                  <a:pt x="1582050" y="2038350"/>
                  <a:pt x="1019175" y="2038350"/>
                </a:cubicBezTo>
                <a:cubicBezTo>
                  <a:pt x="456300" y="2038350"/>
                  <a:pt x="0" y="1582050"/>
                  <a:pt x="0" y="1019175"/>
                </a:cubicBezTo>
                <a:cubicBezTo>
                  <a:pt x="0" y="456300"/>
                  <a:pt x="456300" y="0"/>
                  <a:pt x="1019175" y="0"/>
                </a:cubicBezTo>
                <a:close/>
              </a:path>
            </a:pathLst>
          </a:custGeom>
        </p:spPr>
        <p:txBody>
          <a:bodyPr wrap="square" anchor="ctr">
            <a:noAutofit/>
          </a:bodyPr>
          <a:lstStyle>
            <a:lvl1pPr marL="0" indent="0" algn="ctr">
              <a:buNone/>
              <a:defRPr sz="1200"/>
            </a:lvl1pPr>
          </a:lstStyle>
          <a:p>
            <a:r>
              <a:rPr lang="en-US"/>
              <a:t>Click icon to add picture</a:t>
            </a:r>
          </a:p>
        </p:txBody>
      </p:sp>
      <p:sp>
        <p:nvSpPr>
          <p:cNvPr id="4" name="Title 6">
            <a:extLst>
              <a:ext uri="{FF2B5EF4-FFF2-40B4-BE49-F238E27FC236}">
                <a16:creationId xmlns:a16="http://schemas.microsoft.com/office/drawing/2014/main" id="{CF7F1F8E-FC9B-0646-8E4C-F7CAAA1A7BAE}"/>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603552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8_Full Image without Header &amp; Footer">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0"/>
            <a:ext cx="5003800" cy="6858000"/>
          </a:xfrm>
          <a:custGeom>
            <a:avLst/>
            <a:gdLst>
              <a:gd name="connsiteX0" fmla="*/ 0 w 5003800"/>
              <a:gd name="connsiteY0" fmla="*/ 0 h 6858000"/>
              <a:gd name="connsiteX1" fmla="*/ 5003800 w 5003800"/>
              <a:gd name="connsiteY1" fmla="*/ 0 h 6858000"/>
              <a:gd name="connsiteX2" fmla="*/ 5003800 w 5003800"/>
              <a:gd name="connsiteY2" fmla="*/ 6858000 h 6858000"/>
              <a:gd name="connsiteX3" fmla="*/ 0 w 50038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03800" h="6858000">
                <a:moveTo>
                  <a:pt x="0" y="0"/>
                </a:moveTo>
                <a:lnTo>
                  <a:pt x="5003800" y="0"/>
                </a:lnTo>
                <a:lnTo>
                  <a:pt x="5003800" y="6858000"/>
                </a:lnTo>
                <a:lnTo>
                  <a:pt x="0" y="6858000"/>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6087138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9_Full Image without Header &amp; Footer">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5439103" y="520687"/>
            <a:ext cx="6133772" cy="2738930"/>
          </a:xfrm>
          <a:custGeom>
            <a:avLst/>
            <a:gdLst>
              <a:gd name="connsiteX0" fmla="*/ 0 w 6133772"/>
              <a:gd name="connsiteY0" fmla="*/ 0 h 2738930"/>
              <a:gd name="connsiteX1" fmla="*/ 6133772 w 6133772"/>
              <a:gd name="connsiteY1" fmla="*/ 0 h 2738930"/>
              <a:gd name="connsiteX2" fmla="*/ 6133772 w 6133772"/>
              <a:gd name="connsiteY2" fmla="*/ 2738930 h 2738930"/>
              <a:gd name="connsiteX3" fmla="*/ 0 w 6133772"/>
              <a:gd name="connsiteY3" fmla="*/ 2738930 h 2738930"/>
            </a:gdLst>
            <a:ahLst/>
            <a:cxnLst>
              <a:cxn ang="0">
                <a:pos x="connsiteX0" y="connsiteY0"/>
              </a:cxn>
              <a:cxn ang="0">
                <a:pos x="connsiteX1" y="connsiteY1"/>
              </a:cxn>
              <a:cxn ang="0">
                <a:pos x="connsiteX2" y="connsiteY2"/>
              </a:cxn>
              <a:cxn ang="0">
                <a:pos x="connsiteX3" y="connsiteY3"/>
              </a:cxn>
            </a:cxnLst>
            <a:rect l="l" t="t" r="r" b="b"/>
            <a:pathLst>
              <a:path w="6133772" h="2738930">
                <a:moveTo>
                  <a:pt x="0" y="0"/>
                </a:moveTo>
                <a:lnTo>
                  <a:pt x="6133772" y="0"/>
                </a:lnTo>
                <a:lnTo>
                  <a:pt x="6133772" y="2738930"/>
                </a:lnTo>
                <a:lnTo>
                  <a:pt x="0" y="2738930"/>
                </a:lnTo>
                <a:close/>
              </a:path>
            </a:pathLst>
          </a:custGeom>
        </p:spPr>
        <p:txBody>
          <a:bodyPr wrap="square" anchor="ctr">
            <a:noAutofit/>
          </a:bodyPr>
          <a:lstStyle>
            <a:lvl1pPr marL="0" indent="0" algn="ctr">
              <a:buNone/>
              <a:defRPr sz="1200"/>
            </a:lvl1pPr>
          </a:lstStyle>
          <a:p>
            <a:r>
              <a:rPr lang="en-US"/>
              <a:t>Click icon to add picture</a:t>
            </a:r>
          </a:p>
        </p:txBody>
      </p:sp>
      <p:sp>
        <p:nvSpPr>
          <p:cNvPr id="10" name="Picture Placeholder 9"/>
          <p:cNvSpPr>
            <a:spLocks noGrp="1"/>
          </p:cNvSpPr>
          <p:nvPr>
            <p:ph type="pic" sz="quarter" idx="12"/>
          </p:nvPr>
        </p:nvSpPr>
        <p:spPr>
          <a:xfrm>
            <a:off x="5439103" y="3499945"/>
            <a:ext cx="6133772" cy="2738930"/>
          </a:xfrm>
          <a:custGeom>
            <a:avLst/>
            <a:gdLst>
              <a:gd name="connsiteX0" fmla="*/ 0 w 6133772"/>
              <a:gd name="connsiteY0" fmla="*/ 0 h 2738930"/>
              <a:gd name="connsiteX1" fmla="*/ 6133772 w 6133772"/>
              <a:gd name="connsiteY1" fmla="*/ 0 h 2738930"/>
              <a:gd name="connsiteX2" fmla="*/ 6133772 w 6133772"/>
              <a:gd name="connsiteY2" fmla="*/ 2738930 h 2738930"/>
              <a:gd name="connsiteX3" fmla="*/ 0 w 6133772"/>
              <a:gd name="connsiteY3" fmla="*/ 2738930 h 2738930"/>
            </a:gdLst>
            <a:ahLst/>
            <a:cxnLst>
              <a:cxn ang="0">
                <a:pos x="connsiteX0" y="connsiteY0"/>
              </a:cxn>
              <a:cxn ang="0">
                <a:pos x="connsiteX1" y="connsiteY1"/>
              </a:cxn>
              <a:cxn ang="0">
                <a:pos x="connsiteX2" y="connsiteY2"/>
              </a:cxn>
              <a:cxn ang="0">
                <a:pos x="connsiteX3" y="connsiteY3"/>
              </a:cxn>
            </a:cxnLst>
            <a:rect l="l" t="t" r="r" b="b"/>
            <a:pathLst>
              <a:path w="6133772" h="2738930">
                <a:moveTo>
                  <a:pt x="0" y="0"/>
                </a:moveTo>
                <a:lnTo>
                  <a:pt x="6133772" y="0"/>
                </a:lnTo>
                <a:lnTo>
                  <a:pt x="6133772" y="2738930"/>
                </a:lnTo>
                <a:lnTo>
                  <a:pt x="0" y="2738930"/>
                </a:lnTo>
                <a:close/>
              </a:path>
            </a:pathLst>
          </a:custGeom>
        </p:spPr>
        <p:txBody>
          <a:bodyPr wrap="square" anchor="ctr">
            <a:noAutofit/>
          </a:bodyPr>
          <a:lstStyle>
            <a:lvl1pPr marL="0" indent="0" algn="ctr">
              <a:buNone/>
              <a:defRPr sz="1200"/>
            </a:lvl1pPr>
          </a:lstStyle>
          <a:p>
            <a:r>
              <a:rPr lang="en-US"/>
              <a:t>Click icon to add picture</a:t>
            </a:r>
          </a:p>
        </p:txBody>
      </p:sp>
      <p:sp>
        <p:nvSpPr>
          <p:cNvPr id="5" name="Title 6">
            <a:extLst>
              <a:ext uri="{FF2B5EF4-FFF2-40B4-BE49-F238E27FC236}">
                <a16:creationId xmlns:a16="http://schemas.microsoft.com/office/drawing/2014/main" id="{BD707280-880B-834B-B855-82EA9DAE7839}"/>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132804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75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795D62B-E174-485B-AF6F-315C0CB7007A}"/>
              </a:ext>
            </a:extLst>
          </p:cNvPr>
          <p:cNvSpPr>
            <a:spLocks noGrp="1"/>
          </p:cNvSpPr>
          <p:nvPr>
            <p:ph type="pic" sz="quarter" idx="12"/>
          </p:nvPr>
        </p:nvSpPr>
        <p:spPr>
          <a:xfrm>
            <a:off x="7442128" y="3354087"/>
            <a:ext cx="2168593" cy="2168593"/>
          </a:xfrm>
          <a:custGeom>
            <a:avLst/>
            <a:gdLst>
              <a:gd name="connsiteX0" fmla="*/ 1081320 w 2168593"/>
              <a:gd name="connsiteY0" fmla="*/ 0 h 2168593"/>
              <a:gd name="connsiteX1" fmla="*/ 2168593 w 2168593"/>
              <a:gd name="connsiteY1" fmla="*/ 1081321 h 2168593"/>
              <a:gd name="connsiteX2" fmla="*/ 1081320 w 2168593"/>
              <a:gd name="connsiteY2" fmla="*/ 2168593 h 2168593"/>
              <a:gd name="connsiteX3" fmla="*/ 0 w 2168593"/>
              <a:gd name="connsiteY3" fmla="*/ 1081321 h 2168593"/>
            </a:gdLst>
            <a:ahLst/>
            <a:cxnLst>
              <a:cxn ang="0">
                <a:pos x="connsiteX0" y="connsiteY0"/>
              </a:cxn>
              <a:cxn ang="0">
                <a:pos x="connsiteX1" y="connsiteY1"/>
              </a:cxn>
              <a:cxn ang="0">
                <a:pos x="connsiteX2" y="connsiteY2"/>
              </a:cxn>
              <a:cxn ang="0">
                <a:pos x="connsiteX3" y="connsiteY3"/>
              </a:cxn>
            </a:cxnLst>
            <a:rect l="l" t="t" r="r" b="b"/>
            <a:pathLst>
              <a:path w="2168593" h="2168593">
                <a:moveTo>
                  <a:pt x="1081320" y="0"/>
                </a:moveTo>
                <a:lnTo>
                  <a:pt x="2168593" y="1081321"/>
                </a:lnTo>
                <a:lnTo>
                  <a:pt x="1081320" y="2168593"/>
                </a:lnTo>
                <a:lnTo>
                  <a:pt x="0" y="1081321"/>
                </a:lnTo>
                <a:close/>
              </a:path>
            </a:pathLst>
          </a:custGeom>
        </p:spPr>
        <p:txBody>
          <a:bodyPr wrap="square" anchor="ctr">
            <a:noAutofit/>
          </a:bodyPr>
          <a:lstStyle>
            <a:lvl1pPr marL="0" indent="0" algn="ctr">
              <a:buNone/>
              <a:defRPr sz="1200"/>
            </a:lvl1pPr>
          </a:lstStyle>
          <a:p>
            <a:r>
              <a:rPr lang="en-US"/>
              <a:t>Click icon to add picture</a:t>
            </a:r>
          </a:p>
        </p:txBody>
      </p:sp>
      <p:sp>
        <p:nvSpPr>
          <p:cNvPr id="9" name="Picture Placeholder 8">
            <a:extLst>
              <a:ext uri="{FF2B5EF4-FFF2-40B4-BE49-F238E27FC236}">
                <a16:creationId xmlns:a16="http://schemas.microsoft.com/office/drawing/2014/main" id="{CA1C909E-4814-470F-9529-3F9917880A13}"/>
              </a:ext>
            </a:extLst>
          </p:cNvPr>
          <p:cNvSpPr>
            <a:spLocks noGrp="1"/>
          </p:cNvSpPr>
          <p:nvPr>
            <p:ph type="pic" sz="quarter" idx="13"/>
          </p:nvPr>
        </p:nvSpPr>
        <p:spPr>
          <a:xfrm>
            <a:off x="9069068" y="2812436"/>
            <a:ext cx="2168593" cy="2168593"/>
          </a:xfrm>
          <a:custGeom>
            <a:avLst/>
            <a:gdLst>
              <a:gd name="connsiteX0" fmla="*/ 1083305 w 2168593"/>
              <a:gd name="connsiteY0" fmla="*/ 0 h 2168593"/>
              <a:gd name="connsiteX1" fmla="*/ 2168593 w 2168593"/>
              <a:gd name="connsiteY1" fmla="*/ 1083305 h 2168593"/>
              <a:gd name="connsiteX2" fmla="*/ 1083305 w 2168593"/>
              <a:gd name="connsiteY2" fmla="*/ 2168593 h 2168593"/>
              <a:gd name="connsiteX3" fmla="*/ 0 w 2168593"/>
              <a:gd name="connsiteY3" fmla="*/ 1083305 h 2168593"/>
            </a:gdLst>
            <a:ahLst/>
            <a:cxnLst>
              <a:cxn ang="0">
                <a:pos x="connsiteX0" y="connsiteY0"/>
              </a:cxn>
              <a:cxn ang="0">
                <a:pos x="connsiteX1" y="connsiteY1"/>
              </a:cxn>
              <a:cxn ang="0">
                <a:pos x="connsiteX2" y="connsiteY2"/>
              </a:cxn>
              <a:cxn ang="0">
                <a:pos x="connsiteX3" y="connsiteY3"/>
              </a:cxn>
            </a:cxnLst>
            <a:rect l="l" t="t" r="r" b="b"/>
            <a:pathLst>
              <a:path w="2168593" h="2168593">
                <a:moveTo>
                  <a:pt x="1083305" y="0"/>
                </a:moveTo>
                <a:lnTo>
                  <a:pt x="2168593" y="1083305"/>
                </a:lnTo>
                <a:lnTo>
                  <a:pt x="1083305" y="2168593"/>
                </a:lnTo>
                <a:lnTo>
                  <a:pt x="0" y="1083305"/>
                </a:lnTo>
                <a:close/>
              </a:path>
            </a:pathLst>
          </a:custGeom>
        </p:spPr>
        <p:txBody>
          <a:bodyPr wrap="square" anchor="ctr">
            <a:noAutofit/>
          </a:bodyPr>
          <a:lstStyle>
            <a:lvl1pPr marL="0" indent="0" algn="ctr">
              <a:buNone/>
              <a:defRPr sz="1200"/>
            </a:lvl1pPr>
          </a:lstStyle>
          <a:p>
            <a:r>
              <a:rPr lang="en-US"/>
              <a:t>Click icon to add picture</a:t>
            </a:r>
          </a:p>
        </p:txBody>
      </p:sp>
      <p:sp>
        <p:nvSpPr>
          <p:cNvPr id="15" name="Picture Placeholder 14">
            <a:extLst>
              <a:ext uri="{FF2B5EF4-FFF2-40B4-BE49-F238E27FC236}">
                <a16:creationId xmlns:a16="http://schemas.microsoft.com/office/drawing/2014/main" id="{90A77E04-450A-4F4E-ABDC-27577254C998}"/>
              </a:ext>
            </a:extLst>
          </p:cNvPr>
          <p:cNvSpPr>
            <a:spLocks noGrp="1"/>
          </p:cNvSpPr>
          <p:nvPr>
            <p:ph type="pic" sz="quarter" idx="15"/>
          </p:nvPr>
        </p:nvSpPr>
        <p:spPr>
          <a:xfrm>
            <a:off x="8523449" y="4435408"/>
            <a:ext cx="2168593" cy="2168593"/>
          </a:xfrm>
          <a:custGeom>
            <a:avLst/>
            <a:gdLst>
              <a:gd name="connsiteX0" fmla="*/ 1087273 w 2168593"/>
              <a:gd name="connsiteY0" fmla="*/ 0 h 2168593"/>
              <a:gd name="connsiteX1" fmla="*/ 2168593 w 2168593"/>
              <a:gd name="connsiteY1" fmla="*/ 1087273 h 2168593"/>
              <a:gd name="connsiteX2" fmla="*/ 1087273 w 2168593"/>
              <a:gd name="connsiteY2" fmla="*/ 2168593 h 2168593"/>
              <a:gd name="connsiteX3" fmla="*/ 0 w 2168593"/>
              <a:gd name="connsiteY3" fmla="*/ 1087273 h 2168593"/>
            </a:gdLst>
            <a:ahLst/>
            <a:cxnLst>
              <a:cxn ang="0">
                <a:pos x="connsiteX0" y="connsiteY0"/>
              </a:cxn>
              <a:cxn ang="0">
                <a:pos x="connsiteX1" y="connsiteY1"/>
              </a:cxn>
              <a:cxn ang="0">
                <a:pos x="connsiteX2" y="connsiteY2"/>
              </a:cxn>
              <a:cxn ang="0">
                <a:pos x="connsiteX3" y="connsiteY3"/>
              </a:cxn>
            </a:cxnLst>
            <a:rect l="l" t="t" r="r" b="b"/>
            <a:pathLst>
              <a:path w="2168593" h="2168593">
                <a:moveTo>
                  <a:pt x="1087273" y="0"/>
                </a:moveTo>
                <a:lnTo>
                  <a:pt x="2168593" y="1087273"/>
                </a:lnTo>
                <a:lnTo>
                  <a:pt x="1087273" y="2168593"/>
                </a:lnTo>
                <a:lnTo>
                  <a:pt x="0" y="1087273"/>
                </a:lnTo>
                <a:close/>
              </a:path>
            </a:pathLst>
          </a:custGeom>
        </p:spPr>
        <p:txBody>
          <a:bodyPr wrap="square" anchor="ctr">
            <a:noAutofit/>
          </a:bodyPr>
          <a:lstStyle>
            <a:lvl1pPr marL="0" indent="0" algn="ctr">
              <a:buNone/>
              <a:defRPr sz="1200"/>
            </a:lvl1pPr>
          </a:lstStyle>
          <a:p>
            <a:r>
              <a:rPr lang="en-US"/>
              <a:t>Click icon to add picture</a:t>
            </a:r>
          </a:p>
        </p:txBody>
      </p:sp>
      <p:sp>
        <p:nvSpPr>
          <p:cNvPr id="13" name="Picture Placeholder 12">
            <a:extLst>
              <a:ext uri="{FF2B5EF4-FFF2-40B4-BE49-F238E27FC236}">
                <a16:creationId xmlns:a16="http://schemas.microsoft.com/office/drawing/2014/main" id="{AD433679-F647-4DD3-9C0C-D00FCEEFBA86}"/>
              </a:ext>
            </a:extLst>
          </p:cNvPr>
          <p:cNvSpPr>
            <a:spLocks noGrp="1"/>
          </p:cNvSpPr>
          <p:nvPr>
            <p:ph type="pic" sz="quarter" idx="14"/>
          </p:nvPr>
        </p:nvSpPr>
        <p:spPr>
          <a:xfrm>
            <a:off x="7983781" y="1727147"/>
            <a:ext cx="2168593" cy="2168593"/>
          </a:xfrm>
          <a:custGeom>
            <a:avLst/>
            <a:gdLst>
              <a:gd name="connsiteX0" fmla="*/ 1085288 w 2168593"/>
              <a:gd name="connsiteY0" fmla="*/ 0 h 2168593"/>
              <a:gd name="connsiteX1" fmla="*/ 2168593 w 2168593"/>
              <a:gd name="connsiteY1" fmla="*/ 1085289 h 2168593"/>
              <a:gd name="connsiteX2" fmla="*/ 1085288 w 2168593"/>
              <a:gd name="connsiteY2" fmla="*/ 2168593 h 2168593"/>
              <a:gd name="connsiteX3" fmla="*/ 0 w 2168593"/>
              <a:gd name="connsiteY3" fmla="*/ 1085289 h 2168593"/>
            </a:gdLst>
            <a:ahLst/>
            <a:cxnLst>
              <a:cxn ang="0">
                <a:pos x="connsiteX0" y="connsiteY0"/>
              </a:cxn>
              <a:cxn ang="0">
                <a:pos x="connsiteX1" y="connsiteY1"/>
              </a:cxn>
              <a:cxn ang="0">
                <a:pos x="connsiteX2" y="connsiteY2"/>
              </a:cxn>
              <a:cxn ang="0">
                <a:pos x="connsiteX3" y="connsiteY3"/>
              </a:cxn>
            </a:cxnLst>
            <a:rect l="l" t="t" r="r" b="b"/>
            <a:pathLst>
              <a:path w="2168593" h="2168593">
                <a:moveTo>
                  <a:pt x="1085288" y="0"/>
                </a:moveTo>
                <a:lnTo>
                  <a:pt x="2168593" y="1085289"/>
                </a:lnTo>
                <a:lnTo>
                  <a:pt x="1085288" y="2168593"/>
                </a:lnTo>
                <a:lnTo>
                  <a:pt x="0" y="1085289"/>
                </a:lnTo>
                <a:close/>
              </a:path>
            </a:pathLst>
          </a:custGeom>
        </p:spPr>
        <p:txBody>
          <a:bodyPr wrap="square" anchor="ctr">
            <a:noAutofit/>
          </a:bodyPr>
          <a:lstStyle>
            <a:lvl1pPr marL="0" indent="0" algn="ctr">
              <a:buNone/>
              <a:defRPr sz="1200"/>
            </a:lvl1pPr>
          </a:lstStyle>
          <a:p>
            <a:r>
              <a:rPr lang="en-US"/>
              <a:t>Click icon to add picture</a:t>
            </a:r>
          </a:p>
        </p:txBody>
      </p:sp>
      <p:sp>
        <p:nvSpPr>
          <p:cNvPr id="7" name="Title 6">
            <a:extLst>
              <a:ext uri="{FF2B5EF4-FFF2-40B4-BE49-F238E27FC236}">
                <a16:creationId xmlns:a16="http://schemas.microsoft.com/office/drawing/2014/main" id="{6E9C2048-EE65-5B43-8DB9-DAD12C0B0656}"/>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0708713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4702BE9-2202-E74B-810E-C1F48515DA52}"/>
              </a:ext>
            </a:extLst>
          </p:cNvPr>
          <p:cNvSpPr>
            <a:spLocks noGrp="1"/>
          </p:cNvSpPr>
          <p:nvPr>
            <p:ph type="title" hasCustomPrompt="1"/>
          </p:nvPr>
        </p:nvSpPr>
        <p:spPr>
          <a:xfrm>
            <a:off x="766763" y="585336"/>
            <a:ext cx="10658475" cy="341042"/>
          </a:xfrm>
          <a:prstGeom prst="rect">
            <a:avLst/>
          </a:prstGeom>
        </p:spPr>
        <p:txBody>
          <a:bodyPr lIns="0" tIns="0" rIns="0" bIns="0" anchor="t" anchorCtr="0">
            <a:noAutofit/>
          </a:bodyPr>
          <a:lstStyle/>
          <a:p>
            <a:pPr fontAlgn="t"/>
            <a:r>
              <a:rPr lang="en-US" spc="0">
                <a:ea typeface="PT Sans" panose="020B0503020203020204" pitchFamily="34" charset="0"/>
                <a:cs typeface="Poppins SemiBold" panose="00000700000000000000" pitchFamily="2" charset="0"/>
              </a:rPr>
              <a:t>Click to add title</a:t>
            </a:r>
          </a:p>
        </p:txBody>
      </p:sp>
      <p:sp>
        <p:nvSpPr>
          <p:cNvPr id="8" name="TextBox 7">
            <a:extLst>
              <a:ext uri="{FF2B5EF4-FFF2-40B4-BE49-F238E27FC236}">
                <a16:creationId xmlns:a16="http://schemas.microsoft.com/office/drawing/2014/main" id="{8DF12627-3C66-AE45-BCD2-1A3B83948132}"/>
              </a:ext>
            </a:extLst>
          </p:cNvPr>
          <p:cNvSpPr txBox="1"/>
          <p:nvPr userDrawn="1"/>
        </p:nvSpPr>
        <p:spPr>
          <a:xfrm>
            <a:off x="6858000" y="2103120"/>
            <a:ext cx="0" cy="0"/>
          </a:xfrm>
          <a:prstGeom prst="rect">
            <a:avLst/>
          </a:prstGeom>
        </p:spPr>
        <p:txBody>
          <a:bodyPr vert="horz" wrap="none" lIns="91440" tIns="45720" rIns="91440" bIns="45720" rtlCol="0" anchor="ctr">
            <a:noAutofit/>
          </a:bodyPr>
          <a:lstStyle/>
          <a:p>
            <a:pPr algn="l"/>
            <a:endParaRPr lang="en-US" sz="1800" b="0" i="0" spc="0" baseline="0">
              <a:solidFill>
                <a:schemeClr val="accent1"/>
              </a:solidFill>
              <a:latin typeface="Montserrat Medium" pitchFamily="2" charset="77"/>
            </a:endParaRPr>
          </a:p>
        </p:txBody>
      </p:sp>
      <p:sp>
        <p:nvSpPr>
          <p:cNvPr id="10" name="Text Placeholder 6">
            <a:extLst>
              <a:ext uri="{FF2B5EF4-FFF2-40B4-BE49-F238E27FC236}">
                <a16:creationId xmlns:a16="http://schemas.microsoft.com/office/drawing/2014/main" id="{FF829E75-985B-764D-9C5E-2656D0571EAF}"/>
              </a:ext>
            </a:extLst>
          </p:cNvPr>
          <p:cNvSpPr>
            <a:spLocks noGrp="1"/>
          </p:cNvSpPr>
          <p:nvPr>
            <p:ph type="body" sz="quarter" idx="10" hasCustomPrompt="1"/>
          </p:nvPr>
        </p:nvSpPr>
        <p:spPr>
          <a:xfrm>
            <a:off x="766762" y="1916113"/>
            <a:ext cx="10658475" cy="4033837"/>
          </a:xfrm>
          <a:prstGeom prst="rect">
            <a:avLst/>
          </a:prstGeom>
        </p:spPr>
        <p:txBody>
          <a:bodyPr lIns="0" tIns="0" rIns="0" bIns="0"/>
          <a:lstStyle>
            <a:lvl1pPr>
              <a:lnSpc>
                <a:spcPct val="100000"/>
              </a:lnSpc>
              <a:spcBef>
                <a:spcPts val="300"/>
              </a:spcBef>
              <a:spcAft>
                <a:spcPts val="300"/>
              </a:spcAft>
              <a:defRPr sz="1600" b="0" i="0">
                <a:latin typeface="Montserrat" pitchFamily="2" charset="77"/>
              </a:defRPr>
            </a:lvl1pPr>
            <a:lvl2pPr>
              <a:lnSpc>
                <a:spcPct val="100000"/>
              </a:lnSpc>
              <a:spcBef>
                <a:spcPts val="300"/>
              </a:spcBef>
              <a:spcAft>
                <a:spcPts val="400"/>
              </a:spcAft>
              <a:defRPr sz="1800" b="1" i="0">
                <a:latin typeface="Montserrat Semi Bold" pitchFamily="2" charset="77"/>
              </a:defRPr>
            </a:lvl2pPr>
            <a:lvl3pPr marL="0">
              <a:lnSpc>
                <a:spcPct val="100000"/>
              </a:lnSpc>
              <a:spcBef>
                <a:spcPts val="300"/>
              </a:spcBef>
              <a:spcAft>
                <a:spcPts val="300"/>
              </a:spcAft>
              <a:buFont typeface="Arial" panose="020B0604020202020204" pitchFamily="34" charset="0"/>
              <a:buChar char="•"/>
              <a:defRPr sz="1600" b="0" i="0">
                <a:latin typeface="Montserrat" pitchFamily="2" charset="77"/>
              </a:defRPr>
            </a:lvl3pPr>
            <a:lvl4pPr marL="432000" indent="-216000">
              <a:lnSpc>
                <a:spcPct val="100000"/>
              </a:lnSpc>
              <a:spcBef>
                <a:spcPts val="300"/>
              </a:spcBef>
              <a:spcAft>
                <a:spcPts val="300"/>
              </a:spcAft>
              <a:buClr>
                <a:schemeClr val="tx1"/>
              </a:buClr>
              <a:buSzPct val="100000"/>
              <a:buFont typeface="Helvetica" pitchFamily="2" charset="0"/>
              <a:buChar char="−"/>
              <a:defRPr sz="1600" b="0" i="0">
                <a:latin typeface="Montserrat" pitchFamily="2" charset="77"/>
              </a:defRPr>
            </a:lvl4pPr>
            <a:lvl5pPr marL="0" indent="0">
              <a:spcBef>
                <a:spcPts val="300"/>
              </a:spcBef>
              <a:spcAft>
                <a:spcPts val="300"/>
              </a:spcAft>
              <a:buNone/>
              <a:defRPr sz="1200"/>
            </a:lvl5pPr>
          </a:lstStyle>
          <a:p>
            <a:pPr lvl="0"/>
            <a:r>
              <a:rPr lang="en-GB"/>
              <a:t>Paragraph</a:t>
            </a:r>
          </a:p>
          <a:p>
            <a:pPr lvl="1"/>
            <a:r>
              <a:rPr lang="en-GB"/>
              <a:t>Heading</a:t>
            </a:r>
          </a:p>
          <a:p>
            <a:pPr lvl="2"/>
            <a:r>
              <a:rPr lang="en-GB"/>
              <a:t>Third level</a:t>
            </a:r>
          </a:p>
          <a:p>
            <a:pPr lvl="3"/>
            <a:r>
              <a:rPr lang="en-GB"/>
              <a:t>Fourth level</a:t>
            </a:r>
          </a:p>
          <a:p>
            <a:pPr lvl="4"/>
            <a:r>
              <a:rPr lang="en-GB"/>
              <a:t>Minimum size</a:t>
            </a:r>
            <a:endParaRPr lang="en-US"/>
          </a:p>
        </p:txBody>
      </p:sp>
    </p:spTree>
    <p:extLst>
      <p:ext uri="{BB962C8B-B14F-4D97-AF65-F5344CB8AC3E}">
        <p14:creationId xmlns:p14="http://schemas.microsoft.com/office/powerpoint/2010/main" val="4382973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1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F4EFEEA-89DA-4F6C-A500-76C0A5CDD003}"/>
              </a:ext>
            </a:extLst>
          </p:cNvPr>
          <p:cNvSpPr>
            <a:spLocks noGrp="1"/>
          </p:cNvSpPr>
          <p:nvPr>
            <p:ph type="pic" sz="quarter" idx="10"/>
          </p:nvPr>
        </p:nvSpPr>
        <p:spPr>
          <a:xfrm>
            <a:off x="4119564" y="0"/>
            <a:ext cx="3952875" cy="6858000"/>
          </a:xfrm>
          <a:custGeom>
            <a:avLst/>
            <a:gdLst>
              <a:gd name="connsiteX0" fmla="*/ 0 w 3952875"/>
              <a:gd name="connsiteY0" fmla="*/ 0 h 6858000"/>
              <a:gd name="connsiteX1" fmla="*/ 3952875 w 3952875"/>
              <a:gd name="connsiteY1" fmla="*/ 0 h 6858000"/>
              <a:gd name="connsiteX2" fmla="*/ 3952875 w 3952875"/>
              <a:gd name="connsiteY2" fmla="*/ 6858000 h 6858000"/>
              <a:gd name="connsiteX3" fmla="*/ 0 w 39528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52875" h="6858000">
                <a:moveTo>
                  <a:pt x="0" y="0"/>
                </a:moveTo>
                <a:lnTo>
                  <a:pt x="3952875" y="0"/>
                </a:lnTo>
                <a:lnTo>
                  <a:pt x="3952875"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588934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7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B7DE01-827A-4BE7-9755-5C4C9A4F0485}"/>
              </a:ext>
            </a:extLst>
          </p:cNvPr>
          <p:cNvSpPr>
            <a:spLocks noGrp="1"/>
          </p:cNvSpPr>
          <p:nvPr>
            <p:ph type="pic" sz="quarter" idx="10"/>
          </p:nvPr>
        </p:nvSpPr>
        <p:spPr>
          <a:xfrm>
            <a:off x="0" y="0"/>
            <a:ext cx="6343650" cy="6858000"/>
          </a:xfrm>
          <a:custGeom>
            <a:avLst/>
            <a:gdLst>
              <a:gd name="connsiteX0" fmla="*/ 0 w 4455886"/>
              <a:gd name="connsiteY0" fmla="*/ 0 h 6858000"/>
              <a:gd name="connsiteX1" fmla="*/ 4455886 w 4455886"/>
              <a:gd name="connsiteY1" fmla="*/ 0 h 6858000"/>
              <a:gd name="connsiteX2" fmla="*/ 4455886 w 4455886"/>
              <a:gd name="connsiteY2" fmla="*/ 6858000 h 6858000"/>
              <a:gd name="connsiteX3" fmla="*/ 0 w 44558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55886" h="6858000">
                <a:moveTo>
                  <a:pt x="0" y="0"/>
                </a:moveTo>
                <a:lnTo>
                  <a:pt x="4455886" y="0"/>
                </a:lnTo>
                <a:lnTo>
                  <a:pt x="4455886"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85344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4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D94C0BF-A302-43FC-9789-888E2C174F29}"/>
              </a:ext>
            </a:extLst>
          </p:cNvPr>
          <p:cNvSpPr>
            <a:spLocks noGrp="1"/>
          </p:cNvSpPr>
          <p:nvPr>
            <p:ph type="pic" sz="quarter" idx="12"/>
          </p:nvPr>
        </p:nvSpPr>
        <p:spPr>
          <a:xfrm>
            <a:off x="0" y="-2076"/>
            <a:ext cx="12192000" cy="3812076"/>
          </a:xfrm>
          <a:custGeom>
            <a:avLst/>
            <a:gdLst>
              <a:gd name="connsiteX0" fmla="*/ 0 w 12192000"/>
              <a:gd name="connsiteY0" fmla="*/ 0 h 3812076"/>
              <a:gd name="connsiteX1" fmla="*/ 12192000 w 12192000"/>
              <a:gd name="connsiteY1" fmla="*/ 0 h 3812076"/>
              <a:gd name="connsiteX2" fmla="*/ 12192000 w 12192000"/>
              <a:gd name="connsiteY2" fmla="*/ 3812076 h 3812076"/>
              <a:gd name="connsiteX3" fmla="*/ 0 w 12192000"/>
              <a:gd name="connsiteY3" fmla="*/ 3812076 h 3812076"/>
            </a:gdLst>
            <a:ahLst/>
            <a:cxnLst>
              <a:cxn ang="0">
                <a:pos x="connsiteX0" y="connsiteY0"/>
              </a:cxn>
              <a:cxn ang="0">
                <a:pos x="connsiteX1" y="connsiteY1"/>
              </a:cxn>
              <a:cxn ang="0">
                <a:pos x="connsiteX2" y="connsiteY2"/>
              </a:cxn>
              <a:cxn ang="0">
                <a:pos x="connsiteX3" y="connsiteY3"/>
              </a:cxn>
            </a:cxnLst>
            <a:rect l="l" t="t" r="r" b="b"/>
            <a:pathLst>
              <a:path w="12192000" h="3812076">
                <a:moveTo>
                  <a:pt x="0" y="0"/>
                </a:moveTo>
                <a:lnTo>
                  <a:pt x="12192000" y="0"/>
                </a:lnTo>
                <a:lnTo>
                  <a:pt x="12192000" y="3812076"/>
                </a:lnTo>
                <a:lnTo>
                  <a:pt x="0" y="3812076"/>
                </a:lnTo>
                <a:close/>
              </a:path>
            </a:pathLst>
          </a:custGeom>
        </p:spPr>
        <p:txBody>
          <a:bodyPr wrap="square" anchor="ctr">
            <a:noAutofit/>
          </a:bodyPr>
          <a:lstStyle>
            <a:lvl1pPr marL="0" indent="0" algn="ctr">
              <a:buNone/>
              <a:defRPr sz="1200"/>
            </a:lvl1pPr>
          </a:lstStyle>
          <a:p>
            <a:r>
              <a:rPr lang="en-US"/>
              <a:t>Click icon to add picture</a:t>
            </a:r>
          </a:p>
        </p:txBody>
      </p:sp>
      <p:sp>
        <p:nvSpPr>
          <p:cNvPr id="4" name="Title 6">
            <a:extLst>
              <a:ext uri="{FF2B5EF4-FFF2-40B4-BE49-F238E27FC236}">
                <a16:creationId xmlns:a16="http://schemas.microsoft.com/office/drawing/2014/main" id="{EA86CFDB-95F5-1848-8408-D38AFEED6F3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3174159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2_Full Image without Header &amp;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8678BE3-FB6F-489E-B5F6-203E055B1100}"/>
              </a:ext>
            </a:extLst>
          </p:cNvPr>
          <p:cNvSpPr>
            <a:spLocks noGrp="1"/>
          </p:cNvSpPr>
          <p:nvPr>
            <p:ph type="pic" sz="quarter" idx="10"/>
          </p:nvPr>
        </p:nvSpPr>
        <p:spPr>
          <a:xfrm>
            <a:off x="1983148" y="2393683"/>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18" name="Picture Placeholder 17">
            <a:extLst>
              <a:ext uri="{FF2B5EF4-FFF2-40B4-BE49-F238E27FC236}">
                <a16:creationId xmlns:a16="http://schemas.microsoft.com/office/drawing/2014/main" id="{F51FFFE2-B1CF-4986-8C98-374905A464BB}"/>
              </a:ext>
            </a:extLst>
          </p:cNvPr>
          <p:cNvSpPr>
            <a:spLocks noGrp="1"/>
          </p:cNvSpPr>
          <p:nvPr>
            <p:ph type="pic" sz="quarter" idx="11"/>
          </p:nvPr>
        </p:nvSpPr>
        <p:spPr>
          <a:xfrm>
            <a:off x="5654242" y="2393683"/>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19" name="Picture Placeholder 18">
            <a:extLst>
              <a:ext uri="{FF2B5EF4-FFF2-40B4-BE49-F238E27FC236}">
                <a16:creationId xmlns:a16="http://schemas.microsoft.com/office/drawing/2014/main" id="{9634331C-0796-46AC-BE60-723AF4073AD9}"/>
              </a:ext>
            </a:extLst>
          </p:cNvPr>
          <p:cNvSpPr>
            <a:spLocks noGrp="1"/>
          </p:cNvSpPr>
          <p:nvPr>
            <p:ph type="pic" sz="quarter" idx="12"/>
          </p:nvPr>
        </p:nvSpPr>
        <p:spPr>
          <a:xfrm>
            <a:off x="9325336" y="2393683"/>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F15CD068-6A2C-4F1B-9C02-0730C8D5F5C9}"/>
              </a:ext>
            </a:extLst>
          </p:cNvPr>
          <p:cNvSpPr>
            <a:spLocks noGrp="1"/>
          </p:cNvSpPr>
          <p:nvPr>
            <p:ph type="pic" sz="quarter" idx="13"/>
          </p:nvPr>
        </p:nvSpPr>
        <p:spPr>
          <a:xfrm>
            <a:off x="9325336" y="4704715"/>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21" name="Picture Placeholder 20">
            <a:extLst>
              <a:ext uri="{FF2B5EF4-FFF2-40B4-BE49-F238E27FC236}">
                <a16:creationId xmlns:a16="http://schemas.microsoft.com/office/drawing/2014/main" id="{73F0D947-4796-47F7-A1E8-400785555A88}"/>
              </a:ext>
            </a:extLst>
          </p:cNvPr>
          <p:cNvSpPr>
            <a:spLocks noGrp="1"/>
          </p:cNvSpPr>
          <p:nvPr>
            <p:ph type="pic" sz="quarter" idx="14"/>
          </p:nvPr>
        </p:nvSpPr>
        <p:spPr>
          <a:xfrm>
            <a:off x="5654242" y="4704715"/>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20" name="Picture Placeholder 19">
            <a:extLst>
              <a:ext uri="{FF2B5EF4-FFF2-40B4-BE49-F238E27FC236}">
                <a16:creationId xmlns:a16="http://schemas.microsoft.com/office/drawing/2014/main" id="{FBF7D3B3-75E8-4682-8204-3D53748844B1}"/>
              </a:ext>
            </a:extLst>
          </p:cNvPr>
          <p:cNvSpPr>
            <a:spLocks noGrp="1"/>
          </p:cNvSpPr>
          <p:nvPr>
            <p:ph type="pic" sz="quarter" idx="15"/>
          </p:nvPr>
        </p:nvSpPr>
        <p:spPr>
          <a:xfrm>
            <a:off x="1983148" y="4704715"/>
            <a:ext cx="883516" cy="883516"/>
          </a:xfrm>
          <a:custGeom>
            <a:avLst/>
            <a:gdLst>
              <a:gd name="connsiteX0" fmla="*/ 441758 w 883516"/>
              <a:gd name="connsiteY0" fmla="*/ 0 h 883516"/>
              <a:gd name="connsiteX1" fmla="*/ 883516 w 883516"/>
              <a:gd name="connsiteY1" fmla="*/ 441758 h 883516"/>
              <a:gd name="connsiteX2" fmla="*/ 441758 w 883516"/>
              <a:gd name="connsiteY2" fmla="*/ 883516 h 883516"/>
              <a:gd name="connsiteX3" fmla="*/ 0 w 883516"/>
              <a:gd name="connsiteY3" fmla="*/ 441758 h 883516"/>
              <a:gd name="connsiteX4" fmla="*/ 441758 w 883516"/>
              <a:gd name="connsiteY4" fmla="*/ 0 h 883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516" h="883516">
                <a:moveTo>
                  <a:pt x="441758" y="0"/>
                </a:moveTo>
                <a:cubicBezTo>
                  <a:pt x="685734" y="0"/>
                  <a:pt x="883516" y="197782"/>
                  <a:pt x="883516" y="441758"/>
                </a:cubicBezTo>
                <a:cubicBezTo>
                  <a:pt x="883516" y="685734"/>
                  <a:pt x="685734" y="883516"/>
                  <a:pt x="441758" y="883516"/>
                </a:cubicBezTo>
                <a:cubicBezTo>
                  <a:pt x="197782" y="883516"/>
                  <a:pt x="0" y="685734"/>
                  <a:pt x="0" y="441758"/>
                </a:cubicBezTo>
                <a:cubicBezTo>
                  <a:pt x="0" y="197782"/>
                  <a:pt x="197782" y="0"/>
                  <a:pt x="441758" y="0"/>
                </a:cubicBezTo>
                <a:close/>
              </a:path>
            </a:pathLst>
          </a:custGeom>
        </p:spPr>
        <p:txBody>
          <a:bodyPr wrap="square">
            <a:noAutofit/>
          </a:bodyPr>
          <a:lstStyle/>
          <a:p>
            <a:r>
              <a:rPr lang="en-US"/>
              <a:t>Click icon to add picture</a:t>
            </a:r>
          </a:p>
        </p:txBody>
      </p:sp>
      <p:sp>
        <p:nvSpPr>
          <p:cNvPr id="9" name="Title 6">
            <a:extLst>
              <a:ext uri="{FF2B5EF4-FFF2-40B4-BE49-F238E27FC236}">
                <a16:creationId xmlns:a16="http://schemas.microsoft.com/office/drawing/2014/main" id="{196E0A0A-0F83-C242-A20B-7A6B5610F0D5}"/>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473764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3_Full Image without Header &amp; Footer">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91DAEDA3-C95A-4AFC-92EB-932A7472CB17}"/>
              </a:ext>
            </a:extLst>
          </p:cNvPr>
          <p:cNvSpPr>
            <a:spLocks noGrp="1"/>
          </p:cNvSpPr>
          <p:nvPr>
            <p:ph type="pic" sz="quarter" idx="12"/>
          </p:nvPr>
        </p:nvSpPr>
        <p:spPr>
          <a:xfrm>
            <a:off x="9844344" y="3652864"/>
            <a:ext cx="958850" cy="958850"/>
          </a:xfrm>
          <a:custGeom>
            <a:avLst/>
            <a:gdLst>
              <a:gd name="connsiteX0" fmla="*/ 479425 w 958850"/>
              <a:gd name="connsiteY0" fmla="*/ 0 h 958850"/>
              <a:gd name="connsiteX1" fmla="*/ 958850 w 958850"/>
              <a:gd name="connsiteY1" fmla="*/ 479425 h 958850"/>
              <a:gd name="connsiteX2" fmla="*/ 479425 w 958850"/>
              <a:gd name="connsiteY2" fmla="*/ 958850 h 958850"/>
              <a:gd name="connsiteX3" fmla="*/ 0 w 958850"/>
              <a:gd name="connsiteY3" fmla="*/ 479425 h 958850"/>
              <a:gd name="connsiteX4" fmla="*/ 479425 w 958850"/>
              <a:gd name="connsiteY4" fmla="*/ 0 h 9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50" h="958850">
                <a:moveTo>
                  <a:pt x="479425" y="0"/>
                </a:moveTo>
                <a:cubicBezTo>
                  <a:pt x="744204" y="0"/>
                  <a:pt x="958850" y="214646"/>
                  <a:pt x="958850" y="479425"/>
                </a:cubicBezTo>
                <a:cubicBezTo>
                  <a:pt x="958850" y="744204"/>
                  <a:pt x="744204" y="958850"/>
                  <a:pt x="479425" y="958850"/>
                </a:cubicBezTo>
                <a:cubicBezTo>
                  <a:pt x="214646" y="958850"/>
                  <a:pt x="0" y="744204"/>
                  <a:pt x="0" y="479425"/>
                </a:cubicBezTo>
                <a:cubicBezTo>
                  <a:pt x="0" y="214646"/>
                  <a:pt x="214646" y="0"/>
                  <a:pt x="479425" y="0"/>
                </a:cubicBezTo>
                <a:close/>
              </a:path>
            </a:pathLst>
          </a:custGeom>
        </p:spPr>
        <p:txBody>
          <a:bodyPr wrap="square">
            <a:noAutofit/>
          </a:bodyPr>
          <a:lstStyle/>
          <a:p>
            <a:r>
              <a:rPr lang="en-US"/>
              <a:t>Click icon to add picture</a:t>
            </a:r>
          </a:p>
        </p:txBody>
      </p:sp>
      <p:sp>
        <p:nvSpPr>
          <p:cNvPr id="34" name="Picture Placeholder 33">
            <a:extLst>
              <a:ext uri="{FF2B5EF4-FFF2-40B4-BE49-F238E27FC236}">
                <a16:creationId xmlns:a16="http://schemas.microsoft.com/office/drawing/2014/main" id="{D262203C-5E60-43AF-BB18-91E8F85143FF}"/>
              </a:ext>
            </a:extLst>
          </p:cNvPr>
          <p:cNvSpPr>
            <a:spLocks noGrp="1"/>
          </p:cNvSpPr>
          <p:nvPr>
            <p:ph type="pic" sz="quarter" idx="11"/>
          </p:nvPr>
        </p:nvSpPr>
        <p:spPr>
          <a:xfrm>
            <a:off x="4207320" y="3652864"/>
            <a:ext cx="958850" cy="958850"/>
          </a:xfrm>
          <a:custGeom>
            <a:avLst/>
            <a:gdLst>
              <a:gd name="connsiteX0" fmla="*/ 479425 w 958850"/>
              <a:gd name="connsiteY0" fmla="*/ 0 h 958850"/>
              <a:gd name="connsiteX1" fmla="*/ 958850 w 958850"/>
              <a:gd name="connsiteY1" fmla="*/ 479425 h 958850"/>
              <a:gd name="connsiteX2" fmla="*/ 479425 w 958850"/>
              <a:gd name="connsiteY2" fmla="*/ 958850 h 958850"/>
              <a:gd name="connsiteX3" fmla="*/ 0 w 958850"/>
              <a:gd name="connsiteY3" fmla="*/ 479425 h 958850"/>
              <a:gd name="connsiteX4" fmla="*/ 479425 w 958850"/>
              <a:gd name="connsiteY4" fmla="*/ 0 h 9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50" h="958850">
                <a:moveTo>
                  <a:pt x="479425" y="0"/>
                </a:moveTo>
                <a:cubicBezTo>
                  <a:pt x="744204" y="0"/>
                  <a:pt x="958850" y="214646"/>
                  <a:pt x="958850" y="479425"/>
                </a:cubicBezTo>
                <a:cubicBezTo>
                  <a:pt x="958850" y="744204"/>
                  <a:pt x="744204" y="958850"/>
                  <a:pt x="479425" y="958850"/>
                </a:cubicBezTo>
                <a:cubicBezTo>
                  <a:pt x="214646" y="958850"/>
                  <a:pt x="0" y="744204"/>
                  <a:pt x="0" y="479425"/>
                </a:cubicBezTo>
                <a:cubicBezTo>
                  <a:pt x="0" y="214646"/>
                  <a:pt x="214646" y="0"/>
                  <a:pt x="479425" y="0"/>
                </a:cubicBezTo>
                <a:close/>
              </a:path>
            </a:pathLst>
          </a:custGeom>
        </p:spPr>
        <p:txBody>
          <a:bodyPr wrap="square">
            <a:noAutofit/>
          </a:bodyPr>
          <a:lstStyle/>
          <a:p>
            <a:r>
              <a:rPr lang="en-US"/>
              <a:t>Click icon to add picture</a:t>
            </a:r>
          </a:p>
        </p:txBody>
      </p:sp>
      <p:sp>
        <p:nvSpPr>
          <p:cNvPr id="31" name="Picture Placeholder 30">
            <a:extLst>
              <a:ext uri="{FF2B5EF4-FFF2-40B4-BE49-F238E27FC236}">
                <a16:creationId xmlns:a16="http://schemas.microsoft.com/office/drawing/2014/main" id="{EA383DF1-E759-4958-8DB3-4A98A9F04ABD}"/>
              </a:ext>
            </a:extLst>
          </p:cNvPr>
          <p:cNvSpPr>
            <a:spLocks noGrp="1"/>
          </p:cNvSpPr>
          <p:nvPr>
            <p:ph type="pic" sz="quarter" idx="10"/>
          </p:nvPr>
        </p:nvSpPr>
        <p:spPr>
          <a:xfrm>
            <a:off x="1383517" y="3652864"/>
            <a:ext cx="958850" cy="958850"/>
          </a:xfrm>
          <a:custGeom>
            <a:avLst/>
            <a:gdLst>
              <a:gd name="connsiteX0" fmla="*/ 479425 w 958850"/>
              <a:gd name="connsiteY0" fmla="*/ 0 h 958850"/>
              <a:gd name="connsiteX1" fmla="*/ 958850 w 958850"/>
              <a:gd name="connsiteY1" fmla="*/ 479425 h 958850"/>
              <a:gd name="connsiteX2" fmla="*/ 479425 w 958850"/>
              <a:gd name="connsiteY2" fmla="*/ 958850 h 958850"/>
              <a:gd name="connsiteX3" fmla="*/ 0 w 958850"/>
              <a:gd name="connsiteY3" fmla="*/ 479425 h 958850"/>
              <a:gd name="connsiteX4" fmla="*/ 479425 w 958850"/>
              <a:gd name="connsiteY4" fmla="*/ 0 h 9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50" h="958850">
                <a:moveTo>
                  <a:pt x="479425" y="0"/>
                </a:moveTo>
                <a:cubicBezTo>
                  <a:pt x="744204" y="0"/>
                  <a:pt x="958850" y="214646"/>
                  <a:pt x="958850" y="479425"/>
                </a:cubicBezTo>
                <a:cubicBezTo>
                  <a:pt x="958850" y="744204"/>
                  <a:pt x="744204" y="958850"/>
                  <a:pt x="479425" y="958850"/>
                </a:cubicBezTo>
                <a:cubicBezTo>
                  <a:pt x="214646" y="958850"/>
                  <a:pt x="0" y="744204"/>
                  <a:pt x="0" y="479425"/>
                </a:cubicBezTo>
                <a:cubicBezTo>
                  <a:pt x="0" y="214646"/>
                  <a:pt x="214646" y="0"/>
                  <a:pt x="479425" y="0"/>
                </a:cubicBezTo>
                <a:close/>
              </a:path>
            </a:pathLst>
          </a:custGeom>
        </p:spPr>
        <p:txBody>
          <a:bodyPr wrap="square">
            <a:noAutofit/>
          </a:bodyPr>
          <a:lstStyle/>
          <a:p>
            <a:r>
              <a:rPr lang="en-US"/>
              <a:t>Click icon to add picture</a:t>
            </a:r>
          </a:p>
        </p:txBody>
      </p:sp>
      <p:sp>
        <p:nvSpPr>
          <p:cNvPr id="35" name="Picture Placeholder 34">
            <a:extLst>
              <a:ext uri="{FF2B5EF4-FFF2-40B4-BE49-F238E27FC236}">
                <a16:creationId xmlns:a16="http://schemas.microsoft.com/office/drawing/2014/main" id="{46794171-3AA5-49D7-8263-BFF9EBF53134}"/>
              </a:ext>
            </a:extLst>
          </p:cNvPr>
          <p:cNvSpPr>
            <a:spLocks noGrp="1"/>
          </p:cNvSpPr>
          <p:nvPr>
            <p:ph type="pic" sz="quarter" idx="13"/>
          </p:nvPr>
        </p:nvSpPr>
        <p:spPr>
          <a:xfrm>
            <a:off x="7025832" y="3652864"/>
            <a:ext cx="958850" cy="958850"/>
          </a:xfrm>
          <a:custGeom>
            <a:avLst/>
            <a:gdLst>
              <a:gd name="connsiteX0" fmla="*/ 479425 w 958850"/>
              <a:gd name="connsiteY0" fmla="*/ 0 h 958850"/>
              <a:gd name="connsiteX1" fmla="*/ 958850 w 958850"/>
              <a:gd name="connsiteY1" fmla="*/ 479425 h 958850"/>
              <a:gd name="connsiteX2" fmla="*/ 479425 w 958850"/>
              <a:gd name="connsiteY2" fmla="*/ 958850 h 958850"/>
              <a:gd name="connsiteX3" fmla="*/ 0 w 958850"/>
              <a:gd name="connsiteY3" fmla="*/ 479425 h 958850"/>
              <a:gd name="connsiteX4" fmla="*/ 479425 w 958850"/>
              <a:gd name="connsiteY4" fmla="*/ 0 h 958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850" h="958850">
                <a:moveTo>
                  <a:pt x="479425" y="0"/>
                </a:moveTo>
                <a:cubicBezTo>
                  <a:pt x="744204" y="0"/>
                  <a:pt x="958850" y="214646"/>
                  <a:pt x="958850" y="479425"/>
                </a:cubicBezTo>
                <a:cubicBezTo>
                  <a:pt x="958850" y="744204"/>
                  <a:pt x="744204" y="958850"/>
                  <a:pt x="479425" y="958850"/>
                </a:cubicBezTo>
                <a:cubicBezTo>
                  <a:pt x="214646" y="958850"/>
                  <a:pt x="0" y="744204"/>
                  <a:pt x="0" y="479425"/>
                </a:cubicBezTo>
                <a:cubicBezTo>
                  <a:pt x="0" y="214646"/>
                  <a:pt x="214646" y="0"/>
                  <a:pt x="479425" y="0"/>
                </a:cubicBez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2937B39D-46B8-7A43-852A-EFFD4070A0D3}"/>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266469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4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D236E0C-7617-4EC7-AC22-DE997F98326C}"/>
              </a:ext>
            </a:extLst>
          </p:cNvPr>
          <p:cNvSpPr>
            <a:spLocks noGrp="1"/>
          </p:cNvSpPr>
          <p:nvPr>
            <p:ph type="pic" sz="quarter" idx="10"/>
          </p:nvPr>
        </p:nvSpPr>
        <p:spPr>
          <a:xfrm>
            <a:off x="1621992" y="2434358"/>
            <a:ext cx="2118592" cy="2118592"/>
          </a:xfrm>
          <a:custGeom>
            <a:avLst/>
            <a:gdLst>
              <a:gd name="connsiteX0" fmla="*/ 1059297 w 2118592"/>
              <a:gd name="connsiteY0" fmla="*/ 0 h 2118592"/>
              <a:gd name="connsiteX1" fmla="*/ 1059297 w 2118592"/>
              <a:gd name="connsiteY1" fmla="*/ 1059296 h 2118592"/>
              <a:gd name="connsiteX2" fmla="*/ 2118592 w 2118592"/>
              <a:gd name="connsiteY2" fmla="*/ 1059296 h 2118592"/>
              <a:gd name="connsiteX3" fmla="*/ 1059296 w 2118592"/>
              <a:gd name="connsiteY3" fmla="*/ 2118592 h 2118592"/>
              <a:gd name="connsiteX4" fmla="*/ 0 w 2118592"/>
              <a:gd name="connsiteY4" fmla="*/ 1059296 h 2118592"/>
              <a:gd name="connsiteX5" fmla="*/ 1 w 2118592"/>
              <a:gd name="connsiteY5" fmla="*/ 1059296 h 2118592"/>
              <a:gd name="connsiteX6" fmla="*/ 1059297 w 2118592"/>
              <a:gd name="connsiteY6" fmla="*/ 0 h 2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92" h="2118592">
                <a:moveTo>
                  <a:pt x="1059297" y="0"/>
                </a:moveTo>
                <a:lnTo>
                  <a:pt x="1059297" y="1059296"/>
                </a:lnTo>
                <a:lnTo>
                  <a:pt x="2118592" y="1059296"/>
                </a:lnTo>
                <a:cubicBezTo>
                  <a:pt x="2118592" y="1644329"/>
                  <a:pt x="1644329" y="2118592"/>
                  <a:pt x="1059296" y="2118592"/>
                </a:cubicBezTo>
                <a:cubicBezTo>
                  <a:pt x="474263" y="2118592"/>
                  <a:pt x="0" y="1644329"/>
                  <a:pt x="0" y="1059296"/>
                </a:cubicBezTo>
                <a:lnTo>
                  <a:pt x="1" y="1059296"/>
                </a:lnTo>
                <a:cubicBezTo>
                  <a:pt x="1" y="474263"/>
                  <a:pt x="474264" y="0"/>
                  <a:pt x="1059297" y="0"/>
                </a:cubicBezTo>
                <a:close/>
              </a:path>
            </a:pathLst>
          </a:custGeom>
        </p:spPr>
        <p:txBody>
          <a:bodyPr wrap="square">
            <a:noAutofit/>
          </a:bodyPr>
          <a:lstStyle/>
          <a:p>
            <a:r>
              <a:rPr lang="en-US"/>
              <a:t>Click icon to add picture</a:t>
            </a:r>
          </a:p>
        </p:txBody>
      </p:sp>
      <p:sp>
        <p:nvSpPr>
          <p:cNvPr id="13" name="Picture Placeholder 12">
            <a:extLst>
              <a:ext uri="{FF2B5EF4-FFF2-40B4-BE49-F238E27FC236}">
                <a16:creationId xmlns:a16="http://schemas.microsoft.com/office/drawing/2014/main" id="{0812B925-1EC3-4423-AC0C-30297E137F9C}"/>
              </a:ext>
            </a:extLst>
          </p:cNvPr>
          <p:cNvSpPr>
            <a:spLocks noGrp="1"/>
          </p:cNvSpPr>
          <p:nvPr>
            <p:ph type="pic" sz="quarter" idx="11"/>
          </p:nvPr>
        </p:nvSpPr>
        <p:spPr>
          <a:xfrm>
            <a:off x="5036704" y="2434358"/>
            <a:ext cx="2118592" cy="2118592"/>
          </a:xfrm>
          <a:custGeom>
            <a:avLst/>
            <a:gdLst>
              <a:gd name="connsiteX0" fmla="*/ 1059297 w 2118592"/>
              <a:gd name="connsiteY0" fmla="*/ 0 h 2118592"/>
              <a:gd name="connsiteX1" fmla="*/ 1059297 w 2118592"/>
              <a:gd name="connsiteY1" fmla="*/ 1059296 h 2118592"/>
              <a:gd name="connsiteX2" fmla="*/ 2118592 w 2118592"/>
              <a:gd name="connsiteY2" fmla="*/ 1059296 h 2118592"/>
              <a:gd name="connsiteX3" fmla="*/ 1059296 w 2118592"/>
              <a:gd name="connsiteY3" fmla="*/ 2118592 h 2118592"/>
              <a:gd name="connsiteX4" fmla="*/ 0 w 2118592"/>
              <a:gd name="connsiteY4" fmla="*/ 1059296 h 2118592"/>
              <a:gd name="connsiteX5" fmla="*/ 1 w 2118592"/>
              <a:gd name="connsiteY5" fmla="*/ 1059296 h 2118592"/>
              <a:gd name="connsiteX6" fmla="*/ 1059297 w 2118592"/>
              <a:gd name="connsiteY6" fmla="*/ 0 h 2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92" h="2118592">
                <a:moveTo>
                  <a:pt x="1059297" y="0"/>
                </a:moveTo>
                <a:lnTo>
                  <a:pt x="1059297" y="1059296"/>
                </a:lnTo>
                <a:lnTo>
                  <a:pt x="2118592" y="1059296"/>
                </a:lnTo>
                <a:cubicBezTo>
                  <a:pt x="2118592" y="1644329"/>
                  <a:pt x="1644329" y="2118592"/>
                  <a:pt x="1059296" y="2118592"/>
                </a:cubicBezTo>
                <a:cubicBezTo>
                  <a:pt x="474263" y="2118592"/>
                  <a:pt x="0" y="1644329"/>
                  <a:pt x="0" y="1059296"/>
                </a:cubicBezTo>
                <a:lnTo>
                  <a:pt x="1" y="1059296"/>
                </a:lnTo>
                <a:cubicBezTo>
                  <a:pt x="1" y="474263"/>
                  <a:pt x="474264" y="0"/>
                  <a:pt x="1059297" y="0"/>
                </a:cubicBezTo>
                <a:close/>
              </a:path>
            </a:pathLst>
          </a:custGeom>
        </p:spPr>
        <p:txBody>
          <a:bodyPr wrap="square">
            <a:noAutofit/>
          </a:bodyPr>
          <a:lstStyle/>
          <a:p>
            <a:r>
              <a:rPr lang="en-US"/>
              <a:t>Click icon to add picture</a:t>
            </a:r>
          </a:p>
        </p:txBody>
      </p:sp>
      <p:sp>
        <p:nvSpPr>
          <p:cNvPr id="14" name="Picture Placeholder 13">
            <a:extLst>
              <a:ext uri="{FF2B5EF4-FFF2-40B4-BE49-F238E27FC236}">
                <a16:creationId xmlns:a16="http://schemas.microsoft.com/office/drawing/2014/main" id="{DF5B26D7-AE31-4C90-9B54-BD0F377B71B6}"/>
              </a:ext>
            </a:extLst>
          </p:cNvPr>
          <p:cNvSpPr>
            <a:spLocks noGrp="1"/>
          </p:cNvSpPr>
          <p:nvPr>
            <p:ph type="pic" sz="quarter" idx="12"/>
          </p:nvPr>
        </p:nvSpPr>
        <p:spPr>
          <a:xfrm>
            <a:off x="8451416" y="2434357"/>
            <a:ext cx="2118592" cy="2118592"/>
          </a:xfrm>
          <a:custGeom>
            <a:avLst/>
            <a:gdLst>
              <a:gd name="connsiteX0" fmla="*/ 1059297 w 2118592"/>
              <a:gd name="connsiteY0" fmla="*/ 0 h 2118592"/>
              <a:gd name="connsiteX1" fmla="*/ 1059297 w 2118592"/>
              <a:gd name="connsiteY1" fmla="*/ 1059296 h 2118592"/>
              <a:gd name="connsiteX2" fmla="*/ 2118592 w 2118592"/>
              <a:gd name="connsiteY2" fmla="*/ 1059296 h 2118592"/>
              <a:gd name="connsiteX3" fmla="*/ 1059296 w 2118592"/>
              <a:gd name="connsiteY3" fmla="*/ 2118592 h 2118592"/>
              <a:gd name="connsiteX4" fmla="*/ 0 w 2118592"/>
              <a:gd name="connsiteY4" fmla="*/ 1059296 h 2118592"/>
              <a:gd name="connsiteX5" fmla="*/ 1 w 2118592"/>
              <a:gd name="connsiteY5" fmla="*/ 1059296 h 2118592"/>
              <a:gd name="connsiteX6" fmla="*/ 1059297 w 2118592"/>
              <a:gd name="connsiteY6" fmla="*/ 0 h 211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8592" h="2118592">
                <a:moveTo>
                  <a:pt x="1059297" y="0"/>
                </a:moveTo>
                <a:lnTo>
                  <a:pt x="1059297" y="1059296"/>
                </a:lnTo>
                <a:lnTo>
                  <a:pt x="2118592" y="1059296"/>
                </a:lnTo>
                <a:cubicBezTo>
                  <a:pt x="2118592" y="1644329"/>
                  <a:pt x="1644329" y="2118592"/>
                  <a:pt x="1059296" y="2118592"/>
                </a:cubicBezTo>
                <a:cubicBezTo>
                  <a:pt x="474263" y="2118592"/>
                  <a:pt x="0" y="1644329"/>
                  <a:pt x="0" y="1059296"/>
                </a:cubicBezTo>
                <a:lnTo>
                  <a:pt x="1" y="1059296"/>
                </a:lnTo>
                <a:cubicBezTo>
                  <a:pt x="1" y="474263"/>
                  <a:pt x="474264" y="0"/>
                  <a:pt x="1059297" y="0"/>
                </a:cubicBez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FC2F97A8-3DBC-484D-AC4D-156A3CF09A9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787480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5_Full Image without Header &amp; Footer">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5957FC9A-AA16-47E4-B408-6C0806E3D449}"/>
              </a:ext>
            </a:extLst>
          </p:cNvPr>
          <p:cNvSpPr>
            <a:spLocks noGrp="1"/>
          </p:cNvSpPr>
          <p:nvPr>
            <p:ph type="pic" sz="quarter" idx="10"/>
          </p:nvPr>
        </p:nvSpPr>
        <p:spPr>
          <a:xfrm>
            <a:off x="619124" y="1351335"/>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2ACBE59A-B3A7-4934-9DD4-9DB5D063A745}"/>
              </a:ext>
            </a:extLst>
          </p:cNvPr>
          <p:cNvSpPr>
            <a:spLocks noGrp="1"/>
          </p:cNvSpPr>
          <p:nvPr>
            <p:ph type="pic" sz="quarter" idx="11"/>
          </p:nvPr>
        </p:nvSpPr>
        <p:spPr>
          <a:xfrm>
            <a:off x="6662209" y="1351335"/>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
        <p:nvSpPr>
          <p:cNvPr id="23" name="Picture Placeholder 22">
            <a:extLst>
              <a:ext uri="{FF2B5EF4-FFF2-40B4-BE49-F238E27FC236}">
                <a16:creationId xmlns:a16="http://schemas.microsoft.com/office/drawing/2014/main" id="{F8C7210D-E2C3-4151-B2B5-D7E1125B3C62}"/>
              </a:ext>
            </a:extLst>
          </p:cNvPr>
          <p:cNvSpPr>
            <a:spLocks noGrp="1"/>
          </p:cNvSpPr>
          <p:nvPr>
            <p:ph type="pic" sz="quarter" idx="12"/>
          </p:nvPr>
        </p:nvSpPr>
        <p:spPr>
          <a:xfrm>
            <a:off x="8000148" y="1351335"/>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
        <p:nvSpPr>
          <p:cNvPr id="26" name="Picture Placeholder 25">
            <a:extLst>
              <a:ext uri="{FF2B5EF4-FFF2-40B4-BE49-F238E27FC236}">
                <a16:creationId xmlns:a16="http://schemas.microsoft.com/office/drawing/2014/main" id="{465696F3-D2E9-4EAC-A548-DDF785824FF1}"/>
              </a:ext>
            </a:extLst>
          </p:cNvPr>
          <p:cNvSpPr>
            <a:spLocks noGrp="1"/>
          </p:cNvSpPr>
          <p:nvPr>
            <p:ph type="pic" sz="quarter" idx="13"/>
          </p:nvPr>
        </p:nvSpPr>
        <p:spPr>
          <a:xfrm>
            <a:off x="10352720" y="4207152"/>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
        <p:nvSpPr>
          <p:cNvPr id="24" name="Picture Placeholder 23">
            <a:extLst>
              <a:ext uri="{FF2B5EF4-FFF2-40B4-BE49-F238E27FC236}">
                <a16:creationId xmlns:a16="http://schemas.microsoft.com/office/drawing/2014/main" id="{8F70149C-3D3E-4F3C-B4CE-273BBB1014E4}"/>
              </a:ext>
            </a:extLst>
          </p:cNvPr>
          <p:cNvSpPr>
            <a:spLocks noGrp="1"/>
          </p:cNvSpPr>
          <p:nvPr>
            <p:ph type="pic" sz="quarter" idx="14"/>
          </p:nvPr>
        </p:nvSpPr>
        <p:spPr>
          <a:xfrm>
            <a:off x="4309637" y="4207152"/>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67168A71-9EC0-4872-A60D-00D1914A4E5B}"/>
              </a:ext>
            </a:extLst>
          </p:cNvPr>
          <p:cNvSpPr>
            <a:spLocks noGrp="1"/>
          </p:cNvSpPr>
          <p:nvPr>
            <p:ph type="pic" sz="quarter" idx="15"/>
          </p:nvPr>
        </p:nvSpPr>
        <p:spPr>
          <a:xfrm>
            <a:off x="2971698" y="4207152"/>
            <a:ext cx="1220156" cy="1220156"/>
          </a:xfrm>
          <a:custGeom>
            <a:avLst/>
            <a:gdLst>
              <a:gd name="connsiteX0" fmla="*/ 0 w 1220156"/>
              <a:gd name="connsiteY0" fmla="*/ 0 h 1220156"/>
              <a:gd name="connsiteX1" fmla="*/ 1220156 w 1220156"/>
              <a:gd name="connsiteY1" fmla="*/ 0 h 1220156"/>
              <a:gd name="connsiteX2" fmla="*/ 1220156 w 1220156"/>
              <a:gd name="connsiteY2" fmla="*/ 1220156 h 1220156"/>
              <a:gd name="connsiteX3" fmla="*/ 0 w 1220156"/>
              <a:gd name="connsiteY3" fmla="*/ 1220156 h 1220156"/>
            </a:gdLst>
            <a:ahLst/>
            <a:cxnLst>
              <a:cxn ang="0">
                <a:pos x="connsiteX0" y="connsiteY0"/>
              </a:cxn>
              <a:cxn ang="0">
                <a:pos x="connsiteX1" y="connsiteY1"/>
              </a:cxn>
              <a:cxn ang="0">
                <a:pos x="connsiteX2" y="connsiteY2"/>
              </a:cxn>
              <a:cxn ang="0">
                <a:pos x="connsiteX3" y="connsiteY3"/>
              </a:cxn>
            </a:cxnLst>
            <a:rect l="l" t="t" r="r" b="b"/>
            <a:pathLst>
              <a:path w="1220156" h="1220156">
                <a:moveTo>
                  <a:pt x="0" y="0"/>
                </a:moveTo>
                <a:lnTo>
                  <a:pt x="1220156" y="0"/>
                </a:lnTo>
                <a:lnTo>
                  <a:pt x="1220156" y="1220156"/>
                </a:lnTo>
                <a:lnTo>
                  <a:pt x="0" y="1220156"/>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607417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6_Full Image without Header &amp;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D22AB351-89D9-41FD-BE0A-79898C4CF599}"/>
              </a:ext>
            </a:extLst>
          </p:cNvPr>
          <p:cNvSpPr>
            <a:spLocks noGrp="1"/>
          </p:cNvSpPr>
          <p:nvPr>
            <p:ph type="pic" sz="quarter" idx="10"/>
          </p:nvPr>
        </p:nvSpPr>
        <p:spPr>
          <a:xfrm>
            <a:off x="1543050" y="1981201"/>
            <a:ext cx="2514600" cy="2838448"/>
          </a:xfrm>
          <a:custGeom>
            <a:avLst/>
            <a:gdLst>
              <a:gd name="connsiteX0" fmla="*/ 0 w 2514600"/>
              <a:gd name="connsiteY0" fmla="*/ 0 h 2838448"/>
              <a:gd name="connsiteX1" fmla="*/ 2514600 w 2514600"/>
              <a:gd name="connsiteY1" fmla="*/ 0 h 2838448"/>
              <a:gd name="connsiteX2" fmla="*/ 2514600 w 2514600"/>
              <a:gd name="connsiteY2" fmla="*/ 2838448 h 2838448"/>
              <a:gd name="connsiteX3" fmla="*/ 0 w 2514600"/>
              <a:gd name="connsiteY3" fmla="*/ 2838448 h 2838448"/>
            </a:gdLst>
            <a:ahLst/>
            <a:cxnLst>
              <a:cxn ang="0">
                <a:pos x="connsiteX0" y="connsiteY0"/>
              </a:cxn>
              <a:cxn ang="0">
                <a:pos x="connsiteX1" y="connsiteY1"/>
              </a:cxn>
              <a:cxn ang="0">
                <a:pos x="connsiteX2" y="connsiteY2"/>
              </a:cxn>
              <a:cxn ang="0">
                <a:pos x="connsiteX3" y="connsiteY3"/>
              </a:cxn>
            </a:cxnLst>
            <a:rect l="l" t="t" r="r" b="b"/>
            <a:pathLst>
              <a:path w="2514600" h="2838448">
                <a:moveTo>
                  <a:pt x="0" y="0"/>
                </a:moveTo>
                <a:lnTo>
                  <a:pt x="2514600" y="0"/>
                </a:lnTo>
                <a:lnTo>
                  <a:pt x="2514600" y="2838448"/>
                </a:lnTo>
                <a:lnTo>
                  <a:pt x="0" y="2838448"/>
                </a:lnTo>
                <a:close/>
              </a:path>
            </a:pathLst>
          </a:custGeom>
        </p:spPr>
        <p:txBody>
          <a:bodyPr wrap="square">
            <a:noAutofit/>
          </a:bodyPr>
          <a:lstStyle/>
          <a:p>
            <a:r>
              <a:rPr lang="en-US"/>
              <a:t>Click icon to add picture</a:t>
            </a:r>
          </a:p>
        </p:txBody>
      </p:sp>
      <p:sp>
        <p:nvSpPr>
          <p:cNvPr id="16" name="Picture Placeholder 15">
            <a:extLst>
              <a:ext uri="{FF2B5EF4-FFF2-40B4-BE49-F238E27FC236}">
                <a16:creationId xmlns:a16="http://schemas.microsoft.com/office/drawing/2014/main" id="{6A31A061-E594-4303-8947-1FE298DB73E7}"/>
              </a:ext>
            </a:extLst>
          </p:cNvPr>
          <p:cNvSpPr>
            <a:spLocks noGrp="1"/>
          </p:cNvSpPr>
          <p:nvPr>
            <p:ph type="pic" sz="quarter" idx="11"/>
          </p:nvPr>
        </p:nvSpPr>
        <p:spPr>
          <a:xfrm>
            <a:off x="4838700" y="1981201"/>
            <a:ext cx="2514600" cy="2838448"/>
          </a:xfrm>
          <a:custGeom>
            <a:avLst/>
            <a:gdLst>
              <a:gd name="connsiteX0" fmla="*/ 0 w 2514600"/>
              <a:gd name="connsiteY0" fmla="*/ 0 h 2838448"/>
              <a:gd name="connsiteX1" fmla="*/ 2514600 w 2514600"/>
              <a:gd name="connsiteY1" fmla="*/ 0 h 2838448"/>
              <a:gd name="connsiteX2" fmla="*/ 2514600 w 2514600"/>
              <a:gd name="connsiteY2" fmla="*/ 2838448 h 2838448"/>
              <a:gd name="connsiteX3" fmla="*/ 0 w 2514600"/>
              <a:gd name="connsiteY3" fmla="*/ 2838448 h 2838448"/>
            </a:gdLst>
            <a:ahLst/>
            <a:cxnLst>
              <a:cxn ang="0">
                <a:pos x="connsiteX0" y="connsiteY0"/>
              </a:cxn>
              <a:cxn ang="0">
                <a:pos x="connsiteX1" y="connsiteY1"/>
              </a:cxn>
              <a:cxn ang="0">
                <a:pos x="connsiteX2" y="connsiteY2"/>
              </a:cxn>
              <a:cxn ang="0">
                <a:pos x="connsiteX3" y="connsiteY3"/>
              </a:cxn>
            </a:cxnLst>
            <a:rect l="l" t="t" r="r" b="b"/>
            <a:pathLst>
              <a:path w="2514600" h="2838448">
                <a:moveTo>
                  <a:pt x="0" y="0"/>
                </a:moveTo>
                <a:lnTo>
                  <a:pt x="2514600" y="0"/>
                </a:lnTo>
                <a:lnTo>
                  <a:pt x="2514600" y="2838448"/>
                </a:lnTo>
                <a:lnTo>
                  <a:pt x="0" y="2838448"/>
                </a:lnTo>
                <a:close/>
              </a:path>
            </a:pathLst>
          </a:custGeom>
        </p:spPr>
        <p:txBody>
          <a:bodyPr wrap="square">
            <a:noAutofit/>
          </a:bodyPr>
          <a:lstStyle/>
          <a:p>
            <a:r>
              <a:rPr lang="en-US"/>
              <a:t>Click icon to add picture</a:t>
            </a:r>
          </a:p>
        </p:txBody>
      </p:sp>
      <p:sp>
        <p:nvSpPr>
          <p:cNvPr id="17" name="Picture Placeholder 16">
            <a:extLst>
              <a:ext uri="{FF2B5EF4-FFF2-40B4-BE49-F238E27FC236}">
                <a16:creationId xmlns:a16="http://schemas.microsoft.com/office/drawing/2014/main" id="{BFBD9399-EC49-499E-8104-13954C4E0650}"/>
              </a:ext>
            </a:extLst>
          </p:cNvPr>
          <p:cNvSpPr>
            <a:spLocks noGrp="1"/>
          </p:cNvSpPr>
          <p:nvPr>
            <p:ph type="pic" sz="quarter" idx="12"/>
          </p:nvPr>
        </p:nvSpPr>
        <p:spPr>
          <a:xfrm>
            <a:off x="8134350" y="1981201"/>
            <a:ext cx="2514600" cy="2838448"/>
          </a:xfrm>
          <a:custGeom>
            <a:avLst/>
            <a:gdLst>
              <a:gd name="connsiteX0" fmla="*/ 0 w 2514600"/>
              <a:gd name="connsiteY0" fmla="*/ 0 h 2838448"/>
              <a:gd name="connsiteX1" fmla="*/ 2514600 w 2514600"/>
              <a:gd name="connsiteY1" fmla="*/ 0 h 2838448"/>
              <a:gd name="connsiteX2" fmla="*/ 2514600 w 2514600"/>
              <a:gd name="connsiteY2" fmla="*/ 2838448 h 2838448"/>
              <a:gd name="connsiteX3" fmla="*/ 0 w 2514600"/>
              <a:gd name="connsiteY3" fmla="*/ 2838448 h 2838448"/>
            </a:gdLst>
            <a:ahLst/>
            <a:cxnLst>
              <a:cxn ang="0">
                <a:pos x="connsiteX0" y="connsiteY0"/>
              </a:cxn>
              <a:cxn ang="0">
                <a:pos x="connsiteX1" y="connsiteY1"/>
              </a:cxn>
              <a:cxn ang="0">
                <a:pos x="connsiteX2" y="connsiteY2"/>
              </a:cxn>
              <a:cxn ang="0">
                <a:pos x="connsiteX3" y="connsiteY3"/>
              </a:cxn>
            </a:cxnLst>
            <a:rect l="l" t="t" r="r" b="b"/>
            <a:pathLst>
              <a:path w="2514600" h="2838448">
                <a:moveTo>
                  <a:pt x="0" y="0"/>
                </a:moveTo>
                <a:lnTo>
                  <a:pt x="2514600" y="0"/>
                </a:lnTo>
                <a:lnTo>
                  <a:pt x="2514600" y="2838448"/>
                </a:lnTo>
                <a:lnTo>
                  <a:pt x="0" y="2838448"/>
                </a:lnTo>
                <a:close/>
              </a:path>
            </a:pathLst>
          </a:custGeom>
        </p:spPr>
        <p:txBody>
          <a:bodyPr wrap="square">
            <a:noAutofit/>
          </a:bodyPr>
          <a:lstStyle/>
          <a:p>
            <a:r>
              <a:rPr lang="en-US"/>
              <a:t>Click icon to add picture</a:t>
            </a:r>
          </a:p>
        </p:txBody>
      </p:sp>
      <p:sp>
        <p:nvSpPr>
          <p:cNvPr id="6" name="Title 6">
            <a:extLst>
              <a:ext uri="{FF2B5EF4-FFF2-40B4-BE49-F238E27FC236}">
                <a16:creationId xmlns:a16="http://schemas.microsoft.com/office/drawing/2014/main" id="{E47F4922-35C4-B34A-A8F9-32FAA1EEE02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4080358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8_Full Image without Header &amp;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C8292F0-90B3-478C-975C-D8A8599CEFFD}"/>
              </a:ext>
            </a:extLst>
          </p:cNvPr>
          <p:cNvSpPr>
            <a:spLocks noGrp="1"/>
          </p:cNvSpPr>
          <p:nvPr>
            <p:ph type="pic" sz="quarter" idx="10"/>
          </p:nvPr>
        </p:nvSpPr>
        <p:spPr>
          <a:xfrm>
            <a:off x="1495422" y="1967084"/>
            <a:ext cx="1743078" cy="1743078"/>
          </a:xfrm>
          <a:custGeom>
            <a:avLst/>
            <a:gdLst>
              <a:gd name="connsiteX0" fmla="*/ 871539 w 1743078"/>
              <a:gd name="connsiteY0" fmla="*/ 0 h 1743078"/>
              <a:gd name="connsiteX1" fmla="*/ 1743078 w 1743078"/>
              <a:gd name="connsiteY1" fmla="*/ 871539 h 1743078"/>
              <a:gd name="connsiteX2" fmla="*/ 871539 w 1743078"/>
              <a:gd name="connsiteY2" fmla="*/ 1743078 h 1743078"/>
              <a:gd name="connsiteX3" fmla="*/ 0 w 1743078"/>
              <a:gd name="connsiteY3" fmla="*/ 871539 h 1743078"/>
              <a:gd name="connsiteX4" fmla="*/ 871539 w 1743078"/>
              <a:gd name="connsiteY4" fmla="*/ 0 h 174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8" h="1743078">
                <a:moveTo>
                  <a:pt x="871539" y="0"/>
                </a:moveTo>
                <a:cubicBezTo>
                  <a:pt x="1352877" y="0"/>
                  <a:pt x="1743078" y="390201"/>
                  <a:pt x="1743078" y="871539"/>
                </a:cubicBezTo>
                <a:cubicBezTo>
                  <a:pt x="1743078" y="1352877"/>
                  <a:pt x="1352877" y="1743078"/>
                  <a:pt x="871539" y="1743078"/>
                </a:cubicBezTo>
                <a:cubicBezTo>
                  <a:pt x="390201" y="1743078"/>
                  <a:pt x="0" y="1352877"/>
                  <a:pt x="0" y="871539"/>
                </a:cubicBezTo>
                <a:cubicBezTo>
                  <a:pt x="0" y="390201"/>
                  <a:pt x="390201" y="0"/>
                  <a:pt x="871539" y="0"/>
                </a:cubicBezTo>
                <a:close/>
              </a:path>
            </a:pathLst>
          </a:custGeom>
        </p:spPr>
        <p:txBody>
          <a:bodyPr wrap="square">
            <a:noAutofit/>
          </a:bodyPr>
          <a:lstStyle/>
          <a:p>
            <a:r>
              <a:rPr lang="en-US"/>
              <a:t>Click icon to add picture</a:t>
            </a:r>
          </a:p>
        </p:txBody>
      </p:sp>
      <p:sp>
        <p:nvSpPr>
          <p:cNvPr id="13" name="Picture Placeholder 12">
            <a:extLst>
              <a:ext uri="{FF2B5EF4-FFF2-40B4-BE49-F238E27FC236}">
                <a16:creationId xmlns:a16="http://schemas.microsoft.com/office/drawing/2014/main" id="{0CC667BF-B882-4AFA-AE10-2B3A838BE3E4}"/>
              </a:ext>
            </a:extLst>
          </p:cNvPr>
          <p:cNvSpPr>
            <a:spLocks noGrp="1"/>
          </p:cNvSpPr>
          <p:nvPr>
            <p:ph type="pic" sz="quarter" idx="11"/>
          </p:nvPr>
        </p:nvSpPr>
        <p:spPr>
          <a:xfrm>
            <a:off x="5224460" y="1967084"/>
            <a:ext cx="1743078" cy="1743078"/>
          </a:xfrm>
          <a:custGeom>
            <a:avLst/>
            <a:gdLst>
              <a:gd name="connsiteX0" fmla="*/ 871539 w 1743078"/>
              <a:gd name="connsiteY0" fmla="*/ 0 h 1743078"/>
              <a:gd name="connsiteX1" fmla="*/ 1743078 w 1743078"/>
              <a:gd name="connsiteY1" fmla="*/ 871539 h 1743078"/>
              <a:gd name="connsiteX2" fmla="*/ 871539 w 1743078"/>
              <a:gd name="connsiteY2" fmla="*/ 1743078 h 1743078"/>
              <a:gd name="connsiteX3" fmla="*/ 0 w 1743078"/>
              <a:gd name="connsiteY3" fmla="*/ 871539 h 1743078"/>
              <a:gd name="connsiteX4" fmla="*/ 871539 w 1743078"/>
              <a:gd name="connsiteY4" fmla="*/ 0 h 174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8" h="1743078">
                <a:moveTo>
                  <a:pt x="871539" y="0"/>
                </a:moveTo>
                <a:cubicBezTo>
                  <a:pt x="1352877" y="0"/>
                  <a:pt x="1743078" y="390201"/>
                  <a:pt x="1743078" y="871539"/>
                </a:cubicBezTo>
                <a:cubicBezTo>
                  <a:pt x="1743078" y="1352877"/>
                  <a:pt x="1352877" y="1743078"/>
                  <a:pt x="871539" y="1743078"/>
                </a:cubicBezTo>
                <a:cubicBezTo>
                  <a:pt x="390201" y="1743078"/>
                  <a:pt x="0" y="1352877"/>
                  <a:pt x="0" y="871539"/>
                </a:cubicBezTo>
                <a:cubicBezTo>
                  <a:pt x="0" y="390201"/>
                  <a:pt x="390201" y="0"/>
                  <a:pt x="871539" y="0"/>
                </a:cubicBezTo>
                <a:close/>
              </a:path>
            </a:pathLst>
          </a:custGeom>
        </p:spPr>
        <p:txBody>
          <a:bodyPr wrap="square">
            <a:noAutofit/>
          </a:bodyPr>
          <a:lstStyle/>
          <a:p>
            <a:r>
              <a:rPr lang="en-US"/>
              <a:t>Click icon to add picture</a:t>
            </a:r>
          </a:p>
        </p:txBody>
      </p:sp>
      <p:sp>
        <p:nvSpPr>
          <p:cNvPr id="10" name="Picture Placeholder 9">
            <a:extLst>
              <a:ext uri="{FF2B5EF4-FFF2-40B4-BE49-F238E27FC236}">
                <a16:creationId xmlns:a16="http://schemas.microsoft.com/office/drawing/2014/main" id="{C3A6C4F8-8575-4A4B-B2A4-F4DD4812706A}"/>
              </a:ext>
            </a:extLst>
          </p:cNvPr>
          <p:cNvSpPr>
            <a:spLocks noGrp="1"/>
          </p:cNvSpPr>
          <p:nvPr>
            <p:ph type="pic" sz="quarter" idx="12"/>
          </p:nvPr>
        </p:nvSpPr>
        <p:spPr>
          <a:xfrm>
            <a:off x="8953500" y="1967084"/>
            <a:ext cx="1743078" cy="1743078"/>
          </a:xfrm>
          <a:custGeom>
            <a:avLst/>
            <a:gdLst>
              <a:gd name="connsiteX0" fmla="*/ 871539 w 1743078"/>
              <a:gd name="connsiteY0" fmla="*/ 0 h 1743078"/>
              <a:gd name="connsiteX1" fmla="*/ 1743078 w 1743078"/>
              <a:gd name="connsiteY1" fmla="*/ 871539 h 1743078"/>
              <a:gd name="connsiteX2" fmla="*/ 871539 w 1743078"/>
              <a:gd name="connsiteY2" fmla="*/ 1743078 h 1743078"/>
              <a:gd name="connsiteX3" fmla="*/ 0 w 1743078"/>
              <a:gd name="connsiteY3" fmla="*/ 871539 h 1743078"/>
              <a:gd name="connsiteX4" fmla="*/ 871539 w 1743078"/>
              <a:gd name="connsiteY4" fmla="*/ 0 h 1743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8" h="1743078">
                <a:moveTo>
                  <a:pt x="871539" y="0"/>
                </a:moveTo>
                <a:cubicBezTo>
                  <a:pt x="1352877" y="0"/>
                  <a:pt x="1743078" y="390201"/>
                  <a:pt x="1743078" y="871539"/>
                </a:cubicBezTo>
                <a:cubicBezTo>
                  <a:pt x="1743078" y="1352877"/>
                  <a:pt x="1352877" y="1743078"/>
                  <a:pt x="871539" y="1743078"/>
                </a:cubicBezTo>
                <a:cubicBezTo>
                  <a:pt x="390201" y="1743078"/>
                  <a:pt x="0" y="1352877"/>
                  <a:pt x="0" y="871539"/>
                </a:cubicBezTo>
                <a:cubicBezTo>
                  <a:pt x="0" y="390201"/>
                  <a:pt x="390201" y="0"/>
                  <a:pt x="871539" y="0"/>
                </a:cubicBezTo>
                <a:close/>
              </a:path>
            </a:pathLst>
          </a:custGeom>
        </p:spPr>
        <p:txBody>
          <a:bodyPr wrap="square">
            <a:noAutofit/>
          </a:bodyPr>
          <a:lstStyle/>
          <a:p>
            <a:r>
              <a:rPr lang="en-US"/>
              <a:t>Click icon to add picture</a:t>
            </a:r>
          </a:p>
        </p:txBody>
      </p:sp>
      <p:sp>
        <p:nvSpPr>
          <p:cNvPr id="6" name="Title 6">
            <a:extLst>
              <a:ext uri="{FF2B5EF4-FFF2-40B4-BE49-F238E27FC236}">
                <a16:creationId xmlns:a16="http://schemas.microsoft.com/office/drawing/2014/main" id="{D6B8D91B-9C3B-3F49-82B3-1072FC44A22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797821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9_Full Image without Header &amp; Footer">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8487B39B-7F13-4423-A31A-5520362BB39E}"/>
              </a:ext>
            </a:extLst>
          </p:cNvPr>
          <p:cNvSpPr>
            <a:spLocks noGrp="1"/>
          </p:cNvSpPr>
          <p:nvPr>
            <p:ph type="pic" sz="quarter" idx="10"/>
          </p:nvPr>
        </p:nvSpPr>
        <p:spPr>
          <a:xfrm>
            <a:off x="619125" y="619125"/>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27" name="Picture Placeholder 26">
            <a:extLst>
              <a:ext uri="{FF2B5EF4-FFF2-40B4-BE49-F238E27FC236}">
                <a16:creationId xmlns:a16="http://schemas.microsoft.com/office/drawing/2014/main" id="{3DFD7C1D-E839-4331-B082-BF054D9D6748}"/>
              </a:ext>
            </a:extLst>
          </p:cNvPr>
          <p:cNvSpPr>
            <a:spLocks noGrp="1"/>
          </p:cNvSpPr>
          <p:nvPr>
            <p:ph type="pic" sz="quarter" idx="11"/>
          </p:nvPr>
        </p:nvSpPr>
        <p:spPr>
          <a:xfrm>
            <a:off x="3714750" y="619125"/>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28" name="Picture Placeholder 27">
            <a:extLst>
              <a:ext uri="{FF2B5EF4-FFF2-40B4-BE49-F238E27FC236}">
                <a16:creationId xmlns:a16="http://schemas.microsoft.com/office/drawing/2014/main" id="{456D7E63-7174-4D3E-8517-572C12FD4C72}"/>
              </a:ext>
            </a:extLst>
          </p:cNvPr>
          <p:cNvSpPr>
            <a:spLocks noGrp="1"/>
          </p:cNvSpPr>
          <p:nvPr>
            <p:ph type="pic" sz="quarter" idx="12"/>
          </p:nvPr>
        </p:nvSpPr>
        <p:spPr>
          <a:xfrm>
            <a:off x="6810375" y="619125"/>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29" name="Picture Placeholder 28">
            <a:extLst>
              <a:ext uri="{FF2B5EF4-FFF2-40B4-BE49-F238E27FC236}">
                <a16:creationId xmlns:a16="http://schemas.microsoft.com/office/drawing/2014/main" id="{C0B6F1CF-4A59-4BC3-AAF8-A375E0BDDF6A}"/>
              </a:ext>
            </a:extLst>
          </p:cNvPr>
          <p:cNvSpPr>
            <a:spLocks noGrp="1"/>
          </p:cNvSpPr>
          <p:nvPr>
            <p:ph type="pic" sz="quarter" idx="13"/>
          </p:nvPr>
        </p:nvSpPr>
        <p:spPr>
          <a:xfrm>
            <a:off x="9906000" y="619125"/>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32" name="Picture Placeholder 31">
            <a:extLst>
              <a:ext uri="{FF2B5EF4-FFF2-40B4-BE49-F238E27FC236}">
                <a16:creationId xmlns:a16="http://schemas.microsoft.com/office/drawing/2014/main" id="{EFD19172-ACCD-4476-84EE-076C7A4F423E}"/>
              </a:ext>
            </a:extLst>
          </p:cNvPr>
          <p:cNvSpPr>
            <a:spLocks noGrp="1"/>
          </p:cNvSpPr>
          <p:nvPr>
            <p:ph type="pic" sz="quarter" idx="14"/>
          </p:nvPr>
        </p:nvSpPr>
        <p:spPr>
          <a:xfrm>
            <a:off x="6810375" y="3562349"/>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33" name="Picture Placeholder 32">
            <a:extLst>
              <a:ext uri="{FF2B5EF4-FFF2-40B4-BE49-F238E27FC236}">
                <a16:creationId xmlns:a16="http://schemas.microsoft.com/office/drawing/2014/main" id="{4EDDE1B7-9AB0-4FF7-BFE0-C0FF5FBB187C}"/>
              </a:ext>
            </a:extLst>
          </p:cNvPr>
          <p:cNvSpPr>
            <a:spLocks noGrp="1"/>
          </p:cNvSpPr>
          <p:nvPr>
            <p:ph type="pic" sz="quarter" idx="15"/>
          </p:nvPr>
        </p:nvSpPr>
        <p:spPr>
          <a:xfrm>
            <a:off x="9906000" y="3562349"/>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31" name="Picture Placeholder 30">
            <a:extLst>
              <a:ext uri="{FF2B5EF4-FFF2-40B4-BE49-F238E27FC236}">
                <a16:creationId xmlns:a16="http://schemas.microsoft.com/office/drawing/2014/main" id="{8FFDDFF3-68B7-40CE-9201-821590CC1D33}"/>
              </a:ext>
            </a:extLst>
          </p:cNvPr>
          <p:cNvSpPr>
            <a:spLocks noGrp="1"/>
          </p:cNvSpPr>
          <p:nvPr>
            <p:ph type="pic" sz="quarter" idx="16"/>
          </p:nvPr>
        </p:nvSpPr>
        <p:spPr>
          <a:xfrm>
            <a:off x="3714750" y="3562349"/>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
        <p:nvSpPr>
          <p:cNvPr id="30" name="Picture Placeholder 29">
            <a:extLst>
              <a:ext uri="{FF2B5EF4-FFF2-40B4-BE49-F238E27FC236}">
                <a16:creationId xmlns:a16="http://schemas.microsoft.com/office/drawing/2014/main" id="{DFBA5D71-5749-4EEB-8A6F-E461B7B6BB7B}"/>
              </a:ext>
            </a:extLst>
          </p:cNvPr>
          <p:cNvSpPr>
            <a:spLocks noGrp="1"/>
          </p:cNvSpPr>
          <p:nvPr>
            <p:ph type="pic" sz="quarter" idx="17"/>
          </p:nvPr>
        </p:nvSpPr>
        <p:spPr>
          <a:xfrm>
            <a:off x="619125" y="3562349"/>
            <a:ext cx="1666876" cy="1666876"/>
          </a:xfrm>
          <a:custGeom>
            <a:avLst/>
            <a:gdLst>
              <a:gd name="connsiteX0" fmla="*/ 833438 w 1666876"/>
              <a:gd name="connsiteY0" fmla="*/ 0 h 1666876"/>
              <a:gd name="connsiteX1" fmla="*/ 1666876 w 1666876"/>
              <a:gd name="connsiteY1" fmla="*/ 833438 h 1666876"/>
              <a:gd name="connsiteX2" fmla="*/ 833438 w 1666876"/>
              <a:gd name="connsiteY2" fmla="*/ 1666876 h 1666876"/>
              <a:gd name="connsiteX3" fmla="*/ 0 w 1666876"/>
              <a:gd name="connsiteY3" fmla="*/ 833438 h 1666876"/>
              <a:gd name="connsiteX4" fmla="*/ 833438 w 1666876"/>
              <a:gd name="connsiteY4" fmla="*/ 0 h 16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876" h="1666876">
                <a:moveTo>
                  <a:pt x="833438" y="0"/>
                </a:moveTo>
                <a:cubicBezTo>
                  <a:pt x="1293733" y="0"/>
                  <a:pt x="1666876" y="373143"/>
                  <a:pt x="1666876" y="833438"/>
                </a:cubicBezTo>
                <a:cubicBezTo>
                  <a:pt x="1666876" y="1293733"/>
                  <a:pt x="1293733" y="1666876"/>
                  <a:pt x="833438" y="1666876"/>
                </a:cubicBezTo>
                <a:cubicBezTo>
                  <a:pt x="373143" y="1666876"/>
                  <a:pt x="0" y="1293733"/>
                  <a:pt x="0" y="833438"/>
                </a:cubicBezTo>
                <a:cubicBezTo>
                  <a:pt x="0" y="373143"/>
                  <a:pt x="373143" y="0"/>
                  <a:pt x="833438" y="0"/>
                </a:cubicBez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345336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Tree>
    <p:extLst>
      <p:ext uri="{BB962C8B-B14F-4D97-AF65-F5344CB8AC3E}">
        <p14:creationId xmlns:p14="http://schemas.microsoft.com/office/powerpoint/2010/main" val="333252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6_Full Image without Header &amp; Foot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E19A032-15EA-48DA-B22A-494E8C501736}"/>
              </a:ext>
            </a:extLst>
          </p:cNvPr>
          <p:cNvSpPr>
            <a:spLocks noGrp="1"/>
          </p:cNvSpPr>
          <p:nvPr>
            <p:ph type="pic" sz="quarter" idx="10"/>
          </p:nvPr>
        </p:nvSpPr>
        <p:spPr>
          <a:xfrm>
            <a:off x="619124" y="2200287"/>
            <a:ext cx="5476876" cy="4038585"/>
          </a:xfrm>
          <a:custGeom>
            <a:avLst/>
            <a:gdLst>
              <a:gd name="connsiteX0" fmla="*/ 0 w 5476876"/>
              <a:gd name="connsiteY0" fmla="*/ 0 h 4038585"/>
              <a:gd name="connsiteX1" fmla="*/ 5476876 w 5476876"/>
              <a:gd name="connsiteY1" fmla="*/ 0 h 4038585"/>
              <a:gd name="connsiteX2" fmla="*/ 5476876 w 5476876"/>
              <a:gd name="connsiteY2" fmla="*/ 4038585 h 4038585"/>
              <a:gd name="connsiteX3" fmla="*/ 0 w 5476876"/>
              <a:gd name="connsiteY3" fmla="*/ 4038585 h 4038585"/>
            </a:gdLst>
            <a:ahLst/>
            <a:cxnLst>
              <a:cxn ang="0">
                <a:pos x="connsiteX0" y="connsiteY0"/>
              </a:cxn>
              <a:cxn ang="0">
                <a:pos x="connsiteX1" y="connsiteY1"/>
              </a:cxn>
              <a:cxn ang="0">
                <a:pos x="connsiteX2" y="connsiteY2"/>
              </a:cxn>
              <a:cxn ang="0">
                <a:pos x="connsiteX3" y="connsiteY3"/>
              </a:cxn>
            </a:cxnLst>
            <a:rect l="l" t="t" r="r" b="b"/>
            <a:pathLst>
              <a:path w="5476876" h="4038585">
                <a:moveTo>
                  <a:pt x="0" y="0"/>
                </a:moveTo>
                <a:lnTo>
                  <a:pt x="5476876" y="0"/>
                </a:lnTo>
                <a:lnTo>
                  <a:pt x="5476876" y="4038585"/>
                </a:lnTo>
                <a:lnTo>
                  <a:pt x="0" y="4038585"/>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101B7773-6947-124C-B7C5-6F4794EC4966}"/>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8881814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C43BE73-9F53-4B62-873C-CE7ADCBA46CE}"/>
              </a:ext>
            </a:extLst>
          </p:cNvPr>
          <p:cNvSpPr>
            <a:spLocks noGrp="1"/>
          </p:cNvSpPr>
          <p:nvPr>
            <p:ph type="pic" sz="quarter" idx="10"/>
          </p:nvPr>
        </p:nvSpPr>
        <p:spPr>
          <a:xfrm>
            <a:off x="619124" y="1973953"/>
            <a:ext cx="4562475" cy="4264922"/>
          </a:xfrm>
          <a:custGeom>
            <a:avLst/>
            <a:gdLst>
              <a:gd name="connsiteX0" fmla="*/ 0 w 4562475"/>
              <a:gd name="connsiteY0" fmla="*/ 0 h 4264922"/>
              <a:gd name="connsiteX1" fmla="*/ 4562475 w 4562475"/>
              <a:gd name="connsiteY1" fmla="*/ 0 h 4264922"/>
              <a:gd name="connsiteX2" fmla="*/ 4562475 w 4562475"/>
              <a:gd name="connsiteY2" fmla="*/ 4264922 h 4264922"/>
              <a:gd name="connsiteX3" fmla="*/ 0 w 4562475"/>
              <a:gd name="connsiteY3" fmla="*/ 4264922 h 4264922"/>
            </a:gdLst>
            <a:ahLst/>
            <a:cxnLst>
              <a:cxn ang="0">
                <a:pos x="connsiteX0" y="connsiteY0"/>
              </a:cxn>
              <a:cxn ang="0">
                <a:pos x="connsiteX1" y="connsiteY1"/>
              </a:cxn>
              <a:cxn ang="0">
                <a:pos x="connsiteX2" y="connsiteY2"/>
              </a:cxn>
              <a:cxn ang="0">
                <a:pos x="connsiteX3" y="connsiteY3"/>
              </a:cxn>
            </a:cxnLst>
            <a:rect l="l" t="t" r="r" b="b"/>
            <a:pathLst>
              <a:path w="4562475" h="4264922">
                <a:moveTo>
                  <a:pt x="0" y="0"/>
                </a:moveTo>
                <a:lnTo>
                  <a:pt x="4562475" y="0"/>
                </a:lnTo>
                <a:lnTo>
                  <a:pt x="4562475" y="4264922"/>
                </a:lnTo>
                <a:lnTo>
                  <a:pt x="0" y="4264922"/>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A1B47A85-BDE8-DE4D-A014-AD13617FDDA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987943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6_Full Image without Header &amp; Foot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590ED9E-F513-4BB0-ABA7-F6DADC6C05C1}"/>
              </a:ext>
            </a:extLst>
          </p:cNvPr>
          <p:cNvSpPr>
            <a:spLocks noGrp="1"/>
          </p:cNvSpPr>
          <p:nvPr>
            <p:ph type="pic" sz="quarter" idx="11"/>
          </p:nvPr>
        </p:nvSpPr>
        <p:spPr>
          <a:xfrm>
            <a:off x="2942256" y="3925614"/>
            <a:ext cx="2024602" cy="2095675"/>
          </a:xfrm>
          <a:custGeom>
            <a:avLst/>
            <a:gdLst>
              <a:gd name="connsiteX0" fmla="*/ 0 w 2024602"/>
              <a:gd name="connsiteY0" fmla="*/ 0 h 2095675"/>
              <a:gd name="connsiteX1" fmla="*/ 2024602 w 2024602"/>
              <a:gd name="connsiteY1" fmla="*/ 0 h 2095675"/>
              <a:gd name="connsiteX2" fmla="*/ 2024602 w 2024602"/>
              <a:gd name="connsiteY2" fmla="*/ 2095675 h 2095675"/>
              <a:gd name="connsiteX3" fmla="*/ 0 w 2024602"/>
              <a:gd name="connsiteY3" fmla="*/ 2095675 h 2095675"/>
            </a:gdLst>
            <a:ahLst/>
            <a:cxnLst>
              <a:cxn ang="0">
                <a:pos x="connsiteX0" y="connsiteY0"/>
              </a:cxn>
              <a:cxn ang="0">
                <a:pos x="connsiteX1" y="connsiteY1"/>
              </a:cxn>
              <a:cxn ang="0">
                <a:pos x="connsiteX2" y="connsiteY2"/>
              </a:cxn>
              <a:cxn ang="0">
                <a:pos x="connsiteX3" y="connsiteY3"/>
              </a:cxn>
            </a:cxnLst>
            <a:rect l="l" t="t" r="r" b="b"/>
            <a:pathLst>
              <a:path w="2024602" h="2095675">
                <a:moveTo>
                  <a:pt x="0" y="0"/>
                </a:moveTo>
                <a:lnTo>
                  <a:pt x="2024602" y="0"/>
                </a:lnTo>
                <a:lnTo>
                  <a:pt x="2024602" y="2095675"/>
                </a:lnTo>
                <a:lnTo>
                  <a:pt x="0" y="2095675"/>
                </a:lnTo>
                <a:close/>
              </a:path>
            </a:pathLst>
          </a:custGeom>
        </p:spPr>
        <p:txBody>
          <a:bodyPr wrap="square">
            <a:noAutofit/>
          </a:bodyPr>
          <a:lstStyle/>
          <a:p>
            <a:r>
              <a:rPr lang="en-US"/>
              <a:t>Click icon to add picture</a:t>
            </a:r>
          </a:p>
        </p:txBody>
      </p:sp>
      <p:sp>
        <p:nvSpPr>
          <p:cNvPr id="16" name="Picture Placeholder 15">
            <a:extLst>
              <a:ext uri="{FF2B5EF4-FFF2-40B4-BE49-F238E27FC236}">
                <a16:creationId xmlns:a16="http://schemas.microsoft.com/office/drawing/2014/main" id="{B5321C42-1E57-4878-8867-9D937C7B301B}"/>
              </a:ext>
            </a:extLst>
          </p:cNvPr>
          <p:cNvSpPr>
            <a:spLocks noGrp="1"/>
          </p:cNvSpPr>
          <p:nvPr>
            <p:ph type="pic" sz="quarter" idx="12"/>
          </p:nvPr>
        </p:nvSpPr>
        <p:spPr>
          <a:xfrm>
            <a:off x="5082111" y="1791521"/>
            <a:ext cx="2024602" cy="2016919"/>
          </a:xfrm>
          <a:custGeom>
            <a:avLst/>
            <a:gdLst>
              <a:gd name="connsiteX0" fmla="*/ 0 w 2024602"/>
              <a:gd name="connsiteY0" fmla="*/ 0 h 2016919"/>
              <a:gd name="connsiteX1" fmla="*/ 2024602 w 2024602"/>
              <a:gd name="connsiteY1" fmla="*/ 0 h 2016919"/>
              <a:gd name="connsiteX2" fmla="*/ 2024602 w 2024602"/>
              <a:gd name="connsiteY2" fmla="*/ 2016919 h 2016919"/>
              <a:gd name="connsiteX3" fmla="*/ 0 w 2024602"/>
              <a:gd name="connsiteY3" fmla="*/ 2016919 h 2016919"/>
            </a:gdLst>
            <a:ahLst/>
            <a:cxnLst>
              <a:cxn ang="0">
                <a:pos x="connsiteX0" y="connsiteY0"/>
              </a:cxn>
              <a:cxn ang="0">
                <a:pos x="connsiteX1" y="connsiteY1"/>
              </a:cxn>
              <a:cxn ang="0">
                <a:pos x="connsiteX2" y="connsiteY2"/>
              </a:cxn>
              <a:cxn ang="0">
                <a:pos x="connsiteX3" y="connsiteY3"/>
              </a:cxn>
            </a:cxnLst>
            <a:rect l="l" t="t" r="r" b="b"/>
            <a:pathLst>
              <a:path w="2024602" h="2016919">
                <a:moveTo>
                  <a:pt x="0" y="0"/>
                </a:moveTo>
                <a:lnTo>
                  <a:pt x="2024602" y="0"/>
                </a:lnTo>
                <a:lnTo>
                  <a:pt x="2024602" y="2016919"/>
                </a:lnTo>
                <a:lnTo>
                  <a:pt x="0" y="2016919"/>
                </a:lnTo>
                <a:close/>
              </a:path>
            </a:pathLst>
          </a:custGeom>
        </p:spPr>
        <p:txBody>
          <a:bodyPr wrap="square">
            <a:noAutofit/>
          </a:bodyPr>
          <a:lstStyle/>
          <a:p>
            <a:r>
              <a:rPr lang="en-US"/>
              <a:t>Click icon to add picture</a:t>
            </a:r>
          </a:p>
        </p:txBody>
      </p:sp>
      <p:sp>
        <p:nvSpPr>
          <p:cNvPr id="17" name="Picture Placeholder 16">
            <a:extLst>
              <a:ext uri="{FF2B5EF4-FFF2-40B4-BE49-F238E27FC236}">
                <a16:creationId xmlns:a16="http://schemas.microsoft.com/office/drawing/2014/main" id="{2A49B1FE-FCDD-4669-AED4-C0B490494BDC}"/>
              </a:ext>
            </a:extLst>
          </p:cNvPr>
          <p:cNvSpPr>
            <a:spLocks noGrp="1"/>
          </p:cNvSpPr>
          <p:nvPr>
            <p:ph type="pic" sz="quarter" idx="13"/>
          </p:nvPr>
        </p:nvSpPr>
        <p:spPr>
          <a:xfrm>
            <a:off x="7221966" y="3925614"/>
            <a:ext cx="2024602" cy="2095675"/>
          </a:xfrm>
          <a:custGeom>
            <a:avLst/>
            <a:gdLst>
              <a:gd name="connsiteX0" fmla="*/ 0 w 2024602"/>
              <a:gd name="connsiteY0" fmla="*/ 0 h 2095675"/>
              <a:gd name="connsiteX1" fmla="*/ 2024602 w 2024602"/>
              <a:gd name="connsiteY1" fmla="*/ 0 h 2095675"/>
              <a:gd name="connsiteX2" fmla="*/ 2024602 w 2024602"/>
              <a:gd name="connsiteY2" fmla="*/ 2095675 h 2095675"/>
              <a:gd name="connsiteX3" fmla="*/ 0 w 2024602"/>
              <a:gd name="connsiteY3" fmla="*/ 2095675 h 2095675"/>
            </a:gdLst>
            <a:ahLst/>
            <a:cxnLst>
              <a:cxn ang="0">
                <a:pos x="connsiteX0" y="connsiteY0"/>
              </a:cxn>
              <a:cxn ang="0">
                <a:pos x="connsiteX1" y="connsiteY1"/>
              </a:cxn>
              <a:cxn ang="0">
                <a:pos x="connsiteX2" y="connsiteY2"/>
              </a:cxn>
              <a:cxn ang="0">
                <a:pos x="connsiteX3" y="connsiteY3"/>
              </a:cxn>
            </a:cxnLst>
            <a:rect l="l" t="t" r="r" b="b"/>
            <a:pathLst>
              <a:path w="2024602" h="2095675">
                <a:moveTo>
                  <a:pt x="0" y="0"/>
                </a:moveTo>
                <a:lnTo>
                  <a:pt x="2024602" y="0"/>
                </a:lnTo>
                <a:lnTo>
                  <a:pt x="2024602" y="2095675"/>
                </a:lnTo>
                <a:lnTo>
                  <a:pt x="0" y="2095675"/>
                </a:lnTo>
                <a:close/>
              </a:path>
            </a:pathLst>
          </a:custGeom>
        </p:spPr>
        <p:txBody>
          <a:bodyPr wrap="square">
            <a:noAutofit/>
          </a:bodyPr>
          <a:lstStyle/>
          <a:p>
            <a:r>
              <a:rPr lang="en-US"/>
              <a:t>Click icon to add picture</a:t>
            </a:r>
          </a:p>
        </p:txBody>
      </p:sp>
      <p:sp>
        <p:nvSpPr>
          <p:cNvPr id="18" name="Picture Placeholder 17">
            <a:extLst>
              <a:ext uri="{FF2B5EF4-FFF2-40B4-BE49-F238E27FC236}">
                <a16:creationId xmlns:a16="http://schemas.microsoft.com/office/drawing/2014/main" id="{C53B1CA2-FE3D-462D-8B8E-DF71FE3333C3}"/>
              </a:ext>
            </a:extLst>
          </p:cNvPr>
          <p:cNvSpPr>
            <a:spLocks noGrp="1"/>
          </p:cNvSpPr>
          <p:nvPr>
            <p:ph type="pic" sz="quarter" idx="14"/>
          </p:nvPr>
        </p:nvSpPr>
        <p:spPr>
          <a:xfrm>
            <a:off x="9361821" y="1791521"/>
            <a:ext cx="2082229" cy="2016919"/>
          </a:xfrm>
          <a:custGeom>
            <a:avLst/>
            <a:gdLst>
              <a:gd name="connsiteX0" fmla="*/ 0 w 2082229"/>
              <a:gd name="connsiteY0" fmla="*/ 0 h 2016919"/>
              <a:gd name="connsiteX1" fmla="*/ 2082229 w 2082229"/>
              <a:gd name="connsiteY1" fmla="*/ 0 h 2016919"/>
              <a:gd name="connsiteX2" fmla="*/ 2082229 w 2082229"/>
              <a:gd name="connsiteY2" fmla="*/ 2016919 h 2016919"/>
              <a:gd name="connsiteX3" fmla="*/ 0 w 2082229"/>
              <a:gd name="connsiteY3" fmla="*/ 2016919 h 2016919"/>
            </a:gdLst>
            <a:ahLst/>
            <a:cxnLst>
              <a:cxn ang="0">
                <a:pos x="connsiteX0" y="connsiteY0"/>
              </a:cxn>
              <a:cxn ang="0">
                <a:pos x="connsiteX1" y="connsiteY1"/>
              </a:cxn>
              <a:cxn ang="0">
                <a:pos x="connsiteX2" y="connsiteY2"/>
              </a:cxn>
              <a:cxn ang="0">
                <a:pos x="connsiteX3" y="connsiteY3"/>
              </a:cxn>
            </a:cxnLst>
            <a:rect l="l" t="t" r="r" b="b"/>
            <a:pathLst>
              <a:path w="2082229" h="2016919">
                <a:moveTo>
                  <a:pt x="0" y="0"/>
                </a:moveTo>
                <a:lnTo>
                  <a:pt x="2082229" y="0"/>
                </a:lnTo>
                <a:lnTo>
                  <a:pt x="2082229" y="2016919"/>
                </a:lnTo>
                <a:lnTo>
                  <a:pt x="0" y="2016919"/>
                </a:lnTo>
                <a:close/>
              </a:path>
            </a:pathLst>
          </a:custGeom>
        </p:spPr>
        <p:txBody>
          <a:bodyPr wrap="square">
            <a:noAutofit/>
          </a:bodyPr>
          <a:lstStyle/>
          <a:p>
            <a:r>
              <a:rPr lang="en-US"/>
              <a:t>Click icon to add picture</a:t>
            </a:r>
          </a:p>
        </p:txBody>
      </p:sp>
      <p:sp>
        <p:nvSpPr>
          <p:cNvPr id="14" name="Picture Placeholder 13">
            <a:extLst>
              <a:ext uri="{FF2B5EF4-FFF2-40B4-BE49-F238E27FC236}">
                <a16:creationId xmlns:a16="http://schemas.microsoft.com/office/drawing/2014/main" id="{1EFF17E7-58C9-4A7B-A1D6-88AEB51A348F}"/>
              </a:ext>
            </a:extLst>
          </p:cNvPr>
          <p:cNvSpPr>
            <a:spLocks noGrp="1"/>
          </p:cNvSpPr>
          <p:nvPr>
            <p:ph type="pic" sz="quarter" idx="10"/>
          </p:nvPr>
        </p:nvSpPr>
        <p:spPr>
          <a:xfrm>
            <a:off x="744776" y="1791521"/>
            <a:ext cx="2082229" cy="2016919"/>
          </a:xfrm>
          <a:custGeom>
            <a:avLst/>
            <a:gdLst>
              <a:gd name="connsiteX0" fmla="*/ 0 w 2082229"/>
              <a:gd name="connsiteY0" fmla="*/ 0 h 2016919"/>
              <a:gd name="connsiteX1" fmla="*/ 2082229 w 2082229"/>
              <a:gd name="connsiteY1" fmla="*/ 0 h 2016919"/>
              <a:gd name="connsiteX2" fmla="*/ 2082229 w 2082229"/>
              <a:gd name="connsiteY2" fmla="*/ 2016919 h 2016919"/>
              <a:gd name="connsiteX3" fmla="*/ 0 w 2082229"/>
              <a:gd name="connsiteY3" fmla="*/ 2016919 h 2016919"/>
            </a:gdLst>
            <a:ahLst/>
            <a:cxnLst>
              <a:cxn ang="0">
                <a:pos x="connsiteX0" y="connsiteY0"/>
              </a:cxn>
              <a:cxn ang="0">
                <a:pos x="connsiteX1" y="connsiteY1"/>
              </a:cxn>
              <a:cxn ang="0">
                <a:pos x="connsiteX2" y="connsiteY2"/>
              </a:cxn>
              <a:cxn ang="0">
                <a:pos x="connsiteX3" y="connsiteY3"/>
              </a:cxn>
            </a:cxnLst>
            <a:rect l="l" t="t" r="r" b="b"/>
            <a:pathLst>
              <a:path w="2082229" h="2016919">
                <a:moveTo>
                  <a:pt x="0" y="0"/>
                </a:moveTo>
                <a:lnTo>
                  <a:pt x="2082229" y="0"/>
                </a:lnTo>
                <a:lnTo>
                  <a:pt x="2082229" y="2016919"/>
                </a:lnTo>
                <a:lnTo>
                  <a:pt x="0" y="2016919"/>
                </a:lnTo>
                <a:close/>
              </a:path>
            </a:pathLst>
          </a:custGeom>
        </p:spPr>
        <p:txBody>
          <a:bodyPr wrap="square">
            <a:noAutofit/>
          </a:bodyPr>
          <a:lstStyle/>
          <a:p>
            <a:r>
              <a:rPr lang="en-US"/>
              <a:t>Click icon to add picture</a:t>
            </a:r>
          </a:p>
        </p:txBody>
      </p:sp>
      <p:sp>
        <p:nvSpPr>
          <p:cNvPr id="8" name="Title 6">
            <a:extLst>
              <a:ext uri="{FF2B5EF4-FFF2-40B4-BE49-F238E27FC236}">
                <a16:creationId xmlns:a16="http://schemas.microsoft.com/office/drawing/2014/main" id="{14070161-133D-0045-8D97-7AD5AFD057A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996204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0_Full Image without Header &amp; Footer">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61E30BF9-D654-4E9E-AA36-DA70B53CAC08}"/>
              </a:ext>
            </a:extLst>
          </p:cNvPr>
          <p:cNvSpPr>
            <a:spLocks noGrp="1"/>
          </p:cNvSpPr>
          <p:nvPr>
            <p:ph type="pic" sz="quarter" idx="18" hasCustomPrompt="1"/>
          </p:nvPr>
        </p:nvSpPr>
        <p:spPr>
          <a:xfrm>
            <a:off x="6841422" y="2984390"/>
            <a:ext cx="1666780" cy="2891990"/>
          </a:xfrm>
          <a:custGeom>
            <a:avLst/>
            <a:gdLst>
              <a:gd name="connsiteX0" fmla="*/ 0 w 1666780"/>
              <a:gd name="connsiteY0" fmla="*/ 0 h 2891990"/>
              <a:gd name="connsiteX1" fmla="*/ 1666780 w 1666780"/>
              <a:gd name="connsiteY1" fmla="*/ 0 h 2891990"/>
              <a:gd name="connsiteX2" fmla="*/ 1666780 w 1666780"/>
              <a:gd name="connsiteY2" fmla="*/ 2891990 h 2891990"/>
              <a:gd name="connsiteX3" fmla="*/ 0 w 1666780"/>
              <a:gd name="connsiteY3" fmla="*/ 2891990 h 2891990"/>
            </a:gdLst>
            <a:ahLst/>
            <a:cxnLst>
              <a:cxn ang="0">
                <a:pos x="connsiteX0" y="connsiteY0"/>
              </a:cxn>
              <a:cxn ang="0">
                <a:pos x="connsiteX1" y="connsiteY1"/>
              </a:cxn>
              <a:cxn ang="0">
                <a:pos x="connsiteX2" y="connsiteY2"/>
              </a:cxn>
              <a:cxn ang="0">
                <a:pos x="connsiteX3" y="connsiteY3"/>
              </a:cxn>
            </a:cxnLst>
            <a:rect l="l" t="t" r="r" b="b"/>
            <a:pathLst>
              <a:path w="1666780" h="2891990">
                <a:moveTo>
                  <a:pt x="0" y="0"/>
                </a:moveTo>
                <a:lnTo>
                  <a:pt x="1666780" y="0"/>
                </a:lnTo>
                <a:lnTo>
                  <a:pt x="1666780" y="2891990"/>
                </a:lnTo>
                <a:lnTo>
                  <a:pt x="0" y="2891990"/>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9" name="Picture Placeholder 4">
            <a:extLst>
              <a:ext uri="{FF2B5EF4-FFF2-40B4-BE49-F238E27FC236}">
                <a16:creationId xmlns:a16="http://schemas.microsoft.com/office/drawing/2014/main" id="{7C21CC15-4908-482C-8EC1-ACAEB785E118}"/>
              </a:ext>
            </a:extLst>
          </p:cNvPr>
          <p:cNvSpPr>
            <a:spLocks noGrp="1"/>
          </p:cNvSpPr>
          <p:nvPr>
            <p:ph type="pic" sz="quarter" idx="17" hasCustomPrompt="1"/>
          </p:nvPr>
        </p:nvSpPr>
        <p:spPr>
          <a:xfrm>
            <a:off x="3683795" y="2984390"/>
            <a:ext cx="1666780" cy="2891990"/>
          </a:xfrm>
          <a:custGeom>
            <a:avLst/>
            <a:gdLst>
              <a:gd name="connsiteX0" fmla="*/ 0 w 1666780"/>
              <a:gd name="connsiteY0" fmla="*/ 0 h 2891990"/>
              <a:gd name="connsiteX1" fmla="*/ 1666780 w 1666780"/>
              <a:gd name="connsiteY1" fmla="*/ 0 h 2891990"/>
              <a:gd name="connsiteX2" fmla="*/ 1666780 w 1666780"/>
              <a:gd name="connsiteY2" fmla="*/ 2891990 h 2891990"/>
              <a:gd name="connsiteX3" fmla="*/ 0 w 1666780"/>
              <a:gd name="connsiteY3" fmla="*/ 2891990 h 2891990"/>
            </a:gdLst>
            <a:ahLst/>
            <a:cxnLst>
              <a:cxn ang="0">
                <a:pos x="connsiteX0" y="connsiteY0"/>
              </a:cxn>
              <a:cxn ang="0">
                <a:pos x="connsiteX1" y="connsiteY1"/>
              </a:cxn>
              <a:cxn ang="0">
                <a:pos x="connsiteX2" y="connsiteY2"/>
              </a:cxn>
              <a:cxn ang="0">
                <a:pos x="connsiteX3" y="connsiteY3"/>
              </a:cxn>
            </a:cxnLst>
            <a:rect l="l" t="t" r="r" b="b"/>
            <a:pathLst>
              <a:path w="1666780" h="2891990">
                <a:moveTo>
                  <a:pt x="0" y="0"/>
                </a:moveTo>
                <a:lnTo>
                  <a:pt x="1666780" y="0"/>
                </a:lnTo>
                <a:lnTo>
                  <a:pt x="1666780" y="2891990"/>
                </a:lnTo>
                <a:lnTo>
                  <a:pt x="0" y="2891990"/>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5" name="Title 6">
            <a:extLst>
              <a:ext uri="{FF2B5EF4-FFF2-40B4-BE49-F238E27FC236}">
                <a16:creationId xmlns:a16="http://schemas.microsoft.com/office/drawing/2014/main" id="{D66D9BDC-CAF5-D848-AEAB-33F0C82C676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5890836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2_Full Image without Header &amp; Footer">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9902ECD-46F0-411B-AE8B-5F371BF9D18E}"/>
              </a:ext>
            </a:extLst>
          </p:cNvPr>
          <p:cNvSpPr>
            <a:spLocks noGrp="1"/>
          </p:cNvSpPr>
          <p:nvPr>
            <p:ph type="pic" sz="quarter" idx="19" hasCustomPrompt="1"/>
          </p:nvPr>
        </p:nvSpPr>
        <p:spPr>
          <a:xfrm>
            <a:off x="4054321" y="2762225"/>
            <a:ext cx="4100338" cy="2567043"/>
          </a:xfrm>
          <a:custGeom>
            <a:avLst/>
            <a:gdLst>
              <a:gd name="connsiteX0" fmla="*/ 0 w 4100338"/>
              <a:gd name="connsiteY0" fmla="*/ 0 h 2567043"/>
              <a:gd name="connsiteX1" fmla="*/ 4100338 w 4100338"/>
              <a:gd name="connsiteY1" fmla="*/ 0 h 2567043"/>
              <a:gd name="connsiteX2" fmla="*/ 4100338 w 4100338"/>
              <a:gd name="connsiteY2" fmla="*/ 2567043 h 2567043"/>
              <a:gd name="connsiteX3" fmla="*/ 0 w 4100338"/>
              <a:gd name="connsiteY3" fmla="*/ 2567043 h 2567043"/>
            </a:gdLst>
            <a:ahLst/>
            <a:cxnLst>
              <a:cxn ang="0">
                <a:pos x="connsiteX0" y="connsiteY0"/>
              </a:cxn>
              <a:cxn ang="0">
                <a:pos x="connsiteX1" y="connsiteY1"/>
              </a:cxn>
              <a:cxn ang="0">
                <a:pos x="connsiteX2" y="connsiteY2"/>
              </a:cxn>
              <a:cxn ang="0">
                <a:pos x="connsiteX3" y="connsiteY3"/>
              </a:cxn>
            </a:cxnLst>
            <a:rect l="l" t="t" r="r" b="b"/>
            <a:pathLst>
              <a:path w="4100338" h="2567043">
                <a:moveTo>
                  <a:pt x="0" y="0"/>
                </a:moveTo>
                <a:lnTo>
                  <a:pt x="4100338" y="0"/>
                </a:lnTo>
                <a:lnTo>
                  <a:pt x="4100338" y="2567043"/>
                </a:lnTo>
                <a:lnTo>
                  <a:pt x="0" y="2567043"/>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4" name="Title 6">
            <a:extLst>
              <a:ext uri="{FF2B5EF4-FFF2-40B4-BE49-F238E27FC236}">
                <a16:creationId xmlns:a16="http://schemas.microsoft.com/office/drawing/2014/main" id="{2B48C930-734C-024C-B253-F3E1BE5F29B8}"/>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316980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3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4743450" y="2317750"/>
            <a:ext cx="2706688" cy="3632200"/>
          </a:xfrm>
          <a:prstGeom prst="rect">
            <a:avLst/>
          </a:prstGeom>
        </p:spPr>
        <p:txBody>
          <a:bodyPr/>
          <a:lstStyle/>
          <a:p>
            <a:r>
              <a:rPr lang="en-US"/>
              <a:t>Click icon to add picture</a:t>
            </a:r>
          </a:p>
        </p:txBody>
      </p:sp>
      <p:sp>
        <p:nvSpPr>
          <p:cNvPr id="4" name="Title 6">
            <a:extLst>
              <a:ext uri="{FF2B5EF4-FFF2-40B4-BE49-F238E27FC236}">
                <a16:creationId xmlns:a16="http://schemas.microsoft.com/office/drawing/2014/main" id="{EBBC2210-884C-B54F-BF14-1259F1B9B14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4261449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4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061981" y="2185894"/>
            <a:ext cx="2068659" cy="3620572"/>
          </a:xfrm>
          <a:prstGeom prst="rect">
            <a:avLst/>
          </a:prstGeom>
        </p:spPr>
        <p:txBody>
          <a:bodyPr/>
          <a:lstStyle/>
          <a:p>
            <a:r>
              <a:rPr lang="en-US"/>
              <a:t>Click icon to add picture</a:t>
            </a:r>
          </a:p>
        </p:txBody>
      </p:sp>
      <p:sp>
        <p:nvSpPr>
          <p:cNvPr id="4" name="Title 6">
            <a:extLst>
              <a:ext uri="{FF2B5EF4-FFF2-40B4-BE49-F238E27FC236}">
                <a16:creationId xmlns:a16="http://schemas.microsoft.com/office/drawing/2014/main" id="{0A3B066A-2601-8043-BC6D-39F189765543}"/>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772379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6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061981" y="2185894"/>
            <a:ext cx="2068659" cy="3620572"/>
          </a:xfrm>
          <a:prstGeom prst="rect">
            <a:avLst/>
          </a:prstGeom>
        </p:spPr>
        <p:txBody>
          <a:bodyPr/>
          <a:lstStyle/>
          <a:p>
            <a:r>
              <a:rPr lang="en-US"/>
              <a:t>Click icon to add picture</a:t>
            </a:r>
          </a:p>
        </p:txBody>
      </p:sp>
      <p:sp>
        <p:nvSpPr>
          <p:cNvPr id="7" name="Picture Placeholder 2">
            <a:extLst>
              <a:ext uri="{FF2B5EF4-FFF2-40B4-BE49-F238E27FC236}">
                <a16:creationId xmlns:a16="http://schemas.microsoft.com/office/drawing/2014/main" id="{DD8E42BE-2361-4D02-90C6-F28DC39E82AE}"/>
              </a:ext>
            </a:extLst>
          </p:cNvPr>
          <p:cNvSpPr>
            <a:spLocks noGrp="1"/>
          </p:cNvSpPr>
          <p:nvPr>
            <p:ph type="pic" sz="quarter" idx="20"/>
          </p:nvPr>
        </p:nvSpPr>
        <p:spPr>
          <a:xfrm>
            <a:off x="7817881" y="2185894"/>
            <a:ext cx="2068659" cy="3620572"/>
          </a:xfrm>
          <a:prstGeom prst="rect">
            <a:avLst/>
          </a:prstGeom>
        </p:spPr>
        <p:txBody>
          <a:bodyPr/>
          <a:lstStyle/>
          <a:p>
            <a:r>
              <a:rPr lang="en-US"/>
              <a:t>Click icon to add picture</a:t>
            </a:r>
          </a:p>
        </p:txBody>
      </p:sp>
      <p:sp>
        <p:nvSpPr>
          <p:cNvPr id="8" name="Picture Placeholder 2">
            <a:extLst>
              <a:ext uri="{FF2B5EF4-FFF2-40B4-BE49-F238E27FC236}">
                <a16:creationId xmlns:a16="http://schemas.microsoft.com/office/drawing/2014/main" id="{7B13BC04-8B28-4389-9734-FC594BBAF0F3}"/>
              </a:ext>
            </a:extLst>
          </p:cNvPr>
          <p:cNvSpPr>
            <a:spLocks noGrp="1"/>
          </p:cNvSpPr>
          <p:nvPr>
            <p:ph type="pic" sz="quarter" idx="21"/>
          </p:nvPr>
        </p:nvSpPr>
        <p:spPr>
          <a:xfrm>
            <a:off x="10345181" y="2185894"/>
            <a:ext cx="2068659" cy="3620572"/>
          </a:xfrm>
          <a:prstGeom prst="rect">
            <a:avLst/>
          </a:prstGeom>
        </p:spPr>
        <p:txBody>
          <a:bodyPr/>
          <a:lstStyle/>
          <a:p>
            <a:r>
              <a:rPr lang="en-US"/>
              <a:t>Click icon to add picture</a:t>
            </a:r>
          </a:p>
        </p:txBody>
      </p:sp>
      <p:sp>
        <p:nvSpPr>
          <p:cNvPr id="6" name="Title 6">
            <a:extLst>
              <a:ext uri="{FF2B5EF4-FFF2-40B4-BE49-F238E27FC236}">
                <a16:creationId xmlns:a16="http://schemas.microsoft.com/office/drawing/2014/main" id="{C5D8CB82-6378-7245-8E8E-F7BA38B7C99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452372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7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272965" y="2185894"/>
            <a:ext cx="2068659" cy="3620572"/>
          </a:xfrm>
          <a:prstGeom prst="rect">
            <a:avLst/>
          </a:prstGeom>
        </p:spPr>
        <p:txBody>
          <a:bodyPr/>
          <a:lstStyle/>
          <a:p>
            <a:r>
              <a:rPr lang="en-US"/>
              <a:t>Click icon to add picture</a:t>
            </a:r>
          </a:p>
        </p:txBody>
      </p:sp>
      <p:sp>
        <p:nvSpPr>
          <p:cNvPr id="7" name="Picture Placeholder 2">
            <a:extLst>
              <a:ext uri="{FF2B5EF4-FFF2-40B4-BE49-F238E27FC236}">
                <a16:creationId xmlns:a16="http://schemas.microsoft.com/office/drawing/2014/main" id="{DD8E42BE-2361-4D02-90C6-F28DC39E82AE}"/>
              </a:ext>
            </a:extLst>
          </p:cNvPr>
          <p:cNvSpPr>
            <a:spLocks noGrp="1"/>
          </p:cNvSpPr>
          <p:nvPr>
            <p:ph type="pic" sz="quarter" idx="20"/>
          </p:nvPr>
        </p:nvSpPr>
        <p:spPr>
          <a:xfrm>
            <a:off x="2482935" y="2185894"/>
            <a:ext cx="2068659" cy="3620572"/>
          </a:xfrm>
          <a:prstGeom prst="rect">
            <a:avLst/>
          </a:prstGeom>
        </p:spPr>
        <p:txBody>
          <a:bodyPr/>
          <a:lstStyle/>
          <a:p>
            <a:r>
              <a:rPr lang="en-US"/>
              <a:t>Click icon to add picture</a:t>
            </a:r>
          </a:p>
        </p:txBody>
      </p:sp>
      <p:sp>
        <p:nvSpPr>
          <p:cNvPr id="5" name="Title 6">
            <a:extLst>
              <a:ext uri="{FF2B5EF4-FFF2-40B4-BE49-F238E27FC236}">
                <a16:creationId xmlns:a16="http://schemas.microsoft.com/office/drawing/2014/main" id="{5705ED9B-459B-AB42-9A5D-A1800BC0FCA7}"/>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261869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5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515279" y="1921604"/>
            <a:ext cx="4399603" cy="2485843"/>
          </a:xfrm>
          <a:prstGeom prst="rect">
            <a:avLst/>
          </a:prstGeom>
        </p:spPr>
        <p:txBody>
          <a:bodyPr/>
          <a:lstStyle/>
          <a:p>
            <a:r>
              <a:rPr lang="en-US"/>
              <a:t>Click icon to add picture</a:t>
            </a:r>
          </a:p>
        </p:txBody>
      </p:sp>
      <p:sp>
        <p:nvSpPr>
          <p:cNvPr id="4" name="Title 6">
            <a:extLst>
              <a:ext uri="{FF2B5EF4-FFF2-40B4-BE49-F238E27FC236}">
                <a16:creationId xmlns:a16="http://schemas.microsoft.com/office/drawing/2014/main" id="{E0237CCF-9A85-B646-85F8-0D1468BD932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295394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9E72-B4DB-429C-3273-42C42772BFC2}"/>
              </a:ext>
            </a:extLst>
          </p:cNvPr>
          <p:cNvSpPr>
            <a:spLocks noGrp="1"/>
          </p:cNvSpPr>
          <p:nvPr>
            <p:ph type="ctrTitle"/>
          </p:nvPr>
        </p:nvSpPr>
        <p:spPr>
          <a:xfrm>
            <a:off x="704203" y="493699"/>
            <a:ext cx="10801350" cy="491725"/>
          </a:xfrm>
        </p:spPr>
        <p:txBody>
          <a:bodyPr anchor="t" anchorCtr="0">
            <a:normAutofit/>
          </a:bodyPr>
          <a:lstStyle>
            <a:lvl1pPr algn="l">
              <a:defRPr sz="2400"/>
            </a:lvl1pPr>
          </a:lstStyle>
          <a:p>
            <a:r>
              <a:rPr lang="en-GB"/>
              <a:t>Click to edit Master title style</a:t>
            </a:r>
            <a:endParaRPr lang="en-US"/>
          </a:p>
        </p:txBody>
      </p:sp>
      <p:sp>
        <p:nvSpPr>
          <p:cNvPr id="3" name="Subtitle 2">
            <a:extLst>
              <a:ext uri="{FF2B5EF4-FFF2-40B4-BE49-F238E27FC236}">
                <a16:creationId xmlns:a16="http://schemas.microsoft.com/office/drawing/2014/main" id="{40725C11-F61C-2A79-542B-536ED034034E}"/>
              </a:ext>
            </a:extLst>
          </p:cNvPr>
          <p:cNvSpPr>
            <a:spLocks noGrp="1"/>
          </p:cNvSpPr>
          <p:nvPr>
            <p:ph type="subTitle" idx="1"/>
          </p:nvPr>
        </p:nvSpPr>
        <p:spPr>
          <a:xfrm>
            <a:off x="704203" y="1031384"/>
            <a:ext cx="10801350" cy="419474"/>
          </a:xfrm>
        </p:spPr>
        <p:txBody>
          <a:bodyPr>
            <a:spAutoFit/>
          </a:bodyPr>
          <a:lstStyle>
            <a:lvl1pPr marL="0" indent="0" algn="l">
              <a:buNone/>
              <a:defRPr sz="1800">
                <a:solidFill>
                  <a:schemeClr val="accent1"/>
                </a:solidFill>
                <a:latin typeface="Montserrat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B4395A-733B-8159-F2F4-7C0FE10FF3AD}"/>
              </a:ext>
            </a:extLst>
          </p:cNvPr>
          <p:cNvSpPr>
            <a:spLocks noGrp="1"/>
          </p:cNvSpPr>
          <p:nvPr>
            <p:ph type="dt" sz="half" idx="10"/>
          </p:nvPr>
        </p:nvSpPr>
        <p:spPr/>
        <p:txBody>
          <a:bodyPr/>
          <a:lstStyle/>
          <a:p>
            <a:fld id="{5C54E914-941B-448E-8970-A0B1C14C2E83}" type="datetimeFigureOut">
              <a:rPr lang="en-US" smtClean="0"/>
              <a:t>7/4/2025</a:t>
            </a:fld>
            <a:endParaRPr lang="en-US"/>
          </a:p>
        </p:txBody>
      </p:sp>
      <p:sp>
        <p:nvSpPr>
          <p:cNvPr id="5" name="Footer Placeholder 4">
            <a:extLst>
              <a:ext uri="{FF2B5EF4-FFF2-40B4-BE49-F238E27FC236}">
                <a16:creationId xmlns:a16="http://schemas.microsoft.com/office/drawing/2014/main" id="{08EB284F-1D8A-ED31-964D-692B260F5B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FCD9F5-4325-6686-A085-875A92D6DAA2}"/>
              </a:ext>
            </a:extLst>
          </p:cNvPr>
          <p:cNvSpPr>
            <a:spLocks noGrp="1"/>
          </p:cNvSpPr>
          <p:nvPr>
            <p:ph type="sldNum" sz="quarter" idx="12"/>
          </p:nvPr>
        </p:nvSpPr>
        <p:spPr/>
        <p:txBody>
          <a:bodyPr/>
          <a:lstStyle/>
          <a:p>
            <a:fld id="{F9BB7E0A-AED7-4676-8517-6F04A504E850}" type="slidenum">
              <a:rPr lang="en-US" smtClean="0"/>
              <a:t>‹#›</a:t>
            </a:fld>
            <a:endParaRPr lang="en-US"/>
          </a:p>
        </p:txBody>
      </p:sp>
      <p:sp>
        <p:nvSpPr>
          <p:cNvPr id="7" name="Text Placeholder 13">
            <a:extLst>
              <a:ext uri="{FF2B5EF4-FFF2-40B4-BE49-F238E27FC236}">
                <a16:creationId xmlns:a16="http://schemas.microsoft.com/office/drawing/2014/main" id="{ABA38BE0-2355-A890-EECF-31D225FD83FE}"/>
              </a:ext>
            </a:extLst>
          </p:cNvPr>
          <p:cNvSpPr>
            <a:spLocks noGrp="1"/>
          </p:cNvSpPr>
          <p:nvPr>
            <p:ph type="body" sz="quarter" idx="19" hasCustomPrompt="1"/>
          </p:nvPr>
        </p:nvSpPr>
        <p:spPr>
          <a:xfrm>
            <a:off x="695325" y="2000816"/>
            <a:ext cx="10810228" cy="4246075"/>
          </a:xfrm>
        </p:spPr>
        <p:txBody>
          <a:bodyPr>
            <a:normAutofit/>
          </a:bodyPr>
          <a:lstStyle>
            <a:lvl1pPr>
              <a:lnSpc>
                <a:spcPct val="150000"/>
              </a:lnSpc>
              <a:defRPr sz="1800" b="0">
                <a:solidFill>
                  <a:schemeClr val="tx1"/>
                </a:solidFill>
              </a:defRPr>
            </a:lvl1pPr>
          </a:lstStyle>
          <a:p>
            <a:pPr lvl="0"/>
            <a:r>
              <a:rPr lang="en-US"/>
              <a:t>Click to add text</a:t>
            </a:r>
          </a:p>
        </p:txBody>
      </p:sp>
    </p:spTree>
    <p:extLst>
      <p:ext uri="{BB962C8B-B14F-4D97-AF65-F5344CB8AC3E}">
        <p14:creationId xmlns:p14="http://schemas.microsoft.com/office/powerpoint/2010/main" val="1425807184"/>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38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5565060" y="2358787"/>
            <a:ext cx="4784394" cy="2994302"/>
          </a:xfrm>
          <a:prstGeom prst="rect">
            <a:avLst/>
          </a:prstGeom>
        </p:spPr>
        <p:txBody>
          <a:bodyPr/>
          <a:lstStyle/>
          <a:p>
            <a:r>
              <a:rPr lang="en-US"/>
              <a:t>Click icon to add picture</a:t>
            </a:r>
          </a:p>
        </p:txBody>
      </p:sp>
      <p:sp>
        <p:nvSpPr>
          <p:cNvPr id="4" name="Title 6">
            <a:extLst>
              <a:ext uri="{FF2B5EF4-FFF2-40B4-BE49-F238E27FC236}">
                <a16:creationId xmlns:a16="http://schemas.microsoft.com/office/drawing/2014/main" id="{11DEBA6D-2A55-CB49-9728-0633BC29D4A3}"/>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303960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9_Full Image without Header &amp;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BC4E8F-52E7-47FC-A05D-1B21C3072148}"/>
              </a:ext>
            </a:extLst>
          </p:cNvPr>
          <p:cNvSpPr>
            <a:spLocks noGrp="1"/>
          </p:cNvSpPr>
          <p:nvPr>
            <p:ph type="pic" sz="quarter" idx="19"/>
          </p:nvPr>
        </p:nvSpPr>
        <p:spPr>
          <a:xfrm>
            <a:off x="6666216" y="2311462"/>
            <a:ext cx="3497778" cy="4715226"/>
          </a:xfrm>
          <a:prstGeom prst="rect">
            <a:avLst/>
          </a:prstGeom>
        </p:spPr>
        <p:txBody>
          <a:bodyPr/>
          <a:lstStyle/>
          <a:p>
            <a:r>
              <a:rPr lang="en-US"/>
              <a:t>Click icon to add picture</a:t>
            </a:r>
          </a:p>
        </p:txBody>
      </p:sp>
      <p:sp>
        <p:nvSpPr>
          <p:cNvPr id="4" name="Title 6">
            <a:extLst>
              <a:ext uri="{FF2B5EF4-FFF2-40B4-BE49-F238E27FC236}">
                <a16:creationId xmlns:a16="http://schemas.microsoft.com/office/drawing/2014/main" id="{B14DCFC8-3806-E04C-974A-0EF74103E9B1}"/>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397340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8_Full Image without Header &amp; Foot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A5CD326-97C2-4933-AF94-0D261C94A38A}"/>
              </a:ext>
            </a:extLst>
          </p:cNvPr>
          <p:cNvSpPr>
            <a:spLocks noGrp="1"/>
          </p:cNvSpPr>
          <p:nvPr>
            <p:ph type="pic" sz="quarter" idx="10"/>
          </p:nvPr>
        </p:nvSpPr>
        <p:spPr>
          <a:xfrm>
            <a:off x="6271148" y="2364151"/>
            <a:ext cx="5304256" cy="3874725"/>
          </a:xfrm>
          <a:custGeom>
            <a:avLst/>
            <a:gdLst>
              <a:gd name="connsiteX0" fmla="*/ 0 w 5304256"/>
              <a:gd name="connsiteY0" fmla="*/ 0 h 3874725"/>
              <a:gd name="connsiteX1" fmla="*/ 5304256 w 5304256"/>
              <a:gd name="connsiteY1" fmla="*/ 0 h 3874725"/>
              <a:gd name="connsiteX2" fmla="*/ 5304256 w 5304256"/>
              <a:gd name="connsiteY2" fmla="*/ 3874725 h 3874725"/>
              <a:gd name="connsiteX3" fmla="*/ 0 w 5304256"/>
              <a:gd name="connsiteY3" fmla="*/ 3874725 h 3874725"/>
            </a:gdLst>
            <a:ahLst/>
            <a:cxnLst>
              <a:cxn ang="0">
                <a:pos x="connsiteX0" y="connsiteY0"/>
              </a:cxn>
              <a:cxn ang="0">
                <a:pos x="connsiteX1" y="connsiteY1"/>
              </a:cxn>
              <a:cxn ang="0">
                <a:pos x="connsiteX2" y="connsiteY2"/>
              </a:cxn>
              <a:cxn ang="0">
                <a:pos x="connsiteX3" y="connsiteY3"/>
              </a:cxn>
            </a:cxnLst>
            <a:rect l="l" t="t" r="r" b="b"/>
            <a:pathLst>
              <a:path w="5304256" h="3874725">
                <a:moveTo>
                  <a:pt x="0" y="0"/>
                </a:moveTo>
                <a:lnTo>
                  <a:pt x="5304256" y="0"/>
                </a:lnTo>
                <a:lnTo>
                  <a:pt x="5304256" y="3874725"/>
                </a:lnTo>
                <a:lnTo>
                  <a:pt x="0" y="3874725"/>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B1D70C17-6192-DF4C-B4F4-028039247305}"/>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5191151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9_Full Image without Header &amp; Foot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A5CD326-97C2-4933-AF94-0D261C94A38A}"/>
              </a:ext>
            </a:extLst>
          </p:cNvPr>
          <p:cNvSpPr>
            <a:spLocks noGrp="1"/>
          </p:cNvSpPr>
          <p:nvPr>
            <p:ph type="pic" sz="quarter" idx="10"/>
          </p:nvPr>
        </p:nvSpPr>
        <p:spPr>
          <a:xfrm>
            <a:off x="635000" y="2364151"/>
            <a:ext cx="5304256" cy="3874725"/>
          </a:xfrm>
          <a:custGeom>
            <a:avLst/>
            <a:gdLst>
              <a:gd name="connsiteX0" fmla="*/ 0 w 5304256"/>
              <a:gd name="connsiteY0" fmla="*/ 0 h 3874725"/>
              <a:gd name="connsiteX1" fmla="*/ 5304256 w 5304256"/>
              <a:gd name="connsiteY1" fmla="*/ 0 h 3874725"/>
              <a:gd name="connsiteX2" fmla="*/ 5304256 w 5304256"/>
              <a:gd name="connsiteY2" fmla="*/ 3874725 h 3874725"/>
              <a:gd name="connsiteX3" fmla="*/ 0 w 5304256"/>
              <a:gd name="connsiteY3" fmla="*/ 3874725 h 3874725"/>
            </a:gdLst>
            <a:ahLst/>
            <a:cxnLst>
              <a:cxn ang="0">
                <a:pos x="connsiteX0" y="connsiteY0"/>
              </a:cxn>
              <a:cxn ang="0">
                <a:pos x="connsiteX1" y="connsiteY1"/>
              </a:cxn>
              <a:cxn ang="0">
                <a:pos x="connsiteX2" y="connsiteY2"/>
              </a:cxn>
              <a:cxn ang="0">
                <a:pos x="connsiteX3" y="connsiteY3"/>
              </a:cxn>
            </a:cxnLst>
            <a:rect l="l" t="t" r="r" b="b"/>
            <a:pathLst>
              <a:path w="5304256" h="3874725">
                <a:moveTo>
                  <a:pt x="0" y="0"/>
                </a:moveTo>
                <a:lnTo>
                  <a:pt x="5304256" y="0"/>
                </a:lnTo>
                <a:lnTo>
                  <a:pt x="5304256" y="3874725"/>
                </a:lnTo>
                <a:lnTo>
                  <a:pt x="0" y="3874725"/>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62F0C13D-04FD-2448-BFD1-64762E5B00DA}"/>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993549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0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B8A4C-A29B-4465-B7AD-C279CEA22AB6}"/>
              </a:ext>
            </a:extLst>
          </p:cNvPr>
          <p:cNvSpPr>
            <a:spLocks noGrp="1"/>
          </p:cNvSpPr>
          <p:nvPr>
            <p:ph type="pic" sz="quarter" idx="10"/>
          </p:nvPr>
        </p:nvSpPr>
        <p:spPr>
          <a:xfrm>
            <a:off x="4341112" y="2420888"/>
            <a:ext cx="3509775" cy="1983075"/>
          </a:xfrm>
          <a:custGeom>
            <a:avLst/>
            <a:gdLst>
              <a:gd name="connsiteX0" fmla="*/ 0 w 3509775"/>
              <a:gd name="connsiteY0" fmla="*/ 0 h 1983075"/>
              <a:gd name="connsiteX1" fmla="*/ 3509775 w 3509775"/>
              <a:gd name="connsiteY1" fmla="*/ 0 h 1983075"/>
              <a:gd name="connsiteX2" fmla="*/ 3509775 w 3509775"/>
              <a:gd name="connsiteY2" fmla="*/ 1983075 h 1983075"/>
              <a:gd name="connsiteX3" fmla="*/ 0 w 3509775"/>
              <a:gd name="connsiteY3" fmla="*/ 1983075 h 1983075"/>
            </a:gdLst>
            <a:ahLst/>
            <a:cxnLst>
              <a:cxn ang="0">
                <a:pos x="connsiteX0" y="connsiteY0"/>
              </a:cxn>
              <a:cxn ang="0">
                <a:pos x="connsiteX1" y="connsiteY1"/>
              </a:cxn>
              <a:cxn ang="0">
                <a:pos x="connsiteX2" y="connsiteY2"/>
              </a:cxn>
              <a:cxn ang="0">
                <a:pos x="connsiteX3" y="connsiteY3"/>
              </a:cxn>
            </a:cxnLst>
            <a:rect l="l" t="t" r="r" b="b"/>
            <a:pathLst>
              <a:path w="3509775" h="1983075">
                <a:moveTo>
                  <a:pt x="0" y="0"/>
                </a:moveTo>
                <a:lnTo>
                  <a:pt x="3509775" y="0"/>
                </a:lnTo>
                <a:lnTo>
                  <a:pt x="3509775" y="1983075"/>
                </a:lnTo>
                <a:lnTo>
                  <a:pt x="0" y="1983075"/>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FDA2C104-C25B-764F-A225-39CD8092D699}"/>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569995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1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FB8A4C-A29B-4465-B7AD-C279CEA22AB6}"/>
              </a:ext>
            </a:extLst>
          </p:cNvPr>
          <p:cNvSpPr>
            <a:spLocks noGrp="1"/>
          </p:cNvSpPr>
          <p:nvPr>
            <p:ph type="pic" sz="quarter" idx="10"/>
          </p:nvPr>
        </p:nvSpPr>
        <p:spPr>
          <a:xfrm>
            <a:off x="-170521" y="2227999"/>
            <a:ext cx="4520149" cy="2553951"/>
          </a:xfrm>
          <a:custGeom>
            <a:avLst/>
            <a:gdLst>
              <a:gd name="connsiteX0" fmla="*/ 0 w 3509775"/>
              <a:gd name="connsiteY0" fmla="*/ 0 h 1983075"/>
              <a:gd name="connsiteX1" fmla="*/ 3509775 w 3509775"/>
              <a:gd name="connsiteY1" fmla="*/ 0 h 1983075"/>
              <a:gd name="connsiteX2" fmla="*/ 3509775 w 3509775"/>
              <a:gd name="connsiteY2" fmla="*/ 1983075 h 1983075"/>
              <a:gd name="connsiteX3" fmla="*/ 0 w 3509775"/>
              <a:gd name="connsiteY3" fmla="*/ 1983075 h 1983075"/>
            </a:gdLst>
            <a:ahLst/>
            <a:cxnLst>
              <a:cxn ang="0">
                <a:pos x="connsiteX0" y="connsiteY0"/>
              </a:cxn>
              <a:cxn ang="0">
                <a:pos x="connsiteX1" y="connsiteY1"/>
              </a:cxn>
              <a:cxn ang="0">
                <a:pos x="connsiteX2" y="connsiteY2"/>
              </a:cxn>
              <a:cxn ang="0">
                <a:pos x="connsiteX3" y="connsiteY3"/>
              </a:cxn>
            </a:cxnLst>
            <a:rect l="l" t="t" r="r" b="b"/>
            <a:pathLst>
              <a:path w="3509775" h="1983075">
                <a:moveTo>
                  <a:pt x="0" y="0"/>
                </a:moveTo>
                <a:lnTo>
                  <a:pt x="3509775" y="0"/>
                </a:lnTo>
                <a:lnTo>
                  <a:pt x="3509775" y="1983075"/>
                </a:lnTo>
                <a:lnTo>
                  <a:pt x="0" y="1983075"/>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C1C78FE3-75F2-4C4C-89AF-8F8C6A65CA5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923805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2_Full Image without Header &amp; Footer">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FAFA5047-AC9C-4EBC-ADEF-8D058B2BE567}"/>
              </a:ext>
            </a:extLst>
          </p:cNvPr>
          <p:cNvSpPr>
            <a:spLocks noGrp="1"/>
          </p:cNvSpPr>
          <p:nvPr>
            <p:ph type="pic" sz="quarter" idx="18" hasCustomPrompt="1"/>
          </p:nvPr>
        </p:nvSpPr>
        <p:spPr>
          <a:xfrm>
            <a:off x="9101470" y="2573917"/>
            <a:ext cx="1746749" cy="3090158"/>
          </a:xfrm>
          <a:custGeom>
            <a:avLst/>
            <a:gdLst>
              <a:gd name="connsiteX0" fmla="*/ 0 w 1746749"/>
              <a:gd name="connsiteY0" fmla="*/ 0 h 3090158"/>
              <a:gd name="connsiteX1" fmla="*/ 1746749 w 1746749"/>
              <a:gd name="connsiteY1" fmla="*/ 0 h 3090158"/>
              <a:gd name="connsiteX2" fmla="*/ 1746749 w 1746749"/>
              <a:gd name="connsiteY2" fmla="*/ 3090158 h 3090158"/>
              <a:gd name="connsiteX3" fmla="*/ 0 w 1746749"/>
              <a:gd name="connsiteY3" fmla="*/ 3090158 h 3090158"/>
            </a:gdLst>
            <a:ahLst/>
            <a:cxnLst>
              <a:cxn ang="0">
                <a:pos x="connsiteX0" y="connsiteY0"/>
              </a:cxn>
              <a:cxn ang="0">
                <a:pos x="connsiteX1" y="connsiteY1"/>
              </a:cxn>
              <a:cxn ang="0">
                <a:pos x="connsiteX2" y="connsiteY2"/>
              </a:cxn>
              <a:cxn ang="0">
                <a:pos x="connsiteX3" y="connsiteY3"/>
              </a:cxn>
            </a:cxnLst>
            <a:rect l="l" t="t" r="r" b="b"/>
            <a:pathLst>
              <a:path w="1746749" h="3090158">
                <a:moveTo>
                  <a:pt x="0" y="0"/>
                </a:moveTo>
                <a:lnTo>
                  <a:pt x="1746749" y="0"/>
                </a:lnTo>
                <a:lnTo>
                  <a:pt x="1746749" y="3090158"/>
                </a:lnTo>
                <a:lnTo>
                  <a:pt x="0" y="3090158"/>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9" name="Picture Placeholder 5">
            <a:extLst>
              <a:ext uri="{FF2B5EF4-FFF2-40B4-BE49-F238E27FC236}">
                <a16:creationId xmlns:a16="http://schemas.microsoft.com/office/drawing/2014/main" id="{2A1ABE07-FC8E-48A8-89E5-8A5539866E02}"/>
              </a:ext>
            </a:extLst>
          </p:cNvPr>
          <p:cNvSpPr>
            <a:spLocks noGrp="1"/>
          </p:cNvSpPr>
          <p:nvPr>
            <p:ph type="pic" sz="quarter" idx="17" hasCustomPrompt="1"/>
          </p:nvPr>
        </p:nvSpPr>
        <p:spPr>
          <a:xfrm>
            <a:off x="5715737" y="2573917"/>
            <a:ext cx="1746749" cy="3090158"/>
          </a:xfrm>
          <a:custGeom>
            <a:avLst/>
            <a:gdLst>
              <a:gd name="connsiteX0" fmla="*/ 0 w 1746749"/>
              <a:gd name="connsiteY0" fmla="*/ 0 h 3090158"/>
              <a:gd name="connsiteX1" fmla="*/ 1746749 w 1746749"/>
              <a:gd name="connsiteY1" fmla="*/ 0 h 3090158"/>
              <a:gd name="connsiteX2" fmla="*/ 1746749 w 1746749"/>
              <a:gd name="connsiteY2" fmla="*/ 3090158 h 3090158"/>
              <a:gd name="connsiteX3" fmla="*/ 0 w 1746749"/>
              <a:gd name="connsiteY3" fmla="*/ 3090158 h 3090158"/>
            </a:gdLst>
            <a:ahLst/>
            <a:cxnLst>
              <a:cxn ang="0">
                <a:pos x="connsiteX0" y="connsiteY0"/>
              </a:cxn>
              <a:cxn ang="0">
                <a:pos x="connsiteX1" y="connsiteY1"/>
              </a:cxn>
              <a:cxn ang="0">
                <a:pos x="connsiteX2" y="connsiteY2"/>
              </a:cxn>
              <a:cxn ang="0">
                <a:pos x="connsiteX3" y="connsiteY3"/>
              </a:cxn>
            </a:cxnLst>
            <a:rect l="l" t="t" r="r" b="b"/>
            <a:pathLst>
              <a:path w="1746749" h="3090158">
                <a:moveTo>
                  <a:pt x="0" y="0"/>
                </a:moveTo>
                <a:lnTo>
                  <a:pt x="1746749" y="0"/>
                </a:lnTo>
                <a:lnTo>
                  <a:pt x="1746749" y="3090158"/>
                </a:lnTo>
                <a:lnTo>
                  <a:pt x="0" y="3090158"/>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10" name="Picture Placeholder 8">
            <a:extLst>
              <a:ext uri="{FF2B5EF4-FFF2-40B4-BE49-F238E27FC236}">
                <a16:creationId xmlns:a16="http://schemas.microsoft.com/office/drawing/2014/main" id="{7C391202-5AAA-4798-B815-603480EF1977}"/>
              </a:ext>
            </a:extLst>
          </p:cNvPr>
          <p:cNvSpPr>
            <a:spLocks noGrp="1"/>
          </p:cNvSpPr>
          <p:nvPr>
            <p:ph type="pic" sz="quarter" idx="19" hasCustomPrompt="1"/>
          </p:nvPr>
        </p:nvSpPr>
        <p:spPr>
          <a:xfrm>
            <a:off x="7224176" y="2181431"/>
            <a:ext cx="2115605" cy="3650723"/>
          </a:xfrm>
          <a:custGeom>
            <a:avLst/>
            <a:gdLst>
              <a:gd name="connsiteX0" fmla="*/ 0 w 2115605"/>
              <a:gd name="connsiteY0" fmla="*/ 0 h 3650723"/>
              <a:gd name="connsiteX1" fmla="*/ 2115605 w 2115605"/>
              <a:gd name="connsiteY1" fmla="*/ 0 h 3650723"/>
              <a:gd name="connsiteX2" fmla="*/ 2115605 w 2115605"/>
              <a:gd name="connsiteY2" fmla="*/ 3650723 h 3650723"/>
              <a:gd name="connsiteX3" fmla="*/ 0 w 2115605"/>
              <a:gd name="connsiteY3" fmla="*/ 3650723 h 3650723"/>
            </a:gdLst>
            <a:ahLst/>
            <a:cxnLst>
              <a:cxn ang="0">
                <a:pos x="connsiteX0" y="connsiteY0"/>
              </a:cxn>
              <a:cxn ang="0">
                <a:pos x="connsiteX1" y="connsiteY1"/>
              </a:cxn>
              <a:cxn ang="0">
                <a:pos x="connsiteX2" y="connsiteY2"/>
              </a:cxn>
              <a:cxn ang="0">
                <a:pos x="connsiteX3" y="connsiteY3"/>
              </a:cxn>
            </a:cxnLst>
            <a:rect l="l" t="t" r="r" b="b"/>
            <a:pathLst>
              <a:path w="2115605" h="3650723">
                <a:moveTo>
                  <a:pt x="0" y="0"/>
                </a:moveTo>
                <a:lnTo>
                  <a:pt x="2115605" y="0"/>
                </a:lnTo>
                <a:lnTo>
                  <a:pt x="2115605" y="3650723"/>
                </a:lnTo>
                <a:lnTo>
                  <a:pt x="0" y="3650723"/>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6" name="Title 6">
            <a:extLst>
              <a:ext uri="{FF2B5EF4-FFF2-40B4-BE49-F238E27FC236}">
                <a16:creationId xmlns:a16="http://schemas.microsoft.com/office/drawing/2014/main" id="{02FEA260-E513-5D43-BC97-79FEF4D8C30C}"/>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520332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3_Full Image without Header &amp; Footer">
    <p:spTree>
      <p:nvGrpSpPr>
        <p:cNvPr id="1" name=""/>
        <p:cNvGrpSpPr/>
        <p:nvPr/>
      </p:nvGrpSpPr>
      <p:grpSpPr>
        <a:xfrm>
          <a:off x="0" y="0"/>
          <a:ext cx="0" cy="0"/>
          <a:chOff x="0" y="0"/>
          <a:chExt cx="0" cy="0"/>
        </a:xfrm>
      </p:grpSpPr>
      <p:sp>
        <p:nvSpPr>
          <p:cNvPr id="13" name="Picture Placeholder 6">
            <a:extLst>
              <a:ext uri="{FF2B5EF4-FFF2-40B4-BE49-F238E27FC236}">
                <a16:creationId xmlns:a16="http://schemas.microsoft.com/office/drawing/2014/main" id="{298511AF-1176-4912-B5A2-C55D39AB80CB}"/>
              </a:ext>
            </a:extLst>
          </p:cNvPr>
          <p:cNvSpPr>
            <a:spLocks noGrp="1"/>
          </p:cNvSpPr>
          <p:nvPr>
            <p:ph type="pic" sz="quarter" idx="21" hasCustomPrompt="1"/>
          </p:nvPr>
        </p:nvSpPr>
        <p:spPr>
          <a:xfrm>
            <a:off x="5467350" y="1873420"/>
            <a:ext cx="4362450" cy="2472571"/>
          </a:xfrm>
          <a:custGeom>
            <a:avLst/>
            <a:gdLst>
              <a:gd name="connsiteX0" fmla="*/ 0 w 4362450"/>
              <a:gd name="connsiteY0" fmla="*/ 0 h 2472571"/>
              <a:gd name="connsiteX1" fmla="*/ 4362450 w 4362450"/>
              <a:gd name="connsiteY1" fmla="*/ 0 h 2472571"/>
              <a:gd name="connsiteX2" fmla="*/ 4362450 w 4362450"/>
              <a:gd name="connsiteY2" fmla="*/ 2472571 h 2472571"/>
              <a:gd name="connsiteX3" fmla="*/ 0 w 4362450"/>
              <a:gd name="connsiteY3" fmla="*/ 2472571 h 2472571"/>
            </a:gdLst>
            <a:ahLst/>
            <a:cxnLst>
              <a:cxn ang="0">
                <a:pos x="connsiteX0" y="connsiteY0"/>
              </a:cxn>
              <a:cxn ang="0">
                <a:pos x="connsiteX1" y="connsiteY1"/>
              </a:cxn>
              <a:cxn ang="0">
                <a:pos x="connsiteX2" y="connsiteY2"/>
              </a:cxn>
              <a:cxn ang="0">
                <a:pos x="connsiteX3" y="connsiteY3"/>
              </a:cxn>
            </a:cxnLst>
            <a:rect l="l" t="t" r="r" b="b"/>
            <a:pathLst>
              <a:path w="4362450" h="2472571">
                <a:moveTo>
                  <a:pt x="0" y="0"/>
                </a:moveTo>
                <a:lnTo>
                  <a:pt x="4362450" y="0"/>
                </a:lnTo>
                <a:lnTo>
                  <a:pt x="4362450" y="2472571"/>
                </a:lnTo>
                <a:lnTo>
                  <a:pt x="0" y="2472571"/>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14" name="Picture Placeholder 8">
            <a:extLst>
              <a:ext uri="{FF2B5EF4-FFF2-40B4-BE49-F238E27FC236}">
                <a16:creationId xmlns:a16="http://schemas.microsoft.com/office/drawing/2014/main" id="{A9C7832B-17BF-4B39-A8A8-C4DCA1F36FC2}"/>
              </a:ext>
            </a:extLst>
          </p:cNvPr>
          <p:cNvSpPr>
            <a:spLocks noGrp="1"/>
          </p:cNvSpPr>
          <p:nvPr>
            <p:ph type="pic" sz="quarter" idx="22" hasCustomPrompt="1"/>
          </p:nvPr>
        </p:nvSpPr>
        <p:spPr>
          <a:xfrm>
            <a:off x="8910898" y="3723650"/>
            <a:ext cx="3765565" cy="2357657"/>
          </a:xfrm>
          <a:custGeom>
            <a:avLst/>
            <a:gdLst>
              <a:gd name="connsiteX0" fmla="*/ 0 w 3765565"/>
              <a:gd name="connsiteY0" fmla="*/ 0 h 2357657"/>
              <a:gd name="connsiteX1" fmla="*/ 3765565 w 3765565"/>
              <a:gd name="connsiteY1" fmla="*/ 0 h 2357657"/>
              <a:gd name="connsiteX2" fmla="*/ 3765565 w 3765565"/>
              <a:gd name="connsiteY2" fmla="*/ 2357657 h 2357657"/>
              <a:gd name="connsiteX3" fmla="*/ 0 w 3765565"/>
              <a:gd name="connsiteY3" fmla="*/ 2357657 h 2357657"/>
            </a:gdLst>
            <a:ahLst/>
            <a:cxnLst>
              <a:cxn ang="0">
                <a:pos x="connsiteX0" y="connsiteY0"/>
              </a:cxn>
              <a:cxn ang="0">
                <a:pos x="connsiteX1" y="connsiteY1"/>
              </a:cxn>
              <a:cxn ang="0">
                <a:pos x="connsiteX2" y="connsiteY2"/>
              </a:cxn>
              <a:cxn ang="0">
                <a:pos x="connsiteX3" y="connsiteY3"/>
              </a:cxn>
            </a:cxnLst>
            <a:rect l="l" t="t" r="r" b="b"/>
            <a:pathLst>
              <a:path w="3765565" h="2357657">
                <a:moveTo>
                  <a:pt x="0" y="0"/>
                </a:moveTo>
                <a:lnTo>
                  <a:pt x="3765565" y="0"/>
                </a:lnTo>
                <a:lnTo>
                  <a:pt x="3765565" y="2357657"/>
                </a:lnTo>
                <a:lnTo>
                  <a:pt x="0" y="2357657"/>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15" name="Picture Placeholder 10">
            <a:extLst>
              <a:ext uri="{FF2B5EF4-FFF2-40B4-BE49-F238E27FC236}">
                <a16:creationId xmlns:a16="http://schemas.microsoft.com/office/drawing/2014/main" id="{B2F2F68A-1775-4FDF-8463-3031D6325B3F}"/>
              </a:ext>
            </a:extLst>
          </p:cNvPr>
          <p:cNvSpPr>
            <a:spLocks noGrp="1"/>
          </p:cNvSpPr>
          <p:nvPr>
            <p:ph type="pic" sz="quarter" idx="23" hasCustomPrompt="1"/>
          </p:nvPr>
        </p:nvSpPr>
        <p:spPr>
          <a:xfrm>
            <a:off x="5940636" y="5248278"/>
            <a:ext cx="588168" cy="1027670"/>
          </a:xfrm>
          <a:custGeom>
            <a:avLst/>
            <a:gdLst>
              <a:gd name="connsiteX0" fmla="*/ 0 w 588168"/>
              <a:gd name="connsiteY0" fmla="*/ 0 h 1027670"/>
              <a:gd name="connsiteX1" fmla="*/ 588168 w 588168"/>
              <a:gd name="connsiteY1" fmla="*/ 0 h 1027670"/>
              <a:gd name="connsiteX2" fmla="*/ 588168 w 588168"/>
              <a:gd name="connsiteY2" fmla="*/ 1027670 h 1027670"/>
              <a:gd name="connsiteX3" fmla="*/ 0 w 588168"/>
              <a:gd name="connsiteY3" fmla="*/ 1027670 h 1027670"/>
            </a:gdLst>
            <a:ahLst/>
            <a:cxnLst>
              <a:cxn ang="0">
                <a:pos x="connsiteX0" y="connsiteY0"/>
              </a:cxn>
              <a:cxn ang="0">
                <a:pos x="connsiteX1" y="connsiteY1"/>
              </a:cxn>
              <a:cxn ang="0">
                <a:pos x="connsiteX2" y="connsiteY2"/>
              </a:cxn>
              <a:cxn ang="0">
                <a:pos x="connsiteX3" y="connsiteY3"/>
              </a:cxn>
            </a:cxnLst>
            <a:rect l="l" t="t" r="r" b="b"/>
            <a:pathLst>
              <a:path w="588168" h="1027670">
                <a:moveTo>
                  <a:pt x="0" y="0"/>
                </a:moveTo>
                <a:lnTo>
                  <a:pt x="588168" y="0"/>
                </a:lnTo>
                <a:lnTo>
                  <a:pt x="588168" y="1027670"/>
                </a:lnTo>
                <a:lnTo>
                  <a:pt x="0" y="1027670"/>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16" name="Picture Placeholder 12">
            <a:extLst>
              <a:ext uri="{FF2B5EF4-FFF2-40B4-BE49-F238E27FC236}">
                <a16:creationId xmlns:a16="http://schemas.microsoft.com/office/drawing/2014/main" id="{B1E24573-CCF3-4082-8EB6-9FC6D2593147}"/>
              </a:ext>
            </a:extLst>
          </p:cNvPr>
          <p:cNvSpPr>
            <a:spLocks noGrp="1"/>
          </p:cNvSpPr>
          <p:nvPr>
            <p:ph type="pic" sz="quarter" idx="24" hasCustomPrompt="1"/>
          </p:nvPr>
        </p:nvSpPr>
        <p:spPr>
          <a:xfrm>
            <a:off x="4616632" y="3723810"/>
            <a:ext cx="1479368" cy="1963119"/>
          </a:xfrm>
          <a:custGeom>
            <a:avLst/>
            <a:gdLst>
              <a:gd name="connsiteX0" fmla="*/ 0 w 1479368"/>
              <a:gd name="connsiteY0" fmla="*/ 0 h 1963119"/>
              <a:gd name="connsiteX1" fmla="*/ 1479368 w 1479368"/>
              <a:gd name="connsiteY1" fmla="*/ 0 h 1963119"/>
              <a:gd name="connsiteX2" fmla="*/ 1479368 w 1479368"/>
              <a:gd name="connsiteY2" fmla="*/ 1963119 h 1963119"/>
              <a:gd name="connsiteX3" fmla="*/ 0 w 1479368"/>
              <a:gd name="connsiteY3" fmla="*/ 1963119 h 1963119"/>
            </a:gdLst>
            <a:ahLst/>
            <a:cxnLst>
              <a:cxn ang="0">
                <a:pos x="connsiteX0" y="connsiteY0"/>
              </a:cxn>
              <a:cxn ang="0">
                <a:pos x="connsiteX1" y="connsiteY1"/>
              </a:cxn>
              <a:cxn ang="0">
                <a:pos x="connsiteX2" y="connsiteY2"/>
              </a:cxn>
              <a:cxn ang="0">
                <a:pos x="connsiteX3" y="connsiteY3"/>
              </a:cxn>
            </a:cxnLst>
            <a:rect l="l" t="t" r="r" b="b"/>
            <a:pathLst>
              <a:path w="1479368" h="1963119">
                <a:moveTo>
                  <a:pt x="0" y="0"/>
                </a:moveTo>
                <a:lnTo>
                  <a:pt x="1479368" y="0"/>
                </a:lnTo>
                <a:lnTo>
                  <a:pt x="1479368" y="1963119"/>
                </a:lnTo>
                <a:lnTo>
                  <a:pt x="0" y="1963119"/>
                </a:lnTo>
                <a:close/>
              </a:path>
            </a:pathLst>
          </a:custGeom>
        </p:spPr>
        <p:txBody>
          <a:bodyPr wrap="square">
            <a:noAutofit/>
          </a:bodyPr>
          <a:lstStyle>
            <a:lvl1pPr marL="0" indent="0">
              <a:buFontTx/>
              <a:buNone/>
              <a:defRPr sz="1200">
                <a:latin typeface="Poppins" panose="00000500000000000000" pitchFamily="2" charset="0"/>
                <a:cs typeface="Poppins" panose="00000500000000000000" pitchFamily="2" charset="0"/>
              </a:defRPr>
            </a:lvl1pPr>
          </a:lstStyle>
          <a:p>
            <a:r>
              <a:rPr lang="en-US"/>
              <a:t>Picture</a:t>
            </a:r>
          </a:p>
        </p:txBody>
      </p:sp>
      <p:sp>
        <p:nvSpPr>
          <p:cNvPr id="7" name="Title 6">
            <a:extLst>
              <a:ext uri="{FF2B5EF4-FFF2-40B4-BE49-F238E27FC236}">
                <a16:creationId xmlns:a16="http://schemas.microsoft.com/office/drawing/2014/main" id="{13C8F858-E596-3C4D-B750-98C8EADD6C5E}"/>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744929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7_Full Image without Header &amp; Footer">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B8C230CC-6DB5-426D-A679-7559175EE095}"/>
              </a:ext>
            </a:extLst>
          </p:cNvPr>
          <p:cNvSpPr>
            <a:spLocks noGrp="1"/>
          </p:cNvSpPr>
          <p:nvPr>
            <p:ph type="pic" sz="quarter" idx="13"/>
          </p:nvPr>
        </p:nvSpPr>
        <p:spPr>
          <a:xfrm>
            <a:off x="3936207" y="31967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1"/>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1"/>
                  <a:pt x="33845" y="0"/>
                  <a:pt x="78972" y="0"/>
                </a:cubicBezTo>
                <a:close/>
              </a:path>
            </a:pathLst>
          </a:custGeom>
        </p:spPr>
        <p:txBody>
          <a:bodyPr wrap="square">
            <a:noAutofit/>
          </a:bodyPr>
          <a:lstStyle/>
          <a:p>
            <a:r>
              <a:rPr lang="en-US"/>
              <a:t>Click icon to add picture</a:t>
            </a:r>
          </a:p>
        </p:txBody>
      </p:sp>
      <p:sp>
        <p:nvSpPr>
          <p:cNvPr id="52" name="Picture Placeholder 51">
            <a:extLst>
              <a:ext uri="{FF2B5EF4-FFF2-40B4-BE49-F238E27FC236}">
                <a16:creationId xmlns:a16="http://schemas.microsoft.com/office/drawing/2014/main" id="{DF42A610-B84B-4911-8BEE-C06D295CE08A}"/>
              </a:ext>
            </a:extLst>
          </p:cNvPr>
          <p:cNvSpPr>
            <a:spLocks noGrp="1"/>
          </p:cNvSpPr>
          <p:nvPr>
            <p:ph type="pic" sz="quarter" idx="14"/>
          </p:nvPr>
        </p:nvSpPr>
        <p:spPr>
          <a:xfrm>
            <a:off x="7342982" y="31967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1"/>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1"/>
                  <a:pt x="33845" y="0"/>
                  <a:pt x="78972" y="0"/>
                </a:cubicBezTo>
                <a:close/>
              </a:path>
            </a:pathLst>
          </a:custGeom>
        </p:spPr>
        <p:txBody>
          <a:bodyPr wrap="square">
            <a:noAutofit/>
          </a:bodyPr>
          <a:lstStyle/>
          <a:p>
            <a:r>
              <a:rPr lang="en-US"/>
              <a:t>Click icon to add picture</a:t>
            </a:r>
          </a:p>
        </p:txBody>
      </p:sp>
      <p:sp>
        <p:nvSpPr>
          <p:cNvPr id="56" name="Picture Placeholder 55">
            <a:extLst>
              <a:ext uri="{FF2B5EF4-FFF2-40B4-BE49-F238E27FC236}">
                <a16:creationId xmlns:a16="http://schemas.microsoft.com/office/drawing/2014/main" id="{54DC6916-3188-4B5A-BADA-B63D19F839D1}"/>
              </a:ext>
            </a:extLst>
          </p:cNvPr>
          <p:cNvSpPr>
            <a:spLocks noGrp="1"/>
          </p:cNvSpPr>
          <p:nvPr>
            <p:ph type="pic" sz="quarter" idx="17"/>
          </p:nvPr>
        </p:nvSpPr>
        <p:spPr>
          <a:xfrm>
            <a:off x="5638007" y="48302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2"/>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2"/>
                  <a:pt x="33845" y="0"/>
                  <a:pt x="78972" y="0"/>
                </a:cubicBezTo>
                <a:close/>
              </a:path>
            </a:pathLst>
          </a:custGeom>
        </p:spPr>
        <p:txBody>
          <a:bodyPr wrap="square">
            <a:noAutofit/>
          </a:bodyPr>
          <a:lstStyle/>
          <a:p>
            <a:r>
              <a:rPr lang="en-US"/>
              <a:t>Click icon to add picture</a:t>
            </a:r>
          </a:p>
        </p:txBody>
      </p:sp>
      <p:sp>
        <p:nvSpPr>
          <p:cNvPr id="55" name="Picture Placeholder 54">
            <a:extLst>
              <a:ext uri="{FF2B5EF4-FFF2-40B4-BE49-F238E27FC236}">
                <a16:creationId xmlns:a16="http://schemas.microsoft.com/office/drawing/2014/main" id="{5659D82D-F5F0-443A-A65D-691978793F3E}"/>
              </a:ext>
            </a:extLst>
          </p:cNvPr>
          <p:cNvSpPr>
            <a:spLocks noGrp="1"/>
          </p:cNvSpPr>
          <p:nvPr>
            <p:ph type="pic" sz="quarter" idx="18"/>
          </p:nvPr>
        </p:nvSpPr>
        <p:spPr>
          <a:xfrm>
            <a:off x="3913982" y="48302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2"/>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2"/>
                  <a:pt x="33845" y="0"/>
                  <a:pt x="78972" y="0"/>
                </a:cubicBezTo>
                <a:close/>
              </a:path>
            </a:pathLst>
          </a:custGeom>
        </p:spPr>
        <p:txBody>
          <a:bodyPr wrap="square">
            <a:noAutofit/>
          </a:bodyPr>
          <a:lstStyle/>
          <a:p>
            <a:r>
              <a:rPr lang="en-US"/>
              <a:t>Click icon to add picture</a:t>
            </a:r>
          </a:p>
        </p:txBody>
      </p:sp>
      <p:sp>
        <p:nvSpPr>
          <p:cNvPr id="54" name="Picture Placeholder 53">
            <a:extLst>
              <a:ext uri="{FF2B5EF4-FFF2-40B4-BE49-F238E27FC236}">
                <a16:creationId xmlns:a16="http://schemas.microsoft.com/office/drawing/2014/main" id="{36521860-067A-4C25-97A4-B1A0D4AE407C}"/>
              </a:ext>
            </a:extLst>
          </p:cNvPr>
          <p:cNvSpPr>
            <a:spLocks noGrp="1"/>
          </p:cNvSpPr>
          <p:nvPr>
            <p:ph type="pic" sz="quarter" idx="19"/>
          </p:nvPr>
        </p:nvSpPr>
        <p:spPr>
          <a:xfrm>
            <a:off x="2240757" y="48302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2"/>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2"/>
                  <a:pt x="33845" y="0"/>
                  <a:pt x="78972" y="0"/>
                </a:cubicBezTo>
                <a:close/>
              </a:path>
            </a:pathLst>
          </a:custGeom>
        </p:spPr>
        <p:txBody>
          <a:bodyPr wrap="square">
            <a:noAutofit/>
          </a:bodyPr>
          <a:lstStyle/>
          <a:p>
            <a:r>
              <a:rPr lang="en-US"/>
              <a:t>Click icon to add picture</a:t>
            </a:r>
          </a:p>
        </p:txBody>
      </p:sp>
      <p:sp>
        <p:nvSpPr>
          <p:cNvPr id="57" name="Picture Placeholder 56">
            <a:extLst>
              <a:ext uri="{FF2B5EF4-FFF2-40B4-BE49-F238E27FC236}">
                <a16:creationId xmlns:a16="http://schemas.microsoft.com/office/drawing/2014/main" id="{89CC740B-A1B9-44F0-982A-E540261C9E96}"/>
              </a:ext>
            </a:extLst>
          </p:cNvPr>
          <p:cNvSpPr>
            <a:spLocks noGrp="1"/>
          </p:cNvSpPr>
          <p:nvPr>
            <p:ph type="pic" sz="quarter" idx="15"/>
          </p:nvPr>
        </p:nvSpPr>
        <p:spPr>
          <a:xfrm>
            <a:off x="7342982" y="48302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2"/>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2"/>
                  <a:pt x="33845" y="0"/>
                  <a:pt x="78972" y="0"/>
                </a:cubicBezTo>
                <a:close/>
              </a:path>
            </a:pathLst>
          </a:custGeom>
        </p:spPr>
        <p:txBody>
          <a:bodyPr wrap="square">
            <a:noAutofit/>
          </a:bodyPr>
          <a:lstStyle/>
          <a:p>
            <a:r>
              <a:rPr lang="en-US"/>
              <a:t>Click icon to add picture</a:t>
            </a:r>
          </a:p>
        </p:txBody>
      </p:sp>
      <p:sp>
        <p:nvSpPr>
          <p:cNvPr id="58" name="Picture Placeholder 57">
            <a:extLst>
              <a:ext uri="{FF2B5EF4-FFF2-40B4-BE49-F238E27FC236}">
                <a16:creationId xmlns:a16="http://schemas.microsoft.com/office/drawing/2014/main" id="{F99E935F-C88A-4CA0-AD7F-9856E515CA19}"/>
              </a:ext>
            </a:extLst>
          </p:cNvPr>
          <p:cNvSpPr>
            <a:spLocks noGrp="1"/>
          </p:cNvSpPr>
          <p:nvPr>
            <p:ph type="pic" sz="quarter" idx="16"/>
          </p:nvPr>
        </p:nvSpPr>
        <p:spPr>
          <a:xfrm>
            <a:off x="9062244" y="4830243"/>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2"/>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2"/>
                  <a:pt x="33845" y="0"/>
                  <a:pt x="78972" y="0"/>
                </a:cubicBezTo>
                <a:close/>
              </a:path>
            </a:pathLst>
          </a:custGeom>
        </p:spPr>
        <p:txBody>
          <a:bodyPr wrap="square">
            <a:noAutofit/>
          </a:bodyPr>
          <a:lstStyle/>
          <a:p>
            <a:r>
              <a:rPr lang="en-US"/>
              <a:t>Click icon to add picture</a:t>
            </a:r>
          </a:p>
        </p:txBody>
      </p:sp>
      <p:sp>
        <p:nvSpPr>
          <p:cNvPr id="28" name="Picture Placeholder 27">
            <a:extLst>
              <a:ext uri="{FF2B5EF4-FFF2-40B4-BE49-F238E27FC236}">
                <a16:creationId xmlns:a16="http://schemas.microsoft.com/office/drawing/2014/main" id="{D3C36127-45E5-4AEF-9099-F284392DD3A4}"/>
              </a:ext>
            </a:extLst>
          </p:cNvPr>
          <p:cNvSpPr>
            <a:spLocks noGrp="1"/>
          </p:cNvSpPr>
          <p:nvPr>
            <p:ph type="pic" sz="quarter" idx="12"/>
          </p:nvPr>
        </p:nvSpPr>
        <p:spPr>
          <a:xfrm>
            <a:off x="5638007" y="1693839"/>
            <a:ext cx="889000" cy="854075"/>
          </a:xfrm>
          <a:custGeom>
            <a:avLst/>
            <a:gdLst>
              <a:gd name="connsiteX0" fmla="*/ 78972 w 889000"/>
              <a:gd name="connsiteY0" fmla="*/ 0 h 854075"/>
              <a:gd name="connsiteX1" fmla="*/ 810028 w 889000"/>
              <a:gd name="connsiteY1" fmla="*/ 0 h 854075"/>
              <a:gd name="connsiteX2" fmla="*/ 889000 w 889000"/>
              <a:gd name="connsiteY2" fmla="*/ 79081 h 854075"/>
              <a:gd name="connsiteX3" fmla="*/ 889000 w 889000"/>
              <a:gd name="connsiteY3" fmla="*/ 774994 h 854075"/>
              <a:gd name="connsiteX4" fmla="*/ 810028 w 889000"/>
              <a:gd name="connsiteY4" fmla="*/ 854075 h 854075"/>
              <a:gd name="connsiteX5" fmla="*/ 78972 w 889000"/>
              <a:gd name="connsiteY5" fmla="*/ 854075 h 854075"/>
              <a:gd name="connsiteX6" fmla="*/ 0 w 889000"/>
              <a:gd name="connsiteY6" fmla="*/ 774994 h 854075"/>
              <a:gd name="connsiteX7" fmla="*/ 0 w 889000"/>
              <a:gd name="connsiteY7" fmla="*/ 79081 h 854075"/>
              <a:gd name="connsiteX8" fmla="*/ 78972 w 889000"/>
              <a:gd name="connsiteY8" fmla="*/ 0 h 85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000" h="854075">
                <a:moveTo>
                  <a:pt x="78972" y="0"/>
                </a:moveTo>
                <a:cubicBezTo>
                  <a:pt x="810028" y="0"/>
                  <a:pt x="810028" y="0"/>
                  <a:pt x="810028" y="0"/>
                </a:cubicBezTo>
                <a:cubicBezTo>
                  <a:pt x="855155" y="0"/>
                  <a:pt x="889000" y="36151"/>
                  <a:pt x="889000" y="79081"/>
                </a:cubicBezTo>
                <a:lnTo>
                  <a:pt x="889000" y="774994"/>
                </a:lnTo>
                <a:cubicBezTo>
                  <a:pt x="889000" y="817924"/>
                  <a:pt x="855155" y="854075"/>
                  <a:pt x="810028" y="854075"/>
                </a:cubicBezTo>
                <a:cubicBezTo>
                  <a:pt x="78972" y="854075"/>
                  <a:pt x="78972" y="854075"/>
                  <a:pt x="78972" y="854075"/>
                </a:cubicBezTo>
                <a:cubicBezTo>
                  <a:pt x="33845" y="854075"/>
                  <a:pt x="0" y="817924"/>
                  <a:pt x="0" y="774994"/>
                </a:cubicBezTo>
                <a:cubicBezTo>
                  <a:pt x="0" y="79081"/>
                  <a:pt x="0" y="79081"/>
                  <a:pt x="0" y="79081"/>
                </a:cubicBezTo>
                <a:cubicBezTo>
                  <a:pt x="0" y="36151"/>
                  <a:pt x="33845" y="0"/>
                  <a:pt x="78972" y="0"/>
                </a:cubicBezTo>
                <a:close/>
              </a:path>
            </a:pathLst>
          </a:custGeom>
        </p:spPr>
        <p:txBody>
          <a:bodyPr wrap="square">
            <a:noAutofit/>
          </a:bodyPr>
          <a:lstStyle/>
          <a:p>
            <a:r>
              <a:rPr lang="en-US"/>
              <a:t>Click icon to add picture</a:t>
            </a:r>
          </a:p>
        </p:txBody>
      </p:sp>
      <p:sp>
        <p:nvSpPr>
          <p:cNvPr id="11" name="Title 6">
            <a:extLst>
              <a:ext uri="{FF2B5EF4-FFF2-40B4-BE49-F238E27FC236}">
                <a16:creationId xmlns:a16="http://schemas.microsoft.com/office/drawing/2014/main" id="{C7AE6747-5109-6047-A6D5-6D3944E28F8B}"/>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896138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6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3C1032-28D0-433B-8ACC-6A18FA4A87B4}"/>
              </a:ext>
            </a:extLst>
          </p:cNvPr>
          <p:cNvSpPr>
            <a:spLocks noGrp="1"/>
          </p:cNvSpPr>
          <p:nvPr>
            <p:ph type="pic" sz="quarter" idx="10"/>
          </p:nvPr>
        </p:nvSpPr>
        <p:spPr>
          <a:xfrm>
            <a:off x="6388100" y="1714500"/>
            <a:ext cx="4638675" cy="5143500"/>
          </a:xfrm>
          <a:custGeom>
            <a:avLst/>
            <a:gdLst>
              <a:gd name="connsiteX0" fmla="*/ 0 w 2870200"/>
              <a:gd name="connsiteY0" fmla="*/ 0 h 4953000"/>
              <a:gd name="connsiteX1" fmla="*/ 2870200 w 2870200"/>
              <a:gd name="connsiteY1" fmla="*/ 0 h 4953000"/>
              <a:gd name="connsiteX2" fmla="*/ 2870200 w 2870200"/>
              <a:gd name="connsiteY2" fmla="*/ 4953000 h 4953000"/>
              <a:gd name="connsiteX3" fmla="*/ 0 w 287020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2870200" h="4953000">
                <a:moveTo>
                  <a:pt x="0" y="0"/>
                </a:moveTo>
                <a:lnTo>
                  <a:pt x="2870200" y="0"/>
                </a:lnTo>
                <a:lnTo>
                  <a:pt x="2870200" y="4953000"/>
                </a:lnTo>
                <a:lnTo>
                  <a:pt x="0" y="4953000"/>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C7120937-DD9C-0442-87AC-CA38AD10538F}"/>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5675453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B0A02DA-C8F6-4D48-9998-F21F8A6DB825}"/>
              </a:ext>
            </a:extLst>
          </p:cNvPr>
          <p:cNvSpPr txBox="1"/>
          <p:nvPr userDrawn="1"/>
        </p:nvSpPr>
        <p:spPr>
          <a:xfrm>
            <a:off x="5519936" y="1700808"/>
            <a:ext cx="5761286" cy="2635978"/>
          </a:xfrm>
          <a:prstGeom prst="rect">
            <a:avLst/>
          </a:prstGeom>
          <a:noFill/>
        </p:spPr>
        <p:txBody>
          <a:bodyPr wrap="square" lIns="0" rIns="0" rtlCol="0">
            <a:spAutoFit/>
          </a:bodyPr>
          <a:lstStyle/>
          <a:p>
            <a:pPr>
              <a:lnSpc>
                <a:spcPct val="150000"/>
              </a:lnSpc>
            </a:pPr>
            <a:r>
              <a:rPr lang="en-US" sz="1600" b="0" i="0">
                <a:solidFill>
                  <a:schemeClr val="tx1"/>
                </a:solidFill>
                <a:effectLst/>
                <a:latin typeface="Montserrat" panose="00000500000000000000" pitchFamily="2" charset="0"/>
              </a:rPr>
              <a:t>The Australian Education Research Organisation (AERO) acknowledges the Traditional Custodians of the lands, waterways, skies, islands and sea Country across Australia. We pay our deepest respects to First Nations cultures and Elders past and present. We </a:t>
            </a:r>
            <a:r>
              <a:rPr lang="en-US" sz="1600" b="0" i="0" err="1">
                <a:solidFill>
                  <a:schemeClr val="tx1"/>
                </a:solidFill>
                <a:effectLst/>
                <a:latin typeface="Montserrat" panose="00000500000000000000" pitchFamily="2" charset="0"/>
              </a:rPr>
              <a:t>endeavour</a:t>
            </a:r>
            <a:r>
              <a:rPr lang="en-US" sz="1600" b="0" i="0">
                <a:solidFill>
                  <a:schemeClr val="tx1"/>
                </a:solidFill>
                <a:effectLst/>
                <a:latin typeface="Montserrat" panose="00000500000000000000" pitchFamily="2" charset="0"/>
              </a:rPr>
              <a:t> to continually value and learn from First Nations knowledges and educational practices.</a:t>
            </a:r>
            <a:endParaRPr lang="en-US" sz="1000">
              <a:solidFill>
                <a:schemeClr val="tx1"/>
              </a:solidFill>
              <a:latin typeface="Montserrat" panose="00000500000000000000" pitchFamily="2" charset="0"/>
              <a:ea typeface="Lato" panose="020F0502020204030203" pitchFamily="34" charset="0"/>
              <a:cs typeface="Lato" panose="020F0502020204030203" pitchFamily="34" charset="0"/>
            </a:endParaRPr>
          </a:p>
        </p:txBody>
      </p:sp>
      <p:sp>
        <p:nvSpPr>
          <p:cNvPr id="16" name="Text Placeholder 6">
            <a:extLst>
              <a:ext uri="{FF2B5EF4-FFF2-40B4-BE49-F238E27FC236}">
                <a16:creationId xmlns:a16="http://schemas.microsoft.com/office/drawing/2014/main" id="{882CCA21-BAAF-5C46-877E-E3072AF94D79}"/>
              </a:ext>
            </a:extLst>
          </p:cNvPr>
          <p:cNvSpPr txBox="1">
            <a:spLocks/>
          </p:cNvSpPr>
          <p:nvPr userDrawn="1"/>
        </p:nvSpPr>
        <p:spPr>
          <a:xfrm>
            <a:off x="5519936" y="548680"/>
            <a:ext cx="5761286" cy="648072"/>
          </a:xfrm>
          <a:prstGeom prst="rect">
            <a:avLst/>
          </a:prstGeom>
          <a:noFill/>
        </p:spPr>
        <p:txBody>
          <a:bodyPr lIns="0" tIns="0" rIns="0" bIns="0"/>
          <a:lstStyle>
            <a:lvl1pPr marL="0" indent="0" algn="l" defTabSz="914400" rtl="0" eaLnBrk="1" latinLnBrk="0" hangingPunct="1">
              <a:lnSpc>
                <a:spcPct val="100000"/>
              </a:lnSpc>
              <a:spcBef>
                <a:spcPts val="300"/>
              </a:spcBef>
              <a:spcAft>
                <a:spcPts val="300"/>
              </a:spcAft>
              <a:buFontTx/>
              <a:buNone/>
              <a:defRPr sz="1600" b="0" i="0" kern="1200" baseline="0">
                <a:solidFill>
                  <a:schemeClr val="tx1"/>
                </a:solidFill>
                <a:latin typeface="Montserrat" pitchFamily="2" charset="77"/>
                <a:ea typeface="+mn-ea"/>
                <a:cs typeface="+mn-cs"/>
              </a:defRPr>
            </a:lvl1pPr>
            <a:lvl2pPr marL="0" indent="0" algn="l" defTabSz="914400" rtl="0" eaLnBrk="1" latinLnBrk="0" hangingPunct="1">
              <a:lnSpc>
                <a:spcPct val="100000"/>
              </a:lnSpc>
              <a:spcBef>
                <a:spcPts val="300"/>
              </a:spcBef>
              <a:spcAft>
                <a:spcPts val="400"/>
              </a:spcAft>
              <a:buClr>
                <a:schemeClr val="tx2"/>
              </a:buClr>
              <a:buFont typeface="Arial" panose="020B0604020202020204" pitchFamily="34" charset="0"/>
              <a:buNone/>
              <a:defRPr sz="1600" b="1" i="0" kern="1200" baseline="0">
                <a:solidFill>
                  <a:schemeClr val="tx1"/>
                </a:solidFill>
                <a:latin typeface="Montserrat Semi Bold" pitchFamily="2" charset="77"/>
                <a:ea typeface="+mn-ea"/>
                <a:cs typeface="+mn-cs"/>
              </a:defRPr>
            </a:lvl2pPr>
            <a:lvl3pPr marL="0" indent="-216000" algn="l" defTabSz="914400" rtl="0" eaLnBrk="1" latinLnBrk="0" hangingPunct="1">
              <a:lnSpc>
                <a:spcPct val="100000"/>
              </a:lnSpc>
              <a:spcBef>
                <a:spcPts val="300"/>
              </a:spcBef>
              <a:spcAft>
                <a:spcPts val="300"/>
              </a:spcAft>
              <a:buClr>
                <a:schemeClr val="tx2"/>
              </a:buClr>
              <a:buFont typeface="Arial" panose="020B0604020202020204" pitchFamily="34" charset="0"/>
              <a:buChar char="•"/>
              <a:defRPr sz="1600" b="0" i="0" kern="1200" baseline="0">
                <a:solidFill>
                  <a:schemeClr val="tx1"/>
                </a:solidFill>
                <a:latin typeface="Montserrat" pitchFamily="2" charset="77"/>
                <a:ea typeface="+mn-ea"/>
                <a:cs typeface="+mn-cs"/>
              </a:defRPr>
            </a:lvl3pPr>
            <a:lvl4pPr marL="432000" indent="-216000" algn="l" defTabSz="914400" rtl="0" eaLnBrk="1" latinLnBrk="0" hangingPunct="1">
              <a:lnSpc>
                <a:spcPct val="100000"/>
              </a:lnSpc>
              <a:spcBef>
                <a:spcPts val="300"/>
              </a:spcBef>
              <a:spcAft>
                <a:spcPts val="300"/>
              </a:spcAft>
              <a:buClr>
                <a:schemeClr val="tx1"/>
              </a:buClr>
              <a:buSzPct val="100000"/>
              <a:buFont typeface="Helvetica" pitchFamily="2" charset="0"/>
              <a:buChar char="−"/>
              <a:defRPr sz="1600" b="0" i="0" kern="1200" baseline="0">
                <a:solidFill>
                  <a:schemeClr val="tx1"/>
                </a:solidFill>
                <a:latin typeface="Montserrat" pitchFamily="2" charset="77"/>
                <a:ea typeface="+mn-ea"/>
                <a:cs typeface="+mn-cs"/>
              </a:defRPr>
            </a:lvl4pPr>
            <a:lvl5pPr marL="0" indent="0" algn="l" defTabSz="914400" rtl="0" eaLnBrk="1" latinLnBrk="0" hangingPunct="1">
              <a:lnSpc>
                <a:spcPct val="150000"/>
              </a:lnSpc>
              <a:spcBef>
                <a:spcPts val="300"/>
              </a:spcBef>
              <a:spcAft>
                <a:spcPts val="300"/>
              </a:spcAft>
              <a:buClr>
                <a:schemeClr val="accent1"/>
              </a:buClr>
              <a:buSzPct val="100000"/>
              <a:buFont typeface="Courier New" panose="02070309020205020404" pitchFamily="49" charset="0"/>
              <a:buNone/>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600"/>
              </a:spcAft>
              <a:buClrTx/>
              <a:buSzTx/>
              <a:buFontTx/>
              <a:buNone/>
              <a:tabLst/>
              <a:defRPr/>
            </a:pPr>
            <a:r>
              <a:rPr lang="en-US" sz="2800" b="1" i="0" spc="0">
                <a:solidFill>
                  <a:schemeClr val="tx2"/>
                </a:solidFill>
                <a:latin typeface="Montserrat SemiBold" panose="00000700000000000000" pitchFamily="2" charset="0"/>
                <a:ea typeface="PT Sans" panose="020B0503020203020204" pitchFamily="34" charset="0"/>
                <a:cs typeface="Poppins SemiBold" panose="00000700000000000000" pitchFamily="2" charset="0"/>
              </a:rPr>
              <a:t>Acknowledgement of Country</a:t>
            </a:r>
            <a:endParaRPr lang="en-US" sz="2800" b="1" i="0">
              <a:solidFill>
                <a:schemeClr val="tx2"/>
              </a:solidFill>
              <a:latin typeface="Montserrat SemiBold" panose="00000700000000000000" pitchFamily="2" charset="0"/>
            </a:endParaRPr>
          </a:p>
        </p:txBody>
      </p:sp>
      <p:pic>
        <p:nvPicPr>
          <p:cNvPr id="4" name="Picture 3" descr="A colorful art of flowers&#10;&#10;Description automatically generated with medium confidence">
            <a:extLst>
              <a:ext uri="{FF2B5EF4-FFF2-40B4-BE49-F238E27FC236}">
                <a16:creationId xmlns:a16="http://schemas.microsoft.com/office/drawing/2014/main" id="{44B7A6E6-FF9A-412A-D159-146F8BA8819D}"/>
              </a:ext>
            </a:extLst>
          </p:cNvPr>
          <p:cNvPicPr>
            <a:picLocks noChangeAspect="1"/>
          </p:cNvPicPr>
          <p:nvPr userDrawn="1"/>
        </p:nvPicPr>
        <p:blipFill>
          <a:blip r:embed="rId2"/>
          <a:stretch>
            <a:fillRect/>
          </a:stretch>
        </p:blipFill>
        <p:spPr>
          <a:xfrm>
            <a:off x="0" y="4815"/>
            <a:ext cx="4850376" cy="6858000"/>
          </a:xfrm>
          <a:prstGeom prst="rect">
            <a:avLst/>
          </a:prstGeom>
        </p:spPr>
      </p:pic>
      <p:sp>
        <p:nvSpPr>
          <p:cNvPr id="5" name="TextBox 4">
            <a:extLst>
              <a:ext uri="{FF2B5EF4-FFF2-40B4-BE49-F238E27FC236}">
                <a16:creationId xmlns:a16="http://schemas.microsoft.com/office/drawing/2014/main" id="{1238839A-9A45-A79E-CD37-D52ED2F3F4BF}"/>
              </a:ext>
            </a:extLst>
          </p:cNvPr>
          <p:cNvSpPr txBox="1"/>
          <p:nvPr userDrawn="1"/>
        </p:nvSpPr>
        <p:spPr>
          <a:xfrm>
            <a:off x="5519936" y="5785605"/>
            <a:ext cx="6408712" cy="661271"/>
          </a:xfrm>
          <a:prstGeom prst="rect">
            <a:avLst/>
          </a:prstGeom>
          <a:noFill/>
        </p:spPr>
        <p:txBody>
          <a:bodyPr wrap="square" lIns="0" rIns="0" rtlCol="0">
            <a:spAutoFit/>
          </a:bodyPr>
          <a:lstStyle/>
          <a:p>
            <a:pPr>
              <a:lnSpc>
                <a:spcPct val="150000"/>
              </a:lnSpc>
            </a:pPr>
            <a:r>
              <a:rPr lang="en-US" sz="1400" b="0" i="0">
                <a:solidFill>
                  <a:schemeClr val="tx1"/>
                </a:solidFill>
                <a:effectLst/>
                <a:latin typeface="Montserrat" panose="00000500000000000000" pitchFamily="2" charset="0"/>
              </a:rPr>
              <a:t>Artwork: Shaun Edwards, Wildbarra Co.</a:t>
            </a:r>
          </a:p>
          <a:p>
            <a:pPr>
              <a:lnSpc>
                <a:spcPct val="150000"/>
              </a:lnSpc>
            </a:pPr>
            <a:r>
              <a:rPr lang="en-US" sz="1200" b="0" i="0">
                <a:solidFill>
                  <a:schemeClr val="tx1"/>
                </a:solidFill>
                <a:effectLst/>
                <a:latin typeface="Montserrat" panose="00000500000000000000" pitchFamily="2" charset="0"/>
                <a:hlinkClick r:id="rId3"/>
              </a:rPr>
              <a:t>www.wildbarra.com.au</a:t>
            </a:r>
            <a:r>
              <a:rPr lang="en-US" sz="1200" b="0" i="0">
                <a:solidFill>
                  <a:schemeClr val="tx1"/>
                </a:solidFill>
                <a:effectLst/>
                <a:latin typeface="Montserrat" panose="00000500000000000000" pitchFamily="2" charset="0"/>
              </a:rPr>
              <a:t> | Twitter @wildbarraco | Instagram @wildbarra</a:t>
            </a:r>
            <a:endParaRPr lang="en-US" sz="800">
              <a:solidFill>
                <a:schemeClr val="tx1"/>
              </a:solidFill>
              <a:latin typeface="Montserrat" panose="00000500000000000000" pitchFamily="2"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45580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25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53C1032-28D0-433B-8ACC-6A18FA4A87B4}"/>
              </a:ext>
            </a:extLst>
          </p:cNvPr>
          <p:cNvSpPr>
            <a:spLocks noGrp="1"/>
          </p:cNvSpPr>
          <p:nvPr>
            <p:ph type="pic" sz="quarter" idx="10"/>
          </p:nvPr>
        </p:nvSpPr>
        <p:spPr>
          <a:xfrm>
            <a:off x="0" y="0"/>
            <a:ext cx="12192000" cy="6858000"/>
          </a:xfrm>
          <a:custGeom>
            <a:avLst/>
            <a:gdLst>
              <a:gd name="connsiteX0" fmla="*/ 0 w 2870200"/>
              <a:gd name="connsiteY0" fmla="*/ 0 h 4953000"/>
              <a:gd name="connsiteX1" fmla="*/ 2870200 w 2870200"/>
              <a:gd name="connsiteY1" fmla="*/ 0 h 4953000"/>
              <a:gd name="connsiteX2" fmla="*/ 2870200 w 2870200"/>
              <a:gd name="connsiteY2" fmla="*/ 4953000 h 4953000"/>
              <a:gd name="connsiteX3" fmla="*/ 0 w 2870200"/>
              <a:gd name="connsiteY3" fmla="*/ 4953000 h 4953000"/>
            </a:gdLst>
            <a:ahLst/>
            <a:cxnLst>
              <a:cxn ang="0">
                <a:pos x="connsiteX0" y="connsiteY0"/>
              </a:cxn>
              <a:cxn ang="0">
                <a:pos x="connsiteX1" y="connsiteY1"/>
              </a:cxn>
              <a:cxn ang="0">
                <a:pos x="connsiteX2" y="connsiteY2"/>
              </a:cxn>
              <a:cxn ang="0">
                <a:pos x="connsiteX3" y="connsiteY3"/>
              </a:cxn>
            </a:cxnLst>
            <a:rect l="l" t="t" r="r" b="b"/>
            <a:pathLst>
              <a:path w="2870200" h="4953000">
                <a:moveTo>
                  <a:pt x="0" y="0"/>
                </a:moveTo>
                <a:lnTo>
                  <a:pt x="2870200" y="0"/>
                </a:lnTo>
                <a:lnTo>
                  <a:pt x="2870200" y="4953000"/>
                </a:lnTo>
                <a:lnTo>
                  <a:pt x="0" y="4953000"/>
                </a:lnTo>
                <a:close/>
              </a:path>
            </a:pathLst>
          </a:custGeom>
        </p:spPr>
        <p:txBody>
          <a:bodyPr wrap="square">
            <a:noAutofit/>
          </a:bodyPr>
          <a:lstStyle/>
          <a:p>
            <a:r>
              <a:rPr lang="en-US"/>
              <a:t>Click icon to add picture</a:t>
            </a:r>
          </a:p>
        </p:txBody>
      </p:sp>
      <p:sp>
        <p:nvSpPr>
          <p:cNvPr id="4" name="Picture Placeholder 4">
            <a:extLst>
              <a:ext uri="{FF2B5EF4-FFF2-40B4-BE49-F238E27FC236}">
                <a16:creationId xmlns:a16="http://schemas.microsoft.com/office/drawing/2014/main" id="{5A801CA1-DC69-4997-99B0-90E78C04006D}"/>
              </a:ext>
            </a:extLst>
          </p:cNvPr>
          <p:cNvSpPr>
            <a:spLocks noGrp="1"/>
          </p:cNvSpPr>
          <p:nvPr>
            <p:ph type="pic" sz="quarter" idx="11"/>
          </p:nvPr>
        </p:nvSpPr>
        <p:spPr>
          <a:xfrm>
            <a:off x="3600450" y="2492896"/>
            <a:ext cx="4991100" cy="4365104"/>
          </a:xfrm>
          <a:custGeom>
            <a:avLst/>
            <a:gdLst>
              <a:gd name="connsiteX0" fmla="*/ 0 w 3810000"/>
              <a:gd name="connsiteY0" fmla="*/ 0 h 5419626"/>
              <a:gd name="connsiteX1" fmla="*/ 3810000 w 3810000"/>
              <a:gd name="connsiteY1" fmla="*/ 0 h 5419626"/>
              <a:gd name="connsiteX2" fmla="*/ 3810000 w 3810000"/>
              <a:gd name="connsiteY2" fmla="*/ 5419626 h 5419626"/>
              <a:gd name="connsiteX3" fmla="*/ 0 w 3810000"/>
              <a:gd name="connsiteY3" fmla="*/ 5419626 h 5419626"/>
            </a:gdLst>
            <a:ahLst/>
            <a:cxnLst>
              <a:cxn ang="0">
                <a:pos x="connsiteX0" y="connsiteY0"/>
              </a:cxn>
              <a:cxn ang="0">
                <a:pos x="connsiteX1" y="connsiteY1"/>
              </a:cxn>
              <a:cxn ang="0">
                <a:pos x="connsiteX2" y="connsiteY2"/>
              </a:cxn>
              <a:cxn ang="0">
                <a:pos x="connsiteX3" y="connsiteY3"/>
              </a:cxn>
            </a:cxnLst>
            <a:rect l="l" t="t" r="r" b="b"/>
            <a:pathLst>
              <a:path w="3810000" h="5419626">
                <a:moveTo>
                  <a:pt x="0" y="0"/>
                </a:moveTo>
                <a:lnTo>
                  <a:pt x="3810000" y="0"/>
                </a:lnTo>
                <a:lnTo>
                  <a:pt x="3810000" y="5419626"/>
                </a:lnTo>
                <a:lnTo>
                  <a:pt x="0" y="5419626"/>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16877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0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144174C-AEDB-46A1-9E6A-C5A7B153CC76}"/>
              </a:ext>
            </a:extLst>
          </p:cNvPr>
          <p:cNvSpPr>
            <a:spLocks noGrp="1"/>
          </p:cNvSpPr>
          <p:nvPr>
            <p:ph type="pic" sz="quarter" idx="10"/>
          </p:nvPr>
        </p:nvSpPr>
        <p:spPr>
          <a:xfrm>
            <a:off x="6096000" y="1438374"/>
            <a:ext cx="6095999" cy="5419626"/>
          </a:xfrm>
          <a:custGeom>
            <a:avLst/>
            <a:gdLst>
              <a:gd name="connsiteX0" fmla="*/ 0 w 3810000"/>
              <a:gd name="connsiteY0" fmla="*/ 0 h 5419626"/>
              <a:gd name="connsiteX1" fmla="*/ 3810000 w 3810000"/>
              <a:gd name="connsiteY1" fmla="*/ 0 h 5419626"/>
              <a:gd name="connsiteX2" fmla="*/ 3810000 w 3810000"/>
              <a:gd name="connsiteY2" fmla="*/ 5419626 h 5419626"/>
              <a:gd name="connsiteX3" fmla="*/ 0 w 3810000"/>
              <a:gd name="connsiteY3" fmla="*/ 5419626 h 5419626"/>
            </a:gdLst>
            <a:ahLst/>
            <a:cxnLst>
              <a:cxn ang="0">
                <a:pos x="connsiteX0" y="connsiteY0"/>
              </a:cxn>
              <a:cxn ang="0">
                <a:pos x="connsiteX1" y="connsiteY1"/>
              </a:cxn>
              <a:cxn ang="0">
                <a:pos x="connsiteX2" y="connsiteY2"/>
              </a:cxn>
              <a:cxn ang="0">
                <a:pos x="connsiteX3" y="connsiteY3"/>
              </a:cxn>
            </a:cxnLst>
            <a:rect l="l" t="t" r="r" b="b"/>
            <a:pathLst>
              <a:path w="3810000" h="5419626">
                <a:moveTo>
                  <a:pt x="0" y="0"/>
                </a:moveTo>
                <a:lnTo>
                  <a:pt x="3810000" y="0"/>
                </a:lnTo>
                <a:lnTo>
                  <a:pt x="3810000" y="5419626"/>
                </a:lnTo>
                <a:lnTo>
                  <a:pt x="0" y="5419626"/>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BC2A4998-71E4-4E40-BD8B-D90F4F0A6C20}"/>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2357133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9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FC99F80-A1B6-45F5-9E30-7BAD0C88943F}"/>
              </a:ext>
            </a:extLst>
          </p:cNvPr>
          <p:cNvSpPr>
            <a:spLocks noGrp="1"/>
          </p:cNvSpPr>
          <p:nvPr>
            <p:ph type="pic" sz="quarter" idx="10"/>
          </p:nvPr>
        </p:nvSpPr>
        <p:spPr>
          <a:xfrm>
            <a:off x="8051800" y="0"/>
            <a:ext cx="4140200" cy="6857998"/>
          </a:xfrm>
          <a:custGeom>
            <a:avLst/>
            <a:gdLst>
              <a:gd name="connsiteX0" fmla="*/ 0 w 3848100"/>
              <a:gd name="connsiteY0" fmla="*/ 0 h 6857998"/>
              <a:gd name="connsiteX1" fmla="*/ 3848100 w 3848100"/>
              <a:gd name="connsiteY1" fmla="*/ 0 h 6857998"/>
              <a:gd name="connsiteX2" fmla="*/ 3848100 w 3848100"/>
              <a:gd name="connsiteY2" fmla="*/ 6857998 h 6857998"/>
              <a:gd name="connsiteX3" fmla="*/ 0 w 38481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3848100" h="6857998">
                <a:moveTo>
                  <a:pt x="0" y="0"/>
                </a:moveTo>
                <a:lnTo>
                  <a:pt x="3848100" y="0"/>
                </a:lnTo>
                <a:lnTo>
                  <a:pt x="3848100" y="6857998"/>
                </a:lnTo>
                <a:lnTo>
                  <a:pt x="0" y="6857998"/>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664503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1_Full Image without Header &amp; Foot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557369-2DFE-44DB-BDB4-4559ED230A3D}"/>
              </a:ext>
            </a:extLst>
          </p:cNvPr>
          <p:cNvSpPr>
            <a:spLocks noGrp="1"/>
          </p:cNvSpPr>
          <p:nvPr>
            <p:ph type="pic" sz="quarter" idx="10"/>
          </p:nvPr>
        </p:nvSpPr>
        <p:spPr>
          <a:xfrm>
            <a:off x="619124" y="619125"/>
            <a:ext cx="5476876" cy="5619750"/>
          </a:xfrm>
          <a:custGeom>
            <a:avLst/>
            <a:gdLst>
              <a:gd name="connsiteX0" fmla="*/ 0 w 5476876"/>
              <a:gd name="connsiteY0" fmla="*/ 0 h 5619750"/>
              <a:gd name="connsiteX1" fmla="*/ 5476876 w 5476876"/>
              <a:gd name="connsiteY1" fmla="*/ 0 h 5619750"/>
              <a:gd name="connsiteX2" fmla="*/ 5476876 w 5476876"/>
              <a:gd name="connsiteY2" fmla="*/ 5619750 h 5619750"/>
              <a:gd name="connsiteX3" fmla="*/ 0 w 5476876"/>
              <a:gd name="connsiteY3" fmla="*/ 5619750 h 5619750"/>
            </a:gdLst>
            <a:ahLst/>
            <a:cxnLst>
              <a:cxn ang="0">
                <a:pos x="connsiteX0" y="connsiteY0"/>
              </a:cxn>
              <a:cxn ang="0">
                <a:pos x="connsiteX1" y="connsiteY1"/>
              </a:cxn>
              <a:cxn ang="0">
                <a:pos x="connsiteX2" y="connsiteY2"/>
              </a:cxn>
              <a:cxn ang="0">
                <a:pos x="connsiteX3" y="connsiteY3"/>
              </a:cxn>
            </a:cxnLst>
            <a:rect l="l" t="t" r="r" b="b"/>
            <a:pathLst>
              <a:path w="5476876" h="5619750">
                <a:moveTo>
                  <a:pt x="0" y="0"/>
                </a:moveTo>
                <a:lnTo>
                  <a:pt x="5476876" y="0"/>
                </a:lnTo>
                <a:lnTo>
                  <a:pt x="5476876" y="5619750"/>
                </a:lnTo>
                <a:lnTo>
                  <a:pt x="0" y="561975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5325348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E4F35C-3500-4E24-BC58-26E521469B7E}"/>
              </a:ext>
            </a:extLst>
          </p:cNvPr>
          <p:cNvSpPr>
            <a:spLocks noGrp="1"/>
          </p:cNvSpPr>
          <p:nvPr>
            <p:ph type="pic" sz="quarter" idx="10"/>
          </p:nvPr>
        </p:nvSpPr>
        <p:spPr>
          <a:xfrm>
            <a:off x="4940300" y="0"/>
            <a:ext cx="3619500" cy="6858000"/>
          </a:xfrm>
          <a:custGeom>
            <a:avLst/>
            <a:gdLst>
              <a:gd name="connsiteX0" fmla="*/ 0 w 3619500"/>
              <a:gd name="connsiteY0" fmla="*/ 0 h 6858000"/>
              <a:gd name="connsiteX1" fmla="*/ 3619500 w 3619500"/>
              <a:gd name="connsiteY1" fmla="*/ 0 h 6858000"/>
              <a:gd name="connsiteX2" fmla="*/ 3619500 w 3619500"/>
              <a:gd name="connsiteY2" fmla="*/ 6858000 h 6858000"/>
              <a:gd name="connsiteX3" fmla="*/ 0 w 3619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19500" h="6858000">
                <a:moveTo>
                  <a:pt x="0" y="0"/>
                </a:moveTo>
                <a:lnTo>
                  <a:pt x="3619500" y="0"/>
                </a:lnTo>
                <a:lnTo>
                  <a:pt x="3619500" y="6858000"/>
                </a:lnTo>
                <a:lnTo>
                  <a:pt x="0" y="6858000"/>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0D9B2A8F-76D9-8147-AEEB-F98E77DA9C20}"/>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3071941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7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0968D3D-7180-4BFC-83C0-51FD61D3B2AC}"/>
              </a:ext>
            </a:extLst>
          </p:cNvPr>
          <p:cNvSpPr>
            <a:spLocks noGrp="1"/>
          </p:cNvSpPr>
          <p:nvPr>
            <p:ph type="pic" sz="quarter" idx="10"/>
          </p:nvPr>
        </p:nvSpPr>
        <p:spPr>
          <a:xfrm>
            <a:off x="4419791" y="2054884"/>
            <a:ext cx="3352418" cy="4042532"/>
          </a:xfrm>
          <a:custGeom>
            <a:avLst/>
            <a:gdLst>
              <a:gd name="connsiteX0" fmla="*/ 0 w 3352418"/>
              <a:gd name="connsiteY0" fmla="*/ 0 h 4042532"/>
              <a:gd name="connsiteX1" fmla="*/ 3352418 w 3352418"/>
              <a:gd name="connsiteY1" fmla="*/ 0 h 4042532"/>
              <a:gd name="connsiteX2" fmla="*/ 3352418 w 3352418"/>
              <a:gd name="connsiteY2" fmla="*/ 4042532 h 4042532"/>
              <a:gd name="connsiteX3" fmla="*/ 0 w 3352418"/>
              <a:gd name="connsiteY3" fmla="*/ 4042532 h 4042532"/>
            </a:gdLst>
            <a:ahLst/>
            <a:cxnLst>
              <a:cxn ang="0">
                <a:pos x="connsiteX0" y="connsiteY0"/>
              </a:cxn>
              <a:cxn ang="0">
                <a:pos x="connsiteX1" y="connsiteY1"/>
              </a:cxn>
              <a:cxn ang="0">
                <a:pos x="connsiteX2" y="connsiteY2"/>
              </a:cxn>
              <a:cxn ang="0">
                <a:pos x="connsiteX3" y="connsiteY3"/>
              </a:cxn>
            </a:cxnLst>
            <a:rect l="l" t="t" r="r" b="b"/>
            <a:pathLst>
              <a:path w="3352418" h="4042532">
                <a:moveTo>
                  <a:pt x="0" y="0"/>
                </a:moveTo>
                <a:lnTo>
                  <a:pt x="3352418" y="0"/>
                </a:lnTo>
                <a:lnTo>
                  <a:pt x="3352418" y="4042532"/>
                </a:lnTo>
                <a:lnTo>
                  <a:pt x="0" y="4042532"/>
                </a:lnTo>
                <a:close/>
              </a:path>
            </a:pathLst>
          </a:custGeom>
        </p:spPr>
        <p:txBody>
          <a:bodyPr wrap="square">
            <a:noAutofit/>
          </a:bodyPr>
          <a:lstStyle/>
          <a:p>
            <a:r>
              <a:rPr lang="en-US"/>
              <a:t>Click icon to add picture</a:t>
            </a:r>
          </a:p>
        </p:txBody>
      </p:sp>
      <p:sp>
        <p:nvSpPr>
          <p:cNvPr id="4" name="Title 6">
            <a:extLst>
              <a:ext uri="{FF2B5EF4-FFF2-40B4-BE49-F238E27FC236}">
                <a16:creationId xmlns:a16="http://schemas.microsoft.com/office/drawing/2014/main" id="{3C8D5E2E-A78E-F244-9CE6-579DA0C0FA0C}"/>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722530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1_Full Image without Header &amp; Footer">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5B1458FF-62F7-468B-8446-DE1E17B08C59}"/>
              </a:ext>
            </a:extLst>
          </p:cNvPr>
          <p:cNvSpPr>
            <a:spLocks noGrp="1"/>
          </p:cNvSpPr>
          <p:nvPr>
            <p:ph type="pic" sz="quarter" idx="10"/>
          </p:nvPr>
        </p:nvSpPr>
        <p:spPr>
          <a:xfrm>
            <a:off x="619126" y="3988574"/>
            <a:ext cx="2738437" cy="2250297"/>
          </a:xfrm>
          <a:custGeom>
            <a:avLst/>
            <a:gdLst>
              <a:gd name="connsiteX0" fmla="*/ 0 w 2738437"/>
              <a:gd name="connsiteY0" fmla="*/ 0 h 2250297"/>
              <a:gd name="connsiteX1" fmla="*/ 2738437 w 2738437"/>
              <a:gd name="connsiteY1" fmla="*/ 0 h 2250297"/>
              <a:gd name="connsiteX2" fmla="*/ 2738437 w 2738437"/>
              <a:gd name="connsiteY2" fmla="*/ 2250297 h 2250297"/>
              <a:gd name="connsiteX3" fmla="*/ 0 w 2738437"/>
              <a:gd name="connsiteY3" fmla="*/ 2250297 h 2250297"/>
            </a:gdLst>
            <a:ahLst/>
            <a:cxnLst>
              <a:cxn ang="0">
                <a:pos x="connsiteX0" y="connsiteY0"/>
              </a:cxn>
              <a:cxn ang="0">
                <a:pos x="connsiteX1" y="connsiteY1"/>
              </a:cxn>
              <a:cxn ang="0">
                <a:pos x="connsiteX2" y="connsiteY2"/>
              </a:cxn>
              <a:cxn ang="0">
                <a:pos x="connsiteX3" y="connsiteY3"/>
              </a:cxn>
            </a:cxnLst>
            <a:rect l="l" t="t" r="r" b="b"/>
            <a:pathLst>
              <a:path w="2738437" h="2250297">
                <a:moveTo>
                  <a:pt x="0" y="0"/>
                </a:moveTo>
                <a:lnTo>
                  <a:pt x="2738437" y="0"/>
                </a:lnTo>
                <a:lnTo>
                  <a:pt x="2738437" y="2250297"/>
                </a:lnTo>
                <a:lnTo>
                  <a:pt x="0" y="2250297"/>
                </a:lnTo>
                <a:close/>
              </a:path>
            </a:pathLst>
          </a:custGeom>
        </p:spPr>
        <p:txBody>
          <a:bodyPr wrap="square">
            <a:noAutofit/>
          </a:bodyPr>
          <a:lstStyle/>
          <a:p>
            <a:r>
              <a:rPr lang="en-US"/>
              <a:t>Click icon to add picture</a:t>
            </a:r>
          </a:p>
        </p:txBody>
      </p:sp>
      <p:sp>
        <p:nvSpPr>
          <p:cNvPr id="24" name="Picture Placeholder 23">
            <a:extLst>
              <a:ext uri="{FF2B5EF4-FFF2-40B4-BE49-F238E27FC236}">
                <a16:creationId xmlns:a16="http://schemas.microsoft.com/office/drawing/2014/main" id="{88ACE4C1-1675-4EC4-AFB7-AC7F7007582F}"/>
              </a:ext>
            </a:extLst>
          </p:cNvPr>
          <p:cNvSpPr>
            <a:spLocks noGrp="1"/>
          </p:cNvSpPr>
          <p:nvPr>
            <p:ph type="pic" sz="quarter" idx="11"/>
          </p:nvPr>
        </p:nvSpPr>
        <p:spPr>
          <a:xfrm>
            <a:off x="3357563" y="1738277"/>
            <a:ext cx="2738437" cy="2250297"/>
          </a:xfrm>
          <a:custGeom>
            <a:avLst/>
            <a:gdLst>
              <a:gd name="connsiteX0" fmla="*/ 0 w 2738437"/>
              <a:gd name="connsiteY0" fmla="*/ 0 h 2250297"/>
              <a:gd name="connsiteX1" fmla="*/ 2738437 w 2738437"/>
              <a:gd name="connsiteY1" fmla="*/ 0 h 2250297"/>
              <a:gd name="connsiteX2" fmla="*/ 2738437 w 2738437"/>
              <a:gd name="connsiteY2" fmla="*/ 2250297 h 2250297"/>
              <a:gd name="connsiteX3" fmla="*/ 0 w 2738437"/>
              <a:gd name="connsiteY3" fmla="*/ 2250297 h 2250297"/>
            </a:gdLst>
            <a:ahLst/>
            <a:cxnLst>
              <a:cxn ang="0">
                <a:pos x="connsiteX0" y="connsiteY0"/>
              </a:cxn>
              <a:cxn ang="0">
                <a:pos x="connsiteX1" y="connsiteY1"/>
              </a:cxn>
              <a:cxn ang="0">
                <a:pos x="connsiteX2" y="connsiteY2"/>
              </a:cxn>
              <a:cxn ang="0">
                <a:pos x="connsiteX3" y="connsiteY3"/>
              </a:cxn>
            </a:cxnLst>
            <a:rect l="l" t="t" r="r" b="b"/>
            <a:pathLst>
              <a:path w="2738437" h="2250297">
                <a:moveTo>
                  <a:pt x="0" y="0"/>
                </a:moveTo>
                <a:lnTo>
                  <a:pt x="2738437" y="0"/>
                </a:lnTo>
                <a:lnTo>
                  <a:pt x="2738437" y="2250297"/>
                </a:lnTo>
                <a:lnTo>
                  <a:pt x="0" y="2250297"/>
                </a:lnTo>
                <a:close/>
              </a:path>
            </a:pathLst>
          </a:custGeom>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34ACDB53-28B2-45DB-B277-C64406F4AAC4}"/>
              </a:ext>
            </a:extLst>
          </p:cNvPr>
          <p:cNvSpPr>
            <a:spLocks noGrp="1"/>
          </p:cNvSpPr>
          <p:nvPr>
            <p:ph type="pic" sz="quarter" idx="12"/>
          </p:nvPr>
        </p:nvSpPr>
        <p:spPr>
          <a:xfrm>
            <a:off x="6096001" y="3988574"/>
            <a:ext cx="2738437" cy="2250297"/>
          </a:xfrm>
          <a:custGeom>
            <a:avLst/>
            <a:gdLst>
              <a:gd name="connsiteX0" fmla="*/ 0 w 2738437"/>
              <a:gd name="connsiteY0" fmla="*/ 0 h 2250297"/>
              <a:gd name="connsiteX1" fmla="*/ 2738437 w 2738437"/>
              <a:gd name="connsiteY1" fmla="*/ 0 h 2250297"/>
              <a:gd name="connsiteX2" fmla="*/ 2738437 w 2738437"/>
              <a:gd name="connsiteY2" fmla="*/ 2250297 h 2250297"/>
              <a:gd name="connsiteX3" fmla="*/ 0 w 2738437"/>
              <a:gd name="connsiteY3" fmla="*/ 2250297 h 2250297"/>
            </a:gdLst>
            <a:ahLst/>
            <a:cxnLst>
              <a:cxn ang="0">
                <a:pos x="connsiteX0" y="connsiteY0"/>
              </a:cxn>
              <a:cxn ang="0">
                <a:pos x="connsiteX1" y="connsiteY1"/>
              </a:cxn>
              <a:cxn ang="0">
                <a:pos x="connsiteX2" y="connsiteY2"/>
              </a:cxn>
              <a:cxn ang="0">
                <a:pos x="connsiteX3" y="connsiteY3"/>
              </a:cxn>
            </a:cxnLst>
            <a:rect l="l" t="t" r="r" b="b"/>
            <a:pathLst>
              <a:path w="2738437" h="2250297">
                <a:moveTo>
                  <a:pt x="0" y="0"/>
                </a:moveTo>
                <a:lnTo>
                  <a:pt x="2738437" y="0"/>
                </a:lnTo>
                <a:lnTo>
                  <a:pt x="2738437" y="2250297"/>
                </a:lnTo>
                <a:lnTo>
                  <a:pt x="0" y="2250297"/>
                </a:lnTo>
                <a:close/>
              </a:path>
            </a:pathLst>
          </a:custGeom>
        </p:spPr>
        <p:txBody>
          <a:bodyPr wrap="square">
            <a:noAutofit/>
          </a:bodyPr>
          <a:lstStyle/>
          <a:p>
            <a:r>
              <a:rPr lang="en-US"/>
              <a:t>Click icon to add picture</a:t>
            </a:r>
          </a:p>
        </p:txBody>
      </p:sp>
      <p:sp>
        <p:nvSpPr>
          <p:cNvPr id="26" name="Picture Placeholder 25">
            <a:extLst>
              <a:ext uri="{FF2B5EF4-FFF2-40B4-BE49-F238E27FC236}">
                <a16:creationId xmlns:a16="http://schemas.microsoft.com/office/drawing/2014/main" id="{054029EB-4C7C-4CB5-BF26-F13B788AF122}"/>
              </a:ext>
            </a:extLst>
          </p:cNvPr>
          <p:cNvSpPr>
            <a:spLocks noGrp="1"/>
          </p:cNvSpPr>
          <p:nvPr>
            <p:ph type="pic" sz="quarter" idx="13"/>
          </p:nvPr>
        </p:nvSpPr>
        <p:spPr>
          <a:xfrm>
            <a:off x="8834439" y="1738277"/>
            <a:ext cx="2738437" cy="2250297"/>
          </a:xfrm>
          <a:custGeom>
            <a:avLst/>
            <a:gdLst>
              <a:gd name="connsiteX0" fmla="*/ 0 w 2738437"/>
              <a:gd name="connsiteY0" fmla="*/ 0 h 2250297"/>
              <a:gd name="connsiteX1" fmla="*/ 2738437 w 2738437"/>
              <a:gd name="connsiteY1" fmla="*/ 0 h 2250297"/>
              <a:gd name="connsiteX2" fmla="*/ 2738437 w 2738437"/>
              <a:gd name="connsiteY2" fmla="*/ 2250297 h 2250297"/>
              <a:gd name="connsiteX3" fmla="*/ 0 w 2738437"/>
              <a:gd name="connsiteY3" fmla="*/ 2250297 h 2250297"/>
            </a:gdLst>
            <a:ahLst/>
            <a:cxnLst>
              <a:cxn ang="0">
                <a:pos x="connsiteX0" y="connsiteY0"/>
              </a:cxn>
              <a:cxn ang="0">
                <a:pos x="connsiteX1" y="connsiteY1"/>
              </a:cxn>
              <a:cxn ang="0">
                <a:pos x="connsiteX2" y="connsiteY2"/>
              </a:cxn>
              <a:cxn ang="0">
                <a:pos x="connsiteX3" y="connsiteY3"/>
              </a:cxn>
            </a:cxnLst>
            <a:rect l="l" t="t" r="r" b="b"/>
            <a:pathLst>
              <a:path w="2738437" h="2250297">
                <a:moveTo>
                  <a:pt x="0" y="0"/>
                </a:moveTo>
                <a:lnTo>
                  <a:pt x="2738437" y="0"/>
                </a:lnTo>
                <a:lnTo>
                  <a:pt x="2738437" y="2250297"/>
                </a:lnTo>
                <a:lnTo>
                  <a:pt x="0" y="2250297"/>
                </a:ln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F0305574-D666-6F4D-AD25-3C724EA44EC0}"/>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1154716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2_Full Image without Header &amp; Footer">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5AC71A1-7714-44FE-8708-01E73CFB3A3B}"/>
              </a:ext>
            </a:extLst>
          </p:cNvPr>
          <p:cNvSpPr>
            <a:spLocks noGrp="1"/>
          </p:cNvSpPr>
          <p:nvPr>
            <p:ph type="pic" sz="quarter" idx="13"/>
          </p:nvPr>
        </p:nvSpPr>
        <p:spPr>
          <a:xfrm>
            <a:off x="8991600" y="1838324"/>
            <a:ext cx="2581275" cy="2857501"/>
          </a:xfrm>
          <a:custGeom>
            <a:avLst/>
            <a:gdLst>
              <a:gd name="connsiteX0" fmla="*/ 0 w 2581275"/>
              <a:gd name="connsiteY0" fmla="*/ 0 h 2857501"/>
              <a:gd name="connsiteX1" fmla="*/ 2581275 w 2581275"/>
              <a:gd name="connsiteY1" fmla="*/ 0 h 2857501"/>
              <a:gd name="connsiteX2" fmla="*/ 2581275 w 2581275"/>
              <a:gd name="connsiteY2" fmla="*/ 2857501 h 2857501"/>
              <a:gd name="connsiteX3" fmla="*/ 0 w 2581275"/>
              <a:gd name="connsiteY3" fmla="*/ 2857501 h 2857501"/>
            </a:gdLst>
            <a:ahLst/>
            <a:cxnLst>
              <a:cxn ang="0">
                <a:pos x="connsiteX0" y="connsiteY0"/>
              </a:cxn>
              <a:cxn ang="0">
                <a:pos x="connsiteX1" y="connsiteY1"/>
              </a:cxn>
              <a:cxn ang="0">
                <a:pos x="connsiteX2" y="connsiteY2"/>
              </a:cxn>
              <a:cxn ang="0">
                <a:pos x="connsiteX3" y="connsiteY3"/>
              </a:cxn>
            </a:cxnLst>
            <a:rect l="l" t="t" r="r" b="b"/>
            <a:pathLst>
              <a:path w="2581275" h="2857501">
                <a:moveTo>
                  <a:pt x="0" y="0"/>
                </a:moveTo>
                <a:lnTo>
                  <a:pt x="2581275" y="0"/>
                </a:lnTo>
                <a:lnTo>
                  <a:pt x="2581275" y="2857501"/>
                </a:lnTo>
                <a:lnTo>
                  <a:pt x="0" y="2857501"/>
                </a:lnTo>
                <a:close/>
              </a:path>
            </a:pathLst>
          </a:custGeom>
        </p:spPr>
        <p:txBody>
          <a:bodyPr wrap="square">
            <a:noAutofit/>
          </a:bodyPr>
          <a:lstStyle/>
          <a:p>
            <a:r>
              <a:rPr lang="en-US"/>
              <a:t>Click icon to add picture</a:t>
            </a:r>
          </a:p>
        </p:txBody>
      </p:sp>
      <p:sp>
        <p:nvSpPr>
          <p:cNvPr id="16" name="Picture Placeholder 15">
            <a:extLst>
              <a:ext uri="{FF2B5EF4-FFF2-40B4-BE49-F238E27FC236}">
                <a16:creationId xmlns:a16="http://schemas.microsoft.com/office/drawing/2014/main" id="{9DBBBA79-3046-4A15-B3AB-69CBA7E0C142}"/>
              </a:ext>
            </a:extLst>
          </p:cNvPr>
          <p:cNvSpPr>
            <a:spLocks noGrp="1"/>
          </p:cNvSpPr>
          <p:nvPr>
            <p:ph type="pic" sz="quarter" idx="14"/>
          </p:nvPr>
        </p:nvSpPr>
        <p:spPr>
          <a:xfrm>
            <a:off x="6200774" y="1838324"/>
            <a:ext cx="2581275" cy="2857501"/>
          </a:xfrm>
          <a:custGeom>
            <a:avLst/>
            <a:gdLst>
              <a:gd name="connsiteX0" fmla="*/ 0 w 2581275"/>
              <a:gd name="connsiteY0" fmla="*/ 0 h 2857501"/>
              <a:gd name="connsiteX1" fmla="*/ 2581275 w 2581275"/>
              <a:gd name="connsiteY1" fmla="*/ 0 h 2857501"/>
              <a:gd name="connsiteX2" fmla="*/ 2581275 w 2581275"/>
              <a:gd name="connsiteY2" fmla="*/ 2857501 h 2857501"/>
              <a:gd name="connsiteX3" fmla="*/ 0 w 2581275"/>
              <a:gd name="connsiteY3" fmla="*/ 2857501 h 2857501"/>
            </a:gdLst>
            <a:ahLst/>
            <a:cxnLst>
              <a:cxn ang="0">
                <a:pos x="connsiteX0" y="connsiteY0"/>
              </a:cxn>
              <a:cxn ang="0">
                <a:pos x="connsiteX1" y="connsiteY1"/>
              </a:cxn>
              <a:cxn ang="0">
                <a:pos x="connsiteX2" y="connsiteY2"/>
              </a:cxn>
              <a:cxn ang="0">
                <a:pos x="connsiteX3" y="connsiteY3"/>
              </a:cxn>
            </a:cxnLst>
            <a:rect l="l" t="t" r="r" b="b"/>
            <a:pathLst>
              <a:path w="2581275" h="2857501">
                <a:moveTo>
                  <a:pt x="0" y="0"/>
                </a:moveTo>
                <a:lnTo>
                  <a:pt x="2581275" y="0"/>
                </a:lnTo>
                <a:lnTo>
                  <a:pt x="2581275" y="2857501"/>
                </a:lnTo>
                <a:lnTo>
                  <a:pt x="0" y="2857501"/>
                </a:lnTo>
                <a:close/>
              </a:path>
            </a:pathLst>
          </a:custGeom>
        </p:spPr>
        <p:txBody>
          <a:bodyPr wrap="square">
            <a:noAutofit/>
          </a:bodyPr>
          <a:lstStyle/>
          <a:p>
            <a:r>
              <a:rPr lang="en-US"/>
              <a:t>Click icon to add picture</a:t>
            </a:r>
          </a:p>
        </p:txBody>
      </p:sp>
      <p:sp>
        <p:nvSpPr>
          <p:cNvPr id="15" name="Picture Placeholder 14">
            <a:extLst>
              <a:ext uri="{FF2B5EF4-FFF2-40B4-BE49-F238E27FC236}">
                <a16:creationId xmlns:a16="http://schemas.microsoft.com/office/drawing/2014/main" id="{F6C60A6E-77E4-41BC-8CF0-E11CFC0CB391}"/>
              </a:ext>
            </a:extLst>
          </p:cNvPr>
          <p:cNvSpPr>
            <a:spLocks noGrp="1"/>
          </p:cNvSpPr>
          <p:nvPr>
            <p:ph type="pic" sz="quarter" idx="15"/>
          </p:nvPr>
        </p:nvSpPr>
        <p:spPr>
          <a:xfrm>
            <a:off x="3409949" y="1838324"/>
            <a:ext cx="2581275" cy="2857501"/>
          </a:xfrm>
          <a:custGeom>
            <a:avLst/>
            <a:gdLst>
              <a:gd name="connsiteX0" fmla="*/ 0 w 2581275"/>
              <a:gd name="connsiteY0" fmla="*/ 0 h 2857501"/>
              <a:gd name="connsiteX1" fmla="*/ 2581275 w 2581275"/>
              <a:gd name="connsiteY1" fmla="*/ 0 h 2857501"/>
              <a:gd name="connsiteX2" fmla="*/ 2581275 w 2581275"/>
              <a:gd name="connsiteY2" fmla="*/ 2857501 h 2857501"/>
              <a:gd name="connsiteX3" fmla="*/ 0 w 2581275"/>
              <a:gd name="connsiteY3" fmla="*/ 2857501 h 2857501"/>
            </a:gdLst>
            <a:ahLst/>
            <a:cxnLst>
              <a:cxn ang="0">
                <a:pos x="connsiteX0" y="connsiteY0"/>
              </a:cxn>
              <a:cxn ang="0">
                <a:pos x="connsiteX1" y="connsiteY1"/>
              </a:cxn>
              <a:cxn ang="0">
                <a:pos x="connsiteX2" y="connsiteY2"/>
              </a:cxn>
              <a:cxn ang="0">
                <a:pos x="connsiteX3" y="connsiteY3"/>
              </a:cxn>
            </a:cxnLst>
            <a:rect l="l" t="t" r="r" b="b"/>
            <a:pathLst>
              <a:path w="2581275" h="2857501">
                <a:moveTo>
                  <a:pt x="0" y="0"/>
                </a:moveTo>
                <a:lnTo>
                  <a:pt x="2581275" y="0"/>
                </a:lnTo>
                <a:lnTo>
                  <a:pt x="2581275" y="2857501"/>
                </a:lnTo>
                <a:lnTo>
                  <a:pt x="0" y="2857501"/>
                </a:lnTo>
                <a:close/>
              </a:path>
            </a:pathLst>
          </a:custGeom>
        </p:spPr>
        <p:txBody>
          <a:bodyPr wrap="square">
            <a:noAutofit/>
          </a:bodyPr>
          <a:lstStyle/>
          <a:p>
            <a:r>
              <a:rPr lang="en-US"/>
              <a:t>Click icon to add picture</a:t>
            </a:r>
          </a:p>
        </p:txBody>
      </p:sp>
      <p:sp>
        <p:nvSpPr>
          <p:cNvPr id="14" name="Picture Placeholder 13">
            <a:extLst>
              <a:ext uri="{FF2B5EF4-FFF2-40B4-BE49-F238E27FC236}">
                <a16:creationId xmlns:a16="http://schemas.microsoft.com/office/drawing/2014/main" id="{F5BD5BFD-CC15-44F6-A703-9185E20B536B}"/>
              </a:ext>
            </a:extLst>
          </p:cNvPr>
          <p:cNvSpPr>
            <a:spLocks noGrp="1"/>
          </p:cNvSpPr>
          <p:nvPr>
            <p:ph type="pic" sz="quarter" idx="16"/>
          </p:nvPr>
        </p:nvSpPr>
        <p:spPr>
          <a:xfrm>
            <a:off x="619124" y="1838324"/>
            <a:ext cx="2581275" cy="2857501"/>
          </a:xfrm>
          <a:custGeom>
            <a:avLst/>
            <a:gdLst>
              <a:gd name="connsiteX0" fmla="*/ 0 w 2581275"/>
              <a:gd name="connsiteY0" fmla="*/ 0 h 2857501"/>
              <a:gd name="connsiteX1" fmla="*/ 2581275 w 2581275"/>
              <a:gd name="connsiteY1" fmla="*/ 0 h 2857501"/>
              <a:gd name="connsiteX2" fmla="*/ 2581275 w 2581275"/>
              <a:gd name="connsiteY2" fmla="*/ 2857501 h 2857501"/>
              <a:gd name="connsiteX3" fmla="*/ 0 w 2581275"/>
              <a:gd name="connsiteY3" fmla="*/ 2857501 h 2857501"/>
            </a:gdLst>
            <a:ahLst/>
            <a:cxnLst>
              <a:cxn ang="0">
                <a:pos x="connsiteX0" y="connsiteY0"/>
              </a:cxn>
              <a:cxn ang="0">
                <a:pos x="connsiteX1" y="connsiteY1"/>
              </a:cxn>
              <a:cxn ang="0">
                <a:pos x="connsiteX2" y="connsiteY2"/>
              </a:cxn>
              <a:cxn ang="0">
                <a:pos x="connsiteX3" y="connsiteY3"/>
              </a:cxn>
            </a:cxnLst>
            <a:rect l="l" t="t" r="r" b="b"/>
            <a:pathLst>
              <a:path w="2581275" h="2857501">
                <a:moveTo>
                  <a:pt x="0" y="0"/>
                </a:moveTo>
                <a:lnTo>
                  <a:pt x="2581275" y="0"/>
                </a:lnTo>
                <a:lnTo>
                  <a:pt x="2581275" y="2857501"/>
                </a:lnTo>
                <a:lnTo>
                  <a:pt x="0" y="2857501"/>
                </a:lnTo>
                <a:close/>
              </a:path>
            </a:pathLst>
          </a:custGeom>
        </p:spPr>
        <p:txBody>
          <a:bodyPr wrap="square">
            <a:noAutofit/>
          </a:bodyPr>
          <a:lstStyle/>
          <a:p>
            <a:r>
              <a:rPr lang="en-US"/>
              <a:t>Click icon to add picture</a:t>
            </a:r>
          </a:p>
        </p:txBody>
      </p:sp>
      <p:sp>
        <p:nvSpPr>
          <p:cNvPr id="7" name="Title 6">
            <a:extLst>
              <a:ext uri="{FF2B5EF4-FFF2-40B4-BE49-F238E27FC236}">
                <a16:creationId xmlns:a16="http://schemas.microsoft.com/office/drawing/2014/main" id="{93799C49-74D3-1C41-BCE2-0EAE0B2956D4}"/>
              </a:ext>
            </a:extLst>
          </p:cNvPr>
          <p:cNvSpPr>
            <a:spLocks noGrp="1"/>
          </p:cNvSpPr>
          <p:nvPr>
            <p:ph type="title" hasCustomPrompt="1"/>
          </p:nvPr>
        </p:nvSpPr>
        <p:spPr>
          <a:xfrm>
            <a:off x="635000" y="527905"/>
            <a:ext cx="10922000" cy="502749"/>
          </a:xfrm>
          <a:prstGeom prst="rect">
            <a:avLst/>
          </a:prstGeom>
        </p:spPr>
        <p:txBody>
          <a:bodyPr/>
          <a:lstStyle>
            <a:lvl1pPr algn="l">
              <a:defRPr sz="2800" baseline="0">
                <a:latin typeface="Montserrat Semi Bold" pitchFamily="2" charset="77"/>
              </a:defRPr>
            </a:lvl1pPr>
          </a:lstStyle>
          <a:p>
            <a:r>
              <a:rPr lang="en-US"/>
              <a:t>Click to add title</a:t>
            </a:r>
          </a:p>
        </p:txBody>
      </p:sp>
    </p:spTree>
    <p:extLst>
      <p:ext uri="{BB962C8B-B14F-4D97-AF65-F5344CB8AC3E}">
        <p14:creationId xmlns:p14="http://schemas.microsoft.com/office/powerpoint/2010/main" val="6289979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5_Full Image without Header &amp; Footer">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DEE6B5A-A0C5-4FBF-816C-1799D8467C94}"/>
              </a:ext>
            </a:extLst>
          </p:cNvPr>
          <p:cNvSpPr>
            <a:spLocks noGrp="1"/>
          </p:cNvSpPr>
          <p:nvPr>
            <p:ph type="pic" sz="quarter" idx="12"/>
          </p:nvPr>
        </p:nvSpPr>
        <p:spPr>
          <a:xfrm>
            <a:off x="1358900" y="1130300"/>
            <a:ext cx="3429000" cy="2146300"/>
          </a:xfrm>
          <a:custGeom>
            <a:avLst/>
            <a:gdLst>
              <a:gd name="connsiteX0" fmla="*/ 0 w 3429000"/>
              <a:gd name="connsiteY0" fmla="*/ 0 h 2146300"/>
              <a:gd name="connsiteX1" fmla="*/ 3429000 w 3429000"/>
              <a:gd name="connsiteY1" fmla="*/ 0 h 2146300"/>
              <a:gd name="connsiteX2" fmla="*/ 3429000 w 3429000"/>
              <a:gd name="connsiteY2" fmla="*/ 2146300 h 2146300"/>
              <a:gd name="connsiteX3" fmla="*/ 0 w 3429000"/>
              <a:gd name="connsiteY3" fmla="*/ 2146300 h 2146300"/>
            </a:gdLst>
            <a:ahLst/>
            <a:cxnLst>
              <a:cxn ang="0">
                <a:pos x="connsiteX0" y="connsiteY0"/>
              </a:cxn>
              <a:cxn ang="0">
                <a:pos x="connsiteX1" y="connsiteY1"/>
              </a:cxn>
              <a:cxn ang="0">
                <a:pos x="connsiteX2" y="connsiteY2"/>
              </a:cxn>
              <a:cxn ang="0">
                <a:pos x="connsiteX3" y="connsiteY3"/>
              </a:cxn>
            </a:cxnLst>
            <a:rect l="l" t="t" r="r" b="b"/>
            <a:pathLst>
              <a:path w="3429000" h="2146300">
                <a:moveTo>
                  <a:pt x="0" y="0"/>
                </a:moveTo>
                <a:lnTo>
                  <a:pt x="3429000" y="0"/>
                </a:lnTo>
                <a:lnTo>
                  <a:pt x="3429000" y="2146300"/>
                </a:lnTo>
                <a:lnTo>
                  <a:pt x="0" y="2146300"/>
                </a:lnTo>
                <a:close/>
              </a:path>
            </a:pathLst>
          </a:custGeom>
        </p:spPr>
        <p:txBody>
          <a:bodyPr wrap="square" anchor="ctr">
            <a:noAutofit/>
          </a:bodyPr>
          <a:lstStyle>
            <a:lvl1pPr marL="0" indent="0" algn="ctr">
              <a:buNone/>
              <a:defRPr sz="1200"/>
            </a:lvl1pPr>
          </a:lstStyle>
          <a:p>
            <a:r>
              <a:rPr lang="en-US"/>
              <a:t>Click icon to add picture</a:t>
            </a:r>
          </a:p>
        </p:txBody>
      </p:sp>
      <p:sp>
        <p:nvSpPr>
          <p:cNvPr id="9" name="Picture Placeholder 8">
            <a:extLst>
              <a:ext uri="{FF2B5EF4-FFF2-40B4-BE49-F238E27FC236}">
                <a16:creationId xmlns:a16="http://schemas.microsoft.com/office/drawing/2014/main" id="{EAE6F4A8-D85D-4212-BBB1-991D5B350525}"/>
              </a:ext>
            </a:extLst>
          </p:cNvPr>
          <p:cNvSpPr>
            <a:spLocks noGrp="1"/>
          </p:cNvSpPr>
          <p:nvPr>
            <p:ph type="pic" sz="quarter" idx="13"/>
          </p:nvPr>
        </p:nvSpPr>
        <p:spPr>
          <a:xfrm>
            <a:off x="1358900" y="3581400"/>
            <a:ext cx="3429000" cy="2146300"/>
          </a:xfrm>
          <a:custGeom>
            <a:avLst/>
            <a:gdLst>
              <a:gd name="connsiteX0" fmla="*/ 0 w 3429000"/>
              <a:gd name="connsiteY0" fmla="*/ 0 h 2146300"/>
              <a:gd name="connsiteX1" fmla="*/ 3429000 w 3429000"/>
              <a:gd name="connsiteY1" fmla="*/ 0 h 2146300"/>
              <a:gd name="connsiteX2" fmla="*/ 3429000 w 3429000"/>
              <a:gd name="connsiteY2" fmla="*/ 2146300 h 2146300"/>
              <a:gd name="connsiteX3" fmla="*/ 0 w 3429000"/>
              <a:gd name="connsiteY3" fmla="*/ 2146300 h 2146300"/>
            </a:gdLst>
            <a:ahLst/>
            <a:cxnLst>
              <a:cxn ang="0">
                <a:pos x="connsiteX0" y="connsiteY0"/>
              </a:cxn>
              <a:cxn ang="0">
                <a:pos x="connsiteX1" y="connsiteY1"/>
              </a:cxn>
              <a:cxn ang="0">
                <a:pos x="connsiteX2" y="connsiteY2"/>
              </a:cxn>
              <a:cxn ang="0">
                <a:pos x="connsiteX3" y="connsiteY3"/>
              </a:cxn>
            </a:cxnLst>
            <a:rect l="l" t="t" r="r" b="b"/>
            <a:pathLst>
              <a:path w="3429000" h="2146300">
                <a:moveTo>
                  <a:pt x="0" y="0"/>
                </a:moveTo>
                <a:lnTo>
                  <a:pt x="3429000" y="0"/>
                </a:lnTo>
                <a:lnTo>
                  <a:pt x="3429000" y="2146300"/>
                </a:lnTo>
                <a:lnTo>
                  <a:pt x="0" y="2146300"/>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74632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0_Full Image without Header &amp; Footer">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0F4BAC7-5C0D-454A-99A6-FD77C4CB0930}"/>
              </a:ext>
            </a:extLst>
          </p:cNvPr>
          <p:cNvSpPr>
            <a:spLocks noGrp="1"/>
          </p:cNvSpPr>
          <p:nvPr>
            <p:ph type="pic" sz="quarter" idx="13"/>
          </p:nvPr>
        </p:nvSpPr>
        <p:spPr>
          <a:xfrm>
            <a:off x="5575300" y="2654300"/>
            <a:ext cx="2082800" cy="2082800"/>
          </a:xfrm>
          <a:custGeom>
            <a:avLst/>
            <a:gdLst>
              <a:gd name="connsiteX0" fmla="*/ 0 w 2082800"/>
              <a:gd name="connsiteY0" fmla="*/ 0 h 2082800"/>
              <a:gd name="connsiteX1" fmla="*/ 2082800 w 2082800"/>
              <a:gd name="connsiteY1" fmla="*/ 0 h 2082800"/>
              <a:gd name="connsiteX2" fmla="*/ 2082800 w 2082800"/>
              <a:gd name="connsiteY2" fmla="*/ 2082800 h 2082800"/>
              <a:gd name="connsiteX3" fmla="*/ 0 w 2082800"/>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2082800" h="2082800">
                <a:moveTo>
                  <a:pt x="0" y="0"/>
                </a:moveTo>
                <a:lnTo>
                  <a:pt x="2082800" y="0"/>
                </a:lnTo>
                <a:lnTo>
                  <a:pt x="2082800" y="2082800"/>
                </a:lnTo>
                <a:lnTo>
                  <a:pt x="0" y="2082800"/>
                </a:lnTo>
                <a:close/>
              </a:path>
            </a:pathLst>
          </a:custGeom>
        </p:spPr>
        <p:txBody>
          <a:bodyPr wrap="square" anchor="ctr">
            <a:noAutofit/>
          </a:bodyPr>
          <a:lstStyle>
            <a:lvl1pPr marL="0" indent="0" algn="ctr">
              <a:buNone/>
              <a:defRPr sz="1200"/>
            </a:lvl1pPr>
          </a:lstStyle>
          <a:p>
            <a:r>
              <a:rPr lang="en-US"/>
              <a:t>Click icon to add picture</a:t>
            </a:r>
          </a:p>
        </p:txBody>
      </p:sp>
      <p:sp>
        <p:nvSpPr>
          <p:cNvPr id="19" name="Picture Placeholder 18">
            <a:extLst>
              <a:ext uri="{FF2B5EF4-FFF2-40B4-BE49-F238E27FC236}">
                <a16:creationId xmlns:a16="http://schemas.microsoft.com/office/drawing/2014/main" id="{185C50FE-A5E4-448B-BB00-652145B4454B}"/>
              </a:ext>
            </a:extLst>
          </p:cNvPr>
          <p:cNvSpPr>
            <a:spLocks noGrp="1"/>
          </p:cNvSpPr>
          <p:nvPr>
            <p:ph type="pic" sz="quarter" idx="14"/>
          </p:nvPr>
        </p:nvSpPr>
        <p:spPr>
          <a:xfrm>
            <a:off x="7962900" y="2654300"/>
            <a:ext cx="2082800" cy="2082800"/>
          </a:xfrm>
          <a:custGeom>
            <a:avLst/>
            <a:gdLst>
              <a:gd name="connsiteX0" fmla="*/ 0 w 2082800"/>
              <a:gd name="connsiteY0" fmla="*/ 0 h 2082800"/>
              <a:gd name="connsiteX1" fmla="*/ 2082800 w 2082800"/>
              <a:gd name="connsiteY1" fmla="*/ 0 h 2082800"/>
              <a:gd name="connsiteX2" fmla="*/ 2082800 w 2082800"/>
              <a:gd name="connsiteY2" fmla="*/ 2082800 h 2082800"/>
              <a:gd name="connsiteX3" fmla="*/ 0 w 2082800"/>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2082800" h="2082800">
                <a:moveTo>
                  <a:pt x="0" y="0"/>
                </a:moveTo>
                <a:lnTo>
                  <a:pt x="2082800" y="0"/>
                </a:lnTo>
                <a:lnTo>
                  <a:pt x="2082800" y="2082800"/>
                </a:lnTo>
                <a:lnTo>
                  <a:pt x="0" y="2082800"/>
                </a:lnTo>
                <a:close/>
              </a:path>
            </a:pathLst>
          </a:custGeom>
        </p:spPr>
        <p:txBody>
          <a:bodyPr wrap="square" anchor="ctr">
            <a:noAutofit/>
          </a:bodyPr>
          <a:lstStyle>
            <a:lvl1pPr marL="0" indent="0" algn="ctr">
              <a:buNone/>
              <a:defRPr sz="1200"/>
            </a:lvl1pPr>
          </a:lstStyle>
          <a:p>
            <a:r>
              <a:rPr lang="en-US"/>
              <a:t>Click icon to add picture</a:t>
            </a:r>
          </a:p>
        </p:txBody>
      </p:sp>
      <p:sp>
        <p:nvSpPr>
          <p:cNvPr id="20" name="Picture Placeholder 19">
            <a:extLst>
              <a:ext uri="{FF2B5EF4-FFF2-40B4-BE49-F238E27FC236}">
                <a16:creationId xmlns:a16="http://schemas.microsoft.com/office/drawing/2014/main" id="{022CEB9A-A885-4F7A-83B2-F6FAC7D37D8F}"/>
              </a:ext>
            </a:extLst>
          </p:cNvPr>
          <p:cNvSpPr>
            <a:spLocks noGrp="1"/>
          </p:cNvSpPr>
          <p:nvPr>
            <p:ph type="pic" sz="quarter" idx="15"/>
          </p:nvPr>
        </p:nvSpPr>
        <p:spPr>
          <a:xfrm>
            <a:off x="10350500" y="2654300"/>
            <a:ext cx="2082800" cy="2082800"/>
          </a:xfrm>
          <a:custGeom>
            <a:avLst/>
            <a:gdLst>
              <a:gd name="connsiteX0" fmla="*/ 0 w 2082800"/>
              <a:gd name="connsiteY0" fmla="*/ 0 h 2082800"/>
              <a:gd name="connsiteX1" fmla="*/ 2082800 w 2082800"/>
              <a:gd name="connsiteY1" fmla="*/ 0 h 2082800"/>
              <a:gd name="connsiteX2" fmla="*/ 2082800 w 2082800"/>
              <a:gd name="connsiteY2" fmla="*/ 2082800 h 2082800"/>
              <a:gd name="connsiteX3" fmla="*/ 0 w 2082800"/>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2082800" h="2082800">
                <a:moveTo>
                  <a:pt x="0" y="0"/>
                </a:moveTo>
                <a:lnTo>
                  <a:pt x="2082800" y="0"/>
                </a:lnTo>
                <a:lnTo>
                  <a:pt x="2082800" y="2082800"/>
                </a:lnTo>
                <a:lnTo>
                  <a:pt x="0" y="2082800"/>
                </a:lnTo>
                <a:close/>
              </a:path>
            </a:pathLst>
          </a:custGeom>
        </p:spPr>
        <p:txBody>
          <a:bodyPr wrap="square" anchor="ctr">
            <a:noAutofit/>
          </a:bodyPr>
          <a:lstStyle>
            <a:lvl1pPr marL="0" indent="0" algn="ctr">
              <a:buNone/>
              <a:defRPr sz="1200"/>
            </a:lvl1pPr>
          </a:lstStyle>
          <a:p>
            <a:r>
              <a:rPr lang="en-US"/>
              <a:t>Click icon to add picture</a:t>
            </a:r>
          </a:p>
        </p:txBody>
      </p:sp>
      <p:sp>
        <p:nvSpPr>
          <p:cNvPr id="11" name="Picture Placeholder 10">
            <a:extLst>
              <a:ext uri="{FF2B5EF4-FFF2-40B4-BE49-F238E27FC236}">
                <a16:creationId xmlns:a16="http://schemas.microsoft.com/office/drawing/2014/main" id="{4E89729F-083E-4710-964D-A82260A3C94B}"/>
              </a:ext>
            </a:extLst>
          </p:cNvPr>
          <p:cNvSpPr>
            <a:spLocks noGrp="1"/>
          </p:cNvSpPr>
          <p:nvPr>
            <p:ph type="pic" sz="quarter" idx="12"/>
          </p:nvPr>
        </p:nvSpPr>
        <p:spPr>
          <a:xfrm>
            <a:off x="0" y="0"/>
            <a:ext cx="4191000" cy="6858000"/>
          </a:xfrm>
          <a:custGeom>
            <a:avLst/>
            <a:gdLst>
              <a:gd name="connsiteX0" fmla="*/ 0 w 4191000"/>
              <a:gd name="connsiteY0" fmla="*/ 0 h 6858000"/>
              <a:gd name="connsiteX1" fmla="*/ 4191000 w 4191000"/>
              <a:gd name="connsiteY1" fmla="*/ 0 h 6858000"/>
              <a:gd name="connsiteX2" fmla="*/ 4191000 w 4191000"/>
              <a:gd name="connsiteY2" fmla="*/ 6858000 h 6858000"/>
              <a:gd name="connsiteX3" fmla="*/ 0 w 4191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191000" h="6858000">
                <a:moveTo>
                  <a:pt x="0" y="0"/>
                </a:moveTo>
                <a:lnTo>
                  <a:pt x="4191000" y="0"/>
                </a:lnTo>
                <a:lnTo>
                  <a:pt x="4191000" y="6858000"/>
                </a:lnTo>
                <a:lnTo>
                  <a:pt x="0" y="6858000"/>
                </a:lnTo>
                <a:close/>
              </a:path>
            </a:pathLst>
          </a:custGeom>
        </p:spPr>
        <p:txBody>
          <a:bodyPr wrap="square" anchor="ctr">
            <a:noAutofit/>
          </a:bodyPr>
          <a:lstStyle>
            <a:lvl1pPr marL="0" indent="0" algn="ctr">
              <a:buNone/>
              <a:defRPr sz="1200"/>
            </a:lvl1pPr>
          </a:lstStyle>
          <a:p>
            <a:r>
              <a:rPr lang="en-US"/>
              <a:t>Click icon to add picture</a:t>
            </a:r>
          </a:p>
        </p:txBody>
      </p:sp>
    </p:spTree>
    <p:extLst>
      <p:ext uri="{BB962C8B-B14F-4D97-AF65-F5344CB8AC3E}">
        <p14:creationId xmlns:p14="http://schemas.microsoft.com/office/powerpoint/2010/main" val="14172138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5.xml"/><Relationship Id="rId21" Type="http://schemas.openxmlformats.org/officeDocument/2006/relationships/slideLayout" Target="../slideLayouts/slideLayout50.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63" Type="http://schemas.openxmlformats.org/officeDocument/2006/relationships/slideLayout" Target="../slideLayouts/slideLayout92.xml"/><Relationship Id="rId68" Type="http://schemas.openxmlformats.org/officeDocument/2006/relationships/slideLayout" Target="../slideLayouts/slideLayout97.xml"/><Relationship Id="rId84" Type="http://schemas.openxmlformats.org/officeDocument/2006/relationships/slideLayout" Target="../slideLayouts/slideLayout113.xml"/><Relationship Id="rId89" Type="http://schemas.openxmlformats.org/officeDocument/2006/relationships/slideLayout" Target="../slideLayouts/slideLayout118.xml"/><Relationship Id="rId16" Type="http://schemas.openxmlformats.org/officeDocument/2006/relationships/slideLayout" Target="../slideLayouts/slideLayout45.xml"/><Relationship Id="rId11" Type="http://schemas.openxmlformats.org/officeDocument/2006/relationships/slideLayout" Target="../slideLayouts/slideLayout40.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53" Type="http://schemas.openxmlformats.org/officeDocument/2006/relationships/slideLayout" Target="../slideLayouts/slideLayout82.xml"/><Relationship Id="rId58" Type="http://schemas.openxmlformats.org/officeDocument/2006/relationships/slideLayout" Target="../slideLayouts/slideLayout87.xml"/><Relationship Id="rId74" Type="http://schemas.openxmlformats.org/officeDocument/2006/relationships/slideLayout" Target="../slideLayouts/slideLayout103.xml"/><Relationship Id="rId79" Type="http://schemas.openxmlformats.org/officeDocument/2006/relationships/slideLayout" Target="../slideLayouts/slideLayout108.xml"/><Relationship Id="rId5" Type="http://schemas.openxmlformats.org/officeDocument/2006/relationships/slideLayout" Target="../slideLayouts/slideLayout34.xml"/><Relationship Id="rId90" Type="http://schemas.openxmlformats.org/officeDocument/2006/relationships/slideLayout" Target="../slideLayouts/slideLayout119.xml"/><Relationship Id="rId95" Type="http://schemas.openxmlformats.org/officeDocument/2006/relationships/theme" Target="../theme/theme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43" Type="http://schemas.openxmlformats.org/officeDocument/2006/relationships/slideLayout" Target="../slideLayouts/slideLayout72.xml"/><Relationship Id="rId48" Type="http://schemas.openxmlformats.org/officeDocument/2006/relationships/slideLayout" Target="../slideLayouts/slideLayout77.xml"/><Relationship Id="rId64" Type="http://schemas.openxmlformats.org/officeDocument/2006/relationships/slideLayout" Target="../slideLayouts/slideLayout93.xml"/><Relationship Id="rId69" Type="http://schemas.openxmlformats.org/officeDocument/2006/relationships/slideLayout" Target="../slideLayouts/slideLayout98.xml"/><Relationship Id="rId8" Type="http://schemas.openxmlformats.org/officeDocument/2006/relationships/slideLayout" Target="../slideLayouts/slideLayout37.xml"/><Relationship Id="rId51" Type="http://schemas.openxmlformats.org/officeDocument/2006/relationships/slideLayout" Target="../slideLayouts/slideLayout80.xml"/><Relationship Id="rId72" Type="http://schemas.openxmlformats.org/officeDocument/2006/relationships/slideLayout" Target="../slideLayouts/slideLayout101.xml"/><Relationship Id="rId80" Type="http://schemas.openxmlformats.org/officeDocument/2006/relationships/slideLayout" Target="../slideLayouts/slideLayout109.xml"/><Relationship Id="rId85" Type="http://schemas.openxmlformats.org/officeDocument/2006/relationships/slideLayout" Target="../slideLayouts/slideLayout114.xml"/><Relationship Id="rId93" Type="http://schemas.openxmlformats.org/officeDocument/2006/relationships/slideLayout" Target="../slideLayouts/slideLayout122.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59" Type="http://schemas.openxmlformats.org/officeDocument/2006/relationships/slideLayout" Target="../slideLayouts/slideLayout88.xml"/><Relationship Id="rId67" Type="http://schemas.openxmlformats.org/officeDocument/2006/relationships/slideLayout" Target="../slideLayouts/slideLayout96.xml"/><Relationship Id="rId20" Type="http://schemas.openxmlformats.org/officeDocument/2006/relationships/slideLayout" Target="../slideLayouts/slideLayout49.xml"/><Relationship Id="rId41" Type="http://schemas.openxmlformats.org/officeDocument/2006/relationships/slideLayout" Target="../slideLayouts/slideLayout70.xml"/><Relationship Id="rId54" Type="http://schemas.openxmlformats.org/officeDocument/2006/relationships/slideLayout" Target="../slideLayouts/slideLayout83.xml"/><Relationship Id="rId62" Type="http://schemas.openxmlformats.org/officeDocument/2006/relationships/slideLayout" Target="../slideLayouts/slideLayout91.xml"/><Relationship Id="rId70" Type="http://schemas.openxmlformats.org/officeDocument/2006/relationships/slideLayout" Target="../slideLayouts/slideLayout99.xml"/><Relationship Id="rId75" Type="http://schemas.openxmlformats.org/officeDocument/2006/relationships/slideLayout" Target="../slideLayouts/slideLayout104.xml"/><Relationship Id="rId83" Type="http://schemas.openxmlformats.org/officeDocument/2006/relationships/slideLayout" Target="../slideLayouts/slideLayout112.xml"/><Relationship Id="rId88" Type="http://schemas.openxmlformats.org/officeDocument/2006/relationships/slideLayout" Target="../slideLayouts/slideLayout117.xml"/><Relationship Id="rId91" Type="http://schemas.openxmlformats.org/officeDocument/2006/relationships/slideLayout" Target="../slideLayouts/slideLayout12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slideLayout" Target="../slideLayouts/slideLayout78.xml"/><Relationship Id="rId57" Type="http://schemas.openxmlformats.org/officeDocument/2006/relationships/slideLayout" Target="../slideLayouts/slideLayout86.xml"/><Relationship Id="rId10" Type="http://schemas.openxmlformats.org/officeDocument/2006/relationships/slideLayout" Target="../slideLayouts/slideLayout39.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52" Type="http://schemas.openxmlformats.org/officeDocument/2006/relationships/slideLayout" Target="../slideLayouts/slideLayout81.xml"/><Relationship Id="rId60" Type="http://schemas.openxmlformats.org/officeDocument/2006/relationships/slideLayout" Target="../slideLayouts/slideLayout89.xml"/><Relationship Id="rId65" Type="http://schemas.openxmlformats.org/officeDocument/2006/relationships/slideLayout" Target="../slideLayouts/slideLayout94.xml"/><Relationship Id="rId73" Type="http://schemas.openxmlformats.org/officeDocument/2006/relationships/slideLayout" Target="../slideLayouts/slideLayout102.xml"/><Relationship Id="rId78" Type="http://schemas.openxmlformats.org/officeDocument/2006/relationships/slideLayout" Target="../slideLayouts/slideLayout107.xml"/><Relationship Id="rId81" Type="http://schemas.openxmlformats.org/officeDocument/2006/relationships/slideLayout" Target="../slideLayouts/slideLayout110.xml"/><Relationship Id="rId86" Type="http://schemas.openxmlformats.org/officeDocument/2006/relationships/slideLayout" Target="../slideLayouts/slideLayout115.xml"/><Relationship Id="rId94" Type="http://schemas.openxmlformats.org/officeDocument/2006/relationships/slideLayout" Target="../slideLayouts/slideLayout12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9" Type="http://schemas.openxmlformats.org/officeDocument/2006/relationships/slideLayout" Target="../slideLayouts/slideLayout68.xml"/><Relationship Id="rId34" Type="http://schemas.openxmlformats.org/officeDocument/2006/relationships/slideLayout" Target="../slideLayouts/slideLayout63.xml"/><Relationship Id="rId50" Type="http://schemas.openxmlformats.org/officeDocument/2006/relationships/slideLayout" Target="../slideLayouts/slideLayout79.xml"/><Relationship Id="rId55" Type="http://schemas.openxmlformats.org/officeDocument/2006/relationships/slideLayout" Target="../slideLayouts/slideLayout84.xml"/><Relationship Id="rId76" Type="http://schemas.openxmlformats.org/officeDocument/2006/relationships/slideLayout" Target="../slideLayouts/slideLayout105.xml"/><Relationship Id="rId7" Type="http://schemas.openxmlformats.org/officeDocument/2006/relationships/slideLayout" Target="../slideLayouts/slideLayout36.xml"/><Relationship Id="rId71" Type="http://schemas.openxmlformats.org/officeDocument/2006/relationships/slideLayout" Target="../slideLayouts/slideLayout100.xml"/><Relationship Id="rId92" Type="http://schemas.openxmlformats.org/officeDocument/2006/relationships/slideLayout" Target="../slideLayouts/slideLayout121.xml"/><Relationship Id="rId2" Type="http://schemas.openxmlformats.org/officeDocument/2006/relationships/slideLayout" Target="../slideLayouts/slideLayout31.xml"/><Relationship Id="rId29" Type="http://schemas.openxmlformats.org/officeDocument/2006/relationships/slideLayout" Target="../slideLayouts/slideLayout58.xml"/><Relationship Id="rId24" Type="http://schemas.openxmlformats.org/officeDocument/2006/relationships/slideLayout" Target="../slideLayouts/slideLayout53.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66" Type="http://schemas.openxmlformats.org/officeDocument/2006/relationships/slideLayout" Target="../slideLayouts/slideLayout95.xml"/><Relationship Id="rId87" Type="http://schemas.openxmlformats.org/officeDocument/2006/relationships/slideLayout" Target="../slideLayouts/slideLayout116.xml"/><Relationship Id="rId61" Type="http://schemas.openxmlformats.org/officeDocument/2006/relationships/slideLayout" Target="../slideLayouts/slideLayout90.xml"/><Relationship Id="rId82" Type="http://schemas.openxmlformats.org/officeDocument/2006/relationships/slideLayout" Target="../slideLayouts/slideLayout111.xml"/><Relationship Id="rId19" Type="http://schemas.openxmlformats.org/officeDocument/2006/relationships/slideLayout" Target="../slideLayouts/slideLayout48.xml"/><Relationship Id="rId14" Type="http://schemas.openxmlformats.org/officeDocument/2006/relationships/slideLayout" Target="../slideLayouts/slideLayout43.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56" Type="http://schemas.openxmlformats.org/officeDocument/2006/relationships/slideLayout" Target="../slideLayouts/slideLayout85.xml"/><Relationship Id="rId77" Type="http://schemas.openxmlformats.org/officeDocument/2006/relationships/slideLayout" Target="../slideLayouts/slideLayout10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theme" Target="../theme/theme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8" Type="http://schemas.openxmlformats.org/officeDocument/2006/relationships/slideLayout" Target="../slideLayouts/slideLayout13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82.xml"/><Relationship Id="rId21" Type="http://schemas.openxmlformats.org/officeDocument/2006/relationships/slideLayout" Target="../slideLayouts/slideLayout177.xml"/><Relationship Id="rId42" Type="http://schemas.openxmlformats.org/officeDocument/2006/relationships/slideLayout" Target="../slideLayouts/slideLayout198.xml"/><Relationship Id="rId47" Type="http://schemas.openxmlformats.org/officeDocument/2006/relationships/slideLayout" Target="../slideLayouts/slideLayout203.xml"/><Relationship Id="rId63" Type="http://schemas.openxmlformats.org/officeDocument/2006/relationships/slideLayout" Target="../slideLayouts/slideLayout219.xml"/><Relationship Id="rId68" Type="http://schemas.openxmlformats.org/officeDocument/2006/relationships/slideLayout" Target="../slideLayouts/slideLayout224.xml"/><Relationship Id="rId84" Type="http://schemas.openxmlformats.org/officeDocument/2006/relationships/slideLayout" Target="../slideLayouts/slideLayout240.xml"/><Relationship Id="rId89" Type="http://schemas.openxmlformats.org/officeDocument/2006/relationships/slideLayout" Target="../slideLayouts/slideLayout245.xml"/><Relationship Id="rId16" Type="http://schemas.openxmlformats.org/officeDocument/2006/relationships/slideLayout" Target="../slideLayouts/slideLayout172.xml"/><Relationship Id="rId11" Type="http://schemas.openxmlformats.org/officeDocument/2006/relationships/slideLayout" Target="../slideLayouts/slideLayout167.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53" Type="http://schemas.openxmlformats.org/officeDocument/2006/relationships/slideLayout" Target="../slideLayouts/slideLayout209.xml"/><Relationship Id="rId58" Type="http://schemas.openxmlformats.org/officeDocument/2006/relationships/slideLayout" Target="../slideLayouts/slideLayout214.xml"/><Relationship Id="rId74" Type="http://schemas.openxmlformats.org/officeDocument/2006/relationships/slideLayout" Target="../slideLayouts/slideLayout230.xml"/><Relationship Id="rId79" Type="http://schemas.openxmlformats.org/officeDocument/2006/relationships/slideLayout" Target="../slideLayouts/slideLayout235.xml"/><Relationship Id="rId5" Type="http://schemas.openxmlformats.org/officeDocument/2006/relationships/slideLayout" Target="../slideLayouts/slideLayout161.xml"/><Relationship Id="rId90" Type="http://schemas.openxmlformats.org/officeDocument/2006/relationships/theme" Target="../theme/theme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 Id="rId48" Type="http://schemas.openxmlformats.org/officeDocument/2006/relationships/slideLayout" Target="../slideLayouts/slideLayout204.xml"/><Relationship Id="rId56" Type="http://schemas.openxmlformats.org/officeDocument/2006/relationships/slideLayout" Target="../slideLayouts/slideLayout212.xml"/><Relationship Id="rId64" Type="http://schemas.openxmlformats.org/officeDocument/2006/relationships/slideLayout" Target="../slideLayouts/slideLayout220.xml"/><Relationship Id="rId69" Type="http://schemas.openxmlformats.org/officeDocument/2006/relationships/slideLayout" Target="../slideLayouts/slideLayout225.xml"/><Relationship Id="rId77" Type="http://schemas.openxmlformats.org/officeDocument/2006/relationships/slideLayout" Target="../slideLayouts/slideLayout233.xml"/><Relationship Id="rId8" Type="http://schemas.openxmlformats.org/officeDocument/2006/relationships/slideLayout" Target="../slideLayouts/slideLayout164.xml"/><Relationship Id="rId51" Type="http://schemas.openxmlformats.org/officeDocument/2006/relationships/slideLayout" Target="../slideLayouts/slideLayout207.xml"/><Relationship Id="rId72" Type="http://schemas.openxmlformats.org/officeDocument/2006/relationships/slideLayout" Target="../slideLayouts/slideLayout228.xml"/><Relationship Id="rId80" Type="http://schemas.openxmlformats.org/officeDocument/2006/relationships/slideLayout" Target="../slideLayouts/slideLayout236.xml"/><Relationship Id="rId85" Type="http://schemas.openxmlformats.org/officeDocument/2006/relationships/slideLayout" Target="../slideLayouts/slideLayout241.xml"/><Relationship Id="rId3" Type="http://schemas.openxmlformats.org/officeDocument/2006/relationships/slideLayout" Target="../slideLayouts/slideLayout159.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46" Type="http://schemas.openxmlformats.org/officeDocument/2006/relationships/slideLayout" Target="../slideLayouts/slideLayout202.xml"/><Relationship Id="rId59" Type="http://schemas.openxmlformats.org/officeDocument/2006/relationships/slideLayout" Target="../slideLayouts/slideLayout215.xml"/><Relationship Id="rId67" Type="http://schemas.openxmlformats.org/officeDocument/2006/relationships/slideLayout" Target="../slideLayouts/slideLayout223.xml"/><Relationship Id="rId20" Type="http://schemas.openxmlformats.org/officeDocument/2006/relationships/slideLayout" Target="../slideLayouts/slideLayout176.xml"/><Relationship Id="rId41" Type="http://schemas.openxmlformats.org/officeDocument/2006/relationships/slideLayout" Target="../slideLayouts/slideLayout197.xml"/><Relationship Id="rId54" Type="http://schemas.openxmlformats.org/officeDocument/2006/relationships/slideLayout" Target="../slideLayouts/slideLayout210.xml"/><Relationship Id="rId62" Type="http://schemas.openxmlformats.org/officeDocument/2006/relationships/slideLayout" Target="../slideLayouts/slideLayout218.xml"/><Relationship Id="rId70" Type="http://schemas.openxmlformats.org/officeDocument/2006/relationships/slideLayout" Target="../slideLayouts/slideLayout226.xml"/><Relationship Id="rId75" Type="http://schemas.openxmlformats.org/officeDocument/2006/relationships/slideLayout" Target="../slideLayouts/slideLayout231.xml"/><Relationship Id="rId83" Type="http://schemas.openxmlformats.org/officeDocument/2006/relationships/slideLayout" Target="../slideLayouts/slideLayout239.xml"/><Relationship Id="rId88" Type="http://schemas.openxmlformats.org/officeDocument/2006/relationships/slideLayout" Target="../slideLayouts/slideLayout244.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49" Type="http://schemas.openxmlformats.org/officeDocument/2006/relationships/slideLayout" Target="../slideLayouts/slideLayout205.xml"/><Relationship Id="rId57" Type="http://schemas.openxmlformats.org/officeDocument/2006/relationships/slideLayout" Target="../slideLayouts/slideLayout213.xml"/><Relationship Id="rId10" Type="http://schemas.openxmlformats.org/officeDocument/2006/relationships/slideLayout" Target="../slideLayouts/slideLayout166.xml"/><Relationship Id="rId31" Type="http://schemas.openxmlformats.org/officeDocument/2006/relationships/slideLayout" Target="../slideLayouts/slideLayout187.xml"/><Relationship Id="rId44" Type="http://schemas.openxmlformats.org/officeDocument/2006/relationships/slideLayout" Target="../slideLayouts/slideLayout200.xml"/><Relationship Id="rId52" Type="http://schemas.openxmlformats.org/officeDocument/2006/relationships/slideLayout" Target="../slideLayouts/slideLayout208.xml"/><Relationship Id="rId60" Type="http://schemas.openxmlformats.org/officeDocument/2006/relationships/slideLayout" Target="../slideLayouts/slideLayout216.xml"/><Relationship Id="rId65" Type="http://schemas.openxmlformats.org/officeDocument/2006/relationships/slideLayout" Target="../slideLayouts/slideLayout221.xml"/><Relationship Id="rId73" Type="http://schemas.openxmlformats.org/officeDocument/2006/relationships/slideLayout" Target="../slideLayouts/slideLayout229.xml"/><Relationship Id="rId78" Type="http://schemas.openxmlformats.org/officeDocument/2006/relationships/slideLayout" Target="../slideLayouts/slideLayout234.xml"/><Relationship Id="rId81" Type="http://schemas.openxmlformats.org/officeDocument/2006/relationships/slideLayout" Target="../slideLayouts/slideLayout237.xml"/><Relationship Id="rId86" Type="http://schemas.openxmlformats.org/officeDocument/2006/relationships/slideLayout" Target="../slideLayouts/slideLayout242.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39" Type="http://schemas.openxmlformats.org/officeDocument/2006/relationships/slideLayout" Target="../slideLayouts/slideLayout195.xml"/><Relationship Id="rId34" Type="http://schemas.openxmlformats.org/officeDocument/2006/relationships/slideLayout" Target="../slideLayouts/slideLayout190.xml"/><Relationship Id="rId50" Type="http://schemas.openxmlformats.org/officeDocument/2006/relationships/slideLayout" Target="../slideLayouts/slideLayout206.xml"/><Relationship Id="rId55" Type="http://schemas.openxmlformats.org/officeDocument/2006/relationships/slideLayout" Target="../slideLayouts/slideLayout211.xml"/><Relationship Id="rId76" Type="http://schemas.openxmlformats.org/officeDocument/2006/relationships/slideLayout" Target="../slideLayouts/slideLayout232.xml"/><Relationship Id="rId7" Type="http://schemas.openxmlformats.org/officeDocument/2006/relationships/slideLayout" Target="../slideLayouts/slideLayout163.xml"/><Relationship Id="rId71" Type="http://schemas.openxmlformats.org/officeDocument/2006/relationships/slideLayout" Target="../slideLayouts/slideLayout227.xml"/><Relationship Id="rId2" Type="http://schemas.openxmlformats.org/officeDocument/2006/relationships/slideLayout" Target="../slideLayouts/slideLayout158.xml"/><Relationship Id="rId29" Type="http://schemas.openxmlformats.org/officeDocument/2006/relationships/slideLayout" Target="../slideLayouts/slideLayout185.xml"/><Relationship Id="rId24" Type="http://schemas.openxmlformats.org/officeDocument/2006/relationships/slideLayout" Target="../slideLayouts/slideLayout180.xml"/><Relationship Id="rId40" Type="http://schemas.openxmlformats.org/officeDocument/2006/relationships/slideLayout" Target="../slideLayouts/slideLayout196.xml"/><Relationship Id="rId45" Type="http://schemas.openxmlformats.org/officeDocument/2006/relationships/slideLayout" Target="../slideLayouts/slideLayout201.xml"/><Relationship Id="rId66" Type="http://schemas.openxmlformats.org/officeDocument/2006/relationships/slideLayout" Target="../slideLayouts/slideLayout222.xml"/><Relationship Id="rId87" Type="http://schemas.openxmlformats.org/officeDocument/2006/relationships/slideLayout" Target="../slideLayouts/slideLayout243.xml"/><Relationship Id="rId61" Type="http://schemas.openxmlformats.org/officeDocument/2006/relationships/slideLayout" Target="../slideLayouts/slideLayout217.xml"/><Relationship Id="rId82" Type="http://schemas.openxmlformats.org/officeDocument/2006/relationships/slideLayout" Target="../slideLayouts/slideLayout238.xml"/><Relationship Id="rId19" Type="http://schemas.openxmlformats.org/officeDocument/2006/relationships/slideLayout" Target="../slideLayouts/slideLayout1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29" Type="http://schemas.openxmlformats.org/officeDocument/2006/relationships/slideLayout" Target="../slideLayouts/slideLayout274.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32" Type="http://schemas.openxmlformats.org/officeDocument/2006/relationships/theme" Target="../theme/theme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31" Type="http://schemas.openxmlformats.org/officeDocument/2006/relationships/slideLayout" Target="../slideLayouts/slideLayout276.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9.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5" Type="http://schemas.openxmlformats.org/officeDocument/2006/relationships/theme" Target="../theme/theme7.xml"/><Relationship Id="rId4" Type="http://schemas.openxmlformats.org/officeDocument/2006/relationships/slideLayout" Target="../slideLayouts/slideLayout2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26" Type="http://schemas.openxmlformats.org/officeDocument/2006/relationships/slideLayout" Target="../slideLayouts/slideLayout306.xml"/><Relationship Id="rId39" Type="http://schemas.openxmlformats.org/officeDocument/2006/relationships/slideLayout" Target="../slideLayouts/slideLayout319.xml"/><Relationship Id="rId21" Type="http://schemas.openxmlformats.org/officeDocument/2006/relationships/slideLayout" Target="../slideLayouts/slideLayout301.xml"/><Relationship Id="rId34" Type="http://schemas.openxmlformats.org/officeDocument/2006/relationships/slideLayout" Target="../slideLayouts/slideLayout314.xml"/><Relationship Id="rId42" Type="http://schemas.openxmlformats.org/officeDocument/2006/relationships/slideLayout" Target="../slideLayouts/slideLayout322.xml"/><Relationship Id="rId47" Type="http://schemas.openxmlformats.org/officeDocument/2006/relationships/slideLayout" Target="../slideLayouts/slideLayout327.xml"/><Relationship Id="rId50" Type="http://schemas.openxmlformats.org/officeDocument/2006/relationships/slideLayout" Target="../slideLayouts/slideLayout330.xml"/><Relationship Id="rId55" Type="http://schemas.openxmlformats.org/officeDocument/2006/relationships/theme" Target="../theme/theme8.xml"/><Relationship Id="rId7" Type="http://schemas.openxmlformats.org/officeDocument/2006/relationships/slideLayout" Target="../slideLayouts/slideLayout28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9" Type="http://schemas.openxmlformats.org/officeDocument/2006/relationships/slideLayout" Target="../slideLayouts/slideLayout309.xml"/><Relationship Id="rId11" Type="http://schemas.openxmlformats.org/officeDocument/2006/relationships/slideLayout" Target="../slideLayouts/slideLayout291.xml"/><Relationship Id="rId24" Type="http://schemas.openxmlformats.org/officeDocument/2006/relationships/slideLayout" Target="../slideLayouts/slideLayout304.xml"/><Relationship Id="rId32" Type="http://schemas.openxmlformats.org/officeDocument/2006/relationships/slideLayout" Target="../slideLayouts/slideLayout312.xml"/><Relationship Id="rId37" Type="http://schemas.openxmlformats.org/officeDocument/2006/relationships/slideLayout" Target="../slideLayouts/slideLayout317.xml"/><Relationship Id="rId40" Type="http://schemas.openxmlformats.org/officeDocument/2006/relationships/slideLayout" Target="../slideLayouts/slideLayout320.xml"/><Relationship Id="rId45" Type="http://schemas.openxmlformats.org/officeDocument/2006/relationships/slideLayout" Target="../slideLayouts/slideLayout325.xml"/><Relationship Id="rId53" Type="http://schemas.openxmlformats.org/officeDocument/2006/relationships/slideLayout" Target="../slideLayouts/slideLayout333.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31" Type="http://schemas.openxmlformats.org/officeDocument/2006/relationships/slideLayout" Target="../slideLayouts/slideLayout311.xml"/><Relationship Id="rId44" Type="http://schemas.openxmlformats.org/officeDocument/2006/relationships/slideLayout" Target="../slideLayouts/slideLayout324.xml"/><Relationship Id="rId52" Type="http://schemas.openxmlformats.org/officeDocument/2006/relationships/slideLayout" Target="../slideLayouts/slideLayout332.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 Id="rId27" Type="http://schemas.openxmlformats.org/officeDocument/2006/relationships/slideLayout" Target="../slideLayouts/slideLayout307.xml"/><Relationship Id="rId30" Type="http://schemas.openxmlformats.org/officeDocument/2006/relationships/slideLayout" Target="../slideLayouts/slideLayout310.xml"/><Relationship Id="rId35" Type="http://schemas.openxmlformats.org/officeDocument/2006/relationships/slideLayout" Target="../slideLayouts/slideLayout315.xml"/><Relationship Id="rId43" Type="http://schemas.openxmlformats.org/officeDocument/2006/relationships/slideLayout" Target="../slideLayouts/slideLayout323.xml"/><Relationship Id="rId48" Type="http://schemas.openxmlformats.org/officeDocument/2006/relationships/slideLayout" Target="../slideLayouts/slideLayout328.xml"/><Relationship Id="rId8" Type="http://schemas.openxmlformats.org/officeDocument/2006/relationships/slideLayout" Target="../slideLayouts/slideLayout288.xml"/><Relationship Id="rId51" Type="http://schemas.openxmlformats.org/officeDocument/2006/relationships/slideLayout" Target="../slideLayouts/slideLayout331.xml"/><Relationship Id="rId3" Type="http://schemas.openxmlformats.org/officeDocument/2006/relationships/slideLayout" Target="../slideLayouts/slideLayout283.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5" Type="http://schemas.openxmlformats.org/officeDocument/2006/relationships/slideLayout" Target="../slideLayouts/slideLayout305.xml"/><Relationship Id="rId33" Type="http://schemas.openxmlformats.org/officeDocument/2006/relationships/slideLayout" Target="../slideLayouts/slideLayout313.xml"/><Relationship Id="rId38" Type="http://schemas.openxmlformats.org/officeDocument/2006/relationships/slideLayout" Target="../slideLayouts/slideLayout318.xml"/><Relationship Id="rId46" Type="http://schemas.openxmlformats.org/officeDocument/2006/relationships/slideLayout" Target="../slideLayouts/slideLayout326.xml"/><Relationship Id="rId20" Type="http://schemas.openxmlformats.org/officeDocument/2006/relationships/slideLayout" Target="../slideLayouts/slideLayout300.xml"/><Relationship Id="rId41" Type="http://schemas.openxmlformats.org/officeDocument/2006/relationships/slideLayout" Target="../slideLayouts/slideLayout321.xml"/><Relationship Id="rId54" Type="http://schemas.openxmlformats.org/officeDocument/2006/relationships/slideLayout" Target="../slideLayouts/slideLayout334.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5" Type="http://schemas.openxmlformats.org/officeDocument/2006/relationships/slideLayout" Target="../slideLayouts/slideLayout295.xml"/><Relationship Id="rId23" Type="http://schemas.openxmlformats.org/officeDocument/2006/relationships/slideLayout" Target="../slideLayouts/slideLayout303.xml"/><Relationship Id="rId28" Type="http://schemas.openxmlformats.org/officeDocument/2006/relationships/slideLayout" Target="../slideLayouts/slideLayout308.xml"/><Relationship Id="rId36" Type="http://schemas.openxmlformats.org/officeDocument/2006/relationships/slideLayout" Target="../slideLayouts/slideLayout316.xml"/><Relationship Id="rId49" Type="http://schemas.openxmlformats.org/officeDocument/2006/relationships/slideLayout" Target="../slideLayouts/slideLayout3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890C6-70FB-1141-ACB3-AECD84C25B97}"/>
              </a:ext>
            </a:extLst>
          </p:cNvPr>
          <p:cNvSpPr>
            <a:spLocks noGrp="1"/>
          </p:cNvSpPr>
          <p:nvPr>
            <p:ph type="body" idx="1"/>
          </p:nvPr>
        </p:nvSpPr>
        <p:spPr>
          <a:xfrm>
            <a:off x="635000" y="1825625"/>
            <a:ext cx="10922000" cy="4351338"/>
          </a:xfrm>
          <a:prstGeom prst="rect">
            <a:avLst/>
          </a:prstGeom>
        </p:spPr>
        <p:txBody>
          <a:bodyPr vert="horz" lIns="91440" tIns="45720" rIns="91440" bIns="45720" rtlCol="0">
            <a:normAutofit/>
          </a:bodyPr>
          <a:lstStyle/>
          <a:p>
            <a:pPr lvl="0"/>
            <a:r>
              <a:rPr lang="en-GB"/>
              <a:t>Bullet Level 1: Montserrat Medium 20pt</a:t>
            </a:r>
          </a:p>
          <a:p>
            <a:pPr lvl="1"/>
            <a:r>
              <a:rPr lang="en-GB"/>
              <a:t>Bullet 2: Montserrat Medium 18pt</a:t>
            </a:r>
          </a:p>
          <a:p>
            <a:pPr lvl="2"/>
            <a:r>
              <a:rPr lang="en-GB"/>
              <a:t>Bullet 3: Montserrat Medium 16pt</a:t>
            </a:r>
          </a:p>
          <a:p>
            <a:pPr lvl="3"/>
            <a:r>
              <a:rPr lang="en-GB"/>
              <a:t>Bullet 4 Montserrat Medium 14pt</a:t>
            </a:r>
          </a:p>
          <a:p>
            <a:pPr lvl="4"/>
            <a:r>
              <a:rPr lang="en-GB"/>
              <a:t>Bullet 5: Montserrat Medium 10.5pt	</a:t>
            </a:r>
            <a:endParaRPr lang="en-US"/>
          </a:p>
        </p:txBody>
      </p:sp>
      <p:sp>
        <p:nvSpPr>
          <p:cNvPr id="2" name="Title Placeholder 1">
            <a:extLst>
              <a:ext uri="{FF2B5EF4-FFF2-40B4-BE49-F238E27FC236}">
                <a16:creationId xmlns:a16="http://schemas.microsoft.com/office/drawing/2014/main" id="{68B87143-A6FB-0B40-9EBA-991BAD862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6031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p:titleStyle>
    <p:bodyStyle>
      <a:lvl1pPr marL="0" indent="0" algn="l" defTabSz="914400" rtl="0" eaLnBrk="1" latinLnBrk="0" hangingPunct="1">
        <a:lnSpc>
          <a:spcPct val="150000"/>
        </a:lnSpc>
        <a:spcBef>
          <a:spcPts val="1000"/>
        </a:spcBef>
        <a:spcAft>
          <a:spcPts val="600"/>
        </a:spcAft>
        <a:buFontTx/>
        <a:buNone/>
        <a:defRPr sz="1800" b="1" i="0" kern="1200" baseline="0">
          <a:solidFill>
            <a:schemeClr val="tx1"/>
          </a:solidFill>
          <a:latin typeface="Montserrat Medium" pitchFamily="2" charset="77"/>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Medium"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600" kern="1200" baseline="0">
          <a:solidFill>
            <a:schemeClr val="tx1"/>
          </a:solidFill>
          <a:latin typeface="Montserrat Medium" pitchFamily="2" charset="77"/>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Char char="►"/>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1A081-38A4-3F4F-8CFF-AE248C141955}"/>
              </a:ext>
            </a:extLst>
          </p:cNvPr>
          <p:cNvSpPr>
            <a:spLocks noGrp="1"/>
          </p:cNvSpPr>
          <p:nvPr>
            <p:ph type="title"/>
          </p:nvPr>
        </p:nvSpPr>
        <p:spPr>
          <a:xfrm>
            <a:off x="766763" y="620688"/>
            <a:ext cx="10587037" cy="432048"/>
          </a:xfrm>
          <a:prstGeom prst="rect">
            <a:avLst/>
          </a:prstGeom>
        </p:spPr>
        <p:txBody>
          <a:bodyPr vert="horz" lIns="0" tIns="0" rIns="0" bIns="0" rtlCol="0" anchor="t" anchorCtr="0">
            <a:noAutofit/>
          </a:bodyPr>
          <a:lstStyle/>
          <a:p>
            <a:r>
              <a:rPr lang="en-GB"/>
              <a:t>Click to edit Master title style</a:t>
            </a:r>
            <a:endParaRPr lang="en-US"/>
          </a:p>
        </p:txBody>
      </p:sp>
    </p:spTree>
    <p:extLst>
      <p:ext uri="{BB962C8B-B14F-4D97-AF65-F5344CB8AC3E}">
        <p14:creationId xmlns:p14="http://schemas.microsoft.com/office/powerpoint/2010/main" val="367896154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92" r:id="rId5"/>
    <p:sldLayoutId id="2147483693" r:id="rId6"/>
    <p:sldLayoutId id="2147483694" r:id="rId7"/>
    <p:sldLayoutId id="2147483695" r:id="rId8"/>
    <p:sldLayoutId id="2147483696" r:id="rId9"/>
    <p:sldLayoutId id="2147483697" r:id="rId10"/>
    <p:sldLayoutId id="2147483698" r:id="rId11"/>
    <p:sldLayoutId id="2147483715" r:id="rId12"/>
    <p:sldLayoutId id="2147483716" r:id="rId13"/>
    <p:sldLayoutId id="2147483717" r:id="rId14"/>
    <p:sldLayoutId id="2147483718" r:id="rId15"/>
    <p:sldLayoutId id="2147483719" r:id="rId16"/>
    <p:sldLayoutId id="2147483720" r:id="rId17"/>
    <p:sldLayoutId id="2147483722" r:id="rId18"/>
    <p:sldLayoutId id="2147483726" r:id="rId19"/>
    <p:sldLayoutId id="2147483727" r:id="rId20"/>
  </p:sldLayoutIdLst>
  <p:hf hdr="0" ftr="0" dt="0"/>
  <p:txStyles>
    <p:titleStyle>
      <a:lvl1pPr algn="l" defTabSz="914400" rtl="0" eaLnBrk="1" latinLnBrk="0" hangingPunct="1">
        <a:lnSpc>
          <a:spcPct val="90000"/>
        </a:lnSpc>
        <a:spcBef>
          <a:spcPct val="0"/>
        </a:spcBef>
        <a:buNone/>
        <a:defRPr sz="2400" b="1" i="0" kern="1800" spc="0" baseline="0">
          <a:solidFill>
            <a:schemeClr val="tx2"/>
          </a:solidFill>
          <a:latin typeface="Montserrat" panose="00000500000000000000" pitchFamily="2" charset="0"/>
          <a:ea typeface="+mj-ea"/>
          <a:cs typeface="+mj-cs"/>
        </a:defRPr>
      </a:lvl1pPr>
    </p:titleStyle>
    <p:bodyStyle>
      <a:lvl1pPr marL="0" indent="0" algn="l" defTabSz="914400" rtl="0" eaLnBrk="1" latinLnBrk="0" hangingPunct="1">
        <a:lnSpc>
          <a:spcPct val="150000"/>
        </a:lnSpc>
        <a:spcBef>
          <a:spcPts val="0"/>
        </a:spcBef>
        <a:spcAft>
          <a:spcPts val="600"/>
        </a:spcAft>
        <a:buFontTx/>
        <a:buNone/>
        <a:defRPr sz="1800" b="0" i="1" u="none" kern="1200" baseline="0">
          <a:solidFill>
            <a:schemeClr val="tx1"/>
          </a:solidFill>
          <a:latin typeface="+mj-lt"/>
          <a:ea typeface="+mn-ea"/>
          <a:cs typeface="+mn-cs"/>
        </a:defRPr>
      </a:lvl1pPr>
      <a:lvl2pPr marL="0" indent="0" algn="l" defTabSz="914400" rtl="0" eaLnBrk="1" latinLnBrk="0" hangingPunct="1">
        <a:lnSpc>
          <a:spcPct val="150000"/>
        </a:lnSpc>
        <a:spcBef>
          <a:spcPts val="500"/>
        </a:spcBef>
        <a:spcAft>
          <a:spcPts val="600"/>
        </a:spcAft>
        <a:buClr>
          <a:schemeClr val="tx2"/>
        </a:buClr>
        <a:buFont typeface="Arial" panose="020B0604020202020204" pitchFamily="34" charset="0"/>
        <a:buNone/>
        <a:defRPr sz="1800" b="0" i="0" kern="1200" baseline="0">
          <a:solidFill>
            <a:schemeClr val="tx1"/>
          </a:solidFill>
          <a:latin typeface="Montserrat"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tx2"/>
        </a:buClr>
        <a:buFont typeface="Helvetica" pitchFamily="2" charset="0"/>
        <a:buChar char="−"/>
        <a:defRPr sz="1600" b="0" i="0" kern="1200" baseline="0">
          <a:solidFill>
            <a:schemeClr val="tx1"/>
          </a:solidFill>
          <a:latin typeface="+mn-lt"/>
          <a:ea typeface="+mn-ea"/>
          <a:cs typeface="+mn-cs"/>
        </a:defRPr>
      </a:lvl3pPr>
      <a:lvl4pPr marL="360000" indent="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None/>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guide id="5" pos="4021">
          <p15:clr>
            <a:srgbClr val="F26B43"/>
          </p15:clr>
        </p15:guide>
        <p15:guide id="6" pos="3659">
          <p15:clr>
            <a:srgbClr val="F26B43"/>
          </p15:clr>
        </p15:guide>
        <p15:guide id="7" pos="7197">
          <p15:clr>
            <a:srgbClr val="F26B43"/>
          </p15:clr>
        </p15:guide>
        <p15:guide id="8" pos="483">
          <p15:clr>
            <a:srgbClr val="F26B43"/>
          </p15:clr>
        </p15:guide>
        <p15:guide id="9" orient="horz" pos="3748">
          <p15:clr>
            <a:srgbClr val="F26B43"/>
          </p15:clr>
        </p15:guide>
        <p15:guide id="10" orient="horz" pos="572">
          <p15:clr>
            <a:srgbClr val="F26B43"/>
          </p15:clr>
        </p15:guide>
        <p15:guide id="11" orient="horz" pos="799">
          <p15:clr>
            <a:srgbClr val="F26B43"/>
          </p15:clr>
        </p15:guide>
        <p15:guide id="12" orient="horz" pos="120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890C6-70FB-1141-ACB3-AECD84C25B97}"/>
              </a:ext>
            </a:extLst>
          </p:cNvPr>
          <p:cNvSpPr>
            <a:spLocks noGrp="1"/>
          </p:cNvSpPr>
          <p:nvPr>
            <p:ph type="body" idx="1"/>
          </p:nvPr>
        </p:nvSpPr>
        <p:spPr>
          <a:xfrm>
            <a:off x="635000" y="1825625"/>
            <a:ext cx="10922000" cy="4351338"/>
          </a:xfrm>
          <a:prstGeom prst="rect">
            <a:avLst/>
          </a:prstGeom>
        </p:spPr>
        <p:txBody>
          <a:bodyPr vert="horz" lIns="91440" tIns="45720" rIns="91440" bIns="45720" rtlCol="0">
            <a:normAutofit/>
          </a:bodyPr>
          <a:lstStyle/>
          <a:p>
            <a:pPr lvl="0"/>
            <a:r>
              <a:rPr lang="en-GB"/>
              <a:t>Bullet Level 1: Montserrat Medium 20pt</a:t>
            </a:r>
          </a:p>
          <a:p>
            <a:pPr lvl="1"/>
            <a:r>
              <a:rPr lang="en-GB"/>
              <a:t>Bullet 2: Montserrat Medium 18pt</a:t>
            </a:r>
          </a:p>
          <a:p>
            <a:pPr lvl="2"/>
            <a:r>
              <a:rPr lang="en-GB"/>
              <a:t>Bullet 3: Montserrat Medium 16pt</a:t>
            </a:r>
          </a:p>
          <a:p>
            <a:pPr lvl="3"/>
            <a:r>
              <a:rPr lang="en-GB"/>
              <a:t>Bullet 4 Montserrat Medium 14pt</a:t>
            </a:r>
          </a:p>
          <a:p>
            <a:pPr lvl="4"/>
            <a:r>
              <a:rPr lang="en-GB"/>
              <a:t>Bullet 5: Montserrat Medium 10.5pt	</a:t>
            </a:r>
            <a:endParaRPr lang="en-US"/>
          </a:p>
        </p:txBody>
      </p:sp>
      <p:sp>
        <p:nvSpPr>
          <p:cNvPr id="2" name="Title Placeholder 1">
            <a:extLst>
              <a:ext uri="{FF2B5EF4-FFF2-40B4-BE49-F238E27FC236}">
                <a16:creationId xmlns:a16="http://schemas.microsoft.com/office/drawing/2014/main" id="{68B87143-A6FB-0B40-9EBA-991BAD862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3345618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 id="2147483869" r:id="rId59"/>
    <p:sldLayoutId id="2147483870" r:id="rId60"/>
    <p:sldLayoutId id="2147483871" r:id="rId61"/>
    <p:sldLayoutId id="2147483872" r:id="rId62"/>
    <p:sldLayoutId id="2147483873" r:id="rId63"/>
    <p:sldLayoutId id="2147483874" r:id="rId64"/>
    <p:sldLayoutId id="2147483875" r:id="rId65"/>
    <p:sldLayoutId id="2147483876" r:id="rId66"/>
    <p:sldLayoutId id="2147483877" r:id="rId67"/>
    <p:sldLayoutId id="2147483878" r:id="rId68"/>
    <p:sldLayoutId id="2147483879" r:id="rId69"/>
    <p:sldLayoutId id="2147483880" r:id="rId70"/>
    <p:sldLayoutId id="2147483881" r:id="rId71"/>
    <p:sldLayoutId id="2147483882" r:id="rId72"/>
    <p:sldLayoutId id="2147483883" r:id="rId73"/>
    <p:sldLayoutId id="2147483884" r:id="rId74"/>
    <p:sldLayoutId id="2147483885" r:id="rId75"/>
    <p:sldLayoutId id="2147483886" r:id="rId76"/>
    <p:sldLayoutId id="2147483887" r:id="rId77"/>
    <p:sldLayoutId id="2147483888" r:id="rId78"/>
    <p:sldLayoutId id="2147483889" r:id="rId79"/>
    <p:sldLayoutId id="2147483890" r:id="rId80"/>
    <p:sldLayoutId id="2147483891" r:id="rId81"/>
    <p:sldLayoutId id="2147483892" r:id="rId82"/>
    <p:sldLayoutId id="2147483893" r:id="rId83"/>
    <p:sldLayoutId id="2147483894" r:id="rId84"/>
    <p:sldLayoutId id="2147483895" r:id="rId85"/>
    <p:sldLayoutId id="2147483896" r:id="rId86"/>
    <p:sldLayoutId id="2147483897" r:id="rId87"/>
    <p:sldLayoutId id="2147483898" r:id="rId88"/>
    <p:sldLayoutId id="2147483899" r:id="rId89"/>
    <p:sldLayoutId id="2147483900" r:id="rId90"/>
    <p:sldLayoutId id="2147484648" r:id="rId91"/>
    <p:sldLayoutId id="2147484676" r:id="rId92"/>
    <p:sldLayoutId id="2147484736" r:id="rId93"/>
    <p:sldLayoutId id="2147484737" r:id="rId94"/>
  </p:sldLayoutIdLst>
  <p:hf hdr="0" ftr="0" dt="0"/>
  <p:txStyles>
    <p:title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p:titleStyle>
    <p:bodyStyle>
      <a:lvl1pPr marL="0" indent="0" algn="l" defTabSz="914400" rtl="0" eaLnBrk="1" latinLnBrk="0" hangingPunct="1">
        <a:lnSpc>
          <a:spcPct val="150000"/>
        </a:lnSpc>
        <a:spcBef>
          <a:spcPts val="1000"/>
        </a:spcBef>
        <a:spcAft>
          <a:spcPts val="600"/>
        </a:spcAft>
        <a:buFontTx/>
        <a:buNone/>
        <a:defRPr sz="1800" b="1" i="0" kern="1200" baseline="0">
          <a:solidFill>
            <a:schemeClr val="tx1"/>
          </a:solidFill>
          <a:latin typeface="Montserrat Medium" pitchFamily="2" charset="77"/>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Medium"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600" kern="1200" baseline="0">
          <a:solidFill>
            <a:schemeClr val="tx1"/>
          </a:solidFill>
          <a:latin typeface="Montserrat Medium" pitchFamily="2" charset="77"/>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Char char="►"/>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F6A12-339C-8B56-07EC-0DBE91995D74}"/>
              </a:ext>
            </a:extLst>
          </p:cNvPr>
          <p:cNvSpPr>
            <a:spLocks noGrp="1"/>
          </p:cNvSpPr>
          <p:nvPr>
            <p:ph type="title"/>
          </p:nvPr>
        </p:nvSpPr>
        <p:spPr>
          <a:xfrm>
            <a:off x="704204" y="497147"/>
            <a:ext cx="10792472" cy="1248576"/>
          </a:xfrm>
          <a:prstGeom prst="rect">
            <a:avLst/>
          </a:prstGeom>
        </p:spPr>
        <p:txBody>
          <a:bodyPr vert="horz" lIns="91440" tIns="45720" rIns="91440" bIns="4572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F1E63B-2C94-8FEE-177E-79C7469082D0}"/>
              </a:ext>
            </a:extLst>
          </p:cNvPr>
          <p:cNvSpPr>
            <a:spLocks noGrp="1"/>
          </p:cNvSpPr>
          <p:nvPr>
            <p:ph type="body" idx="1"/>
          </p:nvPr>
        </p:nvSpPr>
        <p:spPr>
          <a:xfrm>
            <a:off x="704204" y="1908699"/>
            <a:ext cx="10792472" cy="42682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5350C9-FF06-21E7-11B7-D2CDB7C5E853}"/>
              </a:ext>
            </a:extLst>
          </p:cNvPr>
          <p:cNvSpPr>
            <a:spLocks noGrp="1"/>
          </p:cNvSpPr>
          <p:nvPr>
            <p:ph type="dt" sz="half" idx="2"/>
          </p:nvPr>
        </p:nvSpPr>
        <p:spPr>
          <a:xfrm>
            <a:off x="9781003" y="6356890"/>
            <a:ext cx="996489"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C54E914-941B-448E-8970-A0B1C14C2E83}" type="datetimeFigureOut">
              <a:rPr lang="en-US" smtClean="0"/>
              <a:pPr/>
              <a:t>7/4/2025</a:t>
            </a:fld>
            <a:endParaRPr lang="en-US"/>
          </a:p>
        </p:txBody>
      </p:sp>
      <p:sp>
        <p:nvSpPr>
          <p:cNvPr id="5" name="Footer Placeholder 4">
            <a:extLst>
              <a:ext uri="{FF2B5EF4-FFF2-40B4-BE49-F238E27FC236}">
                <a16:creationId xmlns:a16="http://schemas.microsoft.com/office/drawing/2014/main" id="{D21554A5-C44F-7243-19C8-50536F62063B}"/>
              </a:ext>
            </a:extLst>
          </p:cNvPr>
          <p:cNvSpPr>
            <a:spLocks noGrp="1"/>
          </p:cNvSpPr>
          <p:nvPr>
            <p:ph type="ftr" sz="quarter" idx="3"/>
          </p:nvPr>
        </p:nvSpPr>
        <p:spPr>
          <a:xfrm>
            <a:off x="705795" y="6356890"/>
            <a:ext cx="9013416" cy="365125"/>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F5EE98-B55F-8A4A-7275-AB92B60670C3}"/>
              </a:ext>
            </a:extLst>
          </p:cNvPr>
          <p:cNvSpPr>
            <a:spLocks noGrp="1"/>
          </p:cNvSpPr>
          <p:nvPr>
            <p:ph type="sldNum" sz="quarter" idx="4"/>
          </p:nvPr>
        </p:nvSpPr>
        <p:spPr>
          <a:xfrm>
            <a:off x="10843457" y="6356890"/>
            <a:ext cx="653218"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F9BB7E0A-AED7-4676-8517-6F04A504E850}" type="slidenum">
              <a:rPr lang="en-US" smtClean="0"/>
              <a:pPr/>
              <a:t>‹#›</a:t>
            </a:fld>
            <a:endParaRPr lang="en-US"/>
          </a:p>
        </p:txBody>
      </p:sp>
    </p:spTree>
    <p:extLst>
      <p:ext uri="{BB962C8B-B14F-4D97-AF65-F5344CB8AC3E}">
        <p14:creationId xmlns:p14="http://schemas.microsoft.com/office/powerpoint/2010/main" val="407552057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 id="2147483955" r:id="rId28"/>
    <p:sldLayoutId id="2147484276" r:id="rId29"/>
    <p:sldLayoutId id="2147484297" r:id="rId30"/>
    <p:sldLayoutId id="2147484298" r:id="rId31"/>
    <p:sldLayoutId id="2147484331" r:id="rId32"/>
    <p:sldLayoutId id="2147484332" r:id="rId33"/>
  </p:sldLayoutIdLs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6" orient="horz" pos="1185">
          <p15:clr>
            <a:srgbClr val="F26B43"/>
          </p15:clr>
        </p15:guide>
        <p15:guide id="7" orient="horz" pos="3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4DDE9-9F96-4AFC-F440-FAC960FAED6C}"/>
              </a:ext>
            </a:extLst>
          </p:cNvPr>
          <p:cNvSpPr>
            <a:spLocks noGrp="1"/>
          </p:cNvSpPr>
          <p:nvPr>
            <p:ph type="title"/>
          </p:nvPr>
        </p:nvSpPr>
        <p:spPr>
          <a:xfrm>
            <a:off x="609600" y="780287"/>
            <a:ext cx="10972800" cy="1015427"/>
          </a:xfrm>
          <a:prstGeom prst="rect">
            <a:avLst/>
          </a:prstGeom>
        </p:spPr>
        <p:txBody>
          <a:bodyPr vert="horz" lIns="91440" tIns="45720" rIns="91440" bIns="45720" rtlCol="0" anchor="t" anchorCtr="0">
            <a:noAutofit/>
          </a:bodyPr>
          <a:lstStyle/>
          <a:p>
            <a:r>
              <a:rPr lang="en-US" noProof="0"/>
              <a:t>Click to edit Master title style</a:t>
            </a:r>
            <a:endParaRPr lang="en-AU" noProof="0"/>
          </a:p>
        </p:txBody>
      </p:sp>
      <p:sp>
        <p:nvSpPr>
          <p:cNvPr id="9" name="Text Placeholder 8">
            <a:extLst>
              <a:ext uri="{FF2B5EF4-FFF2-40B4-BE49-F238E27FC236}">
                <a16:creationId xmlns:a16="http://schemas.microsoft.com/office/drawing/2014/main" id="{919295E7-E8E1-342E-36F9-3CCAAD552D1E}"/>
              </a:ext>
            </a:extLst>
          </p:cNvPr>
          <p:cNvSpPr>
            <a:spLocks noGrp="1"/>
          </p:cNvSpPr>
          <p:nvPr>
            <p:ph type="body" idx="1"/>
          </p:nvPr>
        </p:nvSpPr>
        <p:spPr>
          <a:xfrm>
            <a:off x="609600" y="1947911"/>
            <a:ext cx="10972800" cy="4351338"/>
          </a:xfrm>
          <a:prstGeom prst="rect">
            <a:avLst/>
          </a:prstGeom>
        </p:spPr>
        <p:txBody>
          <a:bodyPr vert="horz" lIns="91440" tIns="45720" rIns="91440" bIns="45720" rtlCol="0">
            <a:noAutofit/>
          </a:bodyPr>
          <a:lstStyle/>
          <a:p>
            <a:pPr lvl="0"/>
            <a:r>
              <a:rPr lang="en-AU" noProof="0"/>
              <a:t>Normal body text</a:t>
            </a:r>
          </a:p>
          <a:p>
            <a:pPr lvl="1"/>
            <a:r>
              <a:rPr lang="en-AU" noProof="0"/>
              <a:t>Heading level 2</a:t>
            </a:r>
          </a:p>
          <a:p>
            <a:pPr lvl="2"/>
            <a:r>
              <a:rPr lang="en-AU" noProof="0"/>
              <a:t>Heading level 3</a:t>
            </a:r>
          </a:p>
          <a:p>
            <a:pPr lvl="3"/>
            <a:r>
              <a:rPr lang="en-AU" noProof="0"/>
              <a:t>Bullet L1</a:t>
            </a:r>
          </a:p>
          <a:p>
            <a:pPr lvl="4"/>
            <a:r>
              <a:rPr lang="en-AU" noProof="0"/>
              <a:t>Bullet L2</a:t>
            </a:r>
          </a:p>
          <a:p>
            <a:pPr lvl="5"/>
            <a:r>
              <a:rPr lang="en-AU" noProof="0"/>
              <a:t>Bullet L3</a:t>
            </a:r>
          </a:p>
          <a:p>
            <a:pPr lvl="6"/>
            <a:r>
              <a:rPr lang="en-AU" noProof="0"/>
              <a:t>List L1</a:t>
            </a:r>
          </a:p>
          <a:p>
            <a:pPr lvl="7"/>
            <a:r>
              <a:rPr lang="en-AU" noProof="0"/>
              <a:t>List L2</a:t>
            </a:r>
          </a:p>
          <a:p>
            <a:pPr lvl="8"/>
            <a:r>
              <a:rPr lang="en-AU" noProof="0"/>
              <a:t>List L3</a:t>
            </a:r>
          </a:p>
        </p:txBody>
      </p:sp>
      <p:sp>
        <p:nvSpPr>
          <p:cNvPr id="7" name="Rectangle 6">
            <a:extLst>
              <a:ext uri="{FF2B5EF4-FFF2-40B4-BE49-F238E27FC236}">
                <a16:creationId xmlns:a16="http://schemas.microsoft.com/office/drawing/2014/main" id="{EA53A9C9-CB7A-567E-5740-EA9173EC396C}"/>
              </a:ext>
              <a:ext uri="{C183D7F6-B498-43B3-948B-1728B52AA6E4}">
                <adec:decorative xmlns:adec="http://schemas.microsoft.com/office/drawing/2017/decorative" val="1"/>
              </a:ext>
            </a:extLst>
          </p:cNvPr>
          <p:cNvSpPr/>
          <p:nvPr/>
        </p:nvSpPr>
        <p:spPr>
          <a:xfrm>
            <a:off x="0" y="-1"/>
            <a:ext cx="12192000" cy="144000"/>
          </a:xfrm>
          <a:prstGeom prst="rect">
            <a:avLst/>
          </a:prstGeom>
          <a:gradFill flip="none" rotWithShape="1">
            <a:gsLst>
              <a:gs pos="0">
                <a:schemeClr val="tx2"/>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a:p>
        </p:txBody>
      </p:sp>
      <p:sp>
        <p:nvSpPr>
          <p:cNvPr id="4" name="Date Placeholder 3">
            <a:extLst>
              <a:ext uri="{FF2B5EF4-FFF2-40B4-BE49-F238E27FC236}">
                <a16:creationId xmlns:a16="http://schemas.microsoft.com/office/drawing/2014/main" id="{7E76C675-E75E-E9BC-C0DC-AC6E7BA48850}"/>
              </a:ext>
              <a:ext uri="{C183D7F6-B498-43B3-948B-1728B52AA6E4}">
                <adec:decorative xmlns:adec="http://schemas.microsoft.com/office/drawing/2017/decorative" val="1"/>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sz="900" b="0">
                <a:solidFill>
                  <a:schemeClr val="tx1">
                    <a:tint val="82000"/>
                  </a:schemeClr>
                </a:solidFill>
              </a:defRPr>
            </a:lvl1pPr>
          </a:lstStyle>
          <a:p>
            <a:fld id="{3A8D9CA3-ABC2-4EFF-B450-123D183471D7}" type="datetime1">
              <a:rPr lang="en-AU" noProof="0" smtClean="0"/>
              <a:t>4/07/2025</a:t>
            </a:fld>
            <a:endParaRPr lang="en-AU" noProof="0"/>
          </a:p>
        </p:txBody>
      </p:sp>
      <p:sp>
        <p:nvSpPr>
          <p:cNvPr id="5" name="Footer Placeholder 4">
            <a:extLst>
              <a:ext uri="{FF2B5EF4-FFF2-40B4-BE49-F238E27FC236}">
                <a16:creationId xmlns:a16="http://schemas.microsoft.com/office/drawing/2014/main" id="{91307A24-F35B-E719-651E-0085BAB51730}"/>
              </a:ext>
              <a:ext uri="{C183D7F6-B498-43B3-948B-1728B52AA6E4}">
                <adec:decorative xmlns:adec="http://schemas.microsoft.com/office/drawing/2017/decorative" val="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AU" noProof="0"/>
          </a:p>
        </p:txBody>
      </p:sp>
      <p:sp>
        <p:nvSpPr>
          <p:cNvPr id="6" name="Slide Number Placeholder 5">
            <a:extLst>
              <a:ext uri="{FF2B5EF4-FFF2-40B4-BE49-F238E27FC236}">
                <a16:creationId xmlns:a16="http://schemas.microsoft.com/office/drawing/2014/main" id="{99D52C38-6DFC-1F47-D3AC-831991705F3C}"/>
              </a:ext>
              <a:ext uri="{C183D7F6-B498-43B3-948B-1728B52AA6E4}">
                <adec:decorative xmlns:adec="http://schemas.microsoft.com/office/drawing/2017/decorative" val="1"/>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12A9220-AD7D-4FDF-9C3C-F5E0D64B4449}" type="slidenum">
              <a:rPr lang="en-AU" noProof="0" smtClean="0"/>
              <a:pPr/>
              <a:t>‹#›</a:t>
            </a:fld>
            <a:endParaRPr lang="en-AU" noProof="0"/>
          </a:p>
        </p:txBody>
      </p:sp>
    </p:spTree>
    <p:extLst>
      <p:ext uri="{BB962C8B-B14F-4D97-AF65-F5344CB8AC3E}">
        <p14:creationId xmlns:p14="http://schemas.microsoft.com/office/powerpoint/2010/main" val="3679077488"/>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0" r:id="rId24"/>
    <p:sldLayoutId id="2147484361" r:id="rId25"/>
    <p:sldLayoutId id="2147484362" r:id="rId26"/>
    <p:sldLayoutId id="2147484363" r:id="rId27"/>
    <p:sldLayoutId id="2147484364" r:id="rId28"/>
    <p:sldLayoutId id="2147484365" r:id="rId29"/>
    <p:sldLayoutId id="2147484366" r:id="rId30"/>
    <p:sldLayoutId id="2147484367" r:id="rId31"/>
    <p:sldLayoutId id="2147484368" r:id="rId32"/>
    <p:sldLayoutId id="2147484369" r:id="rId33"/>
    <p:sldLayoutId id="2147484370" r:id="rId34"/>
    <p:sldLayoutId id="2147484371" r:id="rId35"/>
    <p:sldLayoutId id="2147484372" r:id="rId36"/>
    <p:sldLayoutId id="2147484373" r:id="rId37"/>
    <p:sldLayoutId id="2147484374" r:id="rId38"/>
    <p:sldLayoutId id="2147484375" r:id="rId39"/>
    <p:sldLayoutId id="2147484376" r:id="rId40"/>
    <p:sldLayoutId id="2147484377" r:id="rId41"/>
    <p:sldLayoutId id="2147484378" r:id="rId42"/>
    <p:sldLayoutId id="2147484379" r:id="rId43"/>
    <p:sldLayoutId id="2147484380" r:id="rId44"/>
    <p:sldLayoutId id="2147484381" r:id="rId45"/>
    <p:sldLayoutId id="2147484382" r:id="rId46"/>
    <p:sldLayoutId id="2147484383" r:id="rId47"/>
    <p:sldLayoutId id="2147484384" r:id="rId48"/>
    <p:sldLayoutId id="2147484385" r:id="rId49"/>
    <p:sldLayoutId id="2147484386" r:id="rId50"/>
    <p:sldLayoutId id="2147484387" r:id="rId51"/>
    <p:sldLayoutId id="2147484388" r:id="rId52"/>
    <p:sldLayoutId id="2147484389" r:id="rId53"/>
    <p:sldLayoutId id="2147484390" r:id="rId54"/>
    <p:sldLayoutId id="2147484391" r:id="rId55"/>
    <p:sldLayoutId id="2147484392" r:id="rId56"/>
    <p:sldLayoutId id="2147484394" r:id="rId57"/>
    <p:sldLayoutId id="2147484395" r:id="rId58"/>
    <p:sldLayoutId id="2147484396" r:id="rId59"/>
    <p:sldLayoutId id="2147484397" r:id="rId60"/>
    <p:sldLayoutId id="2147484398" r:id="rId61"/>
    <p:sldLayoutId id="2147484399" r:id="rId62"/>
    <p:sldLayoutId id="2147484400" r:id="rId63"/>
    <p:sldLayoutId id="2147484401" r:id="rId64"/>
    <p:sldLayoutId id="2147484402" r:id="rId65"/>
    <p:sldLayoutId id="2147484403" r:id="rId66"/>
    <p:sldLayoutId id="2147484404" r:id="rId67"/>
    <p:sldLayoutId id="2147484405" r:id="rId68"/>
    <p:sldLayoutId id="2147484406" r:id="rId69"/>
    <p:sldLayoutId id="2147484407" r:id="rId70"/>
    <p:sldLayoutId id="2147484408" r:id="rId71"/>
    <p:sldLayoutId id="2147484409" r:id="rId72"/>
    <p:sldLayoutId id="2147484410" r:id="rId73"/>
    <p:sldLayoutId id="2147484411" r:id="rId74"/>
    <p:sldLayoutId id="2147484412" r:id="rId75"/>
    <p:sldLayoutId id="2147484413" r:id="rId76"/>
    <p:sldLayoutId id="2147484414" r:id="rId77"/>
    <p:sldLayoutId id="2147484415" r:id="rId78"/>
    <p:sldLayoutId id="2147484416" r:id="rId79"/>
    <p:sldLayoutId id="2147484417" r:id="rId80"/>
    <p:sldLayoutId id="2147484418" r:id="rId81"/>
    <p:sldLayoutId id="2147484419" r:id="rId82"/>
    <p:sldLayoutId id="2147484518" r:id="rId83"/>
    <p:sldLayoutId id="2147484525" r:id="rId84"/>
    <p:sldLayoutId id="2147484526" r:id="rId85"/>
    <p:sldLayoutId id="2147484563" r:id="rId86"/>
    <p:sldLayoutId id="2147484565" r:id="rId87"/>
    <p:sldLayoutId id="2147484570" r:id="rId88"/>
    <p:sldLayoutId id="2147484571" r:id="rId89"/>
  </p:sldLayoutIdLst>
  <p:hf sldNum="0" hdr="0" ftr="0" dt="0"/>
  <p:txStyles>
    <p:titleStyle>
      <a:lvl1pPr algn="l" defTabSz="914400" rtl="0" eaLnBrk="1" latinLnBrk="0" hangingPunct="1">
        <a:lnSpc>
          <a:spcPct val="90000"/>
        </a:lnSpc>
        <a:spcBef>
          <a:spcPct val="0"/>
        </a:spcBef>
        <a:buNone/>
        <a:defRPr sz="3200" b="0" kern="1200">
          <a:solidFill>
            <a:schemeClr val="tx2"/>
          </a:solidFill>
          <a:latin typeface="Montserrat SemiBold" panose="00000700000000000000" pitchFamily="2" charset="0"/>
          <a:ea typeface="+mj-ea"/>
          <a:cs typeface="+mj-cs"/>
        </a:defRPr>
      </a:lvl1pPr>
    </p:titleStyle>
    <p:bodyStyle>
      <a:lvl1pPr marL="0" indent="0" algn="l" defTabSz="914400" rtl="0" eaLnBrk="1" latinLnBrk="0" hangingPunct="1">
        <a:lnSpc>
          <a:spcPct val="130000"/>
        </a:lnSpc>
        <a:spcBef>
          <a:spcPts val="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2000" b="1" kern="1200">
          <a:solidFill>
            <a:schemeClr val="accent1"/>
          </a:solidFill>
          <a:latin typeface="+mn-lt"/>
          <a:ea typeface="+mn-ea"/>
          <a:cs typeface="+mn-cs"/>
        </a:defRPr>
      </a:lvl2pPr>
      <a:lvl3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1800" b="1" kern="1200">
          <a:solidFill>
            <a:schemeClr val="accent2"/>
          </a:solidFill>
          <a:latin typeface="+mn-lt"/>
          <a:ea typeface="+mn-ea"/>
          <a:cs typeface="+mn-cs"/>
        </a:defRPr>
      </a:lvl3pPr>
      <a:lvl4pPr marL="288000" indent="-216000" algn="l" defTabSz="914400" rtl="0" eaLnBrk="1" latinLnBrk="0" hangingPunct="1">
        <a:lnSpc>
          <a:spcPct val="120000"/>
        </a:lnSpc>
        <a:spcBef>
          <a:spcPts val="0"/>
        </a:spcBef>
        <a:spcAft>
          <a:spcPts val="6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4pPr>
      <a:lvl5pPr marL="612000" indent="-252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5pPr>
      <a:lvl6pPr marL="864000" indent="-216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6pPr>
      <a:lvl7pPr marL="288000" indent="-252000" algn="l" defTabSz="914400" rtl="0" eaLnBrk="1" latinLnBrk="0" hangingPunct="1">
        <a:lnSpc>
          <a:spcPct val="120000"/>
        </a:lnSpc>
        <a:spcBef>
          <a:spcPts val="0"/>
        </a:spcBef>
        <a:spcAft>
          <a:spcPts val="600"/>
        </a:spcAft>
        <a:buFont typeface="+mj-lt"/>
        <a:buAutoNum type="arabicPeriod"/>
        <a:defRPr sz="1600" kern="1200">
          <a:solidFill>
            <a:schemeClr val="tx1"/>
          </a:solidFill>
          <a:latin typeface="+mn-lt"/>
          <a:ea typeface="+mn-ea"/>
          <a:cs typeface="+mn-cs"/>
        </a:defRPr>
      </a:lvl7pPr>
      <a:lvl8pPr marL="684000" indent="-342900" algn="l" defTabSz="914400" rtl="0" eaLnBrk="1" latinLnBrk="0" hangingPunct="1">
        <a:lnSpc>
          <a:spcPct val="120000"/>
        </a:lnSpc>
        <a:spcBef>
          <a:spcPts val="0"/>
        </a:spcBef>
        <a:spcAft>
          <a:spcPts val="600"/>
        </a:spcAft>
        <a:buFont typeface="+mj-lt"/>
        <a:buAutoNum type="alphaLcParenR"/>
        <a:defRPr sz="1600" kern="1200">
          <a:solidFill>
            <a:schemeClr val="tx1"/>
          </a:solidFill>
          <a:latin typeface="+mn-lt"/>
          <a:ea typeface="+mn-ea"/>
          <a:cs typeface="+mn-cs"/>
        </a:defRPr>
      </a:lvl8pPr>
      <a:lvl9pPr marL="972000" indent="-288000" algn="l" defTabSz="914400" rtl="0" eaLnBrk="1" latinLnBrk="0" hangingPunct="1">
        <a:lnSpc>
          <a:spcPct val="120000"/>
        </a:lnSpc>
        <a:spcBef>
          <a:spcPts val="0"/>
        </a:spcBef>
        <a:spcAft>
          <a:spcPts val="600"/>
        </a:spcAft>
        <a:buFont typeface="+mj-lt"/>
        <a:buAutoNum type="romanL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4F6A12-339C-8B56-07EC-0DBE91995D74}"/>
              </a:ext>
            </a:extLst>
          </p:cNvPr>
          <p:cNvSpPr>
            <a:spLocks noGrp="1"/>
          </p:cNvSpPr>
          <p:nvPr>
            <p:ph type="title"/>
          </p:nvPr>
        </p:nvSpPr>
        <p:spPr>
          <a:xfrm>
            <a:off x="704204" y="497147"/>
            <a:ext cx="10792472" cy="1248576"/>
          </a:xfrm>
          <a:prstGeom prst="rect">
            <a:avLst/>
          </a:prstGeom>
        </p:spPr>
        <p:txBody>
          <a:bodyPr vert="horz" lIns="91440" tIns="45720" rIns="91440" bIns="4572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F1E63B-2C94-8FEE-177E-79C7469082D0}"/>
              </a:ext>
            </a:extLst>
          </p:cNvPr>
          <p:cNvSpPr>
            <a:spLocks noGrp="1"/>
          </p:cNvSpPr>
          <p:nvPr>
            <p:ph type="body" idx="1"/>
          </p:nvPr>
        </p:nvSpPr>
        <p:spPr>
          <a:xfrm>
            <a:off x="704204" y="1908699"/>
            <a:ext cx="10792472" cy="426826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5350C9-FF06-21E7-11B7-D2CDB7C5E853}"/>
              </a:ext>
            </a:extLst>
          </p:cNvPr>
          <p:cNvSpPr>
            <a:spLocks noGrp="1"/>
          </p:cNvSpPr>
          <p:nvPr>
            <p:ph type="dt" sz="half" idx="2"/>
          </p:nvPr>
        </p:nvSpPr>
        <p:spPr>
          <a:xfrm>
            <a:off x="9781003" y="6356890"/>
            <a:ext cx="996489"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C54E914-941B-448E-8970-A0B1C14C2E83}" type="datetimeFigureOut">
              <a:rPr lang="en-US" smtClean="0"/>
              <a:pPr/>
              <a:t>7/4/2025</a:t>
            </a:fld>
            <a:endParaRPr lang="en-US"/>
          </a:p>
        </p:txBody>
      </p:sp>
      <p:sp>
        <p:nvSpPr>
          <p:cNvPr id="5" name="Footer Placeholder 4">
            <a:extLst>
              <a:ext uri="{FF2B5EF4-FFF2-40B4-BE49-F238E27FC236}">
                <a16:creationId xmlns:a16="http://schemas.microsoft.com/office/drawing/2014/main" id="{D21554A5-C44F-7243-19C8-50536F62063B}"/>
              </a:ext>
            </a:extLst>
          </p:cNvPr>
          <p:cNvSpPr>
            <a:spLocks noGrp="1"/>
          </p:cNvSpPr>
          <p:nvPr>
            <p:ph type="ftr" sz="quarter" idx="3"/>
          </p:nvPr>
        </p:nvSpPr>
        <p:spPr>
          <a:xfrm>
            <a:off x="705795" y="6356890"/>
            <a:ext cx="9013416" cy="365125"/>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F5EE98-B55F-8A4A-7275-AB92B60670C3}"/>
              </a:ext>
            </a:extLst>
          </p:cNvPr>
          <p:cNvSpPr>
            <a:spLocks noGrp="1"/>
          </p:cNvSpPr>
          <p:nvPr>
            <p:ph type="sldNum" sz="quarter" idx="4"/>
          </p:nvPr>
        </p:nvSpPr>
        <p:spPr>
          <a:xfrm>
            <a:off x="10843457" y="6356890"/>
            <a:ext cx="653218"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F9BB7E0A-AED7-4676-8517-6F04A504E850}" type="slidenum">
              <a:rPr lang="en-US" smtClean="0"/>
              <a:pPr/>
              <a:t>‹#›</a:t>
            </a:fld>
            <a:endParaRPr lang="en-US"/>
          </a:p>
        </p:txBody>
      </p:sp>
    </p:spTree>
    <p:extLst>
      <p:ext uri="{BB962C8B-B14F-4D97-AF65-F5344CB8AC3E}">
        <p14:creationId xmlns:p14="http://schemas.microsoft.com/office/powerpoint/2010/main" val="3141009775"/>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 id="2147484612" r:id="rId12"/>
    <p:sldLayoutId id="2147484613" r:id="rId13"/>
    <p:sldLayoutId id="2147484614" r:id="rId14"/>
    <p:sldLayoutId id="2147484615" r:id="rId15"/>
    <p:sldLayoutId id="2147484616" r:id="rId16"/>
    <p:sldLayoutId id="2147484617" r:id="rId17"/>
    <p:sldLayoutId id="2147484618" r:id="rId18"/>
    <p:sldLayoutId id="2147484619" r:id="rId19"/>
    <p:sldLayoutId id="2147484620" r:id="rId20"/>
    <p:sldLayoutId id="2147484621" r:id="rId21"/>
    <p:sldLayoutId id="2147484622" r:id="rId22"/>
    <p:sldLayoutId id="2147484623" r:id="rId23"/>
    <p:sldLayoutId id="2147484624" r:id="rId24"/>
    <p:sldLayoutId id="2147484625" r:id="rId25"/>
    <p:sldLayoutId id="2147484626" r:id="rId26"/>
    <p:sldLayoutId id="2147484627" r:id="rId27"/>
    <p:sldLayoutId id="2147484628" r:id="rId28"/>
    <p:sldLayoutId id="2147484629" r:id="rId29"/>
    <p:sldLayoutId id="2147484630" r:id="rId30"/>
    <p:sldLayoutId id="2147484631" r:id="rId31"/>
  </p:sldLayoutIdLst>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30000"/>
        </a:lnSpc>
        <a:spcBef>
          <a:spcPts val="1000"/>
        </a:spcBef>
        <a:buFont typeface="Arial" panose="020B0604020202020204" pitchFamily="34" charset="0"/>
        <a:buNone/>
        <a:defRPr sz="1800" kern="1200">
          <a:solidFill>
            <a:schemeClr val="tx1"/>
          </a:solidFill>
          <a:latin typeface="+mn-lt"/>
          <a:ea typeface="+mn-ea"/>
          <a:cs typeface="+mn-cs"/>
        </a:defRPr>
      </a:lvl1pPr>
      <a:lvl2pPr marL="7429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6" orient="horz" pos="1185">
          <p15:clr>
            <a:srgbClr val="F26B43"/>
          </p15:clr>
        </p15:guide>
        <p15:guide id="7" orient="horz" pos="3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890C6-70FB-1141-ACB3-AECD84C25B97}"/>
              </a:ext>
            </a:extLst>
          </p:cNvPr>
          <p:cNvSpPr>
            <a:spLocks noGrp="1"/>
          </p:cNvSpPr>
          <p:nvPr>
            <p:ph type="body" idx="1"/>
          </p:nvPr>
        </p:nvSpPr>
        <p:spPr>
          <a:xfrm>
            <a:off x="635000" y="1825625"/>
            <a:ext cx="10922000" cy="4351338"/>
          </a:xfrm>
          <a:prstGeom prst="rect">
            <a:avLst/>
          </a:prstGeom>
        </p:spPr>
        <p:txBody>
          <a:bodyPr vert="horz" lIns="91440" tIns="45720" rIns="91440" bIns="45720" rtlCol="0">
            <a:normAutofit/>
          </a:bodyPr>
          <a:lstStyle/>
          <a:p>
            <a:pPr lvl="0"/>
            <a:r>
              <a:rPr lang="en-GB"/>
              <a:t>Bullet Level 1: Montserrat Medium 20pt</a:t>
            </a:r>
          </a:p>
          <a:p>
            <a:pPr lvl="1"/>
            <a:r>
              <a:rPr lang="en-GB"/>
              <a:t>Bullet 2: Montserrat Medium 18pt</a:t>
            </a:r>
          </a:p>
          <a:p>
            <a:pPr lvl="2"/>
            <a:r>
              <a:rPr lang="en-GB"/>
              <a:t>Bullet 3: Montserrat Medium 16pt</a:t>
            </a:r>
          </a:p>
          <a:p>
            <a:pPr lvl="3"/>
            <a:r>
              <a:rPr lang="en-GB"/>
              <a:t>Bullet 4 Montserrat Medium 14pt</a:t>
            </a:r>
          </a:p>
          <a:p>
            <a:pPr lvl="4"/>
            <a:r>
              <a:rPr lang="en-GB"/>
              <a:t>Bullet 5: Montserrat Medium 10.5pt	</a:t>
            </a:r>
            <a:endParaRPr lang="en-US"/>
          </a:p>
        </p:txBody>
      </p:sp>
      <p:sp>
        <p:nvSpPr>
          <p:cNvPr id="2" name="Title Placeholder 1">
            <a:extLst>
              <a:ext uri="{FF2B5EF4-FFF2-40B4-BE49-F238E27FC236}">
                <a16:creationId xmlns:a16="http://schemas.microsoft.com/office/drawing/2014/main" id="{68B87143-A6FB-0B40-9EBA-991BAD862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519674123"/>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3" r:id="rId4"/>
  </p:sldLayoutIdLst>
  <p:hf hdr="0" ftr="0" dt="0"/>
  <p:txStyles>
    <p:titleStyle>
      <a:lvl1pPr algn="l" defTabSz="914400" rtl="0" eaLnBrk="1" latinLnBrk="0" hangingPunct="1">
        <a:lnSpc>
          <a:spcPct val="90000"/>
        </a:lnSpc>
        <a:spcBef>
          <a:spcPct val="0"/>
        </a:spcBef>
        <a:buNone/>
        <a:defRPr sz="2800" b="0" i="0" kern="1800" spc="-100" baseline="0">
          <a:solidFill>
            <a:schemeClr val="tx1"/>
          </a:solidFill>
          <a:latin typeface="Montserrat Semi Bold" pitchFamily="2" charset="77"/>
          <a:ea typeface="+mj-ea"/>
          <a:cs typeface="+mj-cs"/>
        </a:defRPr>
      </a:lvl1pPr>
    </p:titleStyle>
    <p:bodyStyle>
      <a:lvl1pPr marL="0" indent="0" algn="l" defTabSz="914400" rtl="0" eaLnBrk="1" latinLnBrk="0" hangingPunct="1">
        <a:lnSpc>
          <a:spcPct val="150000"/>
        </a:lnSpc>
        <a:spcBef>
          <a:spcPts val="1000"/>
        </a:spcBef>
        <a:spcAft>
          <a:spcPts val="600"/>
        </a:spcAft>
        <a:buFontTx/>
        <a:buNone/>
        <a:defRPr sz="1800" b="1" i="0" kern="1200" baseline="0">
          <a:solidFill>
            <a:schemeClr val="tx1"/>
          </a:solidFill>
          <a:latin typeface="Montserrat Medium" pitchFamily="2" charset="77"/>
          <a:ea typeface="+mn-ea"/>
          <a:cs typeface="+mn-cs"/>
        </a:defRPr>
      </a:lvl1pPr>
      <a:lvl2pPr marL="0" indent="-180000" algn="l" defTabSz="914400" rtl="0" eaLnBrk="1" latinLnBrk="0" hangingPunct="1">
        <a:lnSpc>
          <a:spcPct val="150000"/>
        </a:lnSpc>
        <a:spcBef>
          <a:spcPts val="500"/>
        </a:spcBef>
        <a:spcAft>
          <a:spcPts val="600"/>
        </a:spcAft>
        <a:buClr>
          <a:schemeClr val="accent1"/>
        </a:buClr>
        <a:buFont typeface="Arial" panose="020B0604020202020204" pitchFamily="34" charset="0"/>
        <a:buChar char="•"/>
        <a:defRPr sz="1800" kern="1200" baseline="0">
          <a:solidFill>
            <a:schemeClr val="tx1"/>
          </a:solidFill>
          <a:latin typeface="Montserrat Medium" pitchFamily="2" charset="77"/>
          <a:ea typeface="+mn-ea"/>
          <a:cs typeface="+mn-cs"/>
        </a:defRPr>
      </a:lvl2pPr>
      <a:lvl3pPr marL="360000" indent="-216000" algn="l" defTabSz="914400" rtl="0" eaLnBrk="1" latinLnBrk="0" hangingPunct="1">
        <a:lnSpc>
          <a:spcPct val="150000"/>
        </a:lnSpc>
        <a:spcBef>
          <a:spcPts val="500"/>
        </a:spcBef>
        <a:spcAft>
          <a:spcPts val="600"/>
        </a:spcAft>
        <a:buClr>
          <a:schemeClr val="accent1"/>
        </a:buClr>
        <a:buFont typeface="Helvetica" pitchFamily="2" charset="0"/>
        <a:buChar char="−"/>
        <a:defRPr sz="1600" kern="1200" baseline="0">
          <a:solidFill>
            <a:schemeClr val="tx1"/>
          </a:solidFill>
          <a:latin typeface="Montserrat Medium" pitchFamily="2" charset="77"/>
          <a:ea typeface="+mn-ea"/>
          <a:cs typeface="+mn-cs"/>
        </a:defRPr>
      </a:lvl3pPr>
      <a:lvl4pPr marL="540000" indent="-180000" algn="l" defTabSz="914400" rtl="0" eaLnBrk="1" latinLnBrk="0" hangingPunct="1">
        <a:lnSpc>
          <a:spcPct val="150000"/>
        </a:lnSpc>
        <a:spcBef>
          <a:spcPts val="500"/>
        </a:spcBef>
        <a:spcAft>
          <a:spcPts val="600"/>
        </a:spcAft>
        <a:buClr>
          <a:schemeClr val="accent1"/>
        </a:buClr>
        <a:buSzPct val="50000"/>
        <a:buFont typeface="Lucida Grande" panose="020B0600040502020204" pitchFamily="34" charset="0"/>
        <a:buChar char="►"/>
        <a:defRPr sz="1400" kern="1200" baseline="0">
          <a:solidFill>
            <a:schemeClr val="tx1"/>
          </a:solidFill>
          <a:latin typeface="Montserrat Medium" pitchFamily="2" charset="77"/>
          <a:ea typeface="+mn-ea"/>
          <a:cs typeface="+mn-cs"/>
        </a:defRPr>
      </a:lvl4pPr>
      <a:lvl5pPr marL="720000" indent="-162000" algn="l" defTabSz="914400" rtl="0" eaLnBrk="1" latinLnBrk="0" hangingPunct="1">
        <a:lnSpc>
          <a:spcPct val="150000"/>
        </a:lnSpc>
        <a:spcBef>
          <a:spcPts val="500"/>
        </a:spcBef>
        <a:spcAft>
          <a:spcPts val="600"/>
        </a:spcAft>
        <a:buClr>
          <a:schemeClr val="accent1"/>
        </a:buClr>
        <a:buSzPct val="100000"/>
        <a:buFont typeface="Courier New" panose="02070309020205020404" pitchFamily="49" charset="0"/>
        <a:buChar char="o"/>
        <a:defRPr sz="1050" kern="1200" baseline="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4DDE9-9F96-4AFC-F440-FAC960FAED6C}"/>
              </a:ext>
            </a:extLst>
          </p:cNvPr>
          <p:cNvSpPr>
            <a:spLocks noGrp="1"/>
          </p:cNvSpPr>
          <p:nvPr>
            <p:ph type="title"/>
          </p:nvPr>
        </p:nvSpPr>
        <p:spPr>
          <a:xfrm>
            <a:off x="609600" y="780287"/>
            <a:ext cx="10972800" cy="1015427"/>
          </a:xfrm>
          <a:prstGeom prst="rect">
            <a:avLst/>
          </a:prstGeom>
        </p:spPr>
        <p:txBody>
          <a:bodyPr vert="horz" lIns="91440" tIns="45720" rIns="91440" bIns="45720" rtlCol="0" anchor="t" anchorCtr="0">
            <a:noAutofit/>
          </a:bodyPr>
          <a:lstStyle/>
          <a:p>
            <a:r>
              <a:rPr lang="en-US" noProof="0"/>
              <a:t>Click to edit Master title style</a:t>
            </a:r>
            <a:endParaRPr lang="en-AU" noProof="0" dirty="0"/>
          </a:p>
        </p:txBody>
      </p:sp>
      <p:sp>
        <p:nvSpPr>
          <p:cNvPr id="9" name="Text Placeholder 8">
            <a:extLst>
              <a:ext uri="{FF2B5EF4-FFF2-40B4-BE49-F238E27FC236}">
                <a16:creationId xmlns:a16="http://schemas.microsoft.com/office/drawing/2014/main" id="{919295E7-E8E1-342E-36F9-3CCAAD552D1E}"/>
              </a:ext>
            </a:extLst>
          </p:cNvPr>
          <p:cNvSpPr>
            <a:spLocks noGrp="1"/>
          </p:cNvSpPr>
          <p:nvPr>
            <p:ph type="body" idx="1"/>
          </p:nvPr>
        </p:nvSpPr>
        <p:spPr>
          <a:xfrm>
            <a:off x="609600" y="1947911"/>
            <a:ext cx="10972800" cy="4351338"/>
          </a:xfrm>
          <a:prstGeom prst="rect">
            <a:avLst/>
          </a:prstGeom>
        </p:spPr>
        <p:txBody>
          <a:bodyPr vert="horz" lIns="91440" tIns="45720" rIns="91440" bIns="45720" rtlCol="0">
            <a:noAutofit/>
          </a:bodyPr>
          <a:lstStyle/>
          <a:p>
            <a:pPr lvl="0"/>
            <a:r>
              <a:rPr lang="en-AU" noProof="0" dirty="0"/>
              <a:t>Normal body text</a:t>
            </a:r>
          </a:p>
          <a:p>
            <a:pPr lvl="1"/>
            <a:r>
              <a:rPr lang="en-AU" noProof="0" dirty="0"/>
              <a:t>Heading level 2</a:t>
            </a:r>
          </a:p>
          <a:p>
            <a:pPr lvl="2"/>
            <a:r>
              <a:rPr lang="en-AU" noProof="0" dirty="0"/>
              <a:t>Heading level 3</a:t>
            </a:r>
          </a:p>
          <a:p>
            <a:pPr lvl="3"/>
            <a:r>
              <a:rPr lang="en-AU" noProof="0" dirty="0"/>
              <a:t>Bullet L1</a:t>
            </a:r>
          </a:p>
          <a:p>
            <a:pPr lvl="4"/>
            <a:r>
              <a:rPr lang="en-AU" noProof="0" dirty="0"/>
              <a:t>Bullet L2</a:t>
            </a:r>
          </a:p>
          <a:p>
            <a:pPr lvl="5"/>
            <a:r>
              <a:rPr lang="en-AU" noProof="0" dirty="0"/>
              <a:t>Bullet L3</a:t>
            </a:r>
          </a:p>
          <a:p>
            <a:pPr lvl="6"/>
            <a:r>
              <a:rPr lang="en-AU" noProof="0" dirty="0"/>
              <a:t>List L1</a:t>
            </a:r>
          </a:p>
          <a:p>
            <a:pPr lvl="7"/>
            <a:r>
              <a:rPr lang="en-AU" noProof="0" dirty="0"/>
              <a:t>List L2</a:t>
            </a:r>
          </a:p>
          <a:p>
            <a:pPr lvl="8"/>
            <a:r>
              <a:rPr lang="en-AU" noProof="0" dirty="0"/>
              <a:t>List L3</a:t>
            </a:r>
          </a:p>
        </p:txBody>
      </p:sp>
      <p:sp>
        <p:nvSpPr>
          <p:cNvPr id="7" name="Rectangle 6">
            <a:extLst>
              <a:ext uri="{FF2B5EF4-FFF2-40B4-BE49-F238E27FC236}">
                <a16:creationId xmlns:a16="http://schemas.microsoft.com/office/drawing/2014/main" id="{EA53A9C9-CB7A-567E-5740-EA9173EC396C}"/>
              </a:ext>
              <a:ext uri="{C183D7F6-B498-43B3-948B-1728B52AA6E4}">
                <adec:decorative xmlns:adec="http://schemas.microsoft.com/office/drawing/2017/decorative" val="1"/>
              </a:ext>
            </a:extLst>
          </p:cNvPr>
          <p:cNvSpPr/>
          <p:nvPr userDrawn="1"/>
        </p:nvSpPr>
        <p:spPr>
          <a:xfrm>
            <a:off x="0" y="-1"/>
            <a:ext cx="12192000" cy="144000"/>
          </a:xfrm>
          <a:prstGeom prst="rect">
            <a:avLst/>
          </a:prstGeom>
          <a:gradFill flip="none" rotWithShape="1">
            <a:gsLst>
              <a:gs pos="0">
                <a:schemeClr val="tx2"/>
              </a:gs>
              <a:gs pos="100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sp>
        <p:nvSpPr>
          <p:cNvPr id="4" name="Date Placeholder 3">
            <a:extLst>
              <a:ext uri="{FF2B5EF4-FFF2-40B4-BE49-F238E27FC236}">
                <a16:creationId xmlns:a16="http://schemas.microsoft.com/office/drawing/2014/main" id="{7E76C675-E75E-E9BC-C0DC-AC6E7BA48850}"/>
              </a:ext>
              <a:ext uri="{C183D7F6-B498-43B3-948B-1728B52AA6E4}">
                <adec:decorative xmlns:adec="http://schemas.microsoft.com/office/drawing/2017/decorative" val="1"/>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sz="900" b="0">
                <a:solidFill>
                  <a:schemeClr val="tx1">
                    <a:tint val="82000"/>
                  </a:schemeClr>
                </a:solidFill>
              </a:defRPr>
            </a:lvl1pPr>
          </a:lstStyle>
          <a:p>
            <a:fld id="{A7A2F296-9CA2-4A86-8499-EA26140231A8}" type="datetimeFigureOut">
              <a:rPr lang="en-AU" noProof="0" smtClean="0"/>
              <a:pPr/>
              <a:t>4/07/2025</a:t>
            </a:fld>
            <a:endParaRPr lang="en-AU" noProof="0" dirty="0"/>
          </a:p>
        </p:txBody>
      </p:sp>
      <p:sp>
        <p:nvSpPr>
          <p:cNvPr id="5" name="Footer Placeholder 4">
            <a:extLst>
              <a:ext uri="{FF2B5EF4-FFF2-40B4-BE49-F238E27FC236}">
                <a16:creationId xmlns:a16="http://schemas.microsoft.com/office/drawing/2014/main" id="{91307A24-F35B-E719-651E-0085BAB51730}"/>
              </a:ext>
              <a:ext uri="{C183D7F6-B498-43B3-948B-1728B52AA6E4}">
                <adec:decorative xmlns:adec="http://schemas.microsoft.com/office/drawing/2017/decorative" val="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AU" noProof="0" dirty="0"/>
          </a:p>
        </p:txBody>
      </p:sp>
      <p:sp>
        <p:nvSpPr>
          <p:cNvPr id="6" name="Slide Number Placeholder 5">
            <a:extLst>
              <a:ext uri="{FF2B5EF4-FFF2-40B4-BE49-F238E27FC236}">
                <a16:creationId xmlns:a16="http://schemas.microsoft.com/office/drawing/2014/main" id="{99D52C38-6DFC-1F47-D3AC-831991705F3C}"/>
              </a:ext>
              <a:ext uri="{C183D7F6-B498-43B3-948B-1728B52AA6E4}">
                <adec:decorative xmlns:adec="http://schemas.microsoft.com/office/drawing/2017/decorative" val="1"/>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12A9220-AD7D-4FDF-9C3C-F5E0D64B4449}" type="slidenum">
              <a:rPr lang="en-AU" noProof="0" smtClean="0"/>
              <a:pPr/>
              <a:t>‹#›</a:t>
            </a:fld>
            <a:endParaRPr lang="en-AU" noProof="0" dirty="0"/>
          </a:p>
        </p:txBody>
      </p:sp>
    </p:spTree>
    <p:extLst>
      <p:ext uri="{BB962C8B-B14F-4D97-AF65-F5344CB8AC3E}">
        <p14:creationId xmlns:p14="http://schemas.microsoft.com/office/powerpoint/2010/main" val="1027429770"/>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 id="2147484756" r:id="rId12"/>
    <p:sldLayoutId id="2147484757" r:id="rId13"/>
    <p:sldLayoutId id="2147484758" r:id="rId14"/>
    <p:sldLayoutId id="2147484759" r:id="rId15"/>
    <p:sldLayoutId id="2147484760" r:id="rId16"/>
    <p:sldLayoutId id="2147484761" r:id="rId17"/>
    <p:sldLayoutId id="2147484762" r:id="rId18"/>
    <p:sldLayoutId id="2147484763" r:id="rId19"/>
    <p:sldLayoutId id="2147484764" r:id="rId20"/>
    <p:sldLayoutId id="2147484765" r:id="rId21"/>
    <p:sldLayoutId id="2147484766" r:id="rId22"/>
    <p:sldLayoutId id="2147484767" r:id="rId23"/>
    <p:sldLayoutId id="2147484768" r:id="rId24"/>
    <p:sldLayoutId id="2147484769" r:id="rId25"/>
    <p:sldLayoutId id="2147484770" r:id="rId26"/>
    <p:sldLayoutId id="2147484771" r:id="rId27"/>
    <p:sldLayoutId id="2147484772" r:id="rId28"/>
    <p:sldLayoutId id="2147484773" r:id="rId29"/>
    <p:sldLayoutId id="2147484774" r:id="rId30"/>
    <p:sldLayoutId id="2147484775" r:id="rId31"/>
    <p:sldLayoutId id="2147484776" r:id="rId32"/>
    <p:sldLayoutId id="2147484777" r:id="rId33"/>
    <p:sldLayoutId id="2147484778" r:id="rId34"/>
    <p:sldLayoutId id="2147484779" r:id="rId35"/>
    <p:sldLayoutId id="2147484780" r:id="rId36"/>
    <p:sldLayoutId id="2147484781" r:id="rId37"/>
    <p:sldLayoutId id="2147484782" r:id="rId38"/>
    <p:sldLayoutId id="2147484783" r:id="rId39"/>
    <p:sldLayoutId id="2147484784" r:id="rId40"/>
    <p:sldLayoutId id="2147484785" r:id="rId41"/>
    <p:sldLayoutId id="2147484786" r:id="rId42"/>
    <p:sldLayoutId id="2147484787" r:id="rId43"/>
    <p:sldLayoutId id="2147484788" r:id="rId44"/>
    <p:sldLayoutId id="2147484789" r:id="rId45"/>
    <p:sldLayoutId id="2147484790" r:id="rId46"/>
    <p:sldLayoutId id="2147484791" r:id="rId47"/>
    <p:sldLayoutId id="2147484792" r:id="rId48"/>
    <p:sldLayoutId id="2147484793" r:id="rId49"/>
    <p:sldLayoutId id="2147484794" r:id="rId50"/>
    <p:sldLayoutId id="2147484795" r:id="rId51"/>
    <p:sldLayoutId id="2147484796" r:id="rId52"/>
    <p:sldLayoutId id="2147484797" r:id="rId53"/>
    <p:sldLayoutId id="2147484798" r:id="rId54"/>
  </p:sldLayoutIdLst>
  <p:txStyles>
    <p:titleStyle>
      <a:lvl1pPr algn="l" defTabSz="914400" rtl="0" eaLnBrk="1" latinLnBrk="0" hangingPunct="1">
        <a:lnSpc>
          <a:spcPct val="90000"/>
        </a:lnSpc>
        <a:spcBef>
          <a:spcPct val="0"/>
        </a:spcBef>
        <a:buNone/>
        <a:defRPr sz="3200" b="0" kern="1200">
          <a:solidFill>
            <a:schemeClr val="tx2"/>
          </a:solidFill>
          <a:latin typeface="Montserrat SemiBold" panose="00000700000000000000" pitchFamily="2" charset="0"/>
          <a:ea typeface="+mj-ea"/>
          <a:cs typeface="+mj-cs"/>
        </a:defRPr>
      </a:lvl1pPr>
    </p:titleStyle>
    <p:bodyStyle>
      <a:lvl1pPr marL="0" indent="0" algn="l" defTabSz="914400" rtl="0" eaLnBrk="1" latinLnBrk="0" hangingPunct="1">
        <a:lnSpc>
          <a:spcPct val="130000"/>
        </a:lnSpc>
        <a:spcBef>
          <a:spcPts val="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2000" b="1" kern="1200">
          <a:solidFill>
            <a:schemeClr val="accent1"/>
          </a:solidFill>
          <a:latin typeface="+mn-lt"/>
          <a:ea typeface="+mn-ea"/>
          <a:cs typeface="+mn-cs"/>
        </a:defRPr>
      </a:lvl2pPr>
      <a:lvl3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1800" b="1" kern="1200">
          <a:solidFill>
            <a:schemeClr val="accent2"/>
          </a:solidFill>
          <a:latin typeface="+mn-lt"/>
          <a:ea typeface="+mn-ea"/>
          <a:cs typeface="+mn-cs"/>
        </a:defRPr>
      </a:lvl3pPr>
      <a:lvl4pPr marL="288000" indent="-216000" algn="l" defTabSz="914400" rtl="0" eaLnBrk="1" latinLnBrk="0" hangingPunct="1">
        <a:lnSpc>
          <a:spcPct val="120000"/>
        </a:lnSpc>
        <a:spcBef>
          <a:spcPts val="0"/>
        </a:spcBef>
        <a:spcAft>
          <a:spcPts val="6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4pPr>
      <a:lvl5pPr marL="612000" indent="-252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5pPr>
      <a:lvl6pPr marL="864000" indent="-216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6pPr>
      <a:lvl7pPr marL="288000" indent="-252000" algn="l" defTabSz="914400" rtl="0" eaLnBrk="1" latinLnBrk="0" hangingPunct="1">
        <a:lnSpc>
          <a:spcPct val="120000"/>
        </a:lnSpc>
        <a:spcBef>
          <a:spcPts val="0"/>
        </a:spcBef>
        <a:spcAft>
          <a:spcPts val="600"/>
        </a:spcAft>
        <a:buFont typeface="+mj-lt"/>
        <a:buAutoNum type="arabicPeriod"/>
        <a:defRPr sz="1600" kern="1200">
          <a:solidFill>
            <a:schemeClr val="tx1"/>
          </a:solidFill>
          <a:latin typeface="+mn-lt"/>
          <a:ea typeface="+mn-ea"/>
          <a:cs typeface="+mn-cs"/>
        </a:defRPr>
      </a:lvl7pPr>
      <a:lvl8pPr marL="684000" indent="-342900" algn="l" defTabSz="914400" rtl="0" eaLnBrk="1" latinLnBrk="0" hangingPunct="1">
        <a:lnSpc>
          <a:spcPct val="120000"/>
        </a:lnSpc>
        <a:spcBef>
          <a:spcPts val="0"/>
        </a:spcBef>
        <a:spcAft>
          <a:spcPts val="600"/>
        </a:spcAft>
        <a:buFont typeface="+mj-lt"/>
        <a:buAutoNum type="alphaLcParenR"/>
        <a:defRPr sz="1600" kern="1200">
          <a:solidFill>
            <a:schemeClr val="tx1"/>
          </a:solidFill>
          <a:latin typeface="+mn-lt"/>
          <a:ea typeface="+mn-ea"/>
          <a:cs typeface="+mn-cs"/>
        </a:defRPr>
      </a:lvl8pPr>
      <a:lvl9pPr marL="972000" indent="-288000" algn="l" defTabSz="914400" rtl="0" eaLnBrk="1" latinLnBrk="0" hangingPunct="1">
        <a:lnSpc>
          <a:spcPct val="120000"/>
        </a:lnSpc>
        <a:spcBef>
          <a:spcPts val="0"/>
        </a:spcBef>
        <a:spcAft>
          <a:spcPts val="600"/>
        </a:spcAft>
        <a:buFont typeface="+mj-lt"/>
        <a:buAutoNum type="romanLcPeriod"/>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15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4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20.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4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27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7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30.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5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70.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53.sv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jpeg"/><Relationship Id="rId7" Type="http://schemas.openxmlformats.org/officeDocument/2006/relationships/image" Target="../media/image82.svg"/><Relationship Id="rId12" Type="http://schemas.openxmlformats.org/officeDocument/2006/relationships/image" Target="../media/image87.jpeg"/><Relationship Id="rId2" Type="http://schemas.openxmlformats.org/officeDocument/2006/relationships/notesSlide" Target="../notesSlides/notesSlide30.xml"/><Relationship Id="rId1" Type="http://schemas.openxmlformats.org/officeDocument/2006/relationships/slideLayout" Target="../slideLayouts/slideLayout291.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9DD3030-8D4A-9563-A088-865F669C7CF6}"/>
              </a:ext>
            </a:extLst>
          </p:cNvPr>
          <p:cNvSpPr>
            <a:spLocks noGrp="1"/>
          </p:cNvSpPr>
          <p:nvPr>
            <p:ph type="title" idx="4294967295"/>
          </p:nvPr>
        </p:nvSpPr>
        <p:spPr>
          <a:xfrm>
            <a:off x="5073650" y="1895475"/>
            <a:ext cx="6608763" cy="1381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30000"/>
              </a:lnSpc>
              <a:spcBef>
                <a:spcPts val="0"/>
              </a:spcBef>
              <a:spcAft>
                <a:spcPts val="600"/>
              </a:spcAft>
              <a:buClr>
                <a:schemeClr val="accent1"/>
              </a:buClr>
              <a:buSzTx/>
              <a:buFont typeface="Arial" panose="020B0604020202020204" pitchFamily="34" charset="0"/>
              <a:buNone/>
              <a:tabLst/>
              <a:defRPr/>
            </a:pPr>
            <a:r>
              <a:rPr kumimoji="0" lang="en-US" sz="3200" b="1" i="0" u="none" strike="noStrike" kern="1200" cap="none" spc="100" normalizeH="0" baseline="0" noProof="0" dirty="0">
                <a:ln>
                  <a:noFill/>
                </a:ln>
                <a:solidFill>
                  <a:srgbClr val="FFFFFF"/>
                </a:solidFill>
                <a:effectLst/>
                <a:uLnTx/>
                <a:uFillTx/>
                <a:latin typeface="Montserrat"/>
                <a:ea typeface="Lato Medium" panose="020F0502020204030203" pitchFamily="34" charset="0"/>
                <a:cs typeface="Lato Medium" panose="020F0502020204030203" pitchFamily="34" charset="0"/>
              </a:rPr>
              <a:t>How the Australian Early Development Census data reveal the building blocks of future reading, writing and numeracy performance</a:t>
            </a:r>
          </a:p>
          <a:p>
            <a:pPr marL="0" marR="0" lvl="0" indent="0" algn="l" defTabSz="914400" rtl="0" eaLnBrk="1" fontAlgn="auto" latinLnBrk="0" hangingPunct="1">
              <a:lnSpc>
                <a:spcPct val="130000"/>
              </a:lnSpc>
              <a:spcBef>
                <a:spcPts val="0"/>
              </a:spcBef>
              <a:spcAft>
                <a:spcPts val="600"/>
              </a:spcAft>
              <a:buClr>
                <a:schemeClr val="accent1"/>
              </a:buClr>
              <a:buSzTx/>
              <a:buFont typeface="Arial" panose="020B0604020202020204" pitchFamily="34" charset="0"/>
              <a:buNone/>
              <a:tabLst/>
              <a:defRPr/>
            </a:pPr>
            <a:endParaRPr kumimoji="0" lang="en-US" sz="2000" b="0" i="0" u="none" strike="noStrike" kern="1200" cap="none" spc="100" normalizeH="0" baseline="0" noProof="0" dirty="0">
              <a:ln>
                <a:noFill/>
              </a:ln>
              <a:solidFill>
                <a:srgbClr val="FFFFFF"/>
              </a:solidFill>
              <a:effectLst/>
              <a:uLnTx/>
              <a:uFillTx/>
              <a:latin typeface="Montserrat"/>
              <a:ea typeface="Lato Medium" panose="020F0502020204030203" pitchFamily="34" charset="0"/>
              <a:cs typeface="Lato Medium" panose="020F0502020204030203" pitchFamily="34" charset="0"/>
            </a:endParaRPr>
          </a:p>
          <a:p>
            <a:pPr marL="0" marR="0" lvl="0" indent="0" algn="l" defTabSz="914400" rtl="0" eaLnBrk="1" fontAlgn="auto" latinLnBrk="0" hangingPunct="1">
              <a:lnSpc>
                <a:spcPct val="130000"/>
              </a:lnSpc>
              <a:spcBef>
                <a:spcPts val="0"/>
              </a:spcBef>
              <a:spcAft>
                <a:spcPts val="600"/>
              </a:spcAft>
              <a:buClr>
                <a:schemeClr val="accent1"/>
              </a:buClr>
              <a:buSzTx/>
              <a:buFont typeface="Arial" panose="020B0604020202020204" pitchFamily="34" charset="0"/>
              <a:buNone/>
              <a:tabLst/>
              <a:defRPr/>
            </a:pPr>
            <a:endParaRPr kumimoji="0" lang="en-US" sz="2000" b="0" i="0" u="none" strike="noStrike" kern="1200" cap="none" spc="100" normalizeH="0" baseline="0" noProof="0" dirty="0">
              <a:ln>
                <a:noFill/>
              </a:ln>
              <a:solidFill>
                <a:srgbClr val="FFFFFF"/>
              </a:solidFill>
              <a:effectLst/>
              <a:uLnTx/>
              <a:uFillTx/>
              <a:latin typeface="Montserrat"/>
              <a:ea typeface="Lato Medium" panose="020F0502020204030203" pitchFamily="34" charset="0"/>
              <a:cs typeface="Lato Medium" panose="020F0502020204030203" pitchFamily="34" charset="0"/>
            </a:endParaRPr>
          </a:p>
          <a:p>
            <a:pPr marL="0" marR="0" lvl="0" indent="0" algn="l" defTabSz="914400" rtl="0" eaLnBrk="1" fontAlgn="auto" latinLnBrk="0" hangingPunct="1">
              <a:lnSpc>
                <a:spcPct val="130000"/>
              </a:lnSpc>
              <a:spcBef>
                <a:spcPts val="0"/>
              </a:spcBef>
              <a:spcAft>
                <a:spcPts val="600"/>
              </a:spcAft>
              <a:buClr>
                <a:schemeClr val="accent1"/>
              </a:buClr>
              <a:buSzTx/>
              <a:buFont typeface="Arial" panose="020B0604020202020204" pitchFamily="34" charset="0"/>
              <a:buNone/>
              <a:tabLst/>
              <a:defRPr/>
            </a:pPr>
            <a:r>
              <a:rPr kumimoji="0" lang="en-US" sz="2000" b="1" i="0" u="none" strike="noStrike" kern="1200" cap="none" spc="100" normalizeH="0" baseline="0" noProof="0" dirty="0">
                <a:ln>
                  <a:noFill/>
                </a:ln>
                <a:solidFill>
                  <a:srgbClr val="FFFFFF"/>
                </a:solidFill>
                <a:effectLst/>
                <a:uLnTx/>
                <a:uFillTx/>
                <a:latin typeface="Montserrat"/>
                <a:ea typeface="Lato Medium" panose="020F0502020204030203" pitchFamily="34" charset="0"/>
                <a:cs typeface="Lato Medium" panose="020F0502020204030203" pitchFamily="34" charset="0"/>
              </a:rPr>
              <a:t>Christine Jackson</a:t>
            </a:r>
          </a:p>
        </p:txBody>
      </p:sp>
      <p:pic>
        <p:nvPicPr>
          <p:cNvPr id="5" name="Picture 4">
            <a:extLst>
              <a:ext uri="{FF2B5EF4-FFF2-40B4-BE49-F238E27FC236}">
                <a16:creationId xmlns:a16="http://schemas.microsoft.com/office/drawing/2014/main" id="{59CC67C7-96F8-D672-5631-38303E755CC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0053" y="733646"/>
            <a:ext cx="3509054" cy="49773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236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AF45A-2315-EE37-0A64-1A468CBC1355}"/>
              </a:ext>
            </a:extLst>
          </p:cNvPr>
          <p:cNvSpPr>
            <a:spLocks noGrp="1"/>
          </p:cNvSpPr>
          <p:nvPr>
            <p:ph type="ctrTitle"/>
          </p:nvPr>
        </p:nvSpPr>
        <p:spPr>
          <a:xfrm>
            <a:off x="704203" y="493699"/>
            <a:ext cx="10801350" cy="491725"/>
          </a:xfrm>
        </p:spPr>
        <p:txBody>
          <a:bodyPr anchor="t">
            <a:noAutofit/>
          </a:bodyPr>
          <a:lstStyle/>
          <a:p>
            <a:r>
              <a:rPr lang="en-US" sz="3200" dirty="0">
                <a:latin typeface="Montserrat SemiBold" panose="00000700000000000000" pitchFamily="2" charset="0"/>
              </a:rPr>
              <a:t>What is the role of schools and the curriculum?</a:t>
            </a:r>
            <a:endParaRPr lang="en-AU" sz="3200" dirty="0">
              <a:latin typeface="Montserrat SemiBold" panose="00000700000000000000" pitchFamily="2" charset="0"/>
            </a:endParaRPr>
          </a:p>
        </p:txBody>
      </p:sp>
      <p:sp>
        <p:nvSpPr>
          <p:cNvPr id="5" name="Text Placeholder 4">
            <a:extLst>
              <a:ext uri="{FF2B5EF4-FFF2-40B4-BE49-F238E27FC236}">
                <a16:creationId xmlns:a16="http://schemas.microsoft.com/office/drawing/2014/main" id="{09A84A5D-BD99-6C7F-E4A3-E2AFF9BF8062}"/>
              </a:ext>
            </a:extLst>
          </p:cNvPr>
          <p:cNvSpPr>
            <a:spLocks noGrp="1"/>
          </p:cNvSpPr>
          <p:nvPr>
            <p:ph idx="13"/>
          </p:nvPr>
        </p:nvSpPr>
        <p:spPr>
          <a:xfrm>
            <a:off x="1062361" y="1814604"/>
            <a:ext cx="10067278" cy="3569701"/>
          </a:xfrm>
        </p:spPr>
        <p:txBody>
          <a:bodyPr>
            <a:normAutofit/>
          </a:bodyPr>
          <a:lstStyle/>
          <a:p>
            <a:pPr marL="285750" indent="-285750">
              <a:buFont typeface="Arial" panose="020B0604020202020204" pitchFamily="34" charset="0"/>
              <a:buChar char="•"/>
            </a:pPr>
            <a:r>
              <a:rPr lang="en-US" dirty="0"/>
              <a:t>Formal schooling provides an opportunity for all children to move from biologically primary literacy and numeracy skills to biologically secondary skills which must be explicitly taught</a:t>
            </a:r>
          </a:p>
          <a:p>
            <a:pPr marL="285750" indent="-285750">
              <a:buFont typeface="Arial" panose="020B0604020202020204" pitchFamily="34" charset="0"/>
              <a:buChar char="•"/>
            </a:pPr>
            <a:r>
              <a:rPr lang="en-US" dirty="0"/>
              <a:t>The Australian Curriculum along with the National Literacy and Numeracy Learning Progressions maps the development of biologically secondary skills to enable literacy and numeracy development</a:t>
            </a:r>
            <a:endParaRPr lang="en-AU" dirty="0"/>
          </a:p>
        </p:txBody>
      </p:sp>
      <p:sp>
        <p:nvSpPr>
          <p:cNvPr id="4" name="Slide Number Placeholder 3">
            <a:extLst>
              <a:ext uri="{FF2B5EF4-FFF2-40B4-BE49-F238E27FC236}">
                <a16:creationId xmlns:a16="http://schemas.microsoft.com/office/drawing/2014/main" id="{816C95C4-6D4E-64E0-DB3F-38BA5CAA776F}"/>
              </a:ext>
              <a:ext uri="{C183D7F6-B498-43B3-948B-1728B52AA6E4}">
                <adec:decorative xmlns:adec="http://schemas.microsoft.com/office/drawing/2017/decorative" val="1"/>
              </a:ext>
            </a:extLst>
          </p:cNvPr>
          <p:cNvSpPr>
            <a:spLocks noGrp="1"/>
          </p:cNvSpPr>
          <p:nvPr>
            <p:ph type="sldNum" sz="quarter" idx="12"/>
          </p:nvPr>
        </p:nvSpPr>
        <p:spPr>
          <a:xfrm>
            <a:off x="10843457" y="6356890"/>
            <a:ext cx="653218" cy="365125"/>
          </a:xfrm>
        </p:spPr>
        <p:txBody>
          <a:bodyPr anchor="ctr">
            <a:normAutofit/>
          </a:bodyPr>
          <a:lstStyle/>
          <a:p>
            <a:pPr>
              <a:spcAft>
                <a:spcPts val="600"/>
              </a:spcAft>
            </a:pPr>
            <a:fld id="{F9BB7E0A-AED7-4676-8517-6F04A504E850}" type="slidenum">
              <a:rPr lang="en-US" smtClean="0"/>
              <a:pPr>
                <a:spcAft>
                  <a:spcPts val="600"/>
                </a:spcAft>
              </a:pPr>
              <a:t>10</a:t>
            </a:fld>
            <a:endParaRPr lang="en-US"/>
          </a:p>
        </p:txBody>
      </p:sp>
    </p:spTree>
    <p:extLst>
      <p:ext uri="{BB962C8B-B14F-4D97-AF65-F5344CB8AC3E}">
        <p14:creationId xmlns:p14="http://schemas.microsoft.com/office/powerpoint/2010/main" val="868644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345BF-501F-3A63-C18D-9FAE1A795584}"/>
              </a:ext>
            </a:extLst>
          </p:cNvPr>
          <p:cNvSpPr>
            <a:spLocks noGrp="1"/>
          </p:cNvSpPr>
          <p:nvPr>
            <p:ph type="title"/>
          </p:nvPr>
        </p:nvSpPr>
        <p:spPr>
          <a:xfrm>
            <a:off x="180753" y="780287"/>
            <a:ext cx="11663917" cy="717043"/>
          </a:xfrm>
        </p:spPr>
        <p:txBody>
          <a:bodyPr/>
          <a:lstStyle/>
          <a:p>
            <a:r>
              <a:rPr lang="en-US"/>
              <a:t>Aligning the AEDC, Australian Curriculum and the NLNLP for teaching and learning</a:t>
            </a:r>
            <a:endParaRPr lang="en-AU"/>
          </a:p>
        </p:txBody>
      </p:sp>
      <p:graphicFrame>
        <p:nvGraphicFramePr>
          <p:cNvPr id="4" name="Diagram 3">
            <a:extLst>
              <a:ext uri="{FF2B5EF4-FFF2-40B4-BE49-F238E27FC236}">
                <a16:creationId xmlns:a16="http://schemas.microsoft.com/office/drawing/2014/main" id="{09309C4C-EA82-7CAD-E894-7208ED5140A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6088300"/>
              </p:ext>
            </p:extLst>
          </p:nvPr>
        </p:nvGraphicFramePr>
        <p:xfrm>
          <a:off x="479646" y="1733107"/>
          <a:ext cx="10110382" cy="44264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752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753C4-704C-6E3B-3B28-2513AD136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7AB18E-97FC-8B9E-27A7-231D8A8FC944}"/>
              </a:ext>
            </a:extLst>
          </p:cNvPr>
          <p:cNvSpPr>
            <a:spLocks noGrp="1"/>
          </p:cNvSpPr>
          <p:nvPr>
            <p:ph type="ctrTitle"/>
          </p:nvPr>
        </p:nvSpPr>
        <p:spPr>
          <a:xfrm>
            <a:off x="272716" y="1966911"/>
            <a:ext cx="10471484" cy="1655763"/>
          </a:xfrm>
        </p:spPr>
        <p:txBody>
          <a:bodyPr anchor="b">
            <a:noAutofit/>
          </a:bodyPr>
          <a:lstStyle/>
          <a:p>
            <a:r>
              <a:rPr lang="en-US" sz="5400" dirty="0"/>
              <a:t>Project Design, Data sources and Methodology</a:t>
            </a:r>
            <a:endParaRPr lang="en-AU" sz="5400" dirty="0"/>
          </a:p>
        </p:txBody>
      </p:sp>
    </p:spTree>
    <p:extLst>
      <p:ext uri="{BB962C8B-B14F-4D97-AF65-F5344CB8AC3E}">
        <p14:creationId xmlns:p14="http://schemas.microsoft.com/office/powerpoint/2010/main" val="47429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DE12F6-D8D2-6995-3368-1E80E8223208}"/>
              </a:ext>
            </a:extLst>
          </p:cNvPr>
          <p:cNvSpPr>
            <a:spLocks noGrp="1"/>
          </p:cNvSpPr>
          <p:nvPr>
            <p:ph type="title"/>
          </p:nvPr>
        </p:nvSpPr>
        <p:spPr/>
        <p:txBody>
          <a:bodyPr/>
          <a:lstStyle/>
          <a:p>
            <a:r>
              <a:rPr lang="en-US" dirty="0"/>
              <a:t>Data Sources</a:t>
            </a:r>
            <a:endParaRPr lang="en-AU" dirty="0"/>
          </a:p>
        </p:txBody>
      </p:sp>
      <p:sp>
        <p:nvSpPr>
          <p:cNvPr id="2" name="Text Placeholder 1">
            <a:extLst>
              <a:ext uri="{FF2B5EF4-FFF2-40B4-BE49-F238E27FC236}">
                <a16:creationId xmlns:a16="http://schemas.microsoft.com/office/drawing/2014/main" id="{E04330CF-95EB-7422-4EFD-A805BFF67C82}"/>
              </a:ext>
            </a:extLst>
          </p:cNvPr>
          <p:cNvSpPr>
            <a:spLocks noGrp="1"/>
          </p:cNvSpPr>
          <p:nvPr>
            <p:ph type="body" sz="quarter" idx="23"/>
          </p:nvPr>
        </p:nvSpPr>
        <p:spPr/>
        <p:txBody>
          <a:bodyPr/>
          <a:lstStyle/>
          <a:p>
            <a:r>
              <a:rPr lang="en-US" sz="2000" b="1" kern="0" dirty="0">
                <a:solidFill>
                  <a:srgbClr val="FFFFFF"/>
                </a:solidFill>
              </a:rPr>
              <a:t>The Longitudinal Study of Australian Children (LSAC)</a:t>
            </a:r>
          </a:p>
          <a:p>
            <a:endParaRPr lang="en-US" sz="2000" dirty="0">
              <a:solidFill>
                <a:schemeClr val="bg1"/>
              </a:solidFill>
              <a:latin typeface="Montserrat" panose="00000500000000000000" pitchFamily="2" charset="0"/>
            </a:endParaRPr>
          </a:p>
          <a:p>
            <a:r>
              <a:rPr lang="en-US" sz="1800" dirty="0">
                <a:solidFill>
                  <a:schemeClr val="bg1"/>
                </a:solidFill>
                <a:latin typeface="Montserrat" panose="00000500000000000000" pitchFamily="2" charset="0"/>
              </a:rPr>
              <a:t>Sample: 2,459 children who started school in Australia in 2009</a:t>
            </a:r>
          </a:p>
          <a:p>
            <a:endParaRPr lang="en-AU" sz="2000" kern="0" dirty="0">
              <a:solidFill>
                <a:srgbClr val="FFFFFF"/>
              </a:solidFill>
            </a:endParaRPr>
          </a:p>
          <a:p>
            <a:endParaRPr lang="en-AU" dirty="0"/>
          </a:p>
        </p:txBody>
      </p:sp>
      <p:sp>
        <p:nvSpPr>
          <p:cNvPr id="3" name="Text Placeholder 2">
            <a:extLst>
              <a:ext uri="{FF2B5EF4-FFF2-40B4-BE49-F238E27FC236}">
                <a16:creationId xmlns:a16="http://schemas.microsoft.com/office/drawing/2014/main" id="{BDED52FC-0B54-C8E3-DEEA-275D168375F5}"/>
              </a:ext>
            </a:extLst>
          </p:cNvPr>
          <p:cNvSpPr>
            <a:spLocks noGrp="1"/>
          </p:cNvSpPr>
          <p:nvPr>
            <p:ph type="body" sz="quarter" idx="35"/>
          </p:nvPr>
        </p:nvSpPr>
        <p:spPr/>
        <p:txBody>
          <a:bodyPr/>
          <a:lstStyle/>
          <a:p>
            <a:r>
              <a:rPr lang="en-AU" sz="2000" b="1" kern="0" dirty="0">
                <a:solidFill>
                  <a:srgbClr val="FFFFFF"/>
                </a:solidFill>
              </a:rPr>
              <a:t>Australian Early Development Census (AEDC), 2009 K cohort</a:t>
            </a:r>
          </a:p>
          <a:p>
            <a:pPr lvl="1"/>
            <a:r>
              <a:rPr lang="en-US" sz="1800" b="0" dirty="0"/>
              <a:t>-triennial national census with 96 items</a:t>
            </a:r>
          </a:p>
          <a:p>
            <a:pPr lvl="1"/>
            <a:r>
              <a:rPr lang="en-US" sz="1800" b="0" dirty="0"/>
              <a:t>-5 Key areas (domains)</a:t>
            </a:r>
          </a:p>
          <a:p>
            <a:endParaRPr lang="en-AU" dirty="0"/>
          </a:p>
        </p:txBody>
      </p:sp>
      <p:sp>
        <p:nvSpPr>
          <p:cNvPr id="4" name="Text Placeholder 3">
            <a:extLst>
              <a:ext uri="{FF2B5EF4-FFF2-40B4-BE49-F238E27FC236}">
                <a16:creationId xmlns:a16="http://schemas.microsoft.com/office/drawing/2014/main" id="{F43EF447-01D8-08BA-8326-575AED65E2A2}"/>
              </a:ext>
            </a:extLst>
          </p:cNvPr>
          <p:cNvSpPr>
            <a:spLocks noGrp="1"/>
          </p:cNvSpPr>
          <p:nvPr>
            <p:ph type="body" sz="quarter" idx="36"/>
          </p:nvPr>
        </p:nvSpPr>
        <p:spPr/>
        <p:txBody>
          <a:bodyPr/>
          <a:lstStyle/>
          <a:p>
            <a:r>
              <a:rPr lang="en-AU" sz="2000" b="1" kern="0" dirty="0">
                <a:solidFill>
                  <a:srgbClr val="FFFFFF"/>
                </a:solidFill>
              </a:rPr>
              <a:t>NAPLAN</a:t>
            </a:r>
          </a:p>
          <a:p>
            <a:endParaRPr lang="en-AU" sz="2000" b="1" kern="0" dirty="0">
              <a:solidFill>
                <a:srgbClr val="FFFFFF"/>
              </a:solidFill>
            </a:endParaRPr>
          </a:p>
          <a:p>
            <a:r>
              <a:rPr lang="en-US" sz="1800" dirty="0"/>
              <a:t>Years 3, 5, 7 and 9. The analysis focused on Reading, Numeracy and Writing in Years 3 and 5.</a:t>
            </a:r>
            <a:endParaRPr lang="en-AU" sz="1800" kern="0" dirty="0">
              <a:solidFill>
                <a:srgbClr val="FFFFFF"/>
              </a:solidFill>
            </a:endParaRPr>
          </a:p>
          <a:p>
            <a:endParaRPr lang="en-AU" dirty="0"/>
          </a:p>
        </p:txBody>
      </p:sp>
    </p:spTree>
    <p:extLst>
      <p:ext uri="{BB962C8B-B14F-4D97-AF65-F5344CB8AC3E}">
        <p14:creationId xmlns:p14="http://schemas.microsoft.com/office/powerpoint/2010/main" val="147229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295DC3-0A25-5C57-B8A2-3A8FFE79632A}"/>
              </a:ext>
            </a:extLst>
          </p:cNvPr>
          <p:cNvSpPr>
            <a:spLocks noGrp="1"/>
          </p:cNvSpPr>
          <p:nvPr>
            <p:ph type="title"/>
          </p:nvPr>
        </p:nvSpPr>
        <p:spPr>
          <a:xfrm>
            <a:off x="704204" y="497147"/>
            <a:ext cx="10792472" cy="1248576"/>
          </a:xfrm>
        </p:spPr>
        <p:txBody>
          <a:bodyPr anchor="t">
            <a:normAutofit/>
          </a:bodyPr>
          <a:lstStyle/>
          <a:p>
            <a:r>
              <a:rPr lang="en-US" sz="3200" dirty="0">
                <a:latin typeface="Montserrat SemiBold" panose="00000700000000000000" pitchFamily="2" charset="0"/>
              </a:rPr>
              <a:t>Project Design</a:t>
            </a:r>
            <a:endParaRPr lang="en-AU" sz="3200" dirty="0">
              <a:latin typeface="Montserrat SemiBold" panose="00000700000000000000" pitchFamily="2" charset="0"/>
            </a:endParaRPr>
          </a:p>
        </p:txBody>
      </p:sp>
      <p:sp>
        <p:nvSpPr>
          <p:cNvPr id="13" name="Slide Number Placeholder 3">
            <a:extLst>
              <a:ext uri="{FF2B5EF4-FFF2-40B4-BE49-F238E27FC236}">
                <a16:creationId xmlns:a16="http://schemas.microsoft.com/office/drawing/2014/main" id="{B18108B0-9FFC-A01B-71AF-C1AE61693170}"/>
              </a:ext>
            </a:extLst>
          </p:cNvPr>
          <p:cNvSpPr>
            <a:spLocks noGrp="1"/>
          </p:cNvSpPr>
          <p:nvPr>
            <p:ph type="sldNum" sz="quarter" idx="12"/>
          </p:nvPr>
        </p:nvSpPr>
        <p:spPr>
          <a:xfrm>
            <a:off x="10843457" y="6356890"/>
            <a:ext cx="653218" cy="365125"/>
          </a:xfrm>
        </p:spPr>
        <p:txBody>
          <a:bodyPr anchor="ctr">
            <a:normAutofit/>
          </a:bodyPr>
          <a:lstStyle/>
          <a:p>
            <a:pPr>
              <a:spcAft>
                <a:spcPts val="600"/>
              </a:spcAft>
            </a:pPr>
            <a:fld id="{F9BB7E0A-AED7-4676-8517-6F04A504E850}" type="slidenum">
              <a:rPr lang="en-US" smtClean="0"/>
              <a:pPr>
                <a:spcAft>
                  <a:spcPts val="600"/>
                </a:spcAft>
              </a:pPr>
              <a:t>14</a:t>
            </a:fld>
            <a:endParaRPr lang="en-US"/>
          </a:p>
        </p:txBody>
      </p:sp>
      <p:graphicFrame>
        <p:nvGraphicFramePr>
          <p:cNvPr id="9" name="TextBox 6">
            <a:extLst>
              <a:ext uri="{FF2B5EF4-FFF2-40B4-BE49-F238E27FC236}">
                <a16:creationId xmlns:a16="http://schemas.microsoft.com/office/drawing/2014/main" id="{7CA992A5-BCCE-42A1-90F1-ED3DFC291C4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763402"/>
              </p:ext>
            </p:extLst>
          </p:nvPr>
        </p:nvGraphicFramePr>
        <p:xfrm>
          <a:off x="704204" y="1908699"/>
          <a:ext cx="10792472" cy="4268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0621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Rectangle 393">
            <a:extLst>
              <a:ext uri="{FF2B5EF4-FFF2-40B4-BE49-F238E27FC236}">
                <a16:creationId xmlns:a16="http://schemas.microsoft.com/office/drawing/2014/main" id="{008DBBEE-5038-4B65-8B74-9BEDBF27F152}"/>
              </a:ext>
              <a:ext uri="{C183D7F6-B498-43B3-948B-1728B52AA6E4}">
                <adec:decorative xmlns:adec="http://schemas.microsoft.com/office/drawing/2017/decorative" val="1"/>
              </a:ext>
            </a:extLst>
          </p:cNvPr>
          <p:cNvSpPr/>
          <p:nvPr/>
        </p:nvSpPr>
        <p:spPr>
          <a:xfrm>
            <a:off x="3175" y="-1"/>
            <a:ext cx="1218882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16" name="Title 15">
            <a:extLst>
              <a:ext uri="{FF2B5EF4-FFF2-40B4-BE49-F238E27FC236}">
                <a16:creationId xmlns:a16="http://schemas.microsoft.com/office/drawing/2014/main" id="{8155C52E-81A3-492F-85BC-77007684624C}"/>
              </a:ext>
            </a:extLst>
          </p:cNvPr>
          <p:cNvSpPr>
            <a:spLocks noGrp="1"/>
          </p:cNvSpPr>
          <p:nvPr>
            <p:ph type="title"/>
          </p:nvPr>
        </p:nvSpPr>
        <p:spPr/>
        <p:txBody>
          <a:bodyPr>
            <a:noAutofit/>
          </a:bodyPr>
          <a:lstStyle/>
          <a:p>
            <a:r>
              <a:rPr lang="en-GB" sz="3200" b="1" dirty="0">
                <a:latin typeface="Montserrat SemiBold" panose="00000700000000000000" pitchFamily="2" charset="0"/>
              </a:rPr>
              <a:t>Mixed methods</a:t>
            </a:r>
            <a:endParaRPr lang="en-US" sz="3200" b="1" dirty="0">
              <a:latin typeface="Montserrat SemiBold" panose="00000700000000000000" pitchFamily="2" charset="0"/>
            </a:endParaRPr>
          </a:p>
        </p:txBody>
      </p:sp>
      <p:sp>
        <p:nvSpPr>
          <p:cNvPr id="33" name="Title Placeholder 1">
            <a:extLst>
              <a:ext uri="{FF2B5EF4-FFF2-40B4-BE49-F238E27FC236}">
                <a16:creationId xmlns:a16="http://schemas.microsoft.com/office/drawing/2014/main" id="{340E795F-4734-6648-AC59-50163F59F832}"/>
              </a:ext>
            </a:extLst>
          </p:cNvPr>
          <p:cNvSpPr txBox="1">
            <a:spLocks/>
          </p:cNvSpPr>
          <p:nvPr/>
        </p:nvSpPr>
        <p:spPr>
          <a:xfrm>
            <a:off x="635000" y="1054043"/>
            <a:ext cx="10922000" cy="2867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800" spc="-100" baseline="0">
                <a:solidFill>
                  <a:schemeClr val="tx1"/>
                </a:solidFill>
                <a:latin typeface="Montserrat Medium"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800" cap="none" spc="0" normalizeH="0" baseline="0" noProof="0" dirty="0">
                <a:ln>
                  <a:noFill/>
                </a:ln>
                <a:solidFill>
                  <a:srgbClr val="00838E"/>
                </a:solidFill>
                <a:effectLst/>
                <a:uLnTx/>
                <a:uFillTx/>
                <a:latin typeface="Montserrat Medium" pitchFamily="2" charset="77"/>
                <a:ea typeface="+mj-ea"/>
                <a:cs typeface="+mj-cs"/>
              </a:rPr>
              <a:t>A series of sequential quantitative analysis and qualitative techniques</a:t>
            </a:r>
          </a:p>
        </p:txBody>
      </p:sp>
      <p:sp>
        <p:nvSpPr>
          <p:cNvPr id="67" name="Freeform: Shape 66">
            <a:extLst>
              <a:ext uri="{FF2B5EF4-FFF2-40B4-BE49-F238E27FC236}">
                <a16:creationId xmlns:a16="http://schemas.microsoft.com/office/drawing/2014/main" id="{6663155A-0ECA-49E6-A058-3B3C14B307B3}"/>
              </a:ext>
              <a:ext uri="{C183D7F6-B498-43B3-948B-1728B52AA6E4}">
                <adec:decorative xmlns:adec="http://schemas.microsoft.com/office/drawing/2017/decorative" val="1"/>
              </a:ext>
            </a:extLst>
          </p:cNvPr>
          <p:cNvSpPr/>
          <p:nvPr/>
        </p:nvSpPr>
        <p:spPr>
          <a:xfrm>
            <a:off x="7795226" y="2204864"/>
            <a:ext cx="3348846" cy="1746920"/>
          </a:xfrm>
          <a:custGeom>
            <a:avLst/>
            <a:gdLst>
              <a:gd name="connsiteX0" fmla="*/ 1759609 w 2583046"/>
              <a:gd name="connsiteY0" fmla="*/ 0 h 1482186"/>
              <a:gd name="connsiteX1" fmla="*/ 2583046 w 2583046"/>
              <a:gd name="connsiteY1" fmla="*/ 741093 h 1482186"/>
              <a:gd name="connsiteX2" fmla="*/ 1759609 w 2583046"/>
              <a:gd name="connsiteY2" fmla="*/ 1482186 h 1482186"/>
              <a:gd name="connsiteX3" fmla="*/ 1759609 w 2583046"/>
              <a:gd name="connsiteY3" fmla="*/ 1339400 h 1482186"/>
              <a:gd name="connsiteX4" fmla="*/ 0 w 2583046"/>
              <a:gd name="connsiteY4" fmla="*/ 1339400 h 1482186"/>
              <a:gd name="connsiteX5" fmla="*/ 661553 w 2583046"/>
              <a:gd name="connsiteY5" fmla="*/ 743994 h 1482186"/>
              <a:gd name="connsiteX6" fmla="*/ 0 w 2583046"/>
              <a:gd name="connsiteY6" fmla="*/ 148588 h 1482186"/>
              <a:gd name="connsiteX7" fmla="*/ 1759609 w 2583046"/>
              <a:gd name="connsiteY7" fmla="*/ 148588 h 14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3046" h="1482186">
                <a:moveTo>
                  <a:pt x="1759609" y="0"/>
                </a:moveTo>
                <a:cubicBezTo>
                  <a:pt x="1759609" y="0"/>
                  <a:pt x="2583046" y="741093"/>
                  <a:pt x="2583046" y="741093"/>
                </a:cubicBezTo>
                <a:lnTo>
                  <a:pt x="1759609" y="1482186"/>
                </a:lnTo>
                <a:lnTo>
                  <a:pt x="1759609" y="1339400"/>
                </a:lnTo>
                <a:lnTo>
                  <a:pt x="0" y="1339400"/>
                </a:lnTo>
                <a:lnTo>
                  <a:pt x="661553" y="743994"/>
                </a:lnTo>
                <a:lnTo>
                  <a:pt x="0" y="148588"/>
                </a:lnTo>
                <a:lnTo>
                  <a:pt x="1759609" y="148588"/>
                </a:lnTo>
                <a:close/>
              </a:path>
            </a:pathLst>
          </a:custGeom>
          <a:solidFill>
            <a:schemeClr val="accent4"/>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Montserrat"/>
              <a:ea typeface="+mn-ea"/>
              <a:cs typeface="+mn-cs"/>
            </a:endParaRPr>
          </a:p>
        </p:txBody>
      </p:sp>
      <p:sp>
        <p:nvSpPr>
          <p:cNvPr id="64" name="Freeform: Shape 63">
            <a:extLst>
              <a:ext uri="{FF2B5EF4-FFF2-40B4-BE49-F238E27FC236}">
                <a16:creationId xmlns:a16="http://schemas.microsoft.com/office/drawing/2014/main" id="{65ACE2BA-5794-4574-9712-70E2604BB989}"/>
              </a:ext>
              <a:ext uri="{C183D7F6-B498-43B3-948B-1728B52AA6E4}">
                <adec:decorative xmlns:adec="http://schemas.microsoft.com/office/drawing/2017/decorative" val="1"/>
              </a:ext>
            </a:extLst>
          </p:cNvPr>
          <p:cNvSpPr/>
          <p:nvPr/>
        </p:nvSpPr>
        <p:spPr>
          <a:xfrm>
            <a:off x="5546125" y="2204864"/>
            <a:ext cx="3348846" cy="1746920"/>
          </a:xfrm>
          <a:custGeom>
            <a:avLst/>
            <a:gdLst>
              <a:gd name="connsiteX0" fmla="*/ 1759609 w 2583046"/>
              <a:gd name="connsiteY0" fmla="*/ 0 h 1482186"/>
              <a:gd name="connsiteX1" fmla="*/ 2583046 w 2583046"/>
              <a:gd name="connsiteY1" fmla="*/ 741093 h 1482186"/>
              <a:gd name="connsiteX2" fmla="*/ 1759609 w 2583046"/>
              <a:gd name="connsiteY2" fmla="*/ 1482186 h 1482186"/>
              <a:gd name="connsiteX3" fmla="*/ 1759609 w 2583046"/>
              <a:gd name="connsiteY3" fmla="*/ 1339400 h 1482186"/>
              <a:gd name="connsiteX4" fmla="*/ 0 w 2583046"/>
              <a:gd name="connsiteY4" fmla="*/ 1339400 h 1482186"/>
              <a:gd name="connsiteX5" fmla="*/ 661553 w 2583046"/>
              <a:gd name="connsiteY5" fmla="*/ 743994 h 1482186"/>
              <a:gd name="connsiteX6" fmla="*/ 0 w 2583046"/>
              <a:gd name="connsiteY6" fmla="*/ 148588 h 1482186"/>
              <a:gd name="connsiteX7" fmla="*/ 1759609 w 2583046"/>
              <a:gd name="connsiteY7" fmla="*/ 148588 h 14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3046" h="1482186">
                <a:moveTo>
                  <a:pt x="1759609" y="0"/>
                </a:moveTo>
                <a:cubicBezTo>
                  <a:pt x="1759609" y="0"/>
                  <a:pt x="2583046" y="741093"/>
                  <a:pt x="2583046" y="741093"/>
                </a:cubicBezTo>
                <a:lnTo>
                  <a:pt x="1759609" y="1482186"/>
                </a:lnTo>
                <a:lnTo>
                  <a:pt x="1759609" y="1339400"/>
                </a:lnTo>
                <a:lnTo>
                  <a:pt x="0" y="1339400"/>
                </a:lnTo>
                <a:lnTo>
                  <a:pt x="661553" y="743994"/>
                </a:lnTo>
                <a:lnTo>
                  <a:pt x="0" y="148588"/>
                </a:lnTo>
                <a:lnTo>
                  <a:pt x="1759609" y="148588"/>
                </a:lnTo>
                <a:close/>
              </a:path>
            </a:pathLst>
          </a:custGeom>
          <a:solidFill>
            <a:schemeClr val="accent3"/>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Montserrat"/>
              <a:ea typeface="+mn-ea"/>
              <a:cs typeface="+mn-cs"/>
            </a:endParaRPr>
          </a:p>
        </p:txBody>
      </p:sp>
      <p:sp>
        <p:nvSpPr>
          <p:cNvPr id="65" name="Freeform: Shape 64">
            <a:extLst>
              <a:ext uri="{FF2B5EF4-FFF2-40B4-BE49-F238E27FC236}">
                <a16:creationId xmlns:a16="http://schemas.microsoft.com/office/drawing/2014/main" id="{82AE9A5F-D14C-4AE0-9973-7D27FFC8924D}"/>
              </a:ext>
              <a:ext uri="{C183D7F6-B498-43B3-948B-1728B52AA6E4}">
                <adec:decorative xmlns:adec="http://schemas.microsoft.com/office/drawing/2017/decorative" val="1"/>
              </a:ext>
            </a:extLst>
          </p:cNvPr>
          <p:cNvSpPr/>
          <p:nvPr/>
        </p:nvSpPr>
        <p:spPr>
          <a:xfrm>
            <a:off x="3297025" y="2204864"/>
            <a:ext cx="3348843" cy="1746920"/>
          </a:xfrm>
          <a:custGeom>
            <a:avLst/>
            <a:gdLst>
              <a:gd name="connsiteX0" fmla="*/ 1759608 w 2583044"/>
              <a:gd name="connsiteY0" fmla="*/ 0 h 1482186"/>
              <a:gd name="connsiteX1" fmla="*/ 2583044 w 2583044"/>
              <a:gd name="connsiteY1" fmla="*/ 741093 h 1482186"/>
              <a:gd name="connsiteX2" fmla="*/ 1759608 w 2583044"/>
              <a:gd name="connsiteY2" fmla="*/ 1482186 h 1482186"/>
              <a:gd name="connsiteX3" fmla="*/ 1759608 w 2583044"/>
              <a:gd name="connsiteY3" fmla="*/ 1339400 h 1482186"/>
              <a:gd name="connsiteX4" fmla="*/ 0 w 2583044"/>
              <a:gd name="connsiteY4" fmla="*/ 1339400 h 1482186"/>
              <a:gd name="connsiteX5" fmla="*/ 661553 w 2583044"/>
              <a:gd name="connsiteY5" fmla="*/ 743994 h 1482186"/>
              <a:gd name="connsiteX6" fmla="*/ 0 w 2583044"/>
              <a:gd name="connsiteY6" fmla="*/ 148588 h 1482186"/>
              <a:gd name="connsiteX7" fmla="*/ 1759608 w 2583044"/>
              <a:gd name="connsiteY7" fmla="*/ 148588 h 14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3044" h="1482186">
                <a:moveTo>
                  <a:pt x="1759608" y="0"/>
                </a:moveTo>
                <a:cubicBezTo>
                  <a:pt x="1759608" y="0"/>
                  <a:pt x="2583044" y="741093"/>
                  <a:pt x="2583044" y="741093"/>
                </a:cubicBezTo>
                <a:lnTo>
                  <a:pt x="1759608" y="1482186"/>
                </a:lnTo>
                <a:lnTo>
                  <a:pt x="1759608" y="1339400"/>
                </a:lnTo>
                <a:lnTo>
                  <a:pt x="0" y="1339400"/>
                </a:lnTo>
                <a:lnTo>
                  <a:pt x="661553" y="743994"/>
                </a:lnTo>
                <a:lnTo>
                  <a:pt x="0" y="148588"/>
                </a:lnTo>
                <a:lnTo>
                  <a:pt x="1759608" y="148588"/>
                </a:lnTo>
                <a:close/>
              </a:path>
            </a:pathLst>
          </a:custGeom>
          <a:solidFill>
            <a:schemeClr val="accent2"/>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Montserrat"/>
              <a:ea typeface="+mn-ea"/>
              <a:cs typeface="+mn-cs"/>
            </a:endParaRPr>
          </a:p>
        </p:txBody>
      </p:sp>
      <p:sp>
        <p:nvSpPr>
          <p:cNvPr id="66" name="Freeform: Shape 65">
            <a:extLst>
              <a:ext uri="{FF2B5EF4-FFF2-40B4-BE49-F238E27FC236}">
                <a16:creationId xmlns:a16="http://schemas.microsoft.com/office/drawing/2014/main" id="{AA48D5E2-29DC-42D8-9A02-B4C455E7ACAD}"/>
              </a:ext>
              <a:ext uri="{C183D7F6-B498-43B3-948B-1728B52AA6E4}">
                <adec:decorative xmlns:adec="http://schemas.microsoft.com/office/drawing/2017/decorative" val="1"/>
              </a:ext>
            </a:extLst>
          </p:cNvPr>
          <p:cNvSpPr/>
          <p:nvPr/>
        </p:nvSpPr>
        <p:spPr>
          <a:xfrm>
            <a:off x="1047928" y="2204864"/>
            <a:ext cx="3348844" cy="1746920"/>
          </a:xfrm>
          <a:custGeom>
            <a:avLst/>
            <a:gdLst>
              <a:gd name="connsiteX0" fmla="*/ 1759609 w 2583045"/>
              <a:gd name="connsiteY0" fmla="*/ 0 h 1482186"/>
              <a:gd name="connsiteX1" fmla="*/ 2583045 w 2583045"/>
              <a:gd name="connsiteY1" fmla="*/ 741093 h 1482186"/>
              <a:gd name="connsiteX2" fmla="*/ 1759609 w 2583045"/>
              <a:gd name="connsiteY2" fmla="*/ 1482186 h 1482186"/>
              <a:gd name="connsiteX3" fmla="*/ 1759609 w 2583045"/>
              <a:gd name="connsiteY3" fmla="*/ 1339400 h 1482186"/>
              <a:gd name="connsiteX4" fmla="*/ 0 w 2583045"/>
              <a:gd name="connsiteY4" fmla="*/ 1339400 h 1482186"/>
              <a:gd name="connsiteX5" fmla="*/ 661553 w 2583045"/>
              <a:gd name="connsiteY5" fmla="*/ 743994 h 1482186"/>
              <a:gd name="connsiteX6" fmla="*/ 0 w 2583045"/>
              <a:gd name="connsiteY6" fmla="*/ 148588 h 1482186"/>
              <a:gd name="connsiteX7" fmla="*/ 1759609 w 2583045"/>
              <a:gd name="connsiteY7" fmla="*/ 148588 h 148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3045" h="1482186">
                <a:moveTo>
                  <a:pt x="1759609" y="0"/>
                </a:moveTo>
                <a:cubicBezTo>
                  <a:pt x="1759609" y="0"/>
                  <a:pt x="2583045" y="741093"/>
                  <a:pt x="2583045" y="741093"/>
                </a:cubicBezTo>
                <a:lnTo>
                  <a:pt x="1759609" y="1482186"/>
                </a:lnTo>
                <a:lnTo>
                  <a:pt x="1759609" y="1339400"/>
                </a:lnTo>
                <a:lnTo>
                  <a:pt x="0" y="1339400"/>
                </a:lnTo>
                <a:lnTo>
                  <a:pt x="661553" y="743994"/>
                </a:lnTo>
                <a:lnTo>
                  <a:pt x="0" y="148588"/>
                </a:lnTo>
                <a:lnTo>
                  <a:pt x="1759609" y="148588"/>
                </a:lnTo>
                <a:close/>
              </a:path>
            </a:pathLst>
          </a:custGeom>
          <a:solidFill>
            <a:schemeClr val="accent1"/>
          </a:solidFill>
          <a:ln w="12700">
            <a:miter lim="400000"/>
          </a:ln>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Montserrat"/>
              <a:ea typeface="+mn-ea"/>
              <a:cs typeface="+mn-cs"/>
            </a:endParaRPr>
          </a:p>
        </p:txBody>
      </p:sp>
      <p:sp>
        <p:nvSpPr>
          <p:cNvPr id="68" name="Freeform 79">
            <a:extLst>
              <a:ext uri="{FF2B5EF4-FFF2-40B4-BE49-F238E27FC236}">
                <a16:creationId xmlns:a16="http://schemas.microsoft.com/office/drawing/2014/main" id="{CD3AB0D7-C9B8-462C-BF84-FE08D03EA288}"/>
              </a:ext>
              <a:ext uri="{C183D7F6-B498-43B3-948B-1728B52AA6E4}">
                <adec:decorative xmlns:adec="http://schemas.microsoft.com/office/drawing/2017/decorative" val="1"/>
              </a:ext>
            </a:extLst>
          </p:cNvPr>
          <p:cNvSpPr>
            <a:spLocks noEditPoints="1"/>
          </p:cNvSpPr>
          <p:nvPr/>
        </p:nvSpPr>
        <p:spPr bwMode="auto">
          <a:xfrm>
            <a:off x="9283404" y="2757326"/>
            <a:ext cx="615882" cy="650309"/>
          </a:xfrm>
          <a:custGeom>
            <a:avLst/>
            <a:gdLst>
              <a:gd name="T0" fmla="*/ 123 w 139"/>
              <a:gd name="T1" fmla="*/ 15 h 138"/>
              <a:gd name="T2" fmla="*/ 87 w 139"/>
              <a:gd name="T3" fmla="*/ 0 h 138"/>
              <a:gd name="T4" fmla="*/ 87 w 139"/>
              <a:gd name="T5" fmla="*/ 0 h 138"/>
              <a:gd name="T6" fmla="*/ 50 w 139"/>
              <a:gd name="T7" fmla="*/ 15 h 138"/>
              <a:gd name="T8" fmla="*/ 34 w 139"/>
              <a:gd name="T9" fmla="*/ 52 h 138"/>
              <a:gd name="T10" fmla="*/ 42 w 139"/>
              <a:gd name="T11" fmla="*/ 78 h 138"/>
              <a:gd name="T12" fmla="*/ 4 w 139"/>
              <a:gd name="T13" fmla="*/ 116 h 138"/>
              <a:gd name="T14" fmla="*/ 0 w 139"/>
              <a:gd name="T15" fmla="*/ 125 h 138"/>
              <a:gd name="T16" fmla="*/ 4 w 139"/>
              <a:gd name="T17" fmla="*/ 134 h 138"/>
              <a:gd name="T18" fmla="*/ 4 w 139"/>
              <a:gd name="T19" fmla="*/ 135 h 138"/>
              <a:gd name="T20" fmla="*/ 13 w 139"/>
              <a:gd name="T21" fmla="*/ 138 h 138"/>
              <a:gd name="T22" fmla="*/ 22 w 139"/>
              <a:gd name="T23" fmla="*/ 135 h 138"/>
              <a:gd name="T24" fmla="*/ 60 w 139"/>
              <a:gd name="T25" fmla="*/ 97 h 138"/>
              <a:gd name="T26" fmla="*/ 87 w 139"/>
              <a:gd name="T27" fmla="*/ 104 h 138"/>
              <a:gd name="T28" fmla="*/ 123 w 139"/>
              <a:gd name="T29" fmla="*/ 89 h 138"/>
              <a:gd name="T30" fmla="*/ 139 w 139"/>
              <a:gd name="T31" fmla="*/ 52 h 138"/>
              <a:gd name="T32" fmla="*/ 123 w 139"/>
              <a:gd name="T33" fmla="*/ 15 h 138"/>
              <a:gd name="T34" fmla="*/ 16 w 139"/>
              <a:gd name="T35" fmla="*/ 128 h 138"/>
              <a:gd name="T36" fmla="*/ 13 w 139"/>
              <a:gd name="T37" fmla="*/ 129 h 138"/>
              <a:gd name="T38" fmla="*/ 11 w 139"/>
              <a:gd name="T39" fmla="*/ 128 h 138"/>
              <a:gd name="T40" fmla="*/ 10 w 139"/>
              <a:gd name="T41" fmla="*/ 128 h 138"/>
              <a:gd name="T42" fmla="*/ 9 w 139"/>
              <a:gd name="T43" fmla="*/ 125 h 138"/>
              <a:gd name="T44" fmla="*/ 10 w 139"/>
              <a:gd name="T45" fmla="*/ 123 h 138"/>
              <a:gd name="T46" fmla="*/ 47 w 139"/>
              <a:gd name="T47" fmla="*/ 86 h 138"/>
              <a:gd name="T48" fmla="*/ 50 w 139"/>
              <a:gd name="T49" fmla="*/ 89 h 138"/>
              <a:gd name="T50" fmla="*/ 53 w 139"/>
              <a:gd name="T51" fmla="*/ 91 h 138"/>
              <a:gd name="T52" fmla="*/ 16 w 139"/>
              <a:gd name="T53" fmla="*/ 128 h 138"/>
              <a:gd name="T54" fmla="*/ 117 w 139"/>
              <a:gd name="T55" fmla="*/ 82 h 138"/>
              <a:gd name="T56" fmla="*/ 87 w 139"/>
              <a:gd name="T57" fmla="*/ 95 h 138"/>
              <a:gd name="T58" fmla="*/ 56 w 139"/>
              <a:gd name="T59" fmla="*/ 82 h 138"/>
              <a:gd name="T60" fmla="*/ 43 w 139"/>
              <a:gd name="T61" fmla="*/ 52 h 138"/>
              <a:gd name="T62" fmla="*/ 56 w 139"/>
              <a:gd name="T63" fmla="*/ 21 h 138"/>
              <a:gd name="T64" fmla="*/ 87 w 139"/>
              <a:gd name="T65" fmla="*/ 9 h 138"/>
              <a:gd name="T66" fmla="*/ 117 w 139"/>
              <a:gd name="T67" fmla="*/ 21 h 138"/>
              <a:gd name="T68" fmla="*/ 130 w 139"/>
              <a:gd name="T69" fmla="*/ 52 h 138"/>
              <a:gd name="T70" fmla="*/ 117 w 139"/>
              <a:gd name="T71" fmla="*/ 82 h 138"/>
              <a:gd name="T72" fmla="*/ 117 w 139"/>
              <a:gd name="T73" fmla="*/ 82 h 138"/>
              <a:gd name="T74" fmla="*/ 117 w 139"/>
              <a:gd name="T75" fmla="*/ 8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138">
                <a:moveTo>
                  <a:pt x="123" y="15"/>
                </a:moveTo>
                <a:cubicBezTo>
                  <a:pt x="114" y="5"/>
                  <a:pt x="100" y="0"/>
                  <a:pt x="87" y="0"/>
                </a:cubicBezTo>
                <a:cubicBezTo>
                  <a:pt x="87" y="0"/>
                  <a:pt x="87" y="0"/>
                  <a:pt x="87" y="0"/>
                </a:cubicBezTo>
                <a:cubicBezTo>
                  <a:pt x="73" y="0"/>
                  <a:pt x="60" y="5"/>
                  <a:pt x="50" y="15"/>
                </a:cubicBezTo>
                <a:cubicBezTo>
                  <a:pt x="40" y="25"/>
                  <a:pt x="34" y="38"/>
                  <a:pt x="34" y="52"/>
                </a:cubicBezTo>
                <a:cubicBezTo>
                  <a:pt x="34" y="61"/>
                  <a:pt x="37" y="71"/>
                  <a:pt x="42" y="78"/>
                </a:cubicBezTo>
                <a:cubicBezTo>
                  <a:pt x="4" y="116"/>
                  <a:pt x="4" y="116"/>
                  <a:pt x="4" y="116"/>
                </a:cubicBezTo>
                <a:cubicBezTo>
                  <a:pt x="1" y="119"/>
                  <a:pt x="0" y="122"/>
                  <a:pt x="0" y="125"/>
                </a:cubicBezTo>
                <a:cubicBezTo>
                  <a:pt x="0" y="129"/>
                  <a:pt x="1" y="132"/>
                  <a:pt x="4" y="134"/>
                </a:cubicBezTo>
                <a:cubicBezTo>
                  <a:pt x="4" y="135"/>
                  <a:pt x="4" y="135"/>
                  <a:pt x="4" y="135"/>
                </a:cubicBezTo>
                <a:cubicBezTo>
                  <a:pt x="7" y="137"/>
                  <a:pt x="10" y="138"/>
                  <a:pt x="13" y="138"/>
                </a:cubicBezTo>
                <a:cubicBezTo>
                  <a:pt x="16" y="138"/>
                  <a:pt x="20" y="137"/>
                  <a:pt x="22" y="135"/>
                </a:cubicBezTo>
                <a:cubicBezTo>
                  <a:pt x="60" y="97"/>
                  <a:pt x="60" y="97"/>
                  <a:pt x="60" y="97"/>
                </a:cubicBezTo>
                <a:cubicBezTo>
                  <a:pt x="68" y="102"/>
                  <a:pt x="77" y="104"/>
                  <a:pt x="87" y="104"/>
                </a:cubicBezTo>
                <a:cubicBezTo>
                  <a:pt x="100" y="104"/>
                  <a:pt x="114" y="99"/>
                  <a:pt x="123" y="89"/>
                </a:cubicBezTo>
                <a:cubicBezTo>
                  <a:pt x="133" y="79"/>
                  <a:pt x="139" y="66"/>
                  <a:pt x="139" y="52"/>
                </a:cubicBezTo>
                <a:cubicBezTo>
                  <a:pt x="139" y="38"/>
                  <a:pt x="133" y="25"/>
                  <a:pt x="123" y="15"/>
                </a:cubicBezTo>
                <a:close/>
                <a:moveTo>
                  <a:pt x="16" y="128"/>
                </a:moveTo>
                <a:cubicBezTo>
                  <a:pt x="15" y="129"/>
                  <a:pt x="14" y="129"/>
                  <a:pt x="13" y="129"/>
                </a:cubicBezTo>
                <a:cubicBezTo>
                  <a:pt x="12" y="129"/>
                  <a:pt x="11" y="129"/>
                  <a:pt x="11" y="128"/>
                </a:cubicBezTo>
                <a:cubicBezTo>
                  <a:pt x="10" y="128"/>
                  <a:pt x="10" y="128"/>
                  <a:pt x="10" y="128"/>
                </a:cubicBezTo>
                <a:cubicBezTo>
                  <a:pt x="9" y="127"/>
                  <a:pt x="9" y="126"/>
                  <a:pt x="9" y="125"/>
                </a:cubicBezTo>
                <a:cubicBezTo>
                  <a:pt x="9" y="124"/>
                  <a:pt x="9" y="123"/>
                  <a:pt x="10" y="123"/>
                </a:cubicBezTo>
                <a:cubicBezTo>
                  <a:pt x="47" y="86"/>
                  <a:pt x="47" y="86"/>
                  <a:pt x="47" y="86"/>
                </a:cubicBezTo>
                <a:cubicBezTo>
                  <a:pt x="48" y="87"/>
                  <a:pt x="49" y="88"/>
                  <a:pt x="50" y="89"/>
                </a:cubicBezTo>
                <a:cubicBezTo>
                  <a:pt x="51" y="90"/>
                  <a:pt x="52" y="91"/>
                  <a:pt x="53" y="91"/>
                </a:cubicBezTo>
                <a:lnTo>
                  <a:pt x="16" y="128"/>
                </a:lnTo>
                <a:close/>
                <a:moveTo>
                  <a:pt x="117" y="82"/>
                </a:moveTo>
                <a:cubicBezTo>
                  <a:pt x="109" y="91"/>
                  <a:pt x="98" y="95"/>
                  <a:pt x="87" y="95"/>
                </a:cubicBezTo>
                <a:cubicBezTo>
                  <a:pt x="75" y="95"/>
                  <a:pt x="64" y="91"/>
                  <a:pt x="56" y="82"/>
                </a:cubicBezTo>
                <a:cubicBezTo>
                  <a:pt x="48" y="74"/>
                  <a:pt x="43" y="63"/>
                  <a:pt x="43" y="52"/>
                </a:cubicBezTo>
                <a:cubicBezTo>
                  <a:pt x="43" y="40"/>
                  <a:pt x="48" y="30"/>
                  <a:pt x="56" y="21"/>
                </a:cubicBezTo>
                <a:cubicBezTo>
                  <a:pt x="64" y="13"/>
                  <a:pt x="75" y="9"/>
                  <a:pt x="87" y="9"/>
                </a:cubicBezTo>
                <a:cubicBezTo>
                  <a:pt x="98" y="9"/>
                  <a:pt x="109" y="13"/>
                  <a:pt x="117" y="21"/>
                </a:cubicBezTo>
                <a:cubicBezTo>
                  <a:pt x="125" y="30"/>
                  <a:pt x="130" y="40"/>
                  <a:pt x="130" y="52"/>
                </a:cubicBezTo>
                <a:cubicBezTo>
                  <a:pt x="130" y="63"/>
                  <a:pt x="125" y="74"/>
                  <a:pt x="117" y="82"/>
                </a:cubicBezTo>
                <a:close/>
                <a:moveTo>
                  <a:pt x="117" y="82"/>
                </a:moveTo>
                <a:cubicBezTo>
                  <a:pt x="117" y="82"/>
                  <a:pt x="117" y="82"/>
                  <a:pt x="117" y="8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F5E"/>
              </a:solidFill>
              <a:effectLst/>
              <a:uLnTx/>
              <a:uFillTx/>
              <a:latin typeface="Montserrat"/>
              <a:ea typeface="+mn-ea"/>
              <a:cs typeface="+mn-cs"/>
            </a:endParaRPr>
          </a:p>
        </p:txBody>
      </p:sp>
      <p:sp>
        <p:nvSpPr>
          <p:cNvPr id="79" name="TextBox 78">
            <a:extLst>
              <a:ext uri="{FF2B5EF4-FFF2-40B4-BE49-F238E27FC236}">
                <a16:creationId xmlns:a16="http://schemas.microsoft.com/office/drawing/2014/main" id="{C6795D08-982B-46E8-A446-46DEB1B56356}"/>
              </a:ext>
            </a:extLst>
          </p:cNvPr>
          <p:cNvSpPr txBox="1"/>
          <p:nvPr/>
        </p:nvSpPr>
        <p:spPr>
          <a:xfrm>
            <a:off x="1237715" y="4400965"/>
            <a:ext cx="196189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Stage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SEM</a:t>
            </a:r>
          </a:p>
        </p:txBody>
      </p:sp>
      <p:sp>
        <p:nvSpPr>
          <p:cNvPr id="90" name="TextBox 89">
            <a:extLst>
              <a:ext uri="{FF2B5EF4-FFF2-40B4-BE49-F238E27FC236}">
                <a16:creationId xmlns:a16="http://schemas.microsoft.com/office/drawing/2014/main" id="{4FE9714D-8FCC-4C39-9280-4FEA46B9DA40}"/>
              </a:ext>
            </a:extLst>
          </p:cNvPr>
          <p:cNvSpPr txBox="1"/>
          <p:nvPr/>
        </p:nvSpPr>
        <p:spPr>
          <a:xfrm>
            <a:off x="1099580" y="5086865"/>
            <a:ext cx="2238164" cy="1400383"/>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2F5E"/>
                </a:solidFill>
                <a:effectLst/>
                <a:uLnTx/>
                <a:uFillTx/>
                <a:latin typeface="Montserrat" panose="00000500000000000000" pitchFamily="2" charset="0"/>
                <a:ea typeface="Lato" panose="020F0502020204030203" pitchFamily="34" charset="0"/>
                <a:cs typeface="Lato" panose="020F0502020204030203" pitchFamily="34" charset="0"/>
              </a:rPr>
              <a:t>Structural equation modelling tested direct and indirect impacts of AEDC domains on later NAPLAN outcomes</a:t>
            </a:r>
          </a:p>
        </p:txBody>
      </p:sp>
      <p:sp>
        <p:nvSpPr>
          <p:cNvPr id="93" name="TextBox 92">
            <a:extLst>
              <a:ext uri="{FF2B5EF4-FFF2-40B4-BE49-F238E27FC236}">
                <a16:creationId xmlns:a16="http://schemas.microsoft.com/office/drawing/2014/main" id="{34877DE9-DF1D-49DB-AEE6-6BEF3E459337}"/>
              </a:ext>
            </a:extLst>
          </p:cNvPr>
          <p:cNvSpPr txBox="1"/>
          <p:nvPr/>
        </p:nvSpPr>
        <p:spPr>
          <a:xfrm>
            <a:off x="3719737" y="4400965"/>
            <a:ext cx="210002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Stage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Rasch model</a:t>
            </a:r>
          </a:p>
        </p:txBody>
      </p:sp>
      <p:sp>
        <p:nvSpPr>
          <p:cNvPr id="94" name="TextBox 93">
            <a:extLst>
              <a:ext uri="{FF2B5EF4-FFF2-40B4-BE49-F238E27FC236}">
                <a16:creationId xmlns:a16="http://schemas.microsoft.com/office/drawing/2014/main" id="{3C21D1CF-E3DA-4112-9DAC-0E9A3D2E3DB7}"/>
              </a:ext>
            </a:extLst>
          </p:cNvPr>
          <p:cNvSpPr txBox="1"/>
          <p:nvPr/>
        </p:nvSpPr>
        <p:spPr>
          <a:xfrm>
            <a:off x="3581603" y="5086865"/>
            <a:ext cx="2378236" cy="1618392"/>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2F5E"/>
                </a:solidFill>
                <a:effectLst/>
                <a:uLnTx/>
                <a:uFillTx/>
                <a:latin typeface="Montserrat" panose="00000500000000000000" pitchFamily="2" charset="0"/>
                <a:ea typeface="Lato" panose="020F0502020204030203" pitchFamily="34" charset="0"/>
                <a:cs typeface="Lato" panose="020F0502020204030203" pitchFamily="34" charset="0"/>
              </a:rPr>
              <a:t>Difficulty of AEDC indicators in the language and cognitive skills domain to inform the sequence in which skills are acquired</a:t>
            </a:r>
          </a:p>
        </p:txBody>
      </p:sp>
      <p:sp>
        <p:nvSpPr>
          <p:cNvPr id="96" name="TextBox 95">
            <a:extLst>
              <a:ext uri="{FF2B5EF4-FFF2-40B4-BE49-F238E27FC236}">
                <a16:creationId xmlns:a16="http://schemas.microsoft.com/office/drawing/2014/main" id="{A006EA53-D114-41CB-8455-E414D477C809}"/>
              </a:ext>
            </a:extLst>
          </p:cNvPr>
          <p:cNvSpPr txBox="1"/>
          <p:nvPr/>
        </p:nvSpPr>
        <p:spPr>
          <a:xfrm>
            <a:off x="6370298" y="4400965"/>
            <a:ext cx="217200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Stage 3 Multilevel model</a:t>
            </a:r>
          </a:p>
        </p:txBody>
      </p:sp>
      <p:sp>
        <p:nvSpPr>
          <p:cNvPr id="97" name="TextBox 96">
            <a:extLst>
              <a:ext uri="{FF2B5EF4-FFF2-40B4-BE49-F238E27FC236}">
                <a16:creationId xmlns:a16="http://schemas.microsoft.com/office/drawing/2014/main" id="{F97C438D-0D5D-48ED-ACF6-9C892A85733F}"/>
              </a:ext>
            </a:extLst>
          </p:cNvPr>
          <p:cNvSpPr txBox="1"/>
          <p:nvPr/>
        </p:nvSpPr>
        <p:spPr>
          <a:xfrm>
            <a:off x="6232162" y="5086865"/>
            <a:ext cx="2516373" cy="1400383"/>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2F5E"/>
                </a:solidFill>
                <a:effectLst/>
                <a:uLnTx/>
                <a:uFillTx/>
                <a:latin typeface="Montserrat" panose="00000500000000000000" pitchFamily="2" charset="0"/>
                <a:ea typeface="Lato" panose="020F0502020204030203" pitchFamily="34" charset="0"/>
                <a:cs typeface="Lato" panose="020F0502020204030203" pitchFamily="34" charset="0"/>
              </a:rPr>
              <a:t>Impact of individual indicators on NAPLAN literacy and numeracy (background variables and school level variance controlled). </a:t>
            </a:r>
          </a:p>
        </p:txBody>
      </p:sp>
      <p:sp>
        <p:nvSpPr>
          <p:cNvPr id="99" name="TextBox 98">
            <a:extLst>
              <a:ext uri="{FF2B5EF4-FFF2-40B4-BE49-F238E27FC236}">
                <a16:creationId xmlns:a16="http://schemas.microsoft.com/office/drawing/2014/main" id="{75C8BD07-9932-4DA4-879E-11951D586F4D}"/>
              </a:ext>
            </a:extLst>
          </p:cNvPr>
          <p:cNvSpPr txBox="1"/>
          <p:nvPr/>
        </p:nvSpPr>
        <p:spPr>
          <a:xfrm>
            <a:off x="9026743" y="4400965"/>
            <a:ext cx="1961892"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Stage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305E"/>
                </a:solidFill>
                <a:effectLst/>
                <a:uLnTx/>
                <a:uFillTx/>
                <a:latin typeface="Montserrat" pitchFamily="2" charset="77"/>
                <a:ea typeface="+mn-ea"/>
                <a:cs typeface="Poppins SemiBold" panose="00000700000000000000" pitchFamily="2" charset="0"/>
              </a:rPr>
              <a:t>Qualitative </a:t>
            </a:r>
          </a:p>
        </p:txBody>
      </p:sp>
      <p:sp>
        <p:nvSpPr>
          <p:cNvPr id="101" name="TextBox 100">
            <a:extLst>
              <a:ext uri="{FF2B5EF4-FFF2-40B4-BE49-F238E27FC236}">
                <a16:creationId xmlns:a16="http://schemas.microsoft.com/office/drawing/2014/main" id="{31FCE15E-F9D5-42C2-AC16-61D20599948F}"/>
              </a:ext>
            </a:extLst>
          </p:cNvPr>
          <p:cNvSpPr txBox="1"/>
          <p:nvPr/>
        </p:nvSpPr>
        <p:spPr>
          <a:xfrm>
            <a:off x="8888607" y="5086865"/>
            <a:ext cx="2516373" cy="1182375"/>
          </a:xfrm>
          <a:prstGeom prst="rect">
            <a:avLst/>
          </a:prstGeom>
          <a:noFill/>
        </p:spPr>
        <p:txBody>
          <a:bodyPr wrap="square" rtlCol="0">
            <a:spAutoFit/>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2F5E"/>
                </a:solidFill>
                <a:effectLst/>
                <a:uLnTx/>
                <a:uFillTx/>
                <a:latin typeface="Montserrat" panose="00000500000000000000" pitchFamily="2" charset="0"/>
                <a:ea typeface="Lato" panose="020F0502020204030203" pitchFamily="34" charset="0"/>
                <a:cs typeface="Lato" panose="020F0502020204030203" pitchFamily="34" charset="0"/>
              </a:rPr>
              <a:t>Aligned the AEDC item progression to the Australian Curriculum and Learning Progressions</a:t>
            </a:r>
          </a:p>
        </p:txBody>
      </p:sp>
      <p:pic>
        <p:nvPicPr>
          <p:cNvPr id="7" name="Graphic 6">
            <a:extLst>
              <a:ext uri="{FF2B5EF4-FFF2-40B4-BE49-F238E27FC236}">
                <a16:creationId xmlns:a16="http://schemas.microsoft.com/office/drawing/2014/main" id="{F7632E9F-7F6D-64F2-085C-78D2204744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1949" y="2615358"/>
            <a:ext cx="914400" cy="914400"/>
          </a:xfrm>
          <a:prstGeom prst="rect">
            <a:avLst/>
          </a:prstGeom>
        </p:spPr>
      </p:pic>
      <p:pic>
        <p:nvPicPr>
          <p:cNvPr id="11" name="Graphic 10">
            <a:extLst>
              <a:ext uri="{FF2B5EF4-FFF2-40B4-BE49-F238E27FC236}">
                <a16:creationId xmlns:a16="http://schemas.microsoft.com/office/drawing/2014/main" id="{FD138ECA-DE9F-528B-9F0C-356017D1A1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5868" y="2625281"/>
            <a:ext cx="914400" cy="914400"/>
          </a:xfrm>
          <a:prstGeom prst="rect">
            <a:avLst/>
          </a:prstGeom>
        </p:spPr>
      </p:pic>
      <p:pic>
        <p:nvPicPr>
          <p:cNvPr id="13" name="Graphic 12">
            <a:extLst>
              <a:ext uri="{FF2B5EF4-FFF2-40B4-BE49-F238E27FC236}">
                <a16:creationId xmlns:a16="http://schemas.microsoft.com/office/drawing/2014/main" id="{F6BB268B-1525-6974-7D34-76792907A31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2240" y="2615358"/>
            <a:ext cx="914400" cy="914400"/>
          </a:xfrm>
          <a:prstGeom prst="rect">
            <a:avLst/>
          </a:prstGeom>
        </p:spPr>
      </p:pic>
    </p:spTree>
    <p:extLst>
      <p:ext uri="{BB962C8B-B14F-4D97-AF65-F5344CB8AC3E}">
        <p14:creationId xmlns:p14="http://schemas.microsoft.com/office/powerpoint/2010/main" val="40909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4" grpId="0" animBg="1"/>
      <p:bldP spid="65" grpId="0" animBg="1"/>
      <p:bldP spid="66"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CC581-2205-5F91-4729-964B08C2EC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D7532-FA4E-D0A6-B31B-3BD37196E152}"/>
              </a:ext>
            </a:extLst>
          </p:cNvPr>
          <p:cNvSpPr>
            <a:spLocks noGrp="1"/>
          </p:cNvSpPr>
          <p:nvPr>
            <p:ph type="ctrTitle"/>
          </p:nvPr>
        </p:nvSpPr>
        <p:spPr>
          <a:xfrm>
            <a:off x="838199" y="1966911"/>
            <a:ext cx="10038347" cy="1655763"/>
          </a:xfrm>
        </p:spPr>
        <p:txBody>
          <a:bodyPr anchor="b">
            <a:normAutofit/>
          </a:bodyPr>
          <a:lstStyle/>
          <a:p>
            <a:r>
              <a:rPr lang="en-US" sz="5400" dirty="0"/>
              <a:t>Findings</a:t>
            </a:r>
            <a:endParaRPr lang="en-AU" sz="5400" dirty="0"/>
          </a:p>
        </p:txBody>
      </p:sp>
    </p:spTree>
    <p:extLst>
      <p:ext uri="{BB962C8B-B14F-4D97-AF65-F5344CB8AC3E}">
        <p14:creationId xmlns:p14="http://schemas.microsoft.com/office/powerpoint/2010/main" val="223760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76A3F4-5669-A0D3-A6F0-9285EE25E99D}"/>
              </a:ext>
            </a:extLst>
          </p:cNvPr>
          <p:cNvSpPr>
            <a:spLocks noGrp="1"/>
          </p:cNvSpPr>
          <p:nvPr>
            <p:ph type="ctrTitle"/>
          </p:nvPr>
        </p:nvSpPr>
        <p:spPr>
          <a:xfrm>
            <a:off x="421105" y="147638"/>
            <a:ext cx="11075570" cy="491725"/>
          </a:xfrm>
        </p:spPr>
        <p:txBody>
          <a:bodyPr>
            <a:normAutofit fontScale="90000"/>
          </a:bodyPr>
          <a:lstStyle/>
          <a:p>
            <a:pPr lvl="0">
              <a:lnSpc>
                <a:spcPct val="100000"/>
              </a:lnSpc>
              <a:spcBef>
                <a:spcPts val="0"/>
              </a:spcBef>
              <a:defRPr/>
            </a:pPr>
            <a:r>
              <a:rPr lang="en-US" dirty="0">
                <a:solidFill>
                  <a:schemeClr val="tx1"/>
                </a:solidFill>
                <a:latin typeface="Montserrat SemiBold" panose="00000700000000000000" pitchFamily="2" charset="0"/>
                <a:ea typeface="Yu Gothic Light" panose="020B0300000000000000" pitchFamily="34" charset="-128"/>
                <a:cs typeface="Times New Roman" panose="02020603050405020304" pitchFamily="18" charset="0"/>
              </a:rPr>
              <a:t>Stage One: Cognitive and language skills have a clear, direct, and positive impact on later achievement.</a:t>
            </a:r>
            <a:br>
              <a:rPr lang="en-US" dirty="0">
                <a:solidFill>
                  <a:srgbClr val="01838F"/>
                </a:solidFill>
                <a:latin typeface="Montserrat SemiBold" panose="00000700000000000000" pitchFamily="2" charset="0"/>
                <a:ea typeface="Yu Gothic Light" panose="020B0300000000000000" pitchFamily="34" charset="-128"/>
                <a:cs typeface="Times New Roman" panose="02020603050405020304" pitchFamily="18" charset="0"/>
              </a:rPr>
            </a:br>
            <a:endParaRPr lang="en-AU" dirty="0">
              <a:latin typeface="Montserrat SemiBold" panose="00000700000000000000" pitchFamily="2" charset="0"/>
            </a:endParaRPr>
          </a:p>
        </p:txBody>
      </p:sp>
      <p:pic>
        <p:nvPicPr>
          <p:cNvPr id="9" name="Picture 8" descr="Flowchart showing factors influencing Year 3 Reading, with demographic, domain, and location factors.">
            <a:extLst>
              <a:ext uri="{FF2B5EF4-FFF2-40B4-BE49-F238E27FC236}">
                <a16:creationId xmlns:a16="http://schemas.microsoft.com/office/drawing/2014/main" id="{C0BE83D2-D429-EA53-F3F0-5CB830DE7362}"/>
              </a:ext>
            </a:extLst>
          </p:cNvPr>
          <p:cNvPicPr>
            <a:picLocks noChangeAspect="1"/>
          </p:cNvPicPr>
          <p:nvPr/>
        </p:nvPicPr>
        <p:blipFill>
          <a:blip r:embed="rId3"/>
          <a:stretch>
            <a:fillRect/>
          </a:stretch>
        </p:blipFill>
        <p:spPr>
          <a:xfrm>
            <a:off x="1387140" y="813218"/>
            <a:ext cx="9782926" cy="5897144"/>
          </a:xfrm>
          <a:prstGeom prst="rect">
            <a:avLst/>
          </a:prstGeom>
        </p:spPr>
      </p:pic>
      <p:sp>
        <p:nvSpPr>
          <p:cNvPr id="4" name="Slide Number Placeholder 3">
            <a:extLst>
              <a:ext uri="{FF2B5EF4-FFF2-40B4-BE49-F238E27FC236}">
                <a16:creationId xmlns:a16="http://schemas.microsoft.com/office/drawing/2014/main" id="{F0B34F51-270A-ED6D-AF9A-980508FCA314}"/>
              </a:ext>
              <a:ext uri="{C183D7F6-B498-43B3-948B-1728B52AA6E4}">
                <adec:decorative xmlns:adec="http://schemas.microsoft.com/office/drawing/2017/decorative" val="1"/>
              </a:ext>
            </a:extLst>
          </p:cNvPr>
          <p:cNvSpPr>
            <a:spLocks noGrp="1"/>
          </p:cNvSpPr>
          <p:nvPr>
            <p:ph type="sldNum" sz="quarter" idx="12"/>
          </p:nvPr>
        </p:nvSpPr>
        <p:spPr/>
        <p:txBody>
          <a:bodyPr/>
          <a:lstStyle/>
          <a:p>
            <a:fld id="{F04FEEBA-2FB7-4E2C-811A-7EC1CEBFD6AB}" type="slidenum">
              <a:rPr lang="en-AU" smtClean="0"/>
              <a:t>17</a:t>
            </a:fld>
            <a:endParaRPr lang="en-AU"/>
          </a:p>
        </p:txBody>
      </p:sp>
    </p:spTree>
    <p:extLst>
      <p:ext uri="{BB962C8B-B14F-4D97-AF65-F5344CB8AC3E}">
        <p14:creationId xmlns:p14="http://schemas.microsoft.com/office/powerpoint/2010/main" val="669991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C93E-8BF4-5FD2-FB4E-8ACF8B0B7E47}"/>
              </a:ext>
            </a:extLst>
          </p:cNvPr>
          <p:cNvSpPr>
            <a:spLocks noGrp="1"/>
          </p:cNvSpPr>
          <p:nvPr>
            <p:ph type="ctrTitle"/>
          </p:nvPr>
        </p:nvSpPr>
        <p:spPr/>
        <p:txBody>
          <a:bodyPr/>
          <a:lstStyle/>
          <a:p>
            <a:r>
              <a:rPr lang="en-US" dirty="0"/>
              <a:t>Models predicting Year 5 NAPLAN outcomes</a:t>
            </a:r>
            <a:endParaRPr lang="en-AU" dirty="0"/>
          </a:p>
        </p:txBody>
      </p:sp>
      <p:pic>
        <p:nvPicPr>
          <p:cNvPr id="6" name="Picture 5" descr="Flowchart showing factors influencing Year 3 Reading, with demographic, domain, and location factors.">
            <a:extLst>
              <a:ext uri="{FF2B5EF4-FFF2-40B4-BE49-F238E27FC236}">
                <a16:creationId xmlns:a16="http://schemas.microsoft.com/office/drawing/2014/main" id="{8A0D5E7E-9C48-EA33-A34C-D3ACE1E92CC6}"/>
              </a:ext>
            </a:extLst>
          </p:cNvPr>
          <p:cNvPicPr>
            <a:picLocks noChangeAspect="1"/>
          </p:cNvPicPr>
          <p:nvPr/>
        </p:nvPicPr>
        <p:blipFill>
          <a:blip r:embed="rId3"/>
          <a:stretch>
            <a:fillRect/>
          </a:stretch>
        </p:blipFill>
        <p:spPr>
          <a:xfrm>
            <a:off x="1507481" y="1300156"/>
            <a:ext cx="8718062" cy="5421859"/>
          </a:xfrm>
          <a:prstGeom prst="rect">
            <a:avLst/>
          </a:prstGeom>
        </p:spPr>
      </p:pic>
      <p:sp>
        <p:nvSpPr>
          <p:cNvPr id="4" name="Slide Number Placeholder 3">
            <a:extLst>
              <a:ext uri="{FF2B5EF4-FFF2-40B4-BE49-F238E27FC236}">
                <a16:creationId xmlns:a16="http://schemas.microsoft.com/office/drawing/2014/main" id="{57574C24-9C93-0EC4-BCAA-831593DE102B}"/>
              </a:ext>
              <a:ext uri="{C183D7F6-B498-43B3-948B-1728B52AA6E4}">
                <adec:decorative xmlns:adec="http://schemas.microsoft.com/office/drawing/2017/decorative" val="1"/>
              </a:ext>
            </a:extLst>
          </p:cNvPr>
          <p:cNvSpPr>
            <a:spLocks noGrp="1"/>
          </p:cNvSpPr>
          <p:nvPr>
            <p:ph type="sldNum" sz="quarter" idx="12"/>
          </p:nvPr>
        </p:nvSpPr>
        <p:spPr/>
        <p:txBody>
          <a:bodyPr/>
          <a:lstStyle/>
          <a:p>
            <a:fld id="{F9BB7E0A-AED7-4676-8517-6F04A504E850}" type="slidenum">
              <a:rPr lang="en-US" smtClean="0"/>
              <a:t>18</a:t>
            </a:fld>
            <a:endParaRPr lang="en-US"/>
          </a:p>
        </p:txBody>
      </p:sp>
    </p:spTree>
    <p:extLst>
      <p:ext uri="{BB962C8B-B14F-4D97-AF65-F5344CB8AC3E}">
        <p14:creationId xmlns:p14="http://schemas.microsoft.com/office/powerpoint/2010/main" val="277746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C1D68-9A1E-EE77-68C2-3A114C3EA7F2}"/>
              </a:ext>
            </a:extLst>
          </p:cNvPr>
          <p:cNvSpPr>
            <a:spLocks noGrp="1"/>
          </p:cNvSpPr>
          <p:nvPr>
            <p:ph type="ctrTitle"/>
          </p:nvPr>
        </p:nvSpPr>
        <p:spPr/>
        <p:txBody>
          <a:bodyPr>
            <a:noAutofit/>
          </a:bodyPr>
          <a:lstStyle/>
          <a:p>
            <a:r>
              <a:rPr lang="en-US" sz="3200" dirty="0">
                <a:latin typeface="Montserrat SemiBold" panose="00000700000000000000" pitchFamily="2" charset="0"/>
              </a:rPr>
              <a:t>All 5 domains by the AEDC are related to Year 3 and Year 5 NAPLAN performance</a:t>
            </a:r>
            <a:endParaRPr lang="en-AU" sz="3200" dirty="0">
              <a:latin typeface="Montserrat SemiBold" panose="00000700000000000000" pitchFamily="2" charset="0"/>
            </a:endParaRPr>
          </a:p>
        </p:txBody>
      </p:sp>
      <p:pic>
        <p:nvPicPr>
          <p:cNvPr id="6" name="Picture 5" descr="Flowchart showing factors influencing Year 3 and Year 5 NAPLAN performance, with labeled arrows indicating progression.&#10;&#10;Transcribed Text:&#10;&#10;Physical Wellbeing&#10;Emotional Maturity&#10;Social Competence&#10;Communication&#10;Language and Cognitive Skills&#10;Year 3 NAPLAN performance&#10;Year 5 NAPLAN performance">
            <a:extLst>
              <a:ext uri="{FF2B5EF4-FFF2-40B4-BE49-F238E27FC236}">
                <a16:creationId xmlns:a16="http://schemas.microsoft.com/office/drawing/2014/main" id="{D53F395B-2D14-D89E-9962-E4FD14B7FF63}"/>
              </a:ext>
            </a:extLst>
          </p:cNvPr>
          <p:cNvPicPr>
            <a:picLocks noChangeAspect="1"/>
          </p:cNvPicPr>
          <p:nvPr/>
        </p:nvPicPr>
        <p:blipFill>
          <a:blip r:embed="rId3"/>
          <a:stretch>
            <a:fillRect/>
          </a:stretch>
        </p:blipFill>
        <p:spPr>
          <a:xfrm>
            <a:off x="1422400" y="2102275"/>
            <a:ext cx="8851900" cy="4262026"/>
          </a:xfrm>
          <a:prstGeom prst="rect">
            <a:avLst/>
          </a:prstGeom>
        </p:spPr>
      </p:pic>
      <p:sp>
        <p:nvSpPr>
          <p:cNvPr id="4" name="Slide Number Placeholder 3">
            <a:extLst>
              <a:ext uri="{FF2B5EF4-FFF2-40B4-BE49-F238E27FC236}">
                <a16:creationId xmlns:a16="http://schemas.microsoft.com/office/drawing/2014/main" id="{7BE5EB82-A4E0-EA9D-90DD-EC471CD7E7A0}"/>
              </a:ext>
              <a:ext uri="{C183D7F6-B498-43B3-948B-1728B52AA6E4}">
                <adec:decorative xmlns:adec="http://schemas.microsoft.com/office/drawing/2017/decorative" val="1"/>
              </a:ext>
            </a:extLst>
          </p:cNvPr>
          <p:cNvSpPr>
            <a:spLocks noGrp="1"/>
          </p:cNvSpPr>
          <p:nvPr>
            <p:ph type="sldNum" sz="quarter" idx="12"/>
          </p:nvPr>
        </p:nvSpPr>
        <p:spPr/>
        <p:txBody>
          <a:bodyPr/>
          <a:lstStyle/>
          <a:p>
            <a:fld id="{F9BB7E0A-AED7-4676-8517-6F04A504E850}" type="slidenum">
              <a:rPr lang="en-US" smtClean="0"/>
              <a:t>19</a:t>
            </a:fld>
            <a:endParaRPr lang="en-US"/>
          </a:p>
        </p:txBody>
      </p:sp>
    </p:spTree>
    <p:extLst>
      <p:ext uri="{BB962C8B-B14F-4D97-AF65-F5344CB8AC3E}">
        <p14:creationId xmlns:p14="http://schemas.microsoft.com/office/powerpoint/2010/main" val="194033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C1EE2-7F5A-8622-34B7-6E386543BFF2}"/>
              </a:ext>
            </a:extLst>
          </p:cNvPr>
          <p:cNvSpPr>
            <a:spLocks noGrp="1"/>
          </p:cNvSpPr>
          <p:nvPr>
            <p:ph type="title"/>
          </p:nvPr>
        </p:nvSpPr>
        <p:spPr/>
        <p:txBody>
          <a:bodyPr/>
          <a:lstStyle/>
          <a:p>
            <a:r>
              <a:rPr lang="en-US"/>
              <a:t>Acknowledgement of Country</a:t>
            </a:r>
            <a:endParaRPr lang="en-AU"/>
          </a:p>
        </p:txBody>
      </p:sp>
    </p:spTree>
    <p:extLst>
      <p:ext uri="{BB962C8B-B14F-4D97-AF65-F5344CB8AC3E}">
        <p14:creationId xmlns:p14="http://schemas.microsoft.com/office/powerpoint/2010/main" val="11085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C2945E3-CBF8-E8A3-AD22-5B5329CE5088}"/>
              </a:ext>
            </a:extLst>
          </p:cNvPr>
          <p:cNvSpPr>
            <a:spLocks noGrp="1"/>
          </p:cNvSpPr>
          <p:nvPr>
            <p:ph type="title"/>
          </p:nvPr>
        </p:nvSpPr>
        <p:spPr>
          <a:xfrm>
            <a:off x="609599" y="780287"/>
            <a:ext cx="6131169" cy="1017213"/>
          </a:xfrm>
        </p:spPr>
        <p:txBody>
          <a:bodyPr anchor="t">
            <a:normAutofit/>
          </a:bodyPr>
          <a:lstStyle/>
          <a:p>
            <a:r>
              <a:rPr lang="en-US" dirty="0"/>
              <a:t>In Summary</a:t>
            </a:r>
            <a:endParaRPr lang="en-AU" dirty="0"/>
          </a:p>
        </p:txBody>
      </p:sp>
      <p:pic>
        <p:nvPicPr>
          <p:cNvPr id="27" name="Video 26">
            <a:extLst>
              <a:ext uri="{FF2B5EF4-FFF2-40B4-BE49-F238E27FC236}">
                <a16:creationId xmlns:a16="http://schemas.microsoft.com/office/drawing/2014/main" id="{A07BE12D-415A-6463-2F52-4554E75D3D75}"/>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1216" r="38440" b="1"/>
          <a:stretch>
            <a:fillRect/>
          </a:stretch>
        </p:blipFill>
        <p:spPr>
          <a:xfrm>
            <a:off x="7390147" y="153521"/>
            <a:ext cx="4801852" cy="6694957"/>
          </a:xfrm>
          <a:custGeom>
            <a:avLst/>
            <a:gdLst>
              <a:gd name="connsiteX0" fmla="*/ 0 w 4801852"/>
              <a:gd name="connsiteY0" fmla="*/ 0 h 6713999"/>
              <a:gd name="connsiteX1" fmla="*/ 4801852 w 4801852"/>
              <a:gd name="connsiteY1" fmla="*/ 0 h 6713999"/>
              <a:gd name="connsiteX2" fmla="*/ 4801852 w 4801852"/>
              <a:gd name="connsiteY2" fmla="*/ 6713999 h 6713999"/>
              <a:gd name="connsiteX3" fmla="*/ 4801850 w 4801852"/>
              <a:gd name="connsiteY3" fmla="*/ 6713999 h 6713999"/>
              <a:gd name="connsiteX4" fmla="*/ 763250 w 4801852"/>
              <a:gd name="connsiteY4" fmla="*/ 6713999 h 6713999"/>
              <a:gd name="connsiteX5" fmla="*/ 358602 w 4801852"/>
              <a:gd name="connsiteY5" fmla="*/ 6713999 h 6713999"/>
              <a:gd name="connsiteX6" fmla="*/ 0 w 4801852"/>
              <a:gd name="connsiteY6" fmla="*/ 6355397 h 6713999"/>
              <a:gd name="connsiteX7" fmla="*/ 0 w 4801852"/>
              <a:gd name="connsiteY7" fmla="*/ 552912 h 6713999"/>
              <a:gd name="connsiteX8" fmla="*/ 0 w 4801852"/>
              <a:gd name="connsiteY8" fmla="*/ 214597 h 671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1852" h="6713999">
                <a:moveTo>
                  <a:pt x="0" y="0"/>
                </a:moveTo>
                <a:lnTo>
                  <a:pt x="4801852" y="0"/>
                </a:lnTo>
                <a:lnTo>
                  <a:pt x="4801852" y="6713999"/>
                </a:lnTo>
                <a:lnTo>
                  <a:pt x="4801850" y="6713999"/>
                </a:lnTo>
                <a:lnTo>
                  <a:pt x="763250" y="6713999"/>
                </a:lnTo>
                <a:lnTo>
                  <a:pt x="358602" y="6713999"/>
                </a:lnTo>
                <a:cubicBezTo>
                  <a:pt x="160552" y="6713999"/>
                  <a:pt x="0" y="6553447"/>
                  <a:pt x="0" y="6355397"/>
                </a:cubicBezTo>
                <a:lnTo>
                  <a:pt x="0" y="552912"/>
                </a:lnTo>
                <a:lnTo>
                  <a:pt x="0" y="214597"/>
                </a:lnTo>
                <a:close/>
              </a:path>
            </a:pathLst>
          </a:custGeom>
          <a:noFill/>
        </p:spPr>
      </p:pic>
      <p:sp>
        <p:nvSpPr>
          <p:cNvPr id="25" name="Text Placeholder 24">
            <a:extLst>
              <a:ext uri="{FF2B5EF4-FFF2-40B4-BE49-F238E27FC236}">
                <a16:creationId xmlns:a16="http://schemas.microsoft.com/office/drawing/2014/main" id="{A24CD4B0-26FA-4D8F-F6C4-3C374861232A}"/>
              </a:ext>
            </a:extLst>
          </p:cNvPr>
          <p:cNvSpPr>
            <a:spLocks noGrp="1"/>
          </p:cNvSpPr>
          <p:nvPr>
            <p:ph type="body" sz="quarter" idx="14"/>
          </p:nvPr>
        </p:nvSpPr>
        <p:spPr>
          <a:xfrm>
            <a:off x="609599" y="1797500"/>
            <a:ext cx="6131169" cy="1383639"/>
          </a:xfrm>
        </p:spPr>
        <p:txBody>
          <a:bodyPr anchor="ctr">
            <a:normAutofit/>
          </a:bodyPr>
          <a:lstStyle/>
          <a:p>
            <a:pPr>
              <a:lnSpc>
                <a:spcPct val="90000"/>
              </a:lnSpc>
            </a:pPr>
            <a:r>
              <a:rPr lang="en-US" sz="1600" dirty="0"/>
              <a:t>This shows that early skills are important both for setting a child up for the next step in their learning, and for providing a foundation that supports the development of much later pieces of new learning. </a:t>
            </a:r>
            <a:endParaRPr lang="en-AU" sz="1600" dirty="0"/>
          </a:p>
          <a:p>
            <a:pPr>
              <a:lnSpc>
                <a:spcPct val="90000"/>
              </a:lnSpc>
            </a:pPr>
            <a:endParaRPr lang="en-AU" sz="1300" dirty="0"/>
          </a:p>
        </p:txBody>
      </p:sp>
      <p:sp>
        <p:nvSpPr>
          <p:cNvPr id="24" name="Text Placeholder 23">
            <a:extLst>
              <a:ext uri="{FF2B5EF4-FFF2-40B4-BE49-F238E27FC236}">
                <a16:creationId xmlns:a16="http://schemas.microsoft.com/office/drawing/2014/main" id="{D24AA0D2-CC25-184C-659F-9374910F9BF2}"/>
              </a:ext>
            </a:extLst>
          </p:cNvPr>
          <p:cNvSpPr>
            <a:spLocks noGrp="1"/>
          </p:cNvSpPr>
          <p:nvPr>
            <p:ph type="body" sz="quarter" idx="42"/>
          </p:nvPr>
        </p:nvSpPr>
        <p:spPr>
          <a:xfrm>
            <a:off x="609599" y="3320716"/>
            <a:ext cx="6131169" cy="1263715"/>
          </a:xfrm>
        </p:spPr>
        <p:txBody>
          <a:bodyPr anchor="ctr">
            <a:normAutofit/>
          </a:bodyPr>
          <a:lstStyle/>
          <a:p>
            <a:pPr>
              <a:lnSpc>
                <a:spcPct val="90000"/>
              </a:lnSpc>
            </a:pPr>
            <a:r>
              <a:rPr lang="en-US" sz="1600" b="1" dirty="0"/>
              <a:t>Communication Skills and General Knowledge and Language and Cognitive Skills </a:t>
            </a:r>
            <a:r>
              <a:rPr lang="en-US" sz="1600" dirty="0"/>
              <a:t>have an effect directly on Year 5 outcomes, which is additional to the effect that runs through Year 3 to Year 5 achievement. </a:t>
            </a:r>
            <a:endParaRPr lang="en-AU" sz="1600" dirty="0"/>
          </a:p>
        </p:txBody>
      </p:sp>
      <p:sp>
        <p:nvSpPr>
          <p:cNvPr id="22" name="Text Placeholder 21">
            <a:extLst>
              <a:ext uri="{FF2B5EF4-FFF2-40B4-BE49-F238E27FC236}">
                <a16:creationId xmlns:a16="http://schemas.microsoft.com/office/drawing/2014/main" id="{55B1BBA9-3820-DA35-8C5A-6DCE435603B5}"/>
              </a:ext>
            </a:extLst>
          </p:cNvPr>
          <p:cNvSpPr>
            <a:spLocks noGrp="1"/>
          </p:cNvSpPr>
          <p:nvPr>
            <p:ph type="body" sz="quarter" idx="44"/>
          </p:nvPr>
        </p:nvSpPr>
        <p:spPr>
          <a:xfrm>
            <a:off x="609599" y="4957011"/>
            <a:ext cx="6131169" cy="1038040"/>
          </a:xfrm>
        </p:spPr>
        <p:txBody>
          <a:bodyPr anchor="ctr">
            <a:normAutofit lnSpcReduction="10000"/>
          </a:bodyPr>
          <a:lstStyle/>
          <a:p>
            <a:pPr>
              <a:lnSpc>
                <a:spcPct val="90000"/>
              </a:lnSpc>
            </a:pPr>
            <a:r>
              <a:rPr lang="en-US" sz="1600" b="1" dirty="0"/>
              <a:t>Communication Skills and General Knowledge and Language and Cognitive Skills </a:t>
            </a:r>
            <a:r>
              <a:rPr lang="en-US" sz="1600" dirty="0"/>
              <a:t>at the start of full-time school predict academic achievement in Year 3, which in turn predicts achievement in Year 5</a:t>
            </a:r>
          </a:p>
          <a:p>
            <a:pPr>
              <a:lnSpc>
                <a:spcPct val="90000"/>
              </a:lnSpc>
            </a:pPr>
            <a:endParaRPr lang="en-AU" sz="1300" dirty="0"/>
          </a:p>
        </p:txBody>
      </p:sp>
    </p:spTree>
    <p:extLst>
      <p:ext uri="{BB962C8B-B14F-4D97-AF65-F5344CB8AC3E}">
        <p14:creationId xmlns:p14="http://schemas.microsoft.com/office/powerpoint/2010/main" val="9628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mute="1">
                <p:cTn id="12" repeatCount="indefinite" fill="hold" display="0">
                  <p:stCondLst>
                    <p:cond delay="indefinite"/>
                  </p:stCondLst>
                </p:cTn>
                <p:tgtEl>
                  <p:spTgt spid="2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D0B5-0F88-CBB4-D079-BBE44929D654}"/>
              </a:ext>
            </a:extLst>
          </p:cNvPr>
          <p:cNvSpPr>
            <a:spLocks noGrp="1"/>
          </p:cNvSpPr>
          <p:nvPr>
            <p:ph type="title"/>
          </p:nvPr>
        </p:nvSpPr>
        <p:spPr/>
        <p:txBody>
          <a:bodyPr>
            <a:normAutofit fontScale="90000"/>
          </a:bodyPr>
          <a:lstStyle/>
          <a:p>
            <a:r>
              <a:rPr lang="en-US" sz="3100" b="1" dirty="0">
                <a:effectLst/>
                <a:latin typeface="Montserrat SemiBold" panose="00000700000000000000" pitchFamily="2" charset="0"/>
                <a:ea typeface="Yu Gothic Light" panose="020B0300000000000000" pitchFamily="34" charset="-128"/>
                <a:cs typeface="Times New Roman" panose="02020603050405020304" pitchFamily="18" charset="0"/>
              </a:rPr>
              <a:t>Stage 2: Moving along trajectories of skill development involves leaps between key skills.</a:t>
            </a:r>
            <a:br>
              <a:rPr lang="en-AU" sz="2800" b="1" dirty="0">
                <a:solidFill>
                  <a:srgbClr val="01838F"/>
                </a:solidFill>
                <a:effectLst/>
                <a:latin typeface="Montserrat" panose="00000500000000000000" pitchFamily="2" charset="0"/>
                <a:ea typeface="Yu Gothic Light" panose="020B0300000000000000" pitchFamily="34" charset="-128"/>
                <a:cs typeface="Times New Roman" panose="02020603050405020304" pitchFamily="18" charset="0"/>
              </a:rPr>
            </a:br>
            <a:endParaRPr lang="en-AU" dirty="0"/>
          </a:p>
        </p:txBody>
      </p:sp>
      <p:grpSp>
        <p:nvGrpSpPr>
          <p:cNvPr id="4" name="Group 3" descr="Scatter plot displaying difficulty of items in language and cognitive skills, ranging from easier on the left to more challenging on the right.&#10;&#10;Transcribed Text:&#10;&#10;Distribution of the difficulty of items in the domain Knows how to handle a book Write his/her own name in English Recognise numbers 1-10 Remember things easily Read simple sentences Read complex words Relative difficulty of items in the language and cognitive skills domain (logits) Easier items → More challenging items basic literacy Interest in literacy, numeracy and memory advanced literacy basic numeracy">
            <a:extLst>
              <a:ext uri="{FF2B5EF4-FFF2-40B4-BE49-F238E27FC236}">
                <a16:creationId xmlns:a16="http://schemas.microsoft.com/office/drawing/2014/main" id="{888E1884-A2C6-C950-23BA-F6E74E8AA8BA}"/>
              </a:ext>
            </a:extLst>
          </p:cNvPr>
          <p:cNvGrpSpPr/>
          <p:nvPr/>
        </p:nvGrpSpPr>
        <p:grpSpPr>
          <a:xfrm>
            <a:off x="667142" y="1719201"/>
            <a:ext cx="10857715" cy="5032282"/>
            <a:chOff x="667142" y="1719201"/>
            <a:chExt cx="10857715" cy="5032282"/>
          </a:xfrm>
        </p:grpSpPr>
        <p:pic>
          <p:nvPicPr>
            <p:cNvPr id="9" name="Picture 8">
              <a:extLst>
                <a:ext uri="{FF2B5EF4-FFF2-40B4-BE49-F238E27FC236}">
                  <a16:creationId xmlns:a16="http://schemas.microsoft.com/office/drawing/2014/main" id="{E6222EB0-0E9F-64CB-90ED-F11B3E609BE2}"/>
                </a:ext>
              </a:extLst>
            </p:cNvPr>
            <p:cNvPicPr>
              <a:picLocks noChangeAspect="1"/>
            </p:cNvPicPr>
            <p:nvPr/>
          </p:nvPicPr>
          <p:blipFill>
            <a:blip r:embed="rId3"/>
            <a:stretch>
              <a:fillRect/>
            </a:stretch>
          </p:blipFill>
          <p:spPr>
            <a:xfrm>
              <a:off x="667142" y="1719201"/>
              <a:ext cx="10857715" cy="4481469"/>
            </a:xfrm>
            <a:prstGeom prst="rect">
              <a:avLst/>
            </a:prstGeom>
          </p:spPr>
        </p:pic>
        <p:grpSp>
          <p:nvGrpSpPr>
            <p:cNvPr id="10" name="Group 9">
              <a:extLst>
                <a:ext uri="{FF2B5EF4-FFF2-40B4-BE49-F238E27FC236}">
                  <a16:creationId xmlns:a16="http://schemas.microsoft.com/office/drawing/2014/main" id="{AF3862E4-B19E-BFC4-7540-09A7738669F3}"/>
                </a:ext>
              </a:extLst>
            </p:cNvPr>
            <p:cNvGrpSpPr/>
            <p:nvPr/>
          </p:nvGrpSpPr>
          <p:grpSpPr>
            <a:xfrm>
              <a:off x="9103574" y="4661757"/>
              <a:ext cx="1453896" cy="566928"/>
              <a:chOff x="8129016" y="4837176"/>
              <a:chExt cx="1453896" cy="566928"/>
            </a:xfrm>
          </p:grpSpPr>
          <p:sp>
            <p:nvSpPr>
              <p:cNvPr id="3" name="TextBox 2">
                <a:extLst>
                  <a:ext uri="{FF2B5EF4-FFF2-40B4-BE49-F238E27FC236}">
                    <a16:creationId xmlns:a16="http://schemas.microsoft.com/office/drawing/2014/main" id="{E5D67350-475C-1659-8130-C7A245EF341C}"/>
                  </a:ext>
                </a:extLst>
              </p:cNvPr>
              <p:cNvSpPr txBox="1"/>
              <p:nvPr/>
            </p:nvSpPr>
            <p:spPr>
              <a:xfrm>
                <a:off x="8430768" y="4837176"/>
                <a:ext cx="1152144" cy="566928"/>
              </a:xfrm>
              <a:prstGeom prst="rect">
                <a:avLst/>
              </a:prstGeom>
              <a:ln>
                <a:solidFill>
                  <a:schemeClr val="bg1">
                    <a:lumMod val="85000"/>
                  </a:schemeClr>
                </a:solidFill>
                <a:prstDash val="dash"/>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Montserrat Medium" pitchFamily="2" charset="77"/>
                    <a:ea typeface="+mn-ea"/>
                    <a:cs typeface="+mn-cs"/>
                  </a:rPr>
                  <a:t>Read Complex words</a:t>
                </a:r>
                <a:endParaRPr kumimoji="0" lang="en-AU" sz="900" b="0" i="0" u="none" strike="noStrike" kern="1200" cap="none" spc="0" normalizeH="0" baseline="0" noProof="0" dirty="0">
                  <a:ln>
                    <a:noFill/>
                  </a:ln>
                  <a:solidFill>
                    <a:srgbClr val="002060"/>
                  </a:solidFill>
                  <a:effectLst/>
                  <a:uLnTx/>
                  <a:uFillTx/>
                  <a:latin typeface="Montserrat Medium" pitchFamily="2" charset="77"/>
                  <a:ea typeface="+mn-ea"/>
                  <a:cs typeface="+mn-cs"/>
                </a:endParaRPr>
              </a:p>
            </p:txBody>
          </p:sp>
          <p:cxnSp>
            <p:nvCxnSpPr>
              <p:cNvPr id="8" name="Straight Connector 7">
                <a:extLst>
                  <a:ext uri="{FF2B5EF4-FFF2-40B4-BE49-F238E27FC236}">
                    <a16:creationId xmlns:a16="http://schemas.microsoft.com/office/drawing/2014/main" id="{43024777-B7CB-6574-7B69-3CA59C231F83}"/>
                  </a:ext>
                </a:extLst>
              </p:cNvPr>
              <p:cNvCxnSpPr/>
              <p:nvPr/>
            </p:nvCxnSpPr>
            <p:spPr>
              <a:xfrm flipH="1">
                <a:off x="8129016" y="5120640"/>
                <a:ext cx="30175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CC91D09D-90F4-2F0D-56C4-A4B462F3A0E7}"/>
                </a:ext>
              </a:extLst>
            </p:cNvPr>
            <p:cNvGrpSpPr/>
            <p:nvPr/>
          </p:nvGrpSpPr>
          <p:grpSpPr>
            <a:xfrm>
              <a:off x="5594819" y="3886698"/>
              <a:ext cx="938074" cy="989482"/>
              <a:chOff x="5349872" y="4131157"/>
              <a:chExt cx="938074" cy="989483"/>
            </a:xfrm>
          </p:grpSpPr>
          <p:sp>
            <p:nvSpPr>
              <p:cNvPr id="12" name="TextBox 11">
                <a:extLst>
                  <a:ext uri="{FF2B5EF4-FFF2-40B4-BE49-F238E27FC236}">
                    <a16:creationId xmlns:a16="http://schemas.microsoft.com/office/drawing/2014/main" id="{8E813B0B-232F-81FC-654F-F6C13F0B9BB7}"/>
                  </a:ext>
                </a:extLst>
              </p:cNvPr>
              <p:cNvSpPr txBox="1"/>
              <p:nvPr/>
            </p:nvSpPr>
            <p:spPr>
              <a:xfrm>
                <a:off x="5349872" y="4131157"/>
                <a:ext cx="938074" cy="422370"/>
              </a:xfrm>
              <a:prstGeom prst="rect">
                <a:avLst/>
              </a:prstGeom>
              <a:ln>
                <a:solidFill>
                  <a:schemeClr val="bg1">
                    <a:lumMod val="75000"/>
                  </a:schemeClr>
                </a:solidFill>
                <a:prstDash val="dash"/>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Montserrat Medium" pitchFamily="2" charset="77"/>
                    <a:ea typeface="+mn-ea"/>
                    <a:cs typeface="+mn-cs"/>
                  </a:rPr>
                  <a:t>Read simple sentences</a:t>
                </a:r>
                <a:endParaRPr kumimoji="0" lang="en-AU" sz="900" b="0" i="0" u="none" strike="noStrike" kern="1200" cap="none" spc="0" normalizeH="0" baseline="0" noProof="0" dirty="0">
                  <a:ln>
                    <a:noFill/>
                  </a:ln>
                  <a:solidFill>
                    <a:srgbClr val="002060"/>
                  </a:solidFill>
                  <a:effectLst/>
                  <a:uLnTx/>
                  <a:uFillTx/>
                  <a:latin typeface="Montserrat Medium" pitchFamily="2" charset="77"/>
                  <a:ea typeface="+mn-ea"/>
                  <a:cs typeface="+mn-cs"/>
                </a:endParaRPr>
              </a:p>
            </p:txBody>
          </p:sp>
          <p:cxnSp>
            <p:nvCxnSpPr>
              <p:cNvPr id="14" name="Straight Connector 13">
                <a:extLst>
                  <a:ext uri="{FF2B5EF4-FFF2-40B4-BE49-F238E27FC236}">
                    <a16:creationId xmlns:a16="http://schemas.microsoft.com/office/drawing/2014/main" id="{2342D64F-92D0-89C8-0C18-B5508C95A3CC}"/>
                  </a:ext>
                </a:extLst>
              </p:cNvPr>
              <p:cNvCxnSpPr/>
              <p:nvPr/>
            </p:nvCxnSpPr>
            <p:spPr>
              <a:xfrm>
                <a:off x="5818909" y="4553527"/>
                <a:ext cx="0" cy="56711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78D6CB1A-86EF-A75F-550B-30FBB53EFD4D}"/>
                </a:ext>
              </a:extLst>
            </p:cNvPr>
            <p:cNvGrpSpPr/>
            <p:nvPr/>
          </p:nvGrpSpPr>
          <p:grpSpPr>
            <a:xfrm>
              <a:off x="4533599" y="3741820"/>
              <a:ext cx="938075" cy="1468895"/>
              <a:chOff x="8164469" y="4371400"/>
              <a:chExt cx="1031454" cy="1793123"/>
            </a:xfrm>
          </p:grpSpPr>
          <p:sp>
            <p:nvSpPr>
              <p:cNvPr id="11" name="TextBox 10">
                <a:extLst>
                  <a:ext uri="{FF2B5EF4-FFF2-40B4-BE49-F238E27FC236}">
                    <a16:creationId xmlns:a16="http://schemas.microsoft.com/office/drawing/2014/main" id="{80E47244-40A4-F42D-B0C3-7B43C02FE50B}"/>
                  </a:ext>
                </a:extLst>
              </p:cNvPr>
              <p:cNvSpPr txBox="1"/>
              <p:nvPr/>
            </p:nvSpPr>
            <p:spPr>
              <a:xfrm>
                <a:off x="8164469" y="4371400"/>
                <a:ext cx="1031454" cy="672394"/>
              </a:xfrm>
              <a:prstGeom prst="rect">
                <a:avLst/>
              </a:prstGeom>
              <a:ln>
                <a:solidFill>
                  <a:schemeClr val="bg1">
                    <a:lumMod val="85000"/>
                  </a:schemeClr>
                </a:solidFill>
                <a:prstDash val="dash"/>
              </a:ln>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Montserrat Medium" pitchFamily="2" charset="77"/>
                    <a:ea typeface="+mn-ea"/>
                    <a:cs typeface="+mn-cs"/>
                  </a:rPr>
                  <a:t>Remember things easily</a:t>
                </a:r>
                <a:endParaRPr kumimoji="0" lang="en-AU" sz="900" b="0" i="0" u="none" strike="noStrike" kern="1200" cap="none" spc="0" normalizeH="0" baseline="0" noProof="0" dirty="0">
                  <a:ln>
                    <a:noFill/>
                  </a:ln>
                  <a:solidFill>
                    <a:srgbClr val="002060"/>
                  </a:solidFill>
                  <a:effectLst/>
                  <a:uLnTx/>
                  <a:uFillTx/>
                  <a:latin typeface="Montserrat Medium" pitchFamily="2" charset="77"/>
                  <a:ea typeface="+mn-ea"/>
                  <a:cs typeface="+mn-cs"/>
                </a:endParaRPr>
              </a:p>
            </p:txBody>
          </p:sp>
          <p:cxnSp>
            <p:nvCxnSpPr>
              <p:cNvPr id="13" name="Straight Connector 12">
                <a:extLst>
                  <a:ext uri="{FF2B5EF4-FFF2-40B4-BE49-F238E27FC236}">
                    <a16:creationId xmlns:a16="http://schemas.microsoft.com/office/drawing/2014/main" id="{E9B55332-6DF7-BF3E-5546-1F0516A83422}"/>
                  </a:ext>
                </a:extLst>
              </p:cNvPr>
              <p:cNvCxnSpPr>
                <a:cxnSpLocks/>
              </p:cNvCxnSpPr>
              <p:nvPr/>
            </p:nvCxnSpPr>
            <p:spPr>
              <a:xfrm>
                <a:off x="8680196" y="5043794"/>
                <a:ext cx="0" cy="112072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DE19EA84-1D8D-07D3-C96A-7A3553422462}"/>
                </a:ext>
              </a:extLst>
            </p:cNvPr>
            <p:cNvSpPr txBox="1"/>
            <p:nvPr/>
          </p:nvSpPr>
          <p:spPr>
            <a:xfrm>
              <a:off x="4271804" y="2442393"/>
              <a:ext cx="1082774" cy="818147"/>
            </a:xfrm>
            <a:prstGeom prst="rect">
              <a:avLst/>
            </a:prstGeom>
            <a:ln>
              <a:solidFill>
                <a:schemeClr val="bg1">
                  <a:lumMod val="85000"/>
                </a:schemeClr>
              </a:solidFill>
              <a:prstDash val="dash"/>
            </a:ln>
          </p:spPr>
          <p:txBody>
            <a:bodyPr vert="horz" wrap="square" lIns="91440" tIns="45720" rIns="91440" bIns="45720" rtlCol="0" anchor="ctr">
              <a:noAutofit/>
            </a:bodyPr>
            <a:lstStyle/>
            <a:p>
              <a:pPr algn="ctr"/>
              <a:r>
                <a:rPr lang="en-US" sz="1000" dirty="0" err="1">
                  <a:solidFill>
                    <a:srgbClr val="002060"/>
                  </a:solidFill>
                  <a:latin typeface="Montserrat Medium" pitchFamily="2" charset="77"/>
                </a:rPr>
                <a:t>Recognise</a:t>
              </a:r>
              <a:r>
                <a:rPr lang="en-US" sz="1000" dirty="0">
                  <a:solidFill>
                    <a:srgbClr val="002060"/>
                  </a:solidFill>
                  <a:latin typeface="Montserrat Medium" pitchFamily="2" charset="77"/>
                </a:rPr>
                <a:t> numbers 1-10</a:t>
              </a:r>
              <a:endParaRPr lang="en-AU" sz="1000" b="0" i="0" spc="0" baseline="0" dirty="0">
                <a:solidFill>
                  <a:srgbClr val="002060"/>
                </a:solidFill>
                <a:latin typeface="Montserrat Medium" pitchFamily="2" charset="77"/>
              </a:endParaRPr>
            </a:p>
          </p:txBody>
        </p:sp>
        <p:cxnSp>
          <p:nvCxnSpPr>
            <p:cNvPr id="20" name="Straight Connector 19">
              <a:extLst>
                <a:ext uri="{FF2B5EF4-FFF2-40B4-BE49-F238E27FC236}">
                  <a16:creationId xmlns:a16="http://schemas.microsoft.com/office/drawing/2014/main" id="{F74DE3FB-600D-D67C-47CF-0D3B200C6676}"/>
                </a:ext>
                <a:ext uri="{C183D7F6-B498-43B3-948B-1728B52AA6E4}">
                  <adec:decorative xmlns:adec="http://schemas.microsoft.com/office/drawing/2017/decorative" val="0"/>
                </a:ext>
              </a:extLst>
            </p:cNvPr>
            <p:cNvCxnSpPr>
              <a:cxnSpLocks/>
            </p:cNvCxnSpPr>
            <p:nvPr/>
          </p:nvCxnSpPr>
          <p:spPr>
            <a:xfrm>
              <a:off x="4533599" y="3260540"/>
              <a:ext cx="0" cy="177459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Arrow: Right 6">
              <a:extLst>
                <a:ext uri="{FF2B5EF4-FFF2-40B4-BE49-F238E27FC236}">
                  <a16:creationId xmlns:a16="http://schemas.microsoft.com/office/drawing/2014/main" id="{C13FA3C7-CC85-AFA1-DAAA-4B4FBCDC8C29}"/>
                </a:ext>
                <a:ext uri="{C183D7F6-B498-43B3-948B-1728B52AA6E4}">
                  <adec:decorative xmlns:adec="http://schemas.microsoft.com/office/drawing/2017/decorative" val="0"/>
                </a:ext>
              </a:extLst>
            </p:cNvPr>
            <p:cNvSpPr/>
            <p:nvPr/>
          </p:nvSpPr>
          <p:spPr>
            <a:xfrm>
              <a:off x="3473676" y="6403870"/>
              <a:ext cx="2679031" cy="129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6" name="Text Box 5">
              <a:extLst>
                <a:ext uri="{FF2B5EF4-FFF2-40B4-BE49-F238E27FC236}">
                  <a16:creationId xmlns:a16="http://schemas.microsoft.com/office/drawing/2014/main" id="{A407C8E8-62ED-7461-40AB-D3406FED98F3}"/>
                </a:ext>
                <a:ext uri="{C183D7F6-B498-43B3-948B-1728B52AA6E4}">
                  <adec:decorative xmlns:adec="http://schemas.microsoft.com/office/drawing/2017/decorative" val="0"/>
                </a:ext>
              </a:extLst>
            </p:cNvPr>
            <p:cNvSpPr txBox="1"/>
            <p:nvPr/>
          </p:nvSpPr>
          <p:spPr>
            <a:xfrm>
              <a:off x="1834114" y="6345083"/>
              <a:ext cx="7760701" cy="4064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1500"/>
                </a:lnSpc>
                <a:spcBef>
                  <a:spcPts val="800"/>
                </a:spcBef>
                <a:spcAft>
                  <a:spcPts val="800"/>
                </a:spcAft>
                <a:buClrTx/>
                <a:buSzTx/>
                <a:buFontTx/>
                <a:buNone/>
                <a:tabLst/>
                <a:defRPr/>
              </a:pPr>
              <a:r>
                <a:rPr kumimoji="0" lang="en-US" sz="1200" b="0" i="0" u="none" strike="noStrike" kern="1200" cap="none" spc="0" normalizeH="0" baseline="0" noProof="0" dirty="0">
                  <a:ln>
                    <a:noFill/>
                  </a:ln>
                  <a:solidFill>
                    <a:srgbClr val="002F5E"/>
                  </a:solidFill>
                  <a:effectLst/>
                  <a:uLnTx/>
                  <a:uFillTx/>
                  <a:latin typeface="Montserrat" panose="00000500000000000000" pitchFamily="2" charset="0"/>
                  <a:ea typeface="Calibri" panose="020F0502020204030204" pitchFamily="34" charset="0"/>
                  <a:cs typeface="Arial" panose="020B0604020202020204" pitchFamily="34" charset="0"/>
                </a:rPr>
                <a:t>Easier items</a:t>
              </a:r>
              <a:r>
                <a:rPr kumimoji="0" lang="en-US" sz="800" b="0" i="0" u="none" strike="noStrike" kern="1200" cap="none" spc="0" normalizeH="0" baseline="0" noProof="0" dirty="0">
                  <a:ln>
                    <a:noFill/>
                  </a:ln>
                  <a:solidFill>
                    <a:srgbClr val="002F5E"/>
                  </a:solidFill>
                  <a:effectLst/>
                  <a:uLnTx/>
                  <a:uFillTx/>
                  <a:latin typeface="Montserrat" panose="00000500000000000000" pitchFamily="2" charset="0"/>
                  <a:ea typeface="Calibri" panose="020F0502020204030204" pitchFamily="34" charset="0"/>
                  <a:cs typeface="Arial" panose="020B0604020202020204" pitchFamily="34" charset="0"/>
                </a:rPr>
                <a:t>				</a:t>
              </a:r>
              <a:r>
                <a:rPr kumimoji="0" lang="en-US" sz="1200" b="0" i="0" u="none" strike="noStrike" kern="1200" cap="none" spc="0" normalizeH="0" baseline="0" noProof="0" dirty="0">
                  <a:ln>
                    <a:noFill/>
                  </a:ln>
                  <a:solidFill>
                    <a:srgbClr val="002F5E"/>
                  </a:solidFill>
                  <a:effectLst/>
                  <a:uLnTx/>
                  <a:uFillTx/>
                  <a:latin typeface="Montserrat" panose="00000500000000000000" pitchFamily="2" charset="0"/>
                  <a:ea typeface="Calibri" panose="020F0502020204030204" pitchFamily="34" charset="0"/>
                  <a:cs typeface="Arial" panose="020B0604020202020204" pitchFamily="34" charset="0"/>
                </a:rPr>
                <a:t>        More challenging items</a:t>
              </a:r>
              <a:endParaRPr kumimoji="0" lang="en-AU" sz="1200" b="0" i="0" u="none" strike="noStrike" kern="1200" cap="none" spc="0" normalizeH="0" baseline="0" noProof="0" dirty="0">
                <a:ln>
                  <a:noFill/>
                </a:ln>
                <a:solidFill>
                  <a:srgbClr val="002F5E"/>
                </a:solidFill>
                <a:effectLst/>
                <a:uLnTx/>
                <a:uFillTx/>
                <a:latin typeface="Montserrat" panose="00000500000000000000" pitchFamily="2"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92793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B86C1-FE3D-5703-C759-3075BF241343}"/>
              </a:ext>
            </a:extLst>
          </p:cNvPr>
          <p:cNvSpPr>
            <a:spLocks noGrp="1"/>
          </p:cNvSpPr>
          <p:nvPr>
            <p:ph type="title"/>
          </p:nvPr>
        </p:nvSpPr>
        <p:spPr>
          <a:xfrm>
            <a:off x="131523" y="246771"/>
            <a:ext cx="11928954" cy="532663"/>
          </a:xfrm>
        </p:spPr>
        <p:txBody>
          <a:bodyPr anchor="t">
            <a:noAutofit/>
          </a:bodyPr>
          <a:lstStyle/>
          <a:p>
            <a:r>
              <a:rPr lang="en-US" sz="3200" dirty="0">
                <a:latin typeface="Montserrat SemiBold" panose="00000700000000000000" pitchFamily="2" charset="0"/>
              </a:rPr>
              <a:t>NAPLAN performance in Year 3 is correlated with 8 early language and cognitive skills.</a:t>
            </a:r>
            <a:endParaRPr lang="en-AU" sz="3200" dirty="0">
              <a:latin typeface="Montserrat SemiBold" panose="00000700000000000000" pitchFamily="2" charset="0"/>
            </a:endParaRPr>
          </a:p>
        </p:txBody>
      </p:sp>
      <p:graphicFrame>
        <p:nvGraphicFramePr>
          <p:cNvPr id="14" name="Text Placeholder 4">
            <a:extLst>
              <a:ext uri="{FF2B5EF4-FFF2-40B4-BE49-F238E27FC236}">
                <a16:creationId xmlns:a16="http://schemas.microsoft.com/office/drawing/2014/main" id="{D58F4898-7A77-D505-B3F3-D33ACEBC359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4516015"/>
              </p:ext>
            </p:extLst>
          </p:nvPr>
        </p:nvGraphicFramePr>
        <p:xfrm>
          <a:off x="6301668" y="1898944"/>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a:extLst>
              <a:ext uri="{FF2B5EF4-FFF2-40B4-BE49-F238E27FC236}">
                <a16:creationId xmlns:a16="http://schemas.microsoft.com/office/drawing/2014/main" id="{0AC90843-D63D-1CE6-2F3D-004826CA8569}"/>
              </a:ext>
              <a:ext uri="{C183D7F6-B498-43B3-948B-1728B52AA6E4}">
                <adec:decorative xmlns:adec="http://schemas.microsoft.com/office/drawing/2017/decorative" val="1"/>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330590" y="1898944"/>
            <a:ext cx="5667319" cy="4007302"/>
          </a:xfrm>
        </p:spPr>
      </p:pic>
      <p:sp>
        <p:nvSpPr>
          <p:cNvPr id="4" name="Slide Number Placeholder 3">
            <a:extLst>
              <a:ext uri="{FF2B5EF4-FFF2-40B4-BE49-F238E27FC236}">
                <a16:creationId xmlns:a16="http://schemas.microsoft.com/office/drawing/2014/main" id="{E75B9C88-2E2A-D65A-BC81-D6247EB4CD39}"/>
              </a:ext>
              <a:ext uri="{C183D7F6-B498-43B3-948B-1728B52AA6E4}">
                <adec:decorative xmlns:adec="http://schemas.microsoft.com/office/drawing/2017/decorative" val="1"/>
              </a:ext>
            </a:extLst>
          </p:cNvPr>
          <p:cNvSpPr>
            <a:spLocks noGrp="1"/>
          </p:cNvSpPr>
          <p:nvPr>
            <p:ph type="sldNum" sz="quarter" idx="12"/>
          </p:nvPr>
        </p:nvSpPr>
        <p:spPr>
          <a:xfrm>
            <a:off x="10843457" y="6356890"/>
            <a:ext cx="653218" cy="365125"/>
          </a:xfrm>
        </p:spPr>
        <p:txBody>
          <a:bodyPr anchor="ctr">
            <a:normAutofit/>
          </a:bodyPr>
          <a:lstStyle/>
          <a:p>
            <a:pPr>
              <a:spcAft>
                <a:spcPts val="600"/>
              </a:spcAft>
            </a:pPr>
            <a:fld id="{F9BB7E0A-AED7-4676-8517-6F04A504E850}" type="slidenum">
              <a:rPr lang="en-US" smtClean="0"/>
              <a:pPr>
                <a:spcAft>
                  <a:spcPts val="600"/>
                </a:spcAft>
              </a:pPr>
              <a:t>22</a:t>
            </a:fld>
            <a:endParaRPr lang="en-US"/>
          </a:p>
        </p:txBody>
      </p:sp>
    </p:spTree>
    <p:extLst>
      <p:ext uri="{BB962C8B-B14F-4D97-AF65-F5344CB8AC3E}">
        <p14:creationId xmlns:p14="http://schemas.microsoft.com/office/powerpoint/2010/main" val="67293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17D574-BAFD-DF60-EAFD-6909A9644BD7}"/>
              </a:ext>
            </a:extLst>
          </p:cNvPr>
          <p:cNvSpPr txBox="1">
            <a:spLocks noGrp="1"/>
          </p:cNvSpPr>
          <p:nvPr>
            <p:ph type="title" idx="4294967295"/>
          </p:nvPr>
        </p:nvSpPr>
        <p:spPr>
          <a:xfrm>
            <a:off x="556460" y="182162"/>
            <a:ext cx="1102995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ontserrat SemiBold" panose="00000700000000000000" pitchFamily="2" charset="0"/>
                <a:ea typeface="+mn-ea"/>
                <a:cs typeface="+mn-cs"/>
              </a:rPr>
              <a:t>Strongest indicators of future Numeracy, Reading and Writing performance</a:t>
            </a:r>
            <a:endParaRPr kumimoji="0" lang="en-AU" sz="3200" b="1" i="0" u="none" strike="noStrike" kern="1200" cap="none" spc="0" normalizeH="0" baseline="0" noProof="0" dirty="0">
              <a:ln>
                <a:noFill/>
              </a:ln>
              <a:solidFill>
                <a:schemeClr val="tx1"/>
              </a:solidFill>
              <a:effectLst/>
              <a:uLnTx/>
              <a:uFillTx/>
              <a:latin typeface="Montserrat SemiBold" panose="00000700000000000000" pitchFamily="2" charset="0"/>
              <a:ea typeface="+mn-ea"/>
              <a:cs typeface="+mn-cs"/>
            </a:endParaRPr>
          </a:p>
        </p:txBody>
      </p:sp>
      <p:pic>
        <p:nvPicPr>
          <p:cNvPr id="4" name="Picture 3" descr="Comparison graphic of numeracy, reading, and writing performance indicators.&#10;&#10;Transcribed Text:&#10;&#10;Numeracy performance&#10;&#10;Recognise numbers 1 to 10&#10;Read complex words&#10;Count to 20&#10;Remember things easily&#10;Attach sounds to letters&#10;Reading performance&#10;&#10;Read complex words&#10;Recognise numbers 1 to 10&#10;Remember things easily&#10;Attach sounds to letters&#10;Count to 20&#10;Writing performance&#10;&#10;Read complex words&#10;Recognise numbers 1 to 10&#10;Use one-to-one correspondence&#10;Write his/her own name in English&#10;Aware of writing directions in English">
            <a:extLst>
              <a:ext uri="{FF2B5EF4-FFF2-40B4-BE49-F238E27FC236}">
                <a16:creationId xmlns:a16="http://schemas.microsoft.com/office/drawing/2014/main" id="{9C1B3B46-E213-C0E0-EA7E-6661D6208137}"/>
              </a:ext>
            </a:extLst>
          </p:cNvPr>
          <p:cNvPicPr>
            <a:picLocks noChangeAspect="1"/>
          </p:cNvPicPr>
          <p:nvPr/>
        </p:nvPicPr>
        <p:blipFill>
          <a:blip r:embed="rId3"/>
          <a:stretch>
            <a:fillRect/>
          </a:stretch>
        </p:blipFill>
        <p:spPr>
          <a:xfrm>
            <a:off x="0" y="1462392"/>
            <a:ext cx="11950700" cy="5497322"/>
          </a:xfrm>
          <a:custGeom>
            <a:avLst/>
            <a:gdLst>
              <a:gd name="connsiteX0" fmla="*/ 0 w 5476876"/>
              <a:gd name="connsiteY0" fmla="*/ 0 h 4038585"/>
              <a:gd name="connsiteX1" fmla="*/ 5476876 w 5476876"/>
              <a:gd name="connsiteY1" fmla="*/ 0 h 4038585"/>
              <a:gd name="connsiteX2" fmla="*/ 5476876 w 5476876"/>
              <a:gd name="connsiteY2" fmla="*/ 4038585 h 4038585"/>
              <a:gd name="connsiteX3" fmla="*/ 0 w 5476876"/>
              <a:gd name="connsiteY3" fmla="*/ 4038585 h 4038585"/>
            </a:gdLst>
            <a:ahLst/>
            <a:cxnLst>
              <a:cxn ang="0">
                <a:pos x="connsiteX0" y="connsiteY0"/>
              </a:cxn>
              <a:cxn ang="0">
                <a:pos x="connsiteX1" y="connsiteY1"/>
              </a:cxn>
              <a:cxn ang="0">
                <a:pos x="connsiteX2" y="connsiteY2"/>
              </a:cxn>
              <a:cxn ang="0">
                <a:pos x="connsiteX3" y="connsiteY3"/>
              </a:cxn>
            </a:cxnLst>
            <a:rect l="l" t="t" r="r" b="b"/>
            <a:pathLst>
              <a:path w="5476876" h="4038585">
                <a:moveTo>
                  <a:pt x="0" y="0"/>
                </a:moveTo>
                <a:lnTo>
                  <a:pt x="5476876" y="0"/>
                </a:lnTo>
                <a:lnTo>
                  <a:pt x="5476876" y="4038585"/>
                </a:lnTo>
                <a:lnTo>
                  <a:pt x="0" y="4038585"/>
                </a:lnTo>
                <a:close/>
              </a:path>
            </a:pathLst>
          </a:custGeom>
          <a:noFill/>
        </p:spPr>
      </p:pic>
    </p:spTree>
    <p:extLst>
      <p:ext uri="{BB962C8B-B14F-4D97-AF65-F5344CB8AC3E}">
        <p14:creationId xmlns:p14="http://schemas.microsoft.com/office/powerpoint/2010/main" val="2247497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BBB9A7-EA79-E27D-1030-E868480A8843}"/>
              </a:ext>
            </a:extLst>
          </p:cNvPr>
          <p:cNvSpPr txBox="1">
            <a:spLocks noGrp="1"/>
          </p:cNvSpPr>
          <p:nvPr>
            <p:ph type="title" idx="4294967295"/>
          </p:nvPr>
        </p:nvSpPr>
        <p:spPr>
          <a:xfrm>
            <a:off x="610949" y="210240"/>
            <a:ext cx="10970102"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schemeClr val="tx1"/>
                </a:solidFill>
                <a:effectLst/>
                <a:uLnTx/>
                <a:uFillTx/>
                <a:latin typeface="Montserrat SemiBold" panose="00000700000000000000" pitchFamily="2" charset="0"/>
                <a:ea typeface="Yu Gothic Light" panose="020B0300000000000000" pitchFamily="34" charset="-128"/>
                <a:cs typeface="Times New Roman" panose="02020603050405020304" pitchFamily="18" charset="0"/>
              </a:rPr>
              <a:t>Aligning AEDC with the Australian Curriculum and the NLNLP</a:t>
            </a:r>
            <a:endParaRPr kumimoji="0" lang="en-AU" sz="3200" b="1" i="0" u="none" strike="noStrike" kern="1200" cap="none" spc="-100" normalizeH="0" baseline="0" noProof="0" dirty="0">
              <a:ln>
                <a:noFill/>
              </a:ln>
              <a:solidFill>
                <a:schemeClr val="tx1"/>
              </a:solidFill>
              <a:effectLst/>
              <a:uLnTx/>
              <a:uFillTx/>
              <a:latin typeface="Montserrat SemiBold" panose="00000700000000000000" pitchFamily="2" charset="0"/>
              <a:ea typeface="Yu Gothic Light" panose="020B0300000000000000" pitchFamily="34" charset="-128"/>
              <a:cs typeface="Times New Roman" panose="02020603050405020304" pitchFamily="18" charset="0"/>
            </a:endParaRPr>
          </a:p>
        </p:txBody>
      </p:sp>
      <p:pic>
        <p:nvPicPr>
          <p:cNvPr id="4" name="Picture Placeholder 3" descr="Tables depicting progression of item difficulty in AEDC Language and Cognitive Skills, categorized by skills and educational areas.">
            <a:extLst>
              <a:ext uri="{FF2B5EF4-FFF2-40B4-BE49-F238E27FC236}">
                <a16:creationId xmlns:a16="http://schemas.microsoft.com/office/drawing/2014/main" id="{D9E2BC2D-1BF6-2038-2CFA-603640FFCC59}"/>
              </a:ext>
            </a:extLst>
          </p:cNvPr>
          <p:cNvPicPr>
            <a:picLocks noGrp="1" noChangeAspect="1"/>
          </p:cNvPicPr>
          <p:nvPr>
            <p:ph type="pic" sz="quarter" idx="11"/>
          </p:nvPr>
        </p:nvPicPr>
        <p:blipFill rotWithShape="1">
          <a:blip r:embed="rId3"/>
          <a:srcRect t="13721" b="1"/>
          <a:stretch/>
        </p:blipFill>
        <p:spPr>
          <a:xfrm>
            <a:off x="811380" y="1196604"/>
            <a:ext cx="10970102" cy="5489593"/>
          </a:xfrm>
          <a:noFill/>
        </p:spPr>
      </p:pic>
      <p:sp>
        <p:nvSpPr>
          <p:cNvPr id="8" name="Rectangle 7">
            <a:extLst>
              <a:ext uri="{FF2B5EF4-FFF2-40B4-BE49-F238E27FC236}">
                <a16:creationId xmlns:a16="http://schemas.microsoft.com/office/drawing/2014/main" id="{6CE7E025-C63E-FCB9-D2D9-9261EDE9F884}"/>
              </a:ext>
              <a:ext uri="{C183D7F6-B498-43B3-948B-1728B52AA6E4}">
                <adec:decorative xmlns:adec="http://schemas.microsoft.com/office/drawing/2017/decorative" val="1"/>
              </a:ext>
            </a:extLst>
          </p:cNvPr>
          <p:cNvSpPr/>
          <p:nvPr/>
        </p:nvSpPr>
        <p:spPr>
          <a:xfrm>
            <a:off x="4825550" y="4135030"/>
            <a:ext cx="2970913" cy="19168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Montserrat"/>
              <a:ea typeface="+mn-ea"/>
              <a:cs typeface="+mn-cs"/>
            </a:endParaRPr>
          </a:p>
        </p:txBody>
      </p:sp>
    </p:spTree>
    <p:extLst>
      <p:ext uri="{BB962C8B-B14F-4D97-AF65-F5344CB8AC3E}">
        <p14:creationId xmlns:p14="http://schemas.microsoft.com/office/powerpoint/2010/main" val="19929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4048-A486-F80A-41D1-B4E5AFF17D6B}"/>
              </a:ext>
            </a:extLst>
          </p:cNvPr>
          <p:cNvSpPr>
            <a:spLocks noGrp="1"/>
          </p:cNvSpPr>
          <p:nvPr>
            <p:ph type="title"/>
          </p:nvPr>
        </p:nvSpPr>
        <p:spPr>
          <a:xfrm>
            <a:off x="635000" y="-502749"/>
            <a:ext cx="10922000" cy="502749"/>
          </a:xfrm>
        </p:spPr>
        <p:txBody>
          <a:bodyPr vert="horz" lIns="91440" tIns="45720" rIns="91440" bIns="45720" rtlCol="0" anchor="b">
            <a:normAutofit/>
          </a:bodyPr>
          <a:lstStyle/>
          <a:p>
            <a:r>
              <a:rPr lang="en-AU" dirty="0"/>
              <a:t>AEDC table data</a:t>
            </a:r>
          </a:p>
        </p:txBody>
      </p:sp>
      <p:pic>
        <p:nvPicPr>
          <p:cNvPr id="4" name="Picture 3" descr="Table of AEDC Language and Cognitive Skillmap showing literacy and numeracy skills, progression units, and curriculum links.">
            <a:extLst>
              <a:ext uri="{FF2B5EF4-FFF2-40B4-BE49-F238E27FC236}">
                <a16:creationId xmlns:a16="http://schemas.microsoft.com/office/drawing/2014/main" id="{D53B7DAB-8FE6-74BC-4E5F-028DA641DDE1}"/>
              </a:ext>
            </a:extLst>
          </p:cNvPr>
          <p:cNvPicPr>
            <a:picLocks noChangeAspect="1"/>
          </p:cNvPicPr>
          <p:nvPr/>
        </p:nvPicPr>
        <p:blipFill>
          <a:blip r:embed="rId3"/>
          <a:stretch>
            <a:fillRect/>
          </a:stretch>
        </p:blipFill>
        <p:spPr>
          <a:xfrm>
            <a:off x="246119" y="396956"/>
            <a:ext cx="4458228" cy="6345252"/>
          </a:xfrm>
          <a:prstGeom prst="rect">
            <a:avLst/>
          </a:prstGeom>
          <a:ln>
            <a:noFill/>
          </a:ln>
          <a:effectLst>
            <a:outerShdw blurRad="292100" dist="139700" dir="2700000" algn="tl" rotWithShape="0">
              <a:srgbClr val="333333">
                <a:alpha val="65000"/>
              </a:srgbClr>
            </a:outerShdw>
          </a:effectLst>
        </p:spPr>
      </p:pic>
      <p:pic>
        <p:nvPicPr>
          <p:cNvPr id="5" name="Picture 4" descr="Chart comparing &quot;How students learn&quot; with &quot;Teaching that aligns with how students learn.&quot;&#10;&#10;Transcribed Text:&#10;&#10;How students learn&#10;&#10;Attention and focus Students are actively engaged when learning&#10;&#10;Sensing, thinking and memory&#10;Readiness for learning&#10;Self-regulation&#10;Safety and belonging&#10;Knowledge and memory Learning is a change in long-term memory&#10;&#10;Novice learners&#10;The developing brain&#10;Working and long-term memory&#10;Consolidation&#10;Retention and recall Students process limited amounts of new information&#10;&#10;Cognitive load&#10;Recall and retention&#10;Additional learning needs&#10;Mastery and application Students develop and demonstrate mastery of their learning&#10;&#10;Application of knowledge&#10;Mental models&#10;Problem solving, critical and creative thinking&#10;Generative learning&#10;Teaching that aligns with how students learn&#10;&#10;Enabling Foster the conditions of a learning-focused environment&#10;&#10;Rules and routines&#10;Respectful interactions&#10;Self-regulated learning&#10;Cultural safety&#10;Family engagement&#10;Planning Develop a teaching and learning plan for the knowledge students will acquire&#10;&#10;Define knowledge&#10;Chunk content&#10;Sequence instruction&#10;Plan to assess&#10;Instruction Manage the cognitive load of learning tasks&#10;&#10;Explain learning objectives&#10;Teach explicitly&#10;Scaffold practice&#10;Monitor progress&#10;Support tiered interventions&#10;Gradual release Maximise retention, consolidation and application of learning&#10;&#10;Revisit and review&#10;Vary practice&#10;Organise knowledge&#10;Extend and challenge">
            <a:extLst>
              <a:ext uri="{FF2B5EF4-FFF2-40B4-BE49-F238E27FC236}">
                <a16:creationId xmlns:a16="http://schemas.microsoft.com/office/drawing/2014/main" id="{DCA05DCD-76B9-366C-2237-5F9D19E76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5337" y="548508"/>
            <a:ext cx="5073239" cy="57609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37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6AD2-9266-53C3-CF43-9F4B26E69FD0}"/>
              </a:ext>
            </a:extLst>
          </p:cNvPr>
          <p:cNvSpPr>
            <a:spLocks noGrp="1"/>
          </p:cNvSpPr>
          <p:nvPr>
            <p:ph type="ctrTitle"/>
          </p:nvPr>
        </p:nvSpPr>
        <p:spPr>
          <a:xfrm>
            <a:off x="704203" y="493699"/>
            <a:ext cx="10801350" cy="491725"/>
          </a:xfrm>
        </p:spPr>
        <p:txBody>
          <a:bodyPr vert="horz" lIns="91440" tIns="45720" rIns="91440" bIns="45720" rtlCol="0" anchor="t" anchorCtr="0">
            <a:noAutofit/>
          </a:bodyPr>
          <a:lstStyle/>
          <a:p>
            <a:r>
              <a:rPr lang="en-US" sz="3200" dirty="0"/>
              <a:t>In summary (1)</a:t>
            </a:r>
            <a:endParaRPr lang="en-AU" sz="3200" dirty="0"/>
          </a:p>
        </p:txBody>
      </p:sp>
      <p:sp>
        <p:nvSpPr>
          <p:cNvPr id="3" name="Slide Number Placeholder 2">
            <a:extLst>
              <a:ext uri="{FF2B5EF4-FFF2-40B4-BE49-F238E27FC236}">
                <a16:creationId xmlns:a16="http://schemas.microsoft.com/office/drawing/2014/main" id="{362423DF-C005-50A1-E255-51DC9A9DA2EA}"/>
              </a:ext>
            </a:extLst>
          </p:cNvPr>
          <p:cNvSpPr>
            <a:spLocks noGrp="1"/>
          </p:cNvSpPr>
          <p:nvPr>
            <p:ph type="sldNum" sz="quarter" idx="12"/>
          </p:nvPr>
        </p:nvSpPr>
        <p:spPr>
          <a:xfrm>
            <a:off x="10843457" y="6356890"/>
            <a:ext cx="653218" cy="365125"/>
          </a:xfrm>
        </p:spPr>
        <p:txBody>
          <a:bodyPr vert="horz" lIns="91440" tIns="45720" rIns="91440" bIns="45720" rtlCol="0" anchor="ctr">
            <a:normAutofit/>
          </a:bodyPr>
          <a:lstStyle/>
          <a:p>
            <a:pPr>
              <a:spcAft>
                <a:spcPts val="600"/>
              </a:spcAft>
            </a:pPr>
            <a:fld id="{F9BB7E0A-AED7-4676-8517-6F04A504E850}" type="slidenum">
              <a:rPr lang="en-US" smtClean="0"/>
              <a:pPr>
                <a:spcAft>
                  <a:spcPts val="600"/>
                </a:spcAft>
              </a:pPr>
              <a:t>26</a:t>
            </a:fld>
            <a:endParaRPr lang="en-US"/>
          </a:p>
        </p:txBody>
      </p:sp>
      <p:sp>
        <p:nvSpPr>
          <p:cNvPr id="7" name="TextBox 6">
            <a:extLst>
              <a:ext uri="{FF2B5EF4-FFF2-40B4-BE49-F238E27FC236}">
                <a16:creationId xmlns:a16="http://schemas.microsoft.com/office/drawing/2014/main" id="{A7FFC69B-B29D-90CC-5CCE-A12E503CFC94}"/>
              </a:ext>
            </a:extLst>
          </p:cNvPr>
          <p:cNvSpPr txBox="1"/>
          <p:nvPr/>
        </p:nvSpPr>
        <p:spPr>
          <a:xfrm>
            <a:off x="276726" y="1588168"/>
            <a:ext cx="11357811" cy="4138864"/>
          </a:xfrm>
          <a:prstGeom prst="rect">
            <a:avLst/>
          </a:prstGeom>
        </p:spPr>
        <p:txBody>
          <a:bodyPr vert="horz" lIns="91440" tIns="45720" rIns="91440" bIns="45720" rtlCol="0">
            <a:normAutofit/>
          </a:bodyPr>
          <a:lstStyle/>
          <a:p>
            <a:pPr marL="285750" indent="-285750">
              <a:lnSpc>
                <a:spcPct val="120000"/>
              </a:lnSpc>
              <a:spcBef>
                <a:spcPts val="1000"/>
              </a:spcBef>
              <a:buFont typeface="Wingdings" panose="05000000000000000000" pitchFamily="2" charset="2"/>
              <a:buChar char="Ø"/>
            </a:pPr>
            <a:r>
              <a:rPr lang="en-GB" sz="1600" b="0" i="0" u="none" strike="noStrike" baseline="0" dirty="0"/>
              <a:t>All 5 domains assessed by the AEDC are related to Years 3 and 5 NAPLAN performance.</a:t>
            </a:r>
          </a:p>
          <a:p>
            <a:pPr marL="285750" indent="-285750">
              <a:lnSpc>
                <a:spcPct val="120000"/>
              </a:lnSpc>
              <a:spcBef>
                <a:spcPts val="1000"/>
              </a:spcBef>
              <a:buFont typeface="Wingdings" panose="05000000000000000000" pitchFamily="2" charset="2"/>
              <a:buChar char="Ø"/>
            </a:pPr>
            <a:r>
              <a:rPr lang="en-GB" sz="1600" dirty="0"/>
              <a:t>The Language and Cognitive Skills domain of the AEDC has the strongest positive association with children’s academic performance in Year 3, with additional and sustained impact into Year 5. </a:t>
            </a:r>
            <a:r>
              <a:rPr lang="en-GB" sz="1600" b="0" i="0" u="none" strike="noStrike" baseline="0" dirty="0"/>
              <a:t> </a:t>
            </a:r>
          </a:p>
          <a:p>
            <a:pPr marL="285750" indent="-285750">
              <a:lnSpc>
                <a:spcPct val="120000"/>
              </a:lnSpc>
              <a:spcBef>
                <a:spcPts val="1000"/>
              </a:spcBef>
              <a:buFont typeface="Wingdings" panose="05000000000000000000" pitchFamily="2" charset="2"/>
              <a:buChar char="Ø"/>
            </a:pPr>
            <a:r>
              <a:rPr lang="en-GB" sz="1600" dirty="0"/>
              <a:t>A set of 8 skills from the Language and Cognitive Skills domain was shown to have a strong correlation with NAPLAN performance in Year 3 across Numeracy, Reading and Writing</a:t>
            </a:r>
          </a:p>
          <a:p>
            <a:pPr marL="285750" indent="-285750">
              <a:lnSpc>
                <a:spcPct val="120000"/>
              </a:lnSpc>
              <a:spcBef>
                <a:spcPts val="1000"/>
              </a:spcBef>
              <a:buFont typeface="Wingdings" panose="05000000000000000000" pitchFamily="2" charset="2"/>
              <a:buChar char="Ø"/>
            </a:pPr>
            <a:r>
              <a:rPr lang="en-GB" sz="1600" dirty="0"/>
              <a:t>The early skills that predict later high performance are not all advanced skills. </a:t>
            </a:r>
          </a:p>
          <a:p>
            <a:pPr marL="285750" indent="-285750">
              <a:lnSpc>
                <a:spcPct val="120000"/>
              </a:lnSpc>
              <a:spcBef>
                <a:spcPts val="1000"/>
              </a:spcBef>
              <a:buFont typeface="Wingdings" panose="05000000000000000000" pitchFamily="2" charset="2"/>
              <a:buChar char="Ø"/>
            </a:pPr>
            <a:r>
              <a:rPr lang="en-GB" sz="1600" dirty="0"/>
              <a:t>The progression of early literacy, numeracy and cognitive skills, as derived from the analysis of AEDC Language and Cognitive Skills domain items, aligns with the Australian Curriculum and the National Literacy and Numeracy Learning Progressions (NLNLP). </a:t>
            </a:r>
          </a:p>
          <a:p>
            <a:pPr marL="285750" indent="-285750">
              <a:lnSpc>
                <a:spcPct val="120000"/>
              </a:lnSpc>
              <a:spcBef>
                <a:spcPts val="1000"/>
              </a:spcBef>
              <a:buFont typeface="Wingdings" panose="05000000000000000000" pitchFamily="2" charset="2"/>
              <a:buChar char="Ø"/>
            </a:pPr>
            <a:r>
              <a:rPr lang="en-GB" sz="1600" dirty="0"/>
              <a:t>The skill indicators in the AEDC Language and Cognitive Skills domain do not distinguish between developmental levels as well as the indicators belonging to the other domains. </a:t>
            </a:r>
            <a:endParaRPr lang="en-GB" sz="1600" b="0" i="0" u="none" strike="noStrike" baseline="0" dirty="0"/>
          </a:p>
          <a:p>
            <a:pPr marL="285750" indent="-285750">
              <a:lnSpc>
                <a:spcPct val="120000"/>
              </a:lnSpc>
              <a:spcBef>
                <a:spcPts val="1000"/>
              </a:spcBef>
              <a:buFont typeface="Arial" panose="020B0604020202020204" pitchFamily="34" charset="0"/>
              <a:buChar char="•"/>
            </a:pPr>
            <a:endParaRPr lang="en-GB" sz="1400" dirty="0"/>
          </a:p>
        </p:txBody>
      </p:sp>
    </p:spTree>
    <p:extLst>
      <p:ext uri="{BB962C8B-B14F-4D97-AF65-F5344CB8AC3E}">
        <p14:creationId xmlns:p14="http://schemas.microsoft.com/office/powerpoint/2010/main" val="2997204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14055-A182-1B21-8AA8-D14FD5F8FC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30AF0-E283-A827-C73E-043B3FD24BFA}"/>
              </a:ext>
            </a:extLst>
          </p:cNvPr>
          <p:cNvSpPr>
            <a:spLocks noGrp="1"/>
          </p:cNvSpPr>
          <p:nvPr>
            <p:ph type="ctrTitle"/>
          </p:nvPr>
        </p:nvSpPr>
        <p:spPr>
          <a:xfrm>
            <a:off x="838199" y="1966911"/>
            <a:ext cx="10038347" cy="1655763"/>
          </a:xfrm>
        </p:spPr>
        <p:txBody>
          <a:bodyPr anchor="b">
            <a:normAutofit/>
          </a:bodyPr>
          <a:lstStyle/>
          <a:p>
            <a:r>
              <a:rPr lang="en-US" sz="5400" dirty="0"/>
              <a:t>Opportunities</a:t>
            </a:r>
            <a:endParaRPr lang="en-AU" sz="5400" dirty="0"/>
          </a:p>
        </p:txBody>
      </p:sp>
    </p:spTree>
    <p:extLst>
      <p:ext uri="{BB962C8B-B14F-4D97-AF65-F5344CB8AC3E}">
        <p14:creationId xmlns:p14="http://schemas.microsoft.com/office/powerpoint/2010/main" val="133055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F3C76A-8450-B6E0-C479-6D26EE56F085}"/>
              </a:ext>
            </a:extLst>
          </p:cNvPr>
          <p:cNvSpPr>
            <a:spLocks noGrp="1"/>
          </p:cNvSpPr>
          <p:nvPr>
            <p:ph type="title"/>
          </p:nvPr>
        </p:nvSpPr>
        <p:spPr/>
        <p:txBody>
          <a:bodyPr/>
          <a:lstStyle/>
          <a:p>
            <a:r>
              <a:rPr lang="en-US" dirty="0"/>
              <a:t>For consideration</a:t>
            </a:r>
            <a:endParaRPr lang="en-AU" dirty="0"/>
          </a:p>
        </p:txBody>
      </p:sp>
      <p:sp>
        <p:nvSpPr>
          <p:cNvPr id="6" name="Text Placeholder 5">
            <a:extLst>
              <a:ext uri="{FF2B5EF4-FFF2-40B4-BE49-F238E27FC236}">
                <a16:creationId xmlns:a16="http://schemas.microsoft.com/office/drawing/2014/main" id="{52729EFD-C159-FFF4-6AAA-446438A98D66}"/>
              </a:ext>
            </a:extLst>
          </p:cNvPr>
          <p:cNvSpPr>
            <a:spLocks noGrp="1"/>
          </p:cNvSpPr>
          <p:nvPr>
            <p:ph type="body" sz="quarter" idx="27"/>
          </p:nvPr>
        </p:nvSpPr>
        <p:spPr>
          <a:xfrm>
            <a:off x="609600" y="2298032"/>
            <a:ext cx="5163670" cy="3976316"/>
          </a:xfrm>
        </p:spPr>
        <p:txBody>
          <a:bodyPr/>
          <a:lstStyle/>
          <a:p>
            <a:r>
              <a:rPr lang="en-US" sz="1800" dirty="0"/>
              <a:t>Given the significance of Language and Cognitive and Communication skills to influence a child’s schooling achievement, there is </a:t>
            </a:r>
            <a:r>
              <a:rPr lang="en-US" sz="1800" b="1" dirty="0"/>
              <a:t>potential for a greater focus on targeting these skills in the early years of schooling</a:t>
            </a:r>
            <a:r>
              <a:rPr lang="en-US" sz="1800" dirty="0"/>
              <a:t>.</a:t>
            </a:r>
          </a:p>
          <a:p>
            <a:endParaRPr lang="en-AU" dirty="0"/>
          </a:p>
        </p:txBody>
      </p:sp>
      <p:sp>
        <p:nvSpPr>
          <p:cNvPr id="11" name="Text Placeholder 4">
            <a:extLst>
              <a:ext uri="{FF2B5EF4-FFF2-40B4-BE49-F238E27FC236}">
                <a16:creationId xmlns:a16="http://schemas.microsoft.com/office/drawing/2014/main" id="{DAE0C2B9-3113-6B54-E8D8-9DC7BBF27043}"/>
              </a:ext>
            </a:extLst>
          </p:cNvPr>
          <p:cNvSpPr>
            <a:spLocks noGrp="1"/>
          </p:cNvSpPr>
          <p:nvPr>
            <p:ph type="body" sz="quarter" idx="28"/>
          </p:nvPr>
        </p:nvSpPr>
        <p:spPr>
          <a:xfrm>
            <a:off x="6418729" y="2298032"/>
            <a:ext cx="5163670" cy="3976316"/>
          </a:xfrm>
        </p:spPr>
        <p:txBody>
          <a:bodyPr/>
          <a:lstStyle/>
          <a:p>
            <a:r>
              <a:rPr lang="en-US" sz="1800" dirty="0"/>
              <a:t>Developing children’s  skills  in Social Competence, Emotional Maturity and Physical Wellbeing is also important. </a:t>
            </a:r>
            <a:r>
              <a:rPr lang="en-US" sz="1800" b="1" dirty="0"/>
              <a:t>These skills indirectly contribute to children developing and mastering language and cognition and communication skills</a:t>
            </a:r>
            <a:r>
              <a:rPr lang="en-US" sz="1800" dirty="0"/>
              <a:t>, that directly impact later </a:t>
            </a:r>
            <a:r>
              <a:rPr lang="en-US" sz="1800" b="1" dirty="0"/>
              <a:t>literacy and numeracy achievement.</a:t>
            </a:r>
          </a:p>
          <a:p>
            <a:endParaRPr lang="en-US" dirty="0"/>
          </a:p>
        </p:txBody>
      </p:sp>
    </p:spTree>
    <p:extLst>
      <p:ext uri="{BB962C8B-B14F-4D97-AF65-F5344CB8AC3E}">
        <p14:creationId xmlns:p14="http://schemas.microsoft.com/office/powerpoint/2010/main" val="510063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AB15-FC7D-E083-AB31-A2C3799FAF7E}"/>
              </a:ext>
            </a:extLst>
          </p:cNvPr>
          <p:cNvSpPr>
            <a:spLocks noGrp="1"/>
          </p:cNvSpPr>
          <p:nvPr>
            <p:ph type="ctrTitle"/>
          </p:nvPr>
        </p:nvSpPr>
        <p:spPr>
          <a:xfrm>
            <a:off x="704203" y="493699"/>
            <a:ext cx="10801350" cy="491725"/>
          </a:xfrm>
        </p:spPr>
        <p:txBody>
          <a:bodyPr anchor="t">
            <a:normAutofit/>
          </a:bodyPr>
          <a:lstStyle/>
          <a:p>
            <a:r>
              <a:rPr lang="en-US" dirty="0"/>
              <a:t>Formative assessment should be used for:</a:t>
            </a:r>
            <a:endParaRPr lang="en-AU" dirty="0"/>
          </a:p>
        </p:txBody>
      </p:sp>
      <p:sp>
        <p:nvSpPr>
          <p:cNvPr id="9" name="Text Placeholder 3">
            <a:extLst>
              <a:ext uri="{FF2B5EF4-FFF2-40B4-BE49-F238E27FC236}">
                <a16:creationId xmlns:a16="http://schemas.microsoft.com/office/drawing/2014/main" id="{E8692A36-BFB8-D19E-819E-239D67A33554}"/>
              </a:ext>
            </a:extLst>
          </p:cNvPr>
          <p:cNvSpPr>
            <a:spLocks noGrp="1"/>
          </p:cNvSpPr>
          <p:nvPr>
            <p:ph type="body" sz="quarter" idx="19"/>
          </p:nvPr>
        </p:nvSpPr>
        <p:spPr>
          <a:xfrm>
            <a:off x="695325" y="1520982"/>
            <a:ext cx="10810228" cy="1023042"/>
          </a:xfrm>
        </p:spPr>
        <p:txBody>
          <a:bodyPr>
            <a:normAutofit/>
          </a:bodyPr>
          <a:lstStyle/>
          <a:p>
            <a:r>
              <a:rPr lang="en-US" dirty="0"/>
              <a:t>Early assessment of children entering school should be further supported with targeted ongoing formative assessment</a:t>
            </a:r>
          </a:p>
        </p:txBody>
      </p:sp>
      <p:sp>
        <p:nvSpPr>
          <p:cNvPr id="15" name="Text Placeholder 6">
            <a:extLst>
              <a:ext uri="{FF2B5EF4-FFF2-40B4-BE49-F238E27FC236}">
                <a16:creationId xmlns:a16="http://schemas.microsoft.com/office/drawing/2014/main" id="{301C1A5E-236D-6574-8906-009130E5FBFF}"/>
              </a:ext>
            </a:extLst>
          </p:cNvPr>
          <p:cNvSpPr>
            <a:spLocks noGrp="1"/>
          </p:cNvSpPr>
          <p:nvPr>
            <p:ph type="body" sz="quarter" idx="20"/>
          </p:nvPr>
        </p:nvSpPr>
        <p:spPr>
          <a:xfrm>
            <a:off x="695325" y="2706987"/>
            <a:ext cx="10810228" cy="2160244"/>
          </a:xfrm>
        </p:spPr>
        <p:txBody>
          <a:bodyPr anchor="ctr">
            <a:normAutofit/>
          </a:bodyPr>
          <a:lstStyle/>
          <a:p>
            <a:r>
              <a:rPr lang="en-US" dirty="0"/>
              <a:t>Combined with other evidence-based practices such as explicit instruction and mastery learning</a:t>
            </a:r>
          </a:p>
        </p:txBody>
      </p:sp>
      <p:sp>
        <p:nvSpPr>
          <p:cNvPr id="13" name="Text Placeholder 5">
            <a:extLst>
              <a:ext uri="{FF2B5EF4-FFF2-40B4-BE49-F238E27FC236}">
                <a16:creationId xmlns:a16="http://schemas.microsoft.com/office/drawing/2014/main" id="{1D7EB3F1-B120-6895-0BEB-1ADC1FFE3584}"/>
              </a:ext>
            </a:extLst>
          </p:cNvPr>
          <p:cNvSpPr>
            <a:spLocks noGrp="1"/>
          </p:cNvSpPr>
          <p:nvPr>
            <p:ph type="body" sz="quarter" idx="34"/>
          </p:nvPr>
        </p:nvSpPr>
        <p:spPr>
          <a:xfrm>
            <a:off x="0" y="5165003"/>
            <a:ext cx="12192000" cy="894114"/>
          </a:xfrm>
        </p:spPr>
        <p:txBody>
          <a:bodyPr anchor="ctr">
            <a:normAutofit/>
          </a:bodyPr>
          <a:lstStyle/>
          <a:p>
            <a:r>
              <a:rPr lang="en-US" sz="1800" i="0" dirty="0"/>
              <a:t>Identification of prior learning and progress, and to monitor any gaps in learning that need to be addressed.</a:t>
            </a:r>
          </a:p>
        </p:txBody>
      </p:sp>
      <p:sp>
        <p:nvSpPr>
          <p:cNvPr id="4" name="Slide Number Placeholder 3">
            <a:extLst>
              <a:ext uri="{FF2B5EF4-FFF2-40B4-BE49-F238E27FC236}">
                <a16:creationId xmlns:a16="http://schemas.microsoft.com/office/drawing/2014/main" id="{ADB14196-EAC5-70F5-A20F-F49A26BAB469}"/>
              </a:ext>
              <a:ext uri="{C183D7F6-B498-43B3-948B-1728B52AA6E4}">
                <adec:decorative xmlns:adec="http://schemas.microsoft.com/office/drawing/2017/decorative" val="1"/>
              </a:ext>
            </a:extLst>
          </p:cNvPr>
          <p:cNvSpPr>
            <a:spLocks noGrp="1"/>
          </p:cNvSpPr>
          <p:nvPr>
            <p:ph type="sldNum" sz="quarter" idx="12"/>
          </p:nvPr>
        </p:nvSpPr>
        <p:spPr>
          <a:xfrm>
            <a:off x="10843457" y="6356890"/>
            <a:ext cx="653218" cy="365125"/>
          </a:xfrm>
        </p:spPr>
        <p:txBody>
          <a:bodyPr anchor="ctr">
            <a:normAutofit/>
          </a:bodyPr>
          <a:lstStyle/>
          <a:p>
            <a:pPr>
              <a:spcAft>
                <a:spcPts val="600"/>
              </a:spcAft>
            </a:pPr>
            <a:fld id="{F9BB7E0A-AED7-4676-8517-6F04A504E850}" type="slidenum">
              <a:rPr lang="en-US" smtClean="0"/>
              <a:pPr>
                <a:spcAft>
                  <a:spcPts val="600"/>
                </a:spcAft>
              </a:pPr>
              <a:t>29</a:t>
            </a:fld>
            <a:endParaRPr lang="en-US"/>
          </a:p>
        </p:txBody>
      </p:sp>
    </p:spTree>
    <p:extLst>
      <p:ext uri="{BB962C8B-B14F-4D97-AF65-F5344CB8AC3E}">
        <p14:creationId xmlns:p14="http://schemas.microsoft.com/office/powerpoint/2010/main" val="32427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B8417E-ECEC-821B-21C1-61133C10CF34}"/>
              </a:ext>
            </a:extLst>
          </p:cNvPr>
          <p:cNvSpPr>
            <a:spLocks noGrp="1"/>
          </p:cNvSpPr>
          <p:nvPr>
            <p:ph type="title"/>
          </p:nvPr>
        </p:nvSpPr>
        <p:spPr>
          <a:xfrm>
            <a:off x="622096" y="463278"/>
            <a:ext cx="10771169" cy="535531"/>
          </a:xfrm>
        </p:spPr>
        <p:txBody>
          <a:bodyPr/>
          <a:lstStyle/>
          <a:p>
            <a:r>
              <a:rPr lang="en-US" dirty="0"/>
              <a:t>Overview</a:t>
            </a:r>
            <a:endParaRPr lang="en-AU" dirty="0"/>
          </a:p>
        </p:txBody>
      </p:sp>
      <p:sp>
        <p:nvSpPr>
          <p:cNvPr id="5" name="Text Placeholder 4">
            <a:extLst>
              <a:ext uri="{FF2B5EF4-FFF2-40B4-BE49-F238E27FC236}">
                <a16:creationId xmlns:a16="http://schemas.microsoft.com/office/drawing/2014/main" id="{D41F3C74-8130-8287-FEEC-52E2B7EFD9F7}"/>
              </a:ext>
            </a:extLst>
          </p:cNvPr>
          <p:cNvSpPr>
            <a:spLocks noGrp="1"/>
          </p:cNvSpPr>
          <p:nvPr>
            <p:ph type="body" idx="1"/>
          </p:nvPr>
        </p:nvSpPr>
        <p:spPr>
          <a:xfrm>
            <a:off x="395716" y="1335528"/>
            <a:ext cx="5880310" cy="5522472"/>
          </a:xfrm>
        </p:spPr>
        <p:txBody>
          <a:bodyPr/>
          <a:lstStyle/>
          <a:p>
            <a:pPr>
              <a:lnSpc>
                <a:spcPct val="100000"/>
              </a:lnSpc>
              <a:spcAft>
                <a:spcPts val="3000"/>
              </a:spcAft>
            </a:pPr>
            <a:r>
              <a:rPr lang="en-AU" dirty="0"/>
              <a:t>Aims of the study and Research questions</a:t>
            </a:r>
          </a:p>
          <a:p>
            <a:pPr>
              <a:lnSpc>
                <a:spcPct val="100000"/>
              </a:lnSpc>
              <a:spcAft>
                <a:spcPts val="3000"/>
              </a:spcAft>
            </a:pPr>
            <a:r>
              <a:rPr lang="en-AU" dirty="0"/>
              <a:t>Background</a:t>
            </a:r>
          </a:p>
          <a:p>
            <a:pPr>
              <a:lnSpc>
                <a:spcPct val="100000"/>
              </a:lnSpc>
              <a:spcAft>
                <a:spcPts val="3000"/>
              </a:spcAft>
            </a:pPr>
            <a:r>
              <a:rPr lang="en-US" dirty="0"/>
              <a:t>Project design, data sources and methodology</a:t>
            </a:r>
          </a:p>
          <a:p>
            <a:pPr>
              <a:lnSpc>
                <a:spcPct val="100000"/>
              </a:lnSpc>
              <a:spcAft>
                <a:spcPts val="600"/>
              </a:spcAft>
            </a:pPr>
            <a:r>
              <a:rPr lang="en-US" dirty="0"/>
              <a:t>Findings</a:t>
            </a:r>
          </a:p>
          <a:p>
            <a:pPr>
              <a:lnSpc>
                <a:spcPct val="100000"/>
              </a:lnSpc>
              <a:spcAft>
                <a:spcPts val="600"/>
              </a:spcAft>
            </a:pPr>
            <a:r>
              <a:rPr lang="en-US" dirty="0"/>
              <a:t> </a:t>
            </a:r>
          </a:p>
          <a:p>
            <a:pPr>
              <a:lnSpc>
                <a:spcPct val="100000"/>
              </a:lnSpc>
              <a:spcAft>
                <a:spcPts val="600"/>
              </a:spcAft>
            </a:pPr>
            <a:r>
              <a:rPr lang="en-AU" dirty="0"/>
              <a:t>Opportunities</a:t>
            </a:r>
          </a:p>
        </p:txBody>
      </p:sp>
      <p:cxnSp>
        <p:nvCxnSpPr>
          <p:cNvPr id="8" name="Straight Connector 7">
            <a:extLst>
              <a:ext uri="{FF2B5EF4-FFF2-40B4-BE49-F238E27FC236}">
                <a16:creationId xmlns:a16="http://schemas.microsoft.com/office/drawing/2014/main" id="{B9FB5DFC-16CE-7023-79C9-4D6178E4D9BF}"/>
              </a:ext>
              <a:ext uri="{C183D7F6-B498-43B3-948B-1728B52AA6E4}">
                <adec:decorative xmlns:adec="http://schemas.microsoft.com/office/drawing/2017/decorative" val="1"/>
              </a:ext>
            </a:extLst>
          </p:cNvPr>
          <p:cNvCxnSpPr/>
          <p:nvPr/>
        </p:nvCxnSpPr>
        <p:spPr>
          <a:xfrm>
            <a:off x="463064" y="1822224"/>
            <a:ext cx="5544616"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B62405C-6156-486F-2D66-F60D291BBB5D}"/>
              </a:ext>
              <a:ext uri="{C183D7F6-B498-43B3-948B-1728B52AA6E4}">
                <adec:decorative xmlns:adec="http://schemas.microsoft.com/office/drawing/2017/decorative" val="1"/>
              </a:ext>
            </a:extLst>
          </p:cNvPr>
          <p:cNvCxnSpPr/>
          <p:nvPr/>
        </p:nvCxnSpPr>
        <p:spPr>
          <a:xfrm>
            <a:off x="463064" y="3156033"/>
            <a:ext cx="5544616"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6443860-55B7-2BDB-4F5F-3320EA6CE48F}"/>
              </a:ext>
              <a:ext uri="{C183D7F6-B498-43B3-948B-1728B52AA6E4}">
                <adec:decorative xmlns:adec="http://schemas.microsoft.com/office/drawing/2017/decorative" val="1"/>
              </a:ext>
            </a:extLst>
          </p:cNvPr>
          <p:cNvCxnSpPr/>
          <p:nvPr/>
        </p:nvCxnSpPr>
        <p:spPr>
          <a:xfrm>
            <a:off x="463064" y="2480189"/>
            <a:ext cx="5544616"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93088AF-F061-4944-76A4-EFC4A4EA4B78}"/>
              </a:ext>
              <a:ext uri="{C183D7F6-B498-43B3-948B-1728B52AA6E4}">
                <adec:decorative xmlns:adec="http://schemas.microsoft.com/office/drawing/2017/decorative" val="1"/>
              </a:ext>
            </a:extLst>
          </p:cNvPr>
          <p:cNvCxnSpPr/>
          <p:nvPr/>
        </p:nvCxnSpPr>
        <p:spPr>
          <a:xfrm>
            <a:off x="463064" y="4486397"/>
            <a:ext cx="5544616"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09E7158F-A623-2F02-E387-1B1E6CD6AB19}"/>
              </a:ext>
              <a:ext uri="{C183D7F6-B498-43B3-948B-1728B52AA6E4}">
                <adec:decorative xmlns:adec="http://schemas.microsoft.com/office/drawing/2017/decorative" val="1"/>
              </a:ext>
            </a:extLst>
          </p:cNvPr>
          <p:cNvCxnSpPr/>
          <p:nvPr/>
        </p:nvCxnSpPr>
        <p:spPr>
          <a:xfrm>
            <a:off x="463064" y="3831800"/>
            <a:ext cx="5544616" cy="0"/>
          </a:xfrm>
          <a:prstGeom prst="line">
            <a:avLst/>
          </a:prstGeom>
          <a:ln w="127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5308531"/>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79E9-BEA9-395C-B9F1-D64C761C3E51}"/>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808A02AC-722F-620B-C098-2CCD110F061A}"/>
              </a:ext>
            </a:extLst>
          </p:cNvPr>
          <p:cNvSpPr>
            <a:spLocks noGrp="1"/>
          </p:cNvSpPr>
          <p:nvPr>
            <p:ph type="title"/>
          </p:nvPr>
        </p:nvSpPr>
        <p:spPr>
          <a:xfrm>
            <a:off x="587245" y="135985"/>
            <a:ext cx="10792471" cy="587374"/>
          </a:xfrm>
        </p:spPr>
        <p:txBody>
          <a:bodyPr anchor="t">
            <a:normAutofit/>
          </a:bodyPr>
          <a:lstStyle/>
          <a:p>
            <a:r>
              <a:rPr lang="en-US" sz="2800" dirty="0"/>
              <a:t>In Summary (2)</a:t>
            </a:r>
          </a:p>
        </p:txBody>
      </p:sp>
      <p:grpSp>
        <p:nvGrpSpPr>
          <p:cNvPr id="15" name="Group 14">
            <a:extLst>
              <a:ext uri="{FF2B5EF4-FFF2-40B4-BE49-F238E27FC236}">
                <a16:creationId xmlns:a16="http://schemas.microsoft.com/office/drawing/2014/main" id="{73004D4E-6BC5-BFDD-8D1A-0DD30EC97E88}"/>
              </a:ext>
              <a:ext uri="{C183D7F6-B498-43B3-948B-1728B52AA6E4}">
                <adec:decorative xmlns:adec="http://schemas.microsoft.com/office/drawing/2017/decorative" val="1"/>
              </a:ext>
            </a:extLst>
          </p:cNvPr>
          <p:cNvGrpSpPr/>
          <p:nvPr/>
        </p:nvGrpSpPr>
        <p:grpSpPr>
          <a:xfrm>
            <a:off x="587245" y="1084521"/>
            <a:ext cx="11353117" cy="4688385"/>
            <a:chOff x="587245" y="1084521"/>
            <a:chExt cx="11353117" cy="4688385"/>
          </a:xfrm>
        </p:grpSpPr>
        <p:sp>
          <p:nvSpPr>
            <p:cNvPr id="3" name="Rectangle: Rounded Corners 2">
              <a:extLst>
                <a:ext uri="{FF2B5EF4-FFF2-40B4-BE49-F238E27FC236}">
                  <a16:creationId xmlns:a16="http://schemas.microsoft.com/office/drawing/2014/main" id="{AC6AE146-7197-6FDD-2FF0-74166CBF133F}"/>
                </a:ext>
              </a:extLst>
            </p:cNvPr>
            <p:cNvSpPr/>
            <p:nvPr/>
          </p:nvSpPr>
          <p:spPr>
            <a:xfrm>
              <a:off x="587245" y="1084521"/>
              <a:ext cx="11353117" cy="133937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5" name="Rectangle 4" descr="Statistics">
              <a:extLst>
                <a:ext uri="{FF2B5EF4-FFF2-40B4-BE49-F238E27FC236}">
                  <a16:creationId xmlns:a16="http://schemas.microsoft.com/office/drawing/2014/main" id="{142F59AB-69C3-462C-F7DF-793D4CB528B9}"/>
                </a:ext>
              </a:extLst>
            </p:cNvPr>
            <p:cNvSpPr/>
            <p:nvPr/>
          </p:nvSpPr>
          <p:spPr>
            <a:xfrm>
              <a:off x="992406" y="1386452"/>
              <a:ext cx="736656" cy="73665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7" name="Rectangle: Rounded Corners 6">
              <a:extLst>
                <a:ext uri="{FF2B5EF4-FFF2-40B4-BE49-F238E27FC236}">
                  <a16:creationId xmlns:a16="http://schemas.microsoft.com/office/drawing/2014/main" id="{5C92E8D5-7907-CD9D-6981-92D3D5A501BF}"/>
                </a:ext>
              </a:extLst>
            </p:cNvPr>
            <p:cNvSpPr/>
            <p:nvPr/>
          </p:nvSpPr>
          <p:spPr>
            <a:xfrm>
              <a:off x="587245" y="2759312"/>
              <a:ext cx="11353117" cy="133937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9" name="Rectangle 8" descr="Workflow with solid fill">
              <a:extLst>
                <a:ext uri="{FF2B5EF4-FFF2-40B4-BE49-F238E27FC236}">
                  <a16:creationId xmlns:a16="http://schemas.microsoft.com/office/drawing/2014/main" id="{2330E3B1-28DC-A780-7D48-F0996F3F8C29}"/>
                </a:ext>
              </a:extLst>
            </p:cNvPr>
            <p:cNvSpPr/>
            <p:nvPr/>
          </p:nvSpPr>
          <p:spPr>
            <a:xfrm>
              <a:off x="992406" y="3060671"/>
              <a:ext cx="736656" cy="736656"/>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1" name="Rectangle: Rounded Corners 10">
              <a:extLst>
                <a:ext uri="{FF2B5EF4-FFF2-40B4-BE49-F238E27FC236}">
                  <a16:creationId xmlns:a16="http://schemas.microsoft.com/office/drawing/2014/main" id="{1C0C8576-47BB-FBBB-6295-F1600FA61DFF}"/>
                </a:ext>
              </a:extLst>
            </p:cNvPr>
            <p:cNvSpPr/>
            <p:nvPr/>
          </p:nvSpPr>
          <p:spPr>
            <a:xfrm>
              <a:off x="587245" y="4433531"/>
              <a:ext cx="11353117" cy="1339375"/>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3" name="Rectangle 12" descr="Teacher with solid fill">
              <a:extLst>
                <a:ext uri="{FF2B5EF4-FFF2-40B4-BE49-F238E27FC236}">
                  <a16:creationId xmlns:a16="http://schemas.microsoft.com/office/drawing/2014/main" id="{28DF5A0C-2897-E18F-66D0-A3DEDEBEA423}"/>
                </a:ext>
              </a:extLst>
            </p:cNvPr>
            <p:cNvSpPr/>
            <p:nvPr/>
          </p:nvSpPr>
          <p:spPr>
            <a:xfrm>
              <a:off x="992406" y="4734890"/>
              <a:ext cx="736656" cy="736656"/>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grpSp>
      <p:sp>
        <p:nvSpPr>
          <p:cNvPr id="6" name="Freeform: Shape 5">
            <a:extLst>
              <a:ext uri="{FF2B5EF4-FFF2-40B4-BE49-F238E27FC236}">
                <a16:creationId xmlns:a16="http://schemas.microsoft.com/office/drawing/2014/main" id="{FA526091-AD3A-81A2-1C60-FD5152207EBF}"/>
              </a:ext>
            </a:extLst>
          </p:cNvPr>
          <p:cNvSpPr/>
          <p:nvPr/>
        </p:nvSpPr>
        <p:spPr>
          <a:xfrm>
            <a:off x="2134223" y="1085093"/>
            <a:ext cx="9806138" cy="1339375"/>
          </a:xfrm>
          <a:custGeom>
            <a:avLst/>
            <a:gdLst>
              <a:gd name="connsiteX0" fmla="*/ 0 w 9806138"/>
              <a:gd name="connsiteY0" fmla="*/ 0 h 1339375"/>
              <a:gd name="connsiteX1" fmla="*/ 9806138 w 9806138"/>
              <a:gd name="connsiteY1" fmla="*/ 0 h 1339375"/>
              <a:gd name="connsiteX2" fmla="*/ 9806138 w 9806138"/>
              <a:gd name="connsiteY2" fmla="*/ 1339375 h 1339375"/>
              <a:gd name="connsiteX3" fmla="*/ 0 w 9806138"/>
              <a:gd name="connsiteY3" fmla="*/ 1339375 h 1339375"/>
              <a:gd name="connsiteX4" fmla="*/ 0 w 9806138"/>
              <a:gd name="connsiteY4" fmla="*/ 0 h 133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138" h="1339375">
                <a:moveTo>
                  <a:pt x="0" y="0"/>
                </a:moveTo>
                <a:lnTo>
                  <a:pt x="9806138" y="0"/>
                </a:lnTo>
                <a:lnTo>
                  <a:pt x="9806138" y="1339375"/>
                </a:lnTo>
                <a:lnTo>
                  <a:pt x="0" y="13393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751" tIns="141751" rIns="141751" bIns="141751" numCol="1" spcCol="1270" anchor="ctr" anchorCtr="0">
            <a:noAutofit/>
          </a:bodyPr>
          <a:lstStyle/>
          <a:p>
            <a:pPr marL="0" lvl="0" indent="0" algn="l" defTabSz="889000">
              <a:lnSpc>
                <a:spcPct val="100000"/>
              </a:lnSpc>
              <a:spcBef>
                <a:spcPct val="0"/>
              </a:spcBef>
              <a:spcAft>
                <a:spcPct val="35000"/>
              </a:spcAft>
              <a:buNone/>
            </a:pPr>
            <a:r>
              <a:rPr lang="en-US" sz="2000" b="0" i="0" kern="1200" baseline="0" dirty="0"/>
              <a:t>Linked AEDC and NAPLAN data provide a powerful data asset</a:t>
            </a:r>
            <a:endParaRPr lang="en-US" sz="2000" kern="1200" dirty="0"/>
          </a:p>
        </p:txBody>
      </p:sp>
      <p:sp>
        <p:nvSpPr>
          <p:cNvPr id="10" name="Freeform: Shape 9">
            <a:extLst>
              <a:ext uri="{FF2B5EF4-FFF2-40B4-BE49-F238E27FC236}">
                <a16:creationId xmlns:a16="http://schemas.microsoft.com/office/drawing/2014/main" id="{F6436849-EF61-C5FA-103E-2ED465133ABF}"/>
              </a:ext>
            </a:extLst>
          </p:cNvPr>
          <p:cNvSpPr/>
          <p:nvPr/>
        </p:nvSpPr>
        <p:spPr>
          <a:xfrm>
            <a:off x="2134223" y="2759312"/>
            <a:ext cx="9806138" cy="1339375"/>
          </a:xfrm>
          <a:custGeom>
            <a:avLst/>
            <a:gdLst>
              <a:gd name="connsiteX0" fmla="*/ 0 w 9806138"/>
              <a:gd name="connsiteY0" fmla="*/ 0 h 1339375"/>
              <a:gd name="connsiteX1" fmla="*/ 9806138 w 9806138"/>
              <a:gd name="connsiteY1" fmla="*/ 0 h 1339375"/>
              <a:gd name="connsiteX2" fmla="*/ 9806138 w 9806138"/>
              <a:gd name="connsiteY2" fmla="*/ 1339375 h 1339375"/>
              <a:gd name="connsiteX3" fmla="*/ 0 w 9806138"/>
              <a:gd name="connsiteY3" fmla="*/ 1339375 h 1339375"/>
              <a:gd name="connsiteX4" fmla="*/ 0 w 9806138"/>
              <a:gd name="connsiteY4" fmla="*/ 0 h 133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138" h="1339375">
                <a:moveTo>
                  <a:pt x="0" y="0"/>
                </a:moveTo>
                <a:lnTo>
                  <a:pt x="9806138" y="0"/>
                </a:lnTo>
                <a:lnTo>
                  <a:pt x="9806138" y="1339375"/>
                </a:lnTo>
                <a:lnTo>
                  <a:pt x="0" y="13393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751" tIns="141751" rIns="141751" bIns="141751" numCol="1" spcCol="1270" anchor="ctr" anchorCtr="0">
            <a:noAutofit/>
          </a:bodyPr>
          <a:lstStyle/>
          <a:p>
            <a:pPr marL="0" lvl="0" indent="0" algn="l" defTabSz="977900">
              <a:lnSpc>
                <a:spcPct val="100000"/>
              </a:lnSpc>
              <a:spcBef>
                <a:spcPct val="0"/>
              </a:spcBef>
              <a:spcAft>
                <a:spcPct val="35000"/>
              </a:spcAft>
              <a:buNone/>
            </a:pPr>
            <a:r>
              <a:rPr lang="en-US" sz="2200" b="0" i="0" u="none" strike="noStrike" kern="1200" baseline="0" dirty="0">
                <a:latin typeface="+mn-lt"/>
                <a:ea typeface="+mn-ea"/>
                <a:cs typeface="+mn-cs"/>
              </a:rPr>
              <a:t>AEDC indicators follow the progression of observable skill development outlined in the Australian Curriculum and the NLNLP </a:t>
            </a:r>
            <a:endParaRPr lang="en-AU" sz="2200" kern="1200" dirty="0"/>
          </a:p>
        </p:txBody>
      </p:sp>
      <p:sp>
        <p:nvSpPr>
          <p:cNvPr id="14" name="Freeform: Shape 13">
            <a:extLst>
              <a:ext uri="{FF2B5EF4-FFF2-40B4-BE49-F238E27FC236}">
                <a16:creationId xmlns:a16="http://schemas.microsoft.com/office/drawing/2014/main" id="{195F3AD5-5F10-8B11-0EE1-318538B1C53E}"/>
              </a:ext>
            </a:extLst>
          </p:cNvPr>
          <p:cNvSpPr/>
          <p:nvPr/>
        </p:nvSpPr>
        <p:spPr>
          <a:xfrm>
            <a:off x="2134223" y="4433531"/>
            <a:ext cx="9806138" cy="1339375"/>
          </a:xfrm>
          <a:custGeom>
            <a:avLst/>
            <a:gdLst>
              <a:gd name="connsiteX0" fmla="*/ 0 w 9806138"/>
              <a:gd name="connsiteY0" fmla="*/ 0 h 1339375"/>
              <a:gd name="connsiteX1" fmla="*/ 9806138 w 9806138"/>
              <a:gd name="connsiteY1" fmla="*/ 0 h 1339375"/>
              <a:gd name="connsiteX2" fmla="*/ 9806138 w 9806138"/>
              <a:gd name="connsiteY2" fmla="*/ 1339375 h 1339375"/>
              <a:gd name="connsiteX3" fmla="*/ 0 w 9806138"/>
              <a:gd name="connsiteY3" fmla="*/ 1339375 h 1339375"/>
              <a:gd name="connsiteX4" fmla="*/ 0 w 9806138"/>
              <a:gd name="connsiteY4" fmla="*/ 0 h 133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6138" h="1339375">
                <a:moveTo>
                  <a:pt x="0" y="0"/>
                </a:moveTo>
                <a:lnTo>
                  <a:pt x="9806138" y="0"/>
                </a:lnTo>
                <a:lnTo>
                  <a:pt x="9806138" y="1339375"/>
                </a:lnTo>
                <a:lnTo>
                  <a:pt x="0" y="13393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1751" tIns="141751" rIns="141751" bIns="141751" numCol="1" spcCol="1270" anchor="ctr" anchorCtr="0">
            <a:noAutofit/>
          </a:bodyPr>
          <a:lstStyle/>
          <a:p>
            <a:pPr marL="0" lvl="0" indent="0" algn="l" defTabSz="977900">
              <a:lnSpc>
                <a:spcPct val="100000"/>
              </a:lnSpc>
              <a:spcBef>
                <a:spcPct val="0"/>
              </a:spcBef>
              <a:spcAft>
                <a:spcPct val="35000"/>
              </a:spcAft>
              <a:buNone/>
            </a:pPr>
            <a:r>
              <a:rPr lang="en-US" sz="2200" kern="1200" dirty="0"/>
              <a:t>Skills that children develop in their first year of schooling are associated with NAPLAN Reading and Writing scores in Year 3, with sustained and additional impact into Year 5.</a:t>
            </a:r>
            <a:endParaRPr lang="en-AU" sz="2200" kern="1200" dirty="0"/>
          </a:p>
        </p:txBody>
      </p:sp>
      <p:sp>
        <p:nvSpPr>
          <p:cNvPr id="4" name="Slide Number Placeholder 3">
            <a:extLst>
              <a:ext uri="{FF2B5EF4-FFF2-40B4-BE49-F238E27FC236}">
                <a16:creationId xmlns:a16="http://schemas.microsoft.com/office/drawing/2014/main" id="{160FD5DE-3038-7888-199B-36C95ABDFDA9}"/>
              </a:ext>
              <a:ext uri="{C183D7F6-B498-43B3-948B-1728B52AA6E4}">
                <adec:decorative xmlns:adec="http://schemas.microsoft.com/office/drawing/2017/decorative" val="1"/>
              </a:ext>
            </a:extLst>
          </p:cNvPr>
          <p:cNvSpPr>
            <a:spLocks noGrp="1"/>
          </p:cNvSpPr>
          <p:nvPr>
            <p:ph type="sldNum" sz="quarter" idx="12"/>
          </p:nvPr>
        </p:nvSpPr>
        <p:spPr>
          <a:xfrm>
            <a:off x="10843457" y="6356890"/>
            <a:ext cx="653218" cy="365125"/>
          </a:xfrm>
        </p:spPr>
        <p:txBody>
          <a:bodyPr anchor="ctr">
            <a:normAutofit/>
          </a:bodyPr>
          <a:lstStyle/>
          <a:p>
            <a:pPr>
              <a:spcAft>
                <a:spcPts val="600"/>
              </a:spcAft>
            </a:pPr>
            <a:fld id="{F9BB7E0A-AED7-4676-8517-6F04A504E850}" type="slidenum">
              <a:rPr lang="en-US" smtClean="0"/>
              <a:pPr>
                <a:spcAft>
                  <a:spcPts val="600"/>
                </a:spcAft>
              </a:pPr>
              <a:t>30</a:t>
            </a:fld>
            <a:endParaRPr lang="en-US"/>
          </a:p>
        </p:txBody>
      </p:sp>
    </p:spTree>
    <p:extLst>
      <p:ext uri="{BB962C8B-B14F-4D97-AF65-F5344CB8AC3E}">
        <p14:creationId xmlns:p14="http://schemas.microsoft.com/office/powerpoint/2010/main" val="3874415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ECBD-1538-C2E7-8585-7C810D201CDB}"/>
              </a:ext>
            </a:extLst>
          </p:cNvPr>
          <p:cNvSpPr>
            <a:spLocks noGrp="1"/>
          </p:cNvSpPr>
          <p:nvPr>
            <p:ph type="title"/>
          </p:nvPr>
        </p:nvSpPr>
        <p:spPr>
          <a:xfrm>
            <a:off x="609600" y="404433"/>
            <a:ext cx="10972800" cy="1015427"/>
          </a:xfrm>
        </p:spPr>
        <p:txBody>
          <a:bodyPr/>
          <a:lstStyle/>
          <a:p>
            <a:r>
              <a:rPr lang="en-AU" noProof="0" dirty="0"/>
              <a:t>Other AERO findings from the AEDC</a:t>
            </a:r>
          </a:p>
        </p:txBody>
      </p:sp>
      <p:sp>
        <p:nvSpPr>
          <p:cNvPr id="31" name="Text Placeholder 28">
            <a:extLst>
              <a:ext uri="{FF2B5EF4-FFF2-40B4-BE49-F238E27FC236}">
                <a16:creationId xmlns:a16="http://schemas.microsoft.com/office/drawing/2014/main" id="{91A2D554-60D7-34A8-034B-DEE0454D2441}"/>
              </a:ext>
            </a:extLst>
          </p:cNvPr>
          <p:cNvSpPr txBox="1">
            <a:spLocks/>
          </p:cNvSpPr>
          <p:nvPr/>
        </p:nvSpPr>
        <p:spPr>
          <a:xfrm>
            <a:off x="564589" y="1743084"/>
            <a:ext cx="5161935" cy="4405312"/>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0"/>
              </a:spcBef>
              <a:spcAft>
                <a:spcPts val="600"/>
              </a:spcAft>
              <a:buClr>
                <a:schemeClr val="accent1"/>
              </a:buClr>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2000" b="1" kern="1200">
                <a:solidFill>
                  <a:schemeClr val="accent1"/>
                </a:solidFill>
                <a:latin typeface="+mn-lt"/>
                <a:ea typeface="+mn-ea"/>
                <a:cs typeface="+mn-cs"/>
              </a:defRPr>
            </a:lvl2pPr>
            <a:lvl3pPr marL="0" indent="0" algn="l" defTabSz="914400" rtl="0" eaLnBrk="1" latinLnBrk="0" hangingPunct="1">
              <a:lnSpc>
                <a:spcPct val="120000"/>
              </a:lnSpc>
              <a:spcBef>
                <a:spcPts val="1200"/>
              </a:spcBef>
              <a:spcAft>
                <a:spcPts val="600"/>
              </a:spcAft>
              <a:buClr>
                <a:schemeClr val="accent1"/>
              </a:buClr>
              <a:buFont typeface="Arial" panose="020B0604020202020204" pitchFamily="34" charset="0"/>
              <a:buNone/>
              <a:defRPr sz="1800" b="1" kern="1200">
                <a:solidFill>
                  <a:schemeClr val="accent2"/>
                </a:solidFill>
                <a:latin typeface="+mn-lt"/>
                <a:ea typeface="+mn-ea"/>
                <a:cs typeface="+mn-cs"/>
              </a:defRPr>
            </a:lvl3pPr>
            <a:lvl4pPr marL="288000" indent="-216000" algn="l" defTabSz="914400" rtl="0" eaLnBrk="1" latinLnBrk="0" hangingPunct="1">
              <a:lnSpc>
                <a:spcPct val="120000"/>
              </a:lnSpc>
              <a:spcBef>
                <a:spcPts val="0"/>
              </a:spcBef>
              <a:spcAft>
                <a:spcPts val="600"/>
              </a:spcAft>
              <a:buClr>
                <a:schemeClr val="accent1"/>
              </a:buClr>
              <a:buSzPct val="100000"/>
              <a:buFont typeface="Arial" panose="020B0604020202020204" pitchFamily="34" charset="0"/>
              <a:buChar char="•"/>
              <a:defRPr sz="1600" kern="1200">
                <a:solidFill>
                  <a:schemeClr val="tx1"/>
                </a:solidFill>
                <a:latin typeface="+mn-lt"/>
                <a:ea typeface="+mn-ea"/>
                <a:cs typeface="+mn-cs"/>
              </a:defRPr>
            </a:lvl4pPr>
            <a:lvl5pPr marL="612000" indent="-252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5pPr>
            <a:lvl6pPr marL="864000" indent="-216000" algn="l" defTabSz="914400" rtl="0" eaLnBrk="1" latinLnBrk="0" hangingPunct="1">
              <a:lnSpc>
                <a:spcPct val="120000"/>
              </a:lnSpc>
              <a:spcBef>
                <a:spcPts val="0"/>
              </a:spcBef>
              <a:spcAft>
                <a:spcPts val="600"/>
              </a:spcAft>
              <a:buClr>
                <a:schemeClr val="accent1"/>
              </a:buClr>
              <a:buFont typeface="Montserrat" panose="00000500000000000000" pitchFamily="2" charset="0"/>
              <a:buChar char="›"/>
              <a:defRPr sz="1600" kern="1200">
                <a:solidFill>
                  <a:schemeClr val="tx1"/>
                </a:solidFill>
                <a:latin typeface="+mn-lt"/>
                <a:ea typeface="+mn-ea"/>
                <a:cs typeface="+mn-cs"/>
              </a:defRPr>
            </a:lvl6pPr>
            <a:lvl7pPr marL="288000" indent="-252000" algn="l" defTabSz="914400" rtl="0" eaLnBrk="1" latinLnBrk="0" hangingPunct="1">
              <a:lnSpc>
                <a:spcPct val="120000"/>
              </a:lnSpc>
              <a:spcBef>
                <a:spcPts val="0"/>
              </a:spcBef>
              <a:spcAft>
                <a:spcPts val="600"/>
              </a:spcAft>
              <a:buFont typeface="+mj-lt"/>
              <a:buAutoNum type="arabicPeriod"/>
              <a:defRPr sz="1600" kern="1200">
                <a:solidFill>
                  <a:schemeClr val="tx1"/>
                </a:solidFill>
                <a:latin typeface="+mn-lt"/>
                <a:ea typeface="+mn-ea"/>
                <a:cs typeface="+mn-cs"/>
              </a:defRPr>
            </a:lvl7pPr>
            <a:lvl8pPr marL="684000" indent="-342900" algn="l" defTabSz="914400" rtl="0" eaLnBrk="1" latinLnBrk="0" hangingPunct="1">
              <a:lnSpc>
                <a:spcPct val="120000"/>
              </a:lnSpc>
              <a:spcBef>
                <a:spcPts val="0"/>
              </a:spcBef>
              <a:spcAft>
                <a:spcPts val="600"/>
              </a:spcAft>
              <a:buFont typeface="+mj-lt"/>
              <a:buAutoNum type="alphaLcParenR"/>
              <a:defRPr sz="1600" kern="1200">
                <a:solidFill>
                  <a:schemeClr val="tx1"/>
                </a:solidFill>
                <a:latin typeface="+mn-lt"/>
                <a:ea typeface="+mn-ea"/>
                <a:cs typeface="+mn-cs"/>
              </a:defRPr>
            </a:lvl8pPr>
            <a:lvl9pPr marL="972000" indent="-288000" algn="l" defTabSz="914400" rtl="0" eaLnBrk="1" latinLnBrk="0" hangingPunct="1">
              <a:lnSpc>
                <a:spcPct val="120000"/>
              </a:lnSpc>
              <a:spcBef>
                <a:spcPts val="0"/>
              </a:spcBef>
              <a:spcAft>
                <a:spcPts val="600"/>
              </a:spcAft>
              <a:buFont typeface="+mj-lt"/>
              <a:buAutoNum type="romanLcPeriod"/>
              <a:defRPr sz="1600" kern="1200">
                <a:solidFill>
                  <a:schemeClr val="tx1"/>
                </a:solidFill>
                <a:latin typeface="+mn-lt"/>
                <a:ea typeface="+mn-ea"/>
                <a:cs typeface="+mn-cs"/>
              </a:defRPr>
            </a:lvl9pPr>
          </a:lstStyle>
          <a:p>
            <a:pPr marL="0" marR="0" lvl="1" indent="0" algn="l" defTabSz="914400" rtl="0" eaLnBrk="1" fontAlgn="auto" latinLnBrk="0" hangingPunct="1">
              <a:lnSpc>
                <a:spcPct val="120000"/>
              </a:lnSpc>
              <a:spcBef>
                <a:spcPts val="1200"/>
              </a:spcBef>
              <a:spcAft>
                <a:spcPts val="600"/>
              </a:spcAft>
              <a:buClr>
                <a:srgbClr val="01838F"/>
              </a:buClr>
              <a:buSzTx/>
              <a:buFont typeface="Arial" panose="020B0604020202020204" pitchFamily="34" charset="0"/>
              <a:buNone/>
              <a:tabLst/>
              <a:defRPr/>
            </a:pPr>
            <a:r>
              <a:rPr kumimoji="0" lang="en-AU" sz="2000" b="1" i="0" u="none" strike="noStrike" kern="1200" cap="none" spc="0" normalizeH="0" baseline="0" noProof="0" dirty="0">
                <a:ln>
                  <a:noFill/>
                </a:ln>
                <a:solidFill>
                  <a:srgbClr val="01838F"/>
                </a:solidFill>
                <a:effectLst/>
                <a:uLnTx/>
                <a:uFillTx/>
                <a:latin typeface="Montserrat"/>
                <a:ea typeface="+mn-ea"/>
                <a:cs typeface="+mn-cs"/>
              </a:rPr>
              <a:t>How does ECEC quality relate to child development? </a:t>
            </a:r>
          </a:p>
          <a:p>
            <a:pPr marL="0" marR="0" lvl="2" indent="0" algn="l" defTabSz="914400" rtl="0" eaLnBrk="1" fontAlgn="auto" latinLnBrk="0" hangingPunct="1">
              <a:lnSpc>
                <a:spcPct val="120000"/>
              </a:lnSpc>
              <a:spcBef>
                <a:spcPts val="1200"/>
              </a:spcBef>
              <a:spcAft>
                <a:spcPts val="600"/>
              </a:spcAft>
              <a:buClr>
                <a:srgbClr val="01838F"/>
              </a:buClr>
              <a:buSzTx/>
              <a:buFont typeface="Arial" panose="020B0604020202020204" pitchFamily="34" charset="0"/>
              <a:buNone/>
              <a:tabLst/>
              <a:defRPr/>
            </a:pPr>
            <a:r>
              <a:rPr kumimoji="0" lang="en-AU" sz="1800" b="1" i="0" u="none" strike="noStrike" kern="1200" cap="none" spc="0" normalizeH="0" baseline="0" noProof="0" dirty="0">
                <a:ln>
                  <a:noFill/>
                </a:ln>
                <a:solidFill>
                  <a:srgbClr val="C15627"/>
                </a:solidFill>
                <a:effectLst/>
                <a:uLnTx/>
                <a:uFillTx/>
                <a:latin typeface="Montserrat"/>
                <a:ea typeface="+mn-ea"/>
                <a:cs typeface="+mn-cs"/>
              </a:rPr>
              <a:t>First empirical evidence linking the National Quality Standard with child development</a:t>
            </a:r>
          </a:p>
          <a:p>
            <a:pPr marL="321750" marR="0" lvl="6" indent="-285750" algn="l" defTabSz="914400" rtl="0" eaLnBrk="1" fontAlgn="auto" latinLnBrk="0" hangingPunct="1">
              <a:lnSpc>
                <a:spcPct val="120000"/>
              </a:lnSpc>
              <a:spcBef>
                <a:spcPts val="0"/>
              </a:spcBef>
              <a:spcAft>
                <a:spcPts val="600"/>
              </a:spcAft>
              <a:buClr>
                <a:srgbClr val="01838F"/>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NQS ratings predicted children’s odds of being developmental vulnerable</a:t>
            </a:r>
          </a:p>
          <a:p>
            <a:pPr marL="321750" marR="0" lvl="6" indent="-285750" algn="l" defTabSz="914400" rtl="0" eaLnBrk="1" fontAlgn="auto" latinLnBrk="0" hangingPunct="1">
              <a:lnSpc>
                <a:spcPct val="120000"/>
              </a:lnSpc>
              <a:spcBef>
                <a:spcPts val="0"/>
              </a:spcBef>
              <a:spcAft>
                <a:spcPts val="600"/>
              </a:spcAft>
              <a:buClr>
                <a:srgbClr val="01838F"/>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Exceeding NQS the most effective threshold for reducing developmental vulnerability. </a:t>
            </a:r>
          </a:p>
          <a:p>
            <a:pPr marL="321750" marR="0" lvl="6" indent="-285750" algn="l" defTabSz="914400" rtl="0" eaLnBrk="1" fontAlgn="auto" latinLnBrk="0" hangingPunct="1">
              <a:lnSpc>
                <a:spcPct val="120000"/>
              </a:lnSpc>
              <a:spcBef>
                <a:spcPts val="0"/>
              </a:spcBef>
              <a:spcAft>
                <a:spcPts val="600"/>
              </a:spcAft>
              <a:buClr>
                <a:srgbClr val="01838F"/>
              </a:buClr>
              <a:buSzTx/>
              <a:buFont typeface="Arial" panose="020B0604020202020204" pitchFamily="34" charset="0"/>
              <a:buChar char="•"/>
              <a:tabLst/>
              <a:defRPr/>
            </a:pPr>
            <a:r>
              <a:rPr kumimoji="0" lang="en-AU" sz="1600" b="0" i="0" u="none" strike="noStrike" kern="1200" cap="none" spc="0" normalizeH="0" baseline="0" noProof="0" dirty="0">
                <a:ln>
                  <a:noFill/>
                </a:ln>
                <a:solidFill>
                  <a:srgbClr val="000000"/>
                </a:solidFill>
                <a:effectLst/>
                <a:uLnTx/>
                <a:uFillTx/>
                <a:latin typeface="Montserrat"/>
                <a:ea typeface="+mn-ea"/>
                <a:cs typeface="+mn-cs"/>
              </a:rPr>
              <a:t>Quality Areas 1, 3 and 5 had the strongest relationship with child development</a:t>
            </a:r>
          </a:p>
        </p:txBody>
      </p:sp>
      <p:sp>
        <p:nvSpPr>
          <p:cNvPr id="29" name="Text Placeholder 28">
            <a:extLst>
              <a:ext uri="{FF2B5EF4-FFF2-40B4-BE49-F238E27FC236}">
                <a16:creationId xmlns:a16="http://schemas.microsoft.com/office/drawing/2014/main" id="{39A3DC60-F5BD-57E7-8E3D-1544695C2914}"/>
              </a:ext>
            </a:extLst>
          </p:cNvPr>
          <p:cNvSpPr>
            <a:spLocks noGrp="1"/>
          </p:cNvSpPr>
          <p:nvPr>
            <p:ph type="body" sz="quarter" idx="4294967295"/>
          </p:nvPr>
        </p:nvSpPr>
        <p:spPr>
          <a:xfrm>
            <a:off x="6007739" y="1793030"/>
            <a:ext cx="6139867" cy="2519710"/>
          </a:xfrm>
          <a:prstGeom prst="rect">
            <a:avLst/>
          </a:prstGeom>
        </p:spPr>
        <p:txBody>
          <a:bodyPr/>
          <a:lstStyle/>
          <a:p>
            <a:pPr lvl="1"/>
            <a:r>
              <a:rPr lang="en-AU" dirty="0"/>
              <a:t>How can ECEC promote equity for priority cohorts? </a:t>
            </a:r>
          </a:p>
          <a:p>
            <a:pPr lvl="1"/>
            <a:r>
              <a:rPr lang="en-AU" sz="1800" dirty="0">
                <a:solidFill>
                  <a:schemeClr val="accent2"/>
                </a:solidFill>
              </a:rPr>
              <a:t>LBOTE (emerging multilingual) children:  </a:t>
            </a:r>
          </a:p>
          <a:p>
            <a:pPr marL="285750" indent="-285750">
              <a:buFont typeface="Arial" panose="020B0604020202020204" pitchFamily="34" charset="0"/>
              <a:buChar char="•"/>
            </a:pPr>
            <a:r>
              <a:rPr lang="en-AU" b="0" dirty="0">
                <a:solidFill>
                  <a:schemeClr val="tx1"/>
                </a:solidFill>
              </a:rPr>
              <a:t>Earlier ECEC participation is linked to better outcomes. </a:t>
            </a:r>
          </a:p>
          <a:p>
            <a:pPr marL="285750" indent="-285750">
              <a:buFont typeface="Arial" panose="020B0604020202020204" pitchFamily="34" charset="0"/>
              <a:buChar char="•"/>
            </a:pPr>
            <a:r>
              <a:rPr lang="en-AU" b="0" noProof="0" dirty="0">
                <a:solidFill>
                  <a:schemeClr val="tx1"/>
                </a:solidFill>
              </a:rPr>
              <a:t>Family Day Care (aged 3) followed by preschool (aged 4) </a:t>
            </a:r>
            <a:r>
              <a:rPr lang="en-AU" b="0" dirty="0">
                <a:solidFill>
                  <a:schemeClr val="tx1"/>
                </a:solidFill>
              </a:rPr>
              <a:t>had the strongest links to positive development. </a:t>
            </a:r>
            <a:endParaRPr lang="en-AU" sz="1800" b="0" noProof="0" dirty="0">
              <a:solidFill>
                <a:schemeClr val="tx1"/>
              </a:solidFill>
            </a:endParaRPr>
          </a:p>
        </p:txBody>
      </p:sp>
      <p:grpSp>
        <p:nvGrpSpPr>
          <p:cNvPr id="3" name="Group 2">
            <a:extLst>
              <a:ext uri="{FF2B5EF4-FFF2-40B4-BE49-F238E27FC236}">
                <a16:creationId xmlns:a16="http://schemas.microsoft.com/office/drawing/2014/main" id="{15941FC8-E2EB-0603-8418-296F307063B3}"/>
              </a:ext>
              <a:ext uri="{C183D7F6-B498-43B3-948B-1728B52AA6E4}">
                <adec:decorative xmlns:adec="http://schemas.microsoft.com/office/drawing/2017/decorative" val="1"/>
              </a:ext>
            </a:extLst>
          </p:cNvPr>
          <p:cNvGrpSpPr/>
          <p:nvPr/>
        </p:nvGrpSpPr>
        <p:grpSpPr>
          <a:xfrm>
            <a:off x="6163128" y="4527187"/>
            <a:ext cx="5334044" cy="1973390"/>
            <a:chOff x="6163128" y="4527187"/>
            <a:chExt cx="5334044" cy="1973390"/>
          </a:xfrm>
        </p:grpSpPr>
        <p:sp>
          <p:nvSpPr>
            <p:cNvPr id="7" name="Rectangle 6">
              <a:extLst>
                <a:ext uri="{FF2B5EF4-FFF2-40B4-BE49-F238E27FC236}">
                  <a16:creationId xmlns:a16="http://schemas.microsoft.com/office/drawing/2014/main" id="{9D26638C-90DA-E22A-EA52-6DE2563AF14B}"/>
                </a:ext>
                <a:ext uri="{C183D7F6-B498-43B3-948B-1728B52AA6E4}">
                  <adec:decorative xmlns:adec="http://schemas.microsoft.com/office/drawing/2017/decorative" val="1"/>
                </a:ext>
              </a:extLst>
            </p:cNvPr>
            <p:cNvSpPr/>
            <p:nvPr/>
          </p:nvSpPr>
          <p:spPr>
            <a:xfrm>
              <a:off x="6257457" y="4621577"/>
              <a:ext cx="1424829" cy="135747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Montserrat"/>
                <a:ea typeface="+mn-ea"/>
                <a:cs typeface="+mn-cs"/>
              </a:endParaRPr>
            </a:p>
          </p:txBody>
        </p:sp>
        <p:grpSp>
          <p:nvGrpSpPr>
            <p:cNvPr id="9" name="Group 8">
              <a:extLst>
                <a:ext uri="{FF2B5EF4-FFF2-40B4-BE49-F238E27FC236}">
                  <a16:creationId xmlns:a16="http://schemas.microsoft.com/office/drawing/2014/main" id="{ECEBB35B-8B71-8BA4-B637-C10C9640B9AA}"/>
                </a:ext>
                <a:ext uri="{C183D7F6-B498-43B3-948B-1728B52AA6E4}">
                  <adec:decorative xmlns:adec="http://schemas.microsoft.com/office/drawing/2017/decorative" val="1"/>
                </a:ext>
              </a:extLst>
            </p:cNvPr>
            <p:cNvGrpSpPr/>
            <p:nvPr/>
          </p:nvGrpSpPr>
          <p:grpSpPr>
            <a:xfrm>
              <a:off x="7967671" y="4615447"/>
              <a:ext cx="1580218" cy="1874098"/>
              <a:chOff x="2288211" y="3192784"/>
              <a:chExt cx="1580218" cy="1874098"/>
            </a:xfrm>
          </p:grpSpPr>
          <p:pic>
            <p:nvPicPr>
              <p:cNvPr id="10" name="Picture 9" descr="A black and white illustration of a house&#10;&#10;Description automatically generated">
                <a:extLst>
                  <a:ext uri="{FF2B5EF4-FFF2-40B4-BE49-F238E27FC236}">
                    <a16:creationId xmlns:a16="http://schemas.microsoft.com/office/drawing/2014/main" id="{DCE5BC2A-5AAC-9B31-1A32-AB6377EF34B7}"/>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17357" y="3192784"/>
                <a:ext cx="1551072" cy="1351429"/>
              </a:xfrm>
              <a:prstGeom prst="rect">
                <a:avLst/>
              </a:prstGeom>
            </p:spPr>
          </p:pic>
          <p:grpSp>
            <p:nvGrpSpPr>
              <p:cNvPr id="11" name="Group 10">
                <a:extLst>
                  <a:ext uri="{FF2B5EF4-FFF2-40B4-BE49-F238E27FC236}">
                    <a16:creationId xmlns:a16="http://schemas.microsoft.com/office/drawing/2014/main" id="{0BE8B73F-C718-C30A-183E-4DD671E89F59}"/>
                  </a:ext>
                </a:extLst>
              </p:cNvPr>
              <p:cNvGrpSpPr/>
              <p:nvPr/>
            </p:nvGrpSpPr>
            <p:grpSpPr>
              <a:xfrm>
                <a:off x="2355751" y="4006775"/>
                <a:ext cx="759243" cy="540014"/>
                <a:chOff x="2749933" y="2319133"/>
                <a:chExt cx="759243" cy="540014"/>
              </a:xfrm>
            </p:grpSpPr>
            <p:grpSp>
              <p:nvGrpSpPr>
                <p:cNvPr id="14" name="Group 13">
                  <a:extLst>
                    <a:ext uri="{FF2B5EF4-FFF2-40B4-BE49-F238E27FC236}">
                      <a16:creationId xmlns:a16="http://schemas.microsoft.com/office/drawing/2014/main" id="{1C6E7D1E-C193-49C9-1F1B-3F3C5E540FD8}"/>
                    </a:ext>
                  </a:extLst>
                </p:cNvPr>
                <p:cNvGrpSpPr/>
                <p:nvPr/>
              </p:nvGrpSpPr>
              <p:grpSpPr>
                <a:xfrm>
                  <a:off x="2749933" y="2335576"/>
                  <a:ext cx="510801" cy="425714"/>
                  <a:chOff x="3452026" y="1423582"/>
                  <a:chExt cx="510801" cy="425714"/>
                </a:xfrm>
                <a:solidFill>
                  <a:schemeClr val="bg1"/>
                </a:solidFill>
              </p:grpSpPr>
              <p:pic>
                <p:nvPicPr>
                  <p:cNvPr id="19" name="Graphic 18">
                    <a:extLst>
                      <a:ext uri="{FF2B5EF4-FFF2-40B4-BE49-F238E27FC236}">
                        <a16:creationId xmlns:a16="http://schemas.microsoft.com/office/drawing/2014/main" id="{4D942E02-BACC-A192-38DC-82AF341991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2026" y="1423582"/>
                    <a:ext cx="228600" cy="228600"/>
                  </a:xfrm>
                  <a:prstGeom prst="rect">
                    <a:avLst/>
                  </a:prstGeom>
                </p:spPr>
              </p:pic>
              <p:pic>
                <p:nvPicPr>
                  <p:cNvPr id="20" name="Graphic 19">
                    <a:extLst>
                      <a:ext uri="{FF2B5EF4-FFF2-40B4-BE49-F238E27FC236}">
                        <a16:creationId xmlns:a16="http://schemas.microsoft.com/office/drawing/2014/main" id="{C886017B-2E5F-07F4-4753-75EA1BA80C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4227" y="1620696"/>
                    <a:ext cx="228600" cy="228600"/>
                  </a:xfrm>
                  <a:prstGeom prst="rect">
                    <a:avLst/>
                  </a:prstGeom>
                </p:spPr>
              </p:pic>
            </p:grpSp>
            <p:pic>
              <p:nvPicPr>
                <p:cNvPr id="15" name="Graphic 14">
                  <a:extLst>
                    <a:ext uri="{FF2B5EF4-FFF2-40B4-BE49-F238E27FC236}">
                      <a16:creationId xmlns:a16="http://schemas.microsoft.com/office/drawing/2014/main" id="{F2F2D786-DA44-EF6F-65D2-CBF7057039C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0576" y="2630547"/>
                  <a:ext cx="228600" cy="228600"/>
                </a:xfrm>
                <a:prstGeom prst="rect">
                  <a:avLst/>
                </a:prstGeom>
              </p:spPr>
            </p:pic>
            <p:grpSp>
              <p:nvGrpSpPr>
                <p:cNvPr id="16" name="Group 15">
                  <a:extLst>
                    <a:ext uri="{FF2B5EF4-FFF2-40B4-BE49-F238E27FC236}">
                      <a16:creationId xmlns:a16="http://schemas.microsoft.com/office/drawing/2014/main" id="{B78A788F-5AD2-5B4D-5017-C58CC86E2962}"/>
                    </a:ext>
                  </a:extLst>
                </p:cNvPr>
                <p:cNvGrpSpPr/>
                <p:nvPr/>
              </p:nvGrpSpPr>
              <p:grpSpPr>
                <a:xfrm>
                  <a:off x="2978533" y="2319133"/>
                  <a:ext cx="430064" cy="327857"/>
                  <a:chOff x="3337726" y="1620696"/>
                  <a:chExt cx="430064" cy="327857"/>
                </a:xfrm>
                <a:solidFill>
                  <a:schemeClr val="bg1"/>
                </a:solidFill>
              </p:grpSpPr>
              <p:pic>
                <p:nvPicPr>
                  <p:cNvPr id="17" name="Graphic 16">
                    <a:extLst>
                      <a:ext uri="{FF2B5EF4-FFF2-40B4-BE49-F238E27FC236}">
                        <a16:creationId xmlns:a16="http://schemas.microsoft.com/office/drawing/2014/main" id="{8DC865B2-83F1-1F61-1083-EFFE2D7CD9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7726" y="1620696"/>
                    <a:ext cx="228600" cy="228600"/>
                  </a:xfrm>
                  <a:prstGeom prst="rect">
                    <a:avLst/>
                  </a:prstGeom>
                </p:spPr>
              </p:pic>
              <p:pic>
                <p:nvPicPr>
                  <p:cNvPr id="18" name="Graphic 17">
                    <a:extLst>
                      <a:ext uri="{FF2B5EF4-FFF2-40B4-BE49-F238E27FC236}">
                        <a16:creationId xmlns:a16="http://schemas.microsoft.com/office/drawing/2014/main" id="{79CE0597-97AF-1A78-88E1-3D11B3D8EA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39190" y="1719953"/>
                    <a:ext cx="228600" cy="228600"/>
                  </a:xfrm>
                  <a:prstGeom prst="rect">
                    <a:avLst/>
                  </a:prstGeom>
                </p:spPr>
              </p:pic>
            </p:grpSp>
          </p:grpSp>
          <p:sp>
            <p:nvSpPr>
              <p:cNvPr id="12" name="TextBox 11">
                <a:extLst>
                  <a:ext uri="{FF2B5EF4-FFF2-40B4-BE49-F238E27FC236}">
                    <a16:creationId xmlns:a16="http://schemas.microsoft.com/office/drawing/2014/main" id="{E7B542F8-8C0F-7FEF-0DF7-CE46B373E8DB}"/>
                  </a:ext>
                </a:extLst>
              </p:cNvPr>
              <p:cNvSpPr txBox="1"/>
              <p:nvPr/>
            </p:nvSpPr>
            <p:spPr>
              <a:xfrm>
                <a:off x="2288211" y="4648389"/>
                <a:ext cx="1551073" cy="418493"/>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6F2E"/>
                    </a:solidFill>
                    <a:effectLst/>
                    <a:uLnTx/>
                    <a:uFillTx/>
                    <a:latin typeface="Montserrat Medium" pitchFamily="2" charset="77"/>
                    <a:ea typeface="+mn-ea"/>
                    <a:cs typeface="+mn-cs"/>
                  </a:rPr>
                  <a:t>Standalone preschool</a:t>
                </a:r>
                <a:endParaRPr kumimoji="0" lang="en-AU" sz="1600" b="0" i="0" u="none" strike="noStrike" kern="1200" cap="none" spc="0" normalizeH="0" baseline="0" noProof="0" dirty="0">
                  <a:ln>
                    <a:noFill/>
                  </a:ln>
                  <a:solidFill>
                    <a:srgbClr val="E26F2E"/>
                  </a:solidFill>
                  <a:effectLst/>
                  <a:uLnTx/>
                  <a:uFillTx/>
                  <a:latin typeface="Montserrat Medium" pitchFamily="2" charset="77"/>
                  <a:ea typeface="+mn-ea"/>
                  <a:cs typeface="+mn-cs"/>
                </a:endParaRPr>
              </a:p>
            </p:txBody>
          </p:sp>
          <p:pic>
            <p:nvPicPr>
              <p:cNvPr id="13" name="Graphic 12">
                <a:extLst>
                  <a:ext uri="{FF2B5EF4-FFF2-40B4-BE49-F238E27FC236}">
                    <a16:creationId xmlns:a16="http://schemas.microsoft.com/office/drawing/2014/main" id="{D9B12DA8-9C5B-4B91-09E7-5410C8BC74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0428" y="3891187"/>
                <a:ext cx="228600" cy="228600"/>
              </a:xfrm>
              <a:prstGeom prst="rect">
                <a:avLst/>
              </a:prstGeom>
            </p:spPr>
          </p:pic>
        </p:grpSp>
        <p:grpSp>
          <p:nvGrpSpPr>
            <p:cNvPr id="21" name="Group 20">
              <a:extLst>
                <a:ext uri="{FF2B5EF4-FFF2-40B4-BE49-F238E27FC236}">
                  <a16:creationId xmlns:a16="http://schemas.microsoft.com/office/drawing/2014/main" id="{90B406D4-A2F8-82DE-16EF-CAE7DBC68491}"/>
                </a:ext>
                <a:ext uri="{C183D7F6-B498-43B3-948B-1728B52AA6E4}">
                  <adec:decorative xmlns:adec="http://schemas.microsoft.com/office/drawing/2017/decorative" val="1"/>
                </a:ext>
              </a:extLst>
            </p:cNvPr>
            <p:cNvGrpSpPr/>
            <p:nvPr/>
          </p:nvGrpSpPr>
          <p:grpSpPr>
            <a:xfrm>
              <a:off x="9631798" y="4527187"/>
              <a:ext cx="1865374" cy="1801926"/>
              <a:chOff x="5152371" y="2635261"/>
              <a:chExt cx="1964453" cy="1801926"/>
            </a:xfrm>
          </p:grpSpPr>
          <p:pic>
            <p:nvPicPr>
              <p:cNvPr id="22" name="Picture 21" descr="A building with a flag on top&#10;&#10;Description automatically generated">
                <a:extLst>
                  <a:ext uri="{FF2B5EF4-FFF2-40B4-BE49-F238E27FC236}">
                    <a16:creationId xmlns:a16="http://schemas.microsoft.com/office/drawing/2014/main" id="{C119454D-D7B5-D987-28D5-BB92078E3236}"/>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52371" y="2635261"/>
                <a:ext cx="1964453" cy="1572768"/>
              </a:xfrm>
              <a:prstGeom prst="rect">
                <a:avLst/>
              </a:prstGeom>
            </p:spPr>
          </p:pic>
          <p:sp>
            <p:nvSpPr>
              <p:cNvPr id="23" name="TextBox 22">
                <a:extLst>
                  <a:ext uri="{FF2B5EF4-FFF2-40B4-BE49-F238E27FC236}">
                    <a16:creationId xmlns:a16="http://schemas.microsoft.com/office/drawing/2014/main" id="{12E3ECA0-D27B-0A09-0DC3-4FA05F02A9DF}"/>
                  </a:ext>
                </a:extLst>
              </p:cNvPr>
              <p:cNvSpPr txBox="1"/>
              <p:nvPr/>
            </p:nvSpPr>
            <p:spPr>
              <a:xfrm>
                <a:off x="5206163" y="4018694"/>
                <a:ext cx="1801377" cy="418493"/>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05E"/>
                    </a:solidFill>
                    <a:effectLst/>
                    <a:uLnTx/>
                    <a:uFillTx/>
                    <a:latin typeface="Montserrat Medium" pitchFamily="2" charset="77"/>
                    <a:ea typeface="+mn-ea"/>
                    <a:cs typeface="+mn-cs"/>
                  </a:rPr>
                  <a:t>School</a:t>
                </a:r>
                <a:endParaRPr kumimoji="0" lang="en-AU" sz="1600" b="0" i="0" u="none" strike="noStrike" kern="1200" cap="none" spc="0" normalizeH="0" baseline="0" noProof="0" dirty="0">
                  <a:ln>
                    <a:noFill/>
                  </a:ln>
                  <a:solidFill>
                    <a:srgbClr val="00305E"/>
                  </a:solidFill>
                  <a:effectLst/>
                  <a:uLnTx/>
                  <a:uFillTx/>
                  <a:latin typeface="Montserrat Medium" pitchFamily="2" charset="77"/>
                  <a:ea typeface="+mn-ea"/>
                  <a:cs typeface="+mn-cs"/>
                </a:endParaRPr>
              </a:p>
            </p:txBody>
          </p:sp>
        </p:grpSp>
        <p:sp>
          <p:nvSpPr>
            <p:cNvPr id="24" name="Freeform 5">
              <a:extLst>
                <a:ext uri="{FF2B5EF4-FFF2-40B4-BE49-F238E27FC236}">
                  <a16:creationId xmlns:a16="http://schemas.microsoft.com/office/drawing/2014/main" id="{389A1AAE-32C5-B0BA-9EF5-201567BBB4F1}"/>
                </a:ext>
                <a:ext uri="{C183D7F6-B498-43B3-948B-1728B52AA6E4}">
                  <adec:decorative xmlns:adec="http://schemas.microsoft.com/office/drawing/2017/decorative" val="1"/>
                </a:ext>
              </a:extLst>
            </p:cNvPr>
            <p:cNvSpPr/>
            <p:nvPr/>
          </p:nvSpPr>
          <p:spPr>
            <a:xfrm rot="8670173" flipH="1">
              <a:off x="9447555" y="5993004"/>
              <a:ext cx="637273" cy="507573"/>
            </a:xfrm>
            <a:custGeom>
              <a:avLst/>
              <a:gdLst/>
              <a:ahLst/>
              <a:cxnLst>
                <a:cxn ang="0">
                  <a:pos x="wd2" y="hd2"/>
                </a:cxn>
                <a:cxn ang="5400000">
                  <a:pos x="wd2" y="hd2"/>
                </a:cxn>
                <a:cxn ang="10800000">
                  <a:pos x="wd2" y="hd2"/>
                </a:cxn>
                <a:cxn ang="16200000">
                  <a:pos x="wd2" y="hd2"/>
                </a:cxn>
              </a:cxnLst>
              <a:rect l="0" t="0" r="r" b="b"/>
              <a:pathLst>
                <a:path w="21600" h="21600" extrusionOk="0">
                  <a:moveTo>
                    <a:pt x="21600" y="6307"/>
                  </a:moveTo>
                  <a:lnTo>
                    <a:pt x="15534" y="12543"/>
                  </a:lnTo>
                  <a:lnTo>
                    <a:pt x="15534" y="9440"/>
                  </a:lnTo>
                  <a:lnTo>
                    <a:pt x="15295" y="9453"/>
                  </a:lnTo>
                  <a:cubicBezTo>
                    <a:pt x="9837" y="10077"/>
                    <a:pt x="5517" y="15270"/>
                    <a:pt x="5517" y="21600"/>
                  </a:cubicBezTo>
                  <a:cubicBezTo>
                    <a:pt x="5517" y="21600"/>
                    <a:pt x="5517" y="21600"/>
                    <a:pt x="0" y="21600"/>
                  </a:cubicBezTo>
                  <a:cubicBezTo>
                    <a:pt x="0" y="12052"/>
                    <a:pt x="6480" y="4235"/>
                    <a:pt x="14729" y="3296"/>
                  </a:cubicBezTo>
                  <a:lnTo>
                    <a:pt x="15534" y="3250"/>
                  </a:lnTo>
                  <a:lnTo>
                    <a:pt x="15534" y="0"/>
                  </a:lnTo>
                  <a:close/>
                </a:path>
              </a:pathLst>
            </a:custGeom>
            <a:solidFill>
              <a:schemeClr val="accent5"/>
            </a:solidFill>
            <a:ln w="12700" cap="flat">
              <a:solidFill>
                <a:schemeClr val="accent5">
                  <a:lumMod val="50000"/>
                </a:schemeClr>
              </a:solid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4B554A"/>
                  </a:solidFill>
                  <a:latin typeface="Helvetica"/>
                  <a:ea typeface="Helvetica"/>
                  <a:cs typeface="Helvetica"/>
                  <a:sym typeface="Helvetica"/>
                </a:defRPr>
              </a:pPr>
              <a:endParaRPr kumimoji="0" sz="1200" b="0" i="0" u="none" strike="noStrike" kern="1200" cap="none" spc="0" normalizeH="0" baseline="0" noProof="0">
                <a:ln>
                  <a:noFill/>
                </a:ln>
                <a:solidFill>
                  <a:srgbClr val="4B554A"/>
                </a:solidFill>
                <a:effectLst/>
                <a:uLnTx/>
                <a:uFillTx/>
                <a:latin typeface="Helvetica"/>
                <a:cs typeface="Helvetica"/>
                <a:sym typeface="Helvetica"/>
              </a:endParaRPr>
            </a:p>
          </p:txBody>
        </p:sp>
        <p:pic>
          <p:nvPicPr>
            <p:cNvPr id="25" name="Graphic 24" descr="House outline">
              <a:extLst>
                <a:ext uri="{FF2B5EF4-FFF2-40B4-BE49-F238E27FC236}">
                  <a16:creationId xmlns:a16="http://schemas.microsoft.com/office/drawing/2014/main" id="{91806D1C-B3E2-D002-6DA6-4C45F23A79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64424" y="4802712"/>
              <a:ext cx="1315058" cy="1206458"/>
            </a:xfrm>
            <a:prstGeom prst="rect">
              <a:avLst/>
            </a:prstGeom>
          </p:spPr>
        </p:pic>
        <p:grpSp>
          <p:nvGrpSpPr>
            <p:cNvPr id="26" name="Group 25">
              <a:extLst>
                <a:ext uri="{FF2B5EF4-FFF2-40B4-BE49-F238E27FC236}">
                  <a16:creationId xmlns:a16="http://schemas.microsoft.com/office/drawing/2014/main" id="{5D521DD2-03CD-1562-7074-E516A58DE506}"/>
                </a:ext>
                <a:ext uri="{C183D7F6-B498-43B3-948B-1728B52AA6E4}">
                  <adec:decorative xmlns:adec="http://schemas.microsoft.com/office/drawing/2017/decorative" val="1"/>
                </a:ext>
              </a:extLst>
            </p:cNvPr>
            <p:cNvGrpSpPr>
              <a:grpSpLocks/>
            </p:cNvGrpSpPr>
            <p:nvPr/>
          </p:nvGrpSpPr>
          <p:grpSpPr>
            <a:xfrm>
              <a:off x="6163128" y="5549696"/>
              <a:ext cx="1424828" cy="799367"/>
              <a:chOff x="3404029" y="5607999"/>
              <a:chExt cx="928800" cy="507612"/>
            </a:xfrm>
          </p:grpSpPr>
          <p:sp>
            <p:nvSpPr>
              <p:cNvPr id="27" name="TextBox 26">
                <a:extLst>
                  <a:ext uri="{FF2B5EF4-FFF2-40B4-BE49-F238E27FC236}">
                    <a16:creationId xmlns:a16="http://schemas.microsoft.com/office/drawing/2014/main" id="{CA15799A-2DCD-CC5F-17AB-CB2CBA08A32C}"/>
                  </a:ext>
                </a:extLst>
              </p:cNvPr>
              <p:cNvSpPr txBox="1">
                <a:spLocks/>
              </p:cNvSpPr>
              <p:nvPr/>
            </p:nvSpPr>
            <p:spPr>
              <a:xfrm>
                <a:off x="3404029" y="5860757"/>
                <a:ext cx="928800" cy="254854"/>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68308B"/>
                    </a:solidFill>
                    <a:effectLst/>
                    <a:uLnTx/>
                    <a:uFillTx/>
                    <a:latin typeface="Montserrat Medium" pitchFamily="2" charset="77"/>
                    <a:ea typeface="+mn-ea"/>
                    <a:cs typeface="+mn-cs"/>
                  </a:rPr>
                  <a:t>FDC</a:t>
                </a:r>
                <a:endParaRPr kumimoji="0" lang="en-AU" sz="1600" b="0" i="0" u="none" strike="noStrike" kern="1200" cap="none" spc="0" normalizeH="0" baseline="0" noProof="0">
                  <a:ln>
                    <a:noFill/>
                  </a:ln>
                  <a:solidFill>
                    <a:srgbClr val="68308B"/>
                  </a:solidFill>
                  <a:effectLst/>
                  <a:uLnTx/>
                  <a:uFillTx/>
                  <a:latin typeface="Montserrat Medium" pitchFamily="2" charset="77"/>
                  <a:ea typeface="+mn-ea"/>
                  <a:cs typeface="+mn-cs"/>
                </a:endParaRPr>
              </a:p>
            </p:txBody>
          </p:sp>
          <p:pic>
            <p:nvPicPr>
              <p:cNvPr id="28" name="Graphic 27">
                <a:extLst>
                  <a:ext uri="{FF2B5EF4-FFF2-40B4-BE49-F238E27FC236}">
                    <a16:creationId xmlns:a16="http://schemas.microsoft.com/office/drawing/2014/main" id="{2E41543A-2CE0-9FE1-AE07-CCD72C5DFC1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81021" y="5607999"/>
                <a:ext cx="228600" cy="228600"/>
              </a:xfrm>
              <a:prstGeom prst="rect">
                <a:avLst/>
              </a:prstGeom>
            </p:spPr>
          </p:pic>
        </p:grpSp>
        <p:sp>
          <p:nvSpPr>
            <p:cNvPr id="30" name="Freeform 5">
              <a:extLst>
                <a:ext uri="{FF2B5EF4-FFF2-40B4-BE49-F238E27FC236}">
                  <a16:creationId xmlns:a16="http://schemas.microsoft.com/office/drawing/2014/main" id="{70407969-C2A8-947A-BAD0-FE4C4C7B6B4F}"/>
                </a:ext>
                <a:ext uri="{C183D7F6-B498-43B3-948B-1728B52AA6E4}">
                  <adec:decorative xmlns:adec="http://schemas.microsoft.com/office/drawing/2017/decorative" val="1"/>
                </a:ext>
              </a:extLst>
            </p:cNvPr>
            <p:cNvSpPr/>
            <p:nvPr/>
          </p:nvSpPr>
          <p:spPr>
            <a:xfrm rot="8817591" flipH="1">
              <a:off x="7305890" y="5974263"/>
              <a:ext cx="653137" cy="473174"/>
            </a:xfrm>
            <a:custGeom>
              <a:avLst/>
              <a:gdLst/>
              <a:ahLst/>
              <a:cxnLst>
                <a:cxn ang="0">
                  <a:pos x="wd2" y="hd2"/>
                </a:cxn>
                <a:cxn ang="5400000">
                  <a:pos x="wd2" y="hd2"/>
                </a:cxn>
                <a:cxn ang="10800000">
                  <a:pos x="wd2" y="hd2"/>
                </a:cxn>
                <a:cxn ang="16200000">
                  <a:pos x="wd2" y="hd2"/>
                </a:cxn>
              </a:cxnLst>
              <a:rect l="0" t="0" r="r" b="b"/>
              <a:pathLst>
                <a:path w="21600" h="21600" extrusionOk="0">
                  <a:moveTo>
                    <a:pt x="21600" y="6307"/>
                  </a:moveTo>
                  <a:lnTo>
                    <a:pt x="15534" y="12543"/>
                  </a:lnTo>
                  <a:lnTo>
                    <a:pt x="15534" y="9440"/>
                  </a:lnTo>
                  <a:lnTo>
                    <a:pt x="15295" y="9453"/>
                  </a:lnTo>
                  <a:cubicBezTo>
                    <a:pt x="9837" y="10077"/>
                    <a:pt x="5517" y="15270"/>
                    <a:pt x="5517" y="21600"/>
                  </a:cubicBezTo>
                  <a:cubicBezTo>
                    <a:pt x="5517" y="21600"/>
                    <a:pt x="5517" y="21600"/>
                    <a:pt x="0" y="21600"/>
                  </a:cubicBezTo>
                  <a:cubicBezTo>
                    <a:pt x="0" y="12052"/>
                    <a:pt x="6480" y="4235"/>
                    <a:pt x="14729" y="3296"/>
                  </a:cubicBezTo>
                  <a:lnTo>
                    <a:pt x="15534" y="3250"/>
                  </a:lnTo>
                  <a:lnTo>
                    <a:pt x="15534" y="0"/>
                  </a:lnTo>
                  <a:close/>
                </a:path>
              </a:pathLst>
            </a:custGeom>
            <a:solidFill>
              <a:schemeClr val="accent3">
                <a:lumMod val="20000"/>
                <a:lumOff val="80000"/>
              </a:schemeClr>
            </a:solidFill>
            <a:ln w="12700" cap="flat">
              <a:solidFill>
                <a:schemeClr val="accent3">
                  <a:lumMod val="60000"/>
                  <a:lumOff val="40000"/>
                </a:schemeClr>
              </a:solidFill>
              <a:miter lim="400000"/>
            </a:ln>
            <a:effectLst/>
          </p:spPr>
          <p:txBody>
            <a:bodyPr wrap="square" lIns="45719" tIns="45719" rIns="45719" bIns="45719" numCol="1"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a:solidFill>
                    <a:srgbClr val="4B554A"/>
                  </a:solidFill>
                  <a:latin typeface="Helvetica"/>
                  <a:ea typeface="Helvetica"/>
                  <a:cs typeface="Helvetica"/>
                  <a:sym typeface="Helvetica"/>
                </a:defRPr>
              </a:pPr>
              <a:endParaRPr kumimoji="0" sz="1200" b="0" i="0" u="none" strike="noStrike" kern="1200" cap="none" spc="0" normalizeH="0" baseline="0" noProof="0">
                <a:ln>
                  <a:noFill/>
                </a:ln>
                <a:solidFill>
                  <a:srgbClr val="4B554A"/>
                </a:solidFill>
                <a:effectLst/>
                <a:uLnTx/>
                <a:uFillTx/>
                <a:latin typeface="Helvetica"/>
                <a:cs typeface="Helvetica"/>
                <a:sym typeface="Helvetica"/>
              </a:endParaRPr>
            </a:p>
          </p:txBody>
        </p:sp>
      </p:grpSp>
    </p:spTree>
    <p:extLst>
      <p:ext uri="{BB962C8B-B14F-4D97-AF65-F5344CB8AC3E}">
        <p14:creationId xmlns:p14="http://schemas.microsoft.com/office/powerpoint/2010/main" val="2481117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78D0-B7ED-F91A-B851-A7708DBB2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A1BE3-207B-8B9D-7283-2981A5A44ED6}"/>
              </a:ext>
            </a:extLst>
          </p:cNvPr>
          <p:cNvSpPr>
            <a:spLocks noGrp="1"/>
          </p:cNvSpPr>
          <p:nvPr>
            <p:ph type="title"/>
          </p:nvPr>
        </p:nvSpPr>
        <p:spPr/>
        <p:txBody>
          <a:bodyPr/>
          <a:lstStyle/>
          <a:p>
            <a:r>
              <a:rPr lang="en-AU" dirty="0"/>
              <a:t>Evidence and resources educators can trust  </a:t>
            </a:r>
          </a:p>
        </p:txBody>
      </p:sp>
    </p:spTree>
    <p:extLst>
      <p:ext uri="{BB962C8B-B14F-4D97-AF65-F5344CB8AC3E}">
        <p14:creationId xmlns:p14="http://schemas.microsoft.com/office/powerpoint/2010/main" val="326235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E9CE-6592-8007-2096-3942974B2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BBE0A-663A-F26F-C1E6-4A6C8607AD80}"/>
              </a:ext>
            </a:extLst>
          </p:cNvPr>
          <p:cNvSpPr>
            <a:spLocks noGrp="1"/>
          </p:cNvSpPr>
          <p:nvPr>
            <p:ph type="ctrTitle"/>
          </p:nvPr>
        </p:nvSpPr>
        <p:spPr>
          <a:xfrm>
            <a:off x="838200" y="1966911"/>
            <a:ext cx="9144000" cy="1655763"/>
          </a:xfrm>
        </p:spPr>
        <p:txBody>
          <a:bodyPr anchor="b">
            <a:normAutofit/>
          </a:bodyPr>
          <a:lstStyle/>
          <a:p>
            <a:r>
              <a:rPr lang="en-US" sz="5400" dirty="0"/>
              <a:t>Aim of the study and Research questions</a:t>
            </a:r>
            <a:endParaRPr lang="en-AU" sz="5400" dirty="0"/>
          </a:p>
        </p:txBody>
      </p:sp>
    </p:spTree>
    <p:extLst>
      <p:ext uri="{BB962C8B-B14F-4D97-AF65-F5344CB8AC3E}">
        <p14:creationId xmlns:p14="http://schemas.microsoft.com/office/powerpoint/2010/main" val="73934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9669-D972-0EE7-0A92-DAD420CAAB40}"/>
              </a:ext>
            </a:extLst>
          </p:cNvPr>
          <p:cNvSpPr>
            <a:spLocks noGrp="1"/>
          </p:cNvSpPr>
          <p:nvPr>
            <p:ph type="title"/>
          </p:nvPr>
        </p:nvSpPr>
        <p:spPr>
          <a:xfrm>
            <a:off x="609600" y="780287"/>
            <a:ext cx="10972800" cy="1015427"/>
          </a:xfrm>
        </p:spPr>
        <p:txBody>
          <a:bodyPr anchor="t">
            <a:normAutofit/>
          </a:bodyPr>
          <a:lstStyle/>
          <a:p>
            <a:r>
              <a:rPr lang="en-US" b="1" dirty="0"/>
              <a:t>Aims of the study</a:t>
            </a:r>
            <a:endParaRPr lang="en-AU" b="1" dirty="0"/>
          </a:p>
        </p:txBody>
      </p:sp>
      <p:sp>
        <p:nvSpPr>
          <p:cNvPr id="7" name="Content Placeholder 2">
            <a:extLst>
              <a:ext uri="{FF2B5EF4-FFF2-40B4-BE49-F238E27FC236}">
                <a16:creationId xmlns:a16="http://schemas.microsoft.com/office/drawing/2014/main" id="{94B1538C-44C6-4784-464B-F7BF673A6C80}"/>
              </a:ext>
            </a:extLst>
          </p:cNvPr>
          <p:cNvSpPr>
            <a:spLocks noGrp="1"/>
          </p:cNvSpPr>
          <p:nvPr>
            <p:ph type="body" sz="quarter" idx="23"/>
          </p:nvPr>
        </p:nvSpPr>
        <p:spPr>
          <a:xfrm>
            <a:off x="609600" y="1849830"/>
            <a:ext cx="10972800" cy="4405312"/>
          </a:xfrm>
        </p:spPr>
        <p:txBody>
          <a:bodyPr>
            <a:normAutofit/>
          </a:bodyPr>
          <a:lstStyle/>
          <a:p>
            <a:pPr marL="0" indent="0">
              <a:buNone/>
            </a:pPr>
            <a:r>
              <a:rPr lang="en-US" sz="2000"/>
              <a:t>The study aimed to understand the relationship between:</a:t>
            </a:r>
          </a:p>
          <a:p>
            <a:pPr marL="0" indent="0">
              <a:buNone/>
            </a:pPr>
            <a:endParaRPr lang="en-US" sz="2000"/>
          </a:p>
          <a:p>
            <a:pPr marL="514350" indent="-514350">
              <a:buFont typeface="+mj-lt"/>
              <a:buAutoNum type="arabicPeriod"/>
            </a:pPr>
            <a:r>
              <a:rPr lang="en-US" sz="2000"/>
              <a:t>The skills, knowledge and resources children demonstrate on entry to school and their academic success as they move through stages of schooling.</a:t>
            </a:r>
          </a:p>
          <a:p>
            <a:pPr marL="514350" indent="-514350">
              <a:buFont typeface="+mj-lt"/>
              <a:buAutoNum type="arabicPeriod"/>
            </a:pPr>
            <a:r>
              <a:rPr lang="en-US" sz="2000"/>
              <a:t>The evidence of sequencing of early literacy and numeracy skills on a progressive continuum.</a:t>
            </a:r>
          </a:p>
          <a:p>
            <a:pPr marL="514350" indent="-514350">
              <a:buFont typeface="+mj-lt"/>
              <a:buAutoNum type="arabicPeriod"/>
            </a:pPr>
            <a:r>
              <a:rPr lang="en-US" sz="2000"/>
              <a:t>How these skills align with the Australian Curriculum (English and Mathematics) and the National Literacy and Numeracy Learning Progressions.</a:t>
            </a:r>
            <a:endParaRPr lang="en-AU" sz="2000"/>
          </a:p>
        </p:txBody>
      </p:sp>
    </p:spTree>
    <p:extLst>
      <p:ext uri="{BB962C8B-B14F-4D97-AF65-F5344CB8AC3E}">
        <p14:creationId xmlns:p14="http://schemas.microsoft.com/office/powerpoint/2010/main" val="311413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06BB1-E357-364E-8E45-0233313184AB}"/>
              </a:ext>
            </a:extLst>
          </p:cNvPr>
          <p:cNvSpPr>
            <a:spLocks noGrp="1"/>
          </p:cNvSpPr>
          <p:nvPr>
            <p:ph type="title"/>
          </p:nvPr>
        </p:nvSpPr>
        <p:spPr>
          <a:xfrm>
            <a:off x="459740" y="534256"/>
            <a:ext cx="10462176" cy="698643"/>
          </a:xfrm>
        </p:spPr>
        <p:txBody>
          <a:bodyPr/>
          <a:lstStyle/>
          <a:p>
            <a:pPr>
              <a:spcAft>
                <a:spcPts val="600"/>
              </a:spcAft>
            </a:pPr>
            <a:r>
              <a:rPr lang="en-US" sz="3200" b="1" dirty="0"/>
              <a:t>Research </a:t>
            </a:r>
            <a:r>
              <a:rPr lang="en-US" sz="3200" b="1" dirty="0">
                <a:solidFill>
                  <a:schemeClr val="tx1"/>
                </a:solidFill>
              </a:rPr>
              <a:t>questions</a:t>
            </a:r>
          </a:p>
        </p:txBody>
      </p:sp>
      <p:sp>
        <p:nvSpPr>
          <p:cNvPr id="5" name="Rectangle 4">
            <a:extLst>
              <a:ext uri="{FF2B5EF4-FFF2-40B4-BE49-F238E27FC236}">
                <a16:creationId xmlns:a16="http://schemas.microsoft.com/office/drawing/2014/main" id="{8B98C6DC-5D8B-5598-030A-0D856F98EFF2}"/>
              </a:ext>
            </a:extLst>
          </p:cNvPr>
          <p:cNvSpPr/>
          <p:nvPr/>
        </p:nvSpPr>
        <p:spPr>
          <a:xfrm>
            <a:off x="480290" y="1339702"/>
            <a:ext cx="10981608" cy="11270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38E"/>
                </a:solidFill>
                <a:effectLst/>
                <a:uLnTx/>
                <a:uFillTx/>
                <a:latin typeface="Montserrat"/>
                <a:ea typeface="+mn-ea"/>
                <a:cs typeface="+mn-cs"/>
              </a:rPr>
              <a:t>Broad research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838E"/>
                </a:solidFill>
                <a:effectLst/>
                <a:uLnTx/>
                <a:uFillTx/>
                <a:latin typeface="Montserrat"/>
                <a:ea typeface="+mn-ea"/>
                <a:cs typeface="+mn-cs"/>
              </a:rPr>
              <a:t>‘What is the evidence of early childhood development of language and cognitive skills (school-based) that impacts children’s academic achievement in later years?’</a:t>
            </a:r>
          </a:p>
        </p:txBody>
      </p:sp>
      <p:sp>
        <p:nvSpPr>
          <p:cNvPr id="3" name="Arrow: Right 2">
            <a:extLst>
              <a:ext uri="{FF2B5EF4-FFF2-40B4-BE49-F238E27FC236}">
                <a16:creationId xmlns:a16="http://schemas.microsoft.com/office/drawing/2014/main" id="{094DBC27-1823-BF20-5C89-F528655FA823}"/>
              </a:ext>
              <a:ext uri="{C183D7F6-B498-43B3-948B-1728B52AA6E4}">
                <adec:decorative xmlns:adec="http://schemas.microsoft.com/office/drawing/2017/decorative" val="1"/>
              </a:ext>
            </a:extLst>
          </p:cNvPr>
          <p:cNvSpPr/>
          <p:nvPr/>
        </p:nvSpPr>
        <p:spPr>
          <a:xfrm rot="5400000">
            <a:off x="2082275" y="2651150"/>
            <a:ext cx="491443" cy="470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a:ea typeface="+mn-ea"/>
              <a:cs typeface="+mn-cs"/>
            </a:endParaRPr>
          </a:p>
        </p:txBody>
      </p:sp>
      <p:sp>
        <p:nvSpPr>
          <p:cNvPr id="7" name="Arrow: Right 6">
            <a:extLst>
              <a:ext uri="{FF2B5EF4-FFF2-40B4-BE49-F238E27FC236}">
                <a16:creationId xmlns:a16="http://schemas.microsoft.com/office/drawing/2014/main" id="{F1B13135-E332-57B3-2A39-9E2FC853EAB9}"/>
              </a:ext>
              <a:ext uri="{C183D7F6-B498-43B3-948B-1728B52AA6E4}">
                <adec:decorative xmlns:adec="http://schemas.microsoft.com/office/drawing/2017/decorative" val="1"/>
              </a:ext>
            </a:extLst>
          </p:cNvPr>
          <p:cNvSpPr/>
          <p:nvPr/>
        </p:nvSpPr>
        <p:spPr>
          <a:xfrm rot="5400000">
            <a:off x="5680327" y="2651149"/>
            <a:ext cx="491443" cy="470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a:ea typeface="+mn-ea"/>
              <a:cs typeface="+mn-cs"/>
            </a:endParaRPr>
          </a:p>
        </p:txBody>
      </p:sp>
      <p:sp>
        <p:nvSpPr>
          <p:cNvPr id="8" name="Arrow: Right 7">
            <a:extLst>
              <a:ext uri="{FF2B5EF4-FFF2-40B4-BE49-F238E27FC236}">
                <a16:creationId xmlns:a16="http://schemas.microsoft.com/office/drawing/2014/main" id="{0BA55731-656F-D183-9B7E-8B999649F2EA}"/>
              </a:ext>
              <a:ext uri="{C183D7F6-B498-43B3-948B-1728B52AA6E4}">
                <adec:decorative xmlns:adec="http://schemas.microsoft.com/office/drawing/2017/decorative" val="1"/>
              </a:ext>
            </a:extLst>
          </p:cNvPr>
          <p:cNvSpPr/>
          <p:nvPr/>
        </p:nvSpPr>
        <p:spPr>
          <a:xfrm rot="5400000">
            <a:off x="9618282" y="2651149"/>
            <a:ext cx="491443" cy="4704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ontserrat"/>
              <a:ea typeface="+mn-ea"/>
              <a:cs typeface="+mn-cs"/>
            </a:endParaRPr>
          </a:p>
        </p:txBody>
      </p:sp>
      <p:sp>
        <p:nvSpPr>
          <p:cNvPr id="9" name="Rectangle 8">
            <a:extLst>
              <a:ext uri="{FF2B5EF4-FFF2-40B4-BE49-F238E27FC236}">
                <a16:creationId xmlns:a16="http://schemas.microsoft.com/office/drawing/2014/main" id="{14D2110C-B55E-D676-4FA5-84ADA372F6BC}"/>
              </a:ext>
            </a:extLst>
          </p:cNvPr>
          <p:cNvSpPr/>
          <p:nvPr/>
        </p:nvSpPr>
        <p:spPr>
          <a:xfrm>
            <a:off x="365611" y="3305986"/>
            <a:ext cx="3742901" cy="2353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38E"/>
                </a:solidFill>
                <a:effectLst/>
                <a:uLnTx/>
                <a:uFillTx/>
                <a:latin typeface="Montserrat"/>
                <a:ea typeface="+mn-ea"/>
                <a:cs typeface="+mn-cs"/>
              </a:rPr>
              <a:t>Question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838E"/>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838E"/>
                </a:solidFill>
                <a:latin typeface="Montserrat"/>
              </a:rPr>
              <a:t>Does a child’s ability to successfully complete </a:t>
            </a:r>
            <a:r>
              <a:rPr lang="en-US" sz="1600" b="1" dirty="0">
                <a:solidFill>
                  <a:srgbClr val="00838E"/>
                </a:solidFill>
                <a:latin typeface="Montserrat"/>
              </a:rPr>
              <a:t>Basic and Advanced Literacy and Basic Numeracy </a:t>
            </a:r>
            <a:r>
              <a:rPr lang="en-US" sz="1600" dirty="0">
                <a:solidFill>
                  <a:srgbClr val="00838E"/>
                </a:solidFill>
                <a:latin typeface="Montserrat"/>
              </a:rPr>
              <a:t>tasks provide </a:t>
            </a:r>
            <a:r>
              <a:rPr lang="en-US" sz="1600" b="1" dirty="0">
                <a:solidFill>
                  <a:srgbClr val="00838E"/>
                </a:solidFill>
                <a:latin typeface="Montserrat"/>
              </a:rPr>
              <a:t>an indication of future performance</a:t>
            </a:r>
            <a:r>
              <a:rPr lang="en-US" sz="1600" dirty="0">
                <a:solidFill>
                  <a:srgbClr val="00838E"/>
                </a:solidFill>
                <a:latin typeface="Montserrat"/>
              </a:rPr>
              <a:t> in NAPLAN?</a:t>
            </a:r>
          </a:p>
        </p:txBody>
      </p:sp>
      <p:sp>
        <p:nvSpPr>
          <p:cNvPr id="10" name="Rectangle 9">
            <a:extLst>
              <a:ext uri="{FF2B5EF4-FFF2-40B4-BE49-F238E27FC236}">
                <a16:creationId xmlns:a16="http://schemas.microsoft.com/office/drawing/2014/main" id="{376F80E3-0424-1327-5F98-6E1027AF8F05}"/>
              </a:ext>
            </a:extLst>
          </p:cNvPr>
          <p:cNvSpPr/>
          <p:nvPr/>
        </p:nvSpPr>
        <p:spPr>
          <a:xfrm>
            <a:off x="4328021" y="3305987"/>
            <a:ext cx="3742901" cy="2353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38E"/>
                </a:solidFill>
                <a:effectLst/>
                <a:uLnTx/>
                <a:uFillTx/>
                <a:latin typeface="Montserrat"/>
                <a:ea typeface="+mn-ea"/>
                <a:cs typeface="+mn-cs"/>
              </a:rPr>
              <a:t>Question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838E"/>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a:solidFill>
                  <a:srgbClr val="00838E"/>
                </a:solidFill>
                <a:latin typeface="Montserrat"/>
              </a:rPr>
              <a:t>How do the </a:t>
            </a:r>
            <a:r>
              <a:rPr lang="en-AU" sz="1600" b="1" dirty="0">
                <a:solidFill>
                  <a:srgbClr val="00838E"/>
                </a:solidFill>
                <a:latin typeface="Montserrat"/>
              </a:rPr>
              <a:t>responses to the items </a:t>
            </a:r>
            <a:r>
              <a:rPr lang="en-AU" sz="1600" dirty="0">
                <a:solidFill>
                  <a:srgbClr val="00838E"/>
                </a:solidFill>
                <a:latin typeface="Montserrat"/>
              </a:rPr>
              <a:t>from the Language and Cognitive Skills domain within the AEDC demonstrate </a:t>
            </a:r>
            <a:r>
              <a:rPr lang="en-AU" sz="1600" b="1" dirty="0">
                <a:solidFill>
                  <a:srgbClr val="00838E"/>
                </a:solidFill>
                <a:latin typeface="Montserrat"/>
              </a:rPr>
              <a:t>a sequenced progression of early literacy and numeracy skill acquisition on a progressive scale</a:t>
            </a:r>
            <a:r>
              <a:rPr lang="en-AU" sz="1600" dirty="0">
                <a:solidFill>
                  <a:srgbClr val="00838E"/>
                </a:solidFill>
                <a:latin typeface="Montserrat"/>
              </a:rPr>
              <a:t>?</a:t>
            </a:r>
            <a:endParaRPr lang="en-US" sz="1600" dirty="0">
              <a:solidFill>
                <a:srgbClr val="00838E"/>
              </a:solidFill>
              <a:latin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F90C4B48-6BEE-FACD-59B2-50C0C616E936}"/>
              </a:ext>
            </a:extLst>
          </p:cNvPr>
          <p:cNvSpPr/>
          <p:nvPr/>
        </p:nvSpPr>
        <p:spPr>
          <a:xfrm>
            <a:off x="8173171" y="3305986"/>
            <a:ext cx="3829531" cy="2353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38E"/>
                </a:solidFill>
                <a:effectLst/>
                <a:uLnTx/>
                <a:uFillTx/>
                <a:latin typeface="Montserrat"/>
                <a:ea typeface="+mn-ea"/>
                <a:cs typeface="+mn-cs"/>
              </a:rPr>
              <a:t>Question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838E"/>
              </a:solidFill>
              <a:effectLst/>
              <a:uLnTx/>
              <a:uFillTx/>
              <a:latin typeface="Montserrat"/>
              <a:ea typeface="+mn-ea"/>
              <a:cs typeface="+mn-cs"/>
            </a:endParaRPr>
          </a:p>
          <a:p>
            <a:pPr algn="ctr"/>
            <a:r>
              <a:rPr lang="en-AU" sz="1600" dirty="0">
                <a:solidFill>
                  <a:srgbClr val="00838E"/>
                </a:solidFill>
                <a:latin typeface="Montserrat"/>
              </a:rPr>
              <a:t>Does the </a:t>
            </a:r>
            <a:r>
              <a:rPr lang="en-AU" sz="1600" b="1" dirty="0">
                <a:solidFill>
                  <a:srgbClr val="00838E"/>
                </a:solidFill>
                <a:latin typeface="Montserrat"/>
              </a:rPr>
              <a:t>progression of Language and Cognitive Skills</a:t>
            </a:r>
            <a:r>
              <a:rPr lang="en-AU" sz="1600" dirty="0">
                <a:solidFill>
                  <a:srgbClr val="00838E"/>
                </a:solidFill>
                <a:latin typeface="Montserrat"/>
              </a:rPr>
              <a:t>, derived from </a:t>
            </a:r>
            <a:r>
              <a:rPr lang="en-AU" sz="1600" b="1" dirty="0">
                <a:solidFill>
                  <a:srgbClr val="00838E"/>
                </a:solidFill>
                <a:latin typeface="Montserrat"/>
              </a:rPr>
              <a:t>AEDC</a:t>
            </a:r>
            <a:r>
              <a:rPr lang="en-AU" sz="1600" dirty="0">
                <a:solidFill>
                  <a:srgbClr val="00838E"/>
                </a:solidFill>
                <a:latin typeface="Montserrat"/>
              </a:rPr>
              <a:t> data, </a:t>
            </a:r>
            <a:r>
              <a:rPr lang="en-AU" sz="1600" b="1" dirty="0">
                <a:solidFill>
                  <a:srgbClr val="00838E"/>
                </a:solidFill>
                <a:latin typeface="Montserrat"/>
              </a:rPr>
              <a:t>align to the Australian Curriculum </a:t>
            </a:r>
            <a:r>
              <a:rPr lang="en-AU" sz="1600" dirty="0">
                <a:solidFill>
                  <a:srgbClr val="00838E"/>
                </a:solidFill>
                <a:latin typeface="Montserrat"/>
              </a:rPr>
              <a:t>(for English and Mathematics) </a:t>
            </a:r>
            <a:r>
              <a:rPr lang="en-AU" sz="1600" b="1" dirty="0">
                <a:solidFill>
                  <a:srgbClr val="00838E"/>
                </a:solidFill>
                <a:latin typeface="Montserrat"/>
              </a:rPr>
              <a:t>and </a:t>
            </a:r>
            <a:r>
              <a:rPr lang="en-AU" sz="1600" dirty="0">
                <a:solidFill>
                  <a:srgbClr val="00838E"/>
                </a:solidFill>
                <a:latin typeface="Montserrat"/>
              </a:rPr>
              <a:t>the National Literacy and Numeracy Learning Progressions (</a:t>
            </a:r>
            <a:r>
              <a:rPr lang="en-AU" sz="1600" b="1" dirty="0">
                <a:solidFill>
                  <a:srgbClr val="00838E"/>
                </a:solidFill>
                <a:latin typeface="Montserrat"/>
              </a:rPr>
              <a:t>NLNLP</a:t>
            </a:r>
            <a:r>
              <a:rPr lang="en-AU" sz="1600" dirty="0">
                <a:solidFill>
                  <a:srgbClr val="00838E"/>
                </a:solidFill>
                <a:latin typeface="Montserrat"/>
              </a:rPr>
              <a:t>)?</a:t>
            </a:r>
          </a:p>
          <a:p>
            <a:pPr algn="ctr"/>
            <a:endParaRPr kumimoji="0" lang="en-US" sz="1200" b="0" i="1" u="none" strike="noStrike" kern="1200" cap="none" spc="0" normalizeH="0" baseline="0" noProof="0" dirty="0">
              <a:ln>
                <a:noFill/>
              </a:ln>
              <a:solidFill>
                <a:srgbClr val="00838E"/>
              </a:solidFill>
              <a:effectLst/>
              <a:uLnTx/>
              <a:uFillTx/>
              <a:latin typeface="Montserrat"/>
              <a:ea typeface="+mn-ea"/>
              <a:cs typeface="+mn-cs"/>
            </a:endParaRPr>
          </a:p>
        </p:txBody>
      </p:sp>
    </p:spTree>
    <p:extLst>
      <p:ext uri="{BB962C8B-B14F-4D97-AF65-F5344CB8AC3E}">
        <p14:creationId xmlns:p14="http://schemas.microsoft.com/office/powerpoint/2010/main" val="95666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BFBE-71EF-36A9-47A3-BD3A3B19D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A69B68-B2AA-24BC-65D1-2A1A7D971FA3}"/>
              </a:ext>
            </a:extLst>
          </p:cNvPr>
          <p:cNvSpPr>
            <a:spLocks noGrp="1"/>
          </p:cNvSpPr>
          <p:nvPr>
            <p:ph type="ctrTitle"/>
          </p:nvPr>
        </p:nvSpPr>
        <p:spPr>
          <a:xfrm>
            <a:off x="838200" y="1966911"/>
            <a:ext cx="9144000" cy="1655763"/>
          </a:xfrm>
        </p:spPr>
        <p:txBody>
          <a:bodyPr anchor="b">
            <a:normAutofit/>
          </a:bodyPr>
          <a:lstStyle/>
          <a:p>
            <a:r>
              <a:rPr lang="en-US" sz="5400" dirty="0"/>
              <a:t>Background</a:t>
            </a:r>
            <a:endParaRPr lang="en-AU" sz="5400" dirty="0"/>
          </a:p>
        </p:txBody>
      </p:sp>
    </p:spTree>
    <p:extLst>
      <p:ext uri="{BB962C8B-B14F-4D97-AF65-F5344CB8AC3E}">
        <p14:creationId xmlns:p14="http://schemas.microsoft.com/office/powerpoint/2010/main" val="2171067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DB1B7-7088-EB55-8AEE-F141AB25AC2F}"/>
              </a:ext>
            </a:extLst>
          </p:cNvPr>
          <p:cNvSpPr>
            <a:spLocks noGrp="1"/>
          </p:cNvSpPr>
          <p:nvPr>
            <p:ph type="title"/>
          </p:nvPr>
        </p:nvSpPr>
        <p:spPr>
          <a:xfrm>
            <a:off x="609599" y="1194957"/>
            <a:ext cx="10972800" cy="1015427"/>
          </a:xfrm>
        </p:spPr>
        <p:txBody>
          <a:bodyPr/>
          <a:lstStyle/>
          <a:p>
            <a:r>
              <a:rPr lang="en-US" dirty="0"/>
              <a:t>Context </a:t>
            </a:r>
            <a:endParaRPr lang="en-AU" dirty="0"/>
          </a:p>
        </p:txBody>
      </p:sp>
      <p:sp>
        <p:nvSpPr>
          <p:cNvPr id="7" name="Text Placeholder 6">
            <a:extLst>
              <a:ext uri="{FF2B5EF4-FFF2-40B4-BE49-F238E27FC236}">
                <a16:creationId xmlns:a16="http://schemas.microsoft.com/office/drawing/2014/main" id="{C64B1217-F978-F5D9-9626-1B1A8A08544A}"/>
              </a:ext>
            </a:extLst>
          </p:cNvPr>
          <p:cNvSpPr>
            <a:spLocks noGrp="1"/>
          </p:cNvSpPr>
          <p:nvPr>
            <p:ph type="body" sz="quarter" idx="27"/>
          </p:nvPr>
        </p:nvSpPr>
        <p:spPr/>
        <p:txBody>
          <a:bodyPr vert="horz" lIns="360000" tIns="252000" rIns="360000" bIns="252000" rtlCol="0" anchor="t">
            <a:noAutofit/>
          </a:bodyPr>
          <a:lstStyle/>
          <a:p>
            <a:r>
              <a:rPr lang="en-US" b="1" dirty="0"/>
              <a:t>Australian Education Development Census (AEDC)</a:t>
            </a:r>
          </a:p>
          <a:p>
            <a:pPr marL="285750" indent="-285750">
              <a:buFont typeface="Arial" panose="020B0604020202020204" pitchFamily="34" charset="0"/>
              <a:buChar char="•"/>
            </a:pPr>
            <a:r>
              <a:rPr lang="en-US" dirty="0"/>
              <a:t>Periodic snapshot (collected every three years)</a:t>
            </a:r>
          </a:p>
          <a:p>
            <a:pPr marL="285750" indent="-285750">
              <a:buFont typeface="Arial" panose="020B0604020202020204" pitchFamily="34" charset="0"/>
              <a:buChar char="•"/>
            </a:pPr>
            <a:r>
              <a:rPr lang="en-US" dirty="0"/>
              <a:t>Nationally between May and July</a:t>
            </a:r>
          </a:p>
          <a:p>
            <a:pPr marL="285750" indent="-285750">
              <a:buFont typeface="Arial" panose="020B0604020202020204" pitchFamily="34" charset="0"/>
              <a:buChar char="•"/>
            </a:pPr>
            <a:r>
              <a:rPr lang="en-US" dirty="0"/>
              <a:t>Commitment to understand how children are developing</a:t>
            </a:r>
            <a:endParaRPr lang="en-AU" dirty="0"/>
          </a:p>
        </p:txBody>
      </p:sp>
      <p:sp>
        <p:nvSpPr>
          <p:cNvPr id="8" name="Text Placeholder 7">
            <a:extLst>
              <a:ext uri="{FF2B5EF4-FFF2-40B4-BE49-F238E27FC236}">
                <a16:creationId xmlns:a16="http://schemas.microsoft.com/office/drawing/2014/main" id="{78803FEA-9644-8D33-2F3A-81699B50BDC9}"/>
              </a:ext>
            </a:extLst>
          </p:cNvPr>
          <p:cNvSpPr>
            <a:spLocks noGrp="1"/>
          </p:cNvSpPr>
          <p:nvPr>
            <p:ph type="body" sz="quarter" idx="28"/>
          </p:nvPr>
        </p:nvSpPr>
        <p:spPr/>
        <p:txBody>
          <a:bodyPr/>
          <a:lstStyle/>
          <a:p>
            <a:r>
              <a:rPr lang="en-US" b="1" dirty="0"/>
              <a:t>National Assessment Program Literacy and Numeracy (NAPLAN)</a:t>
            </a:r>
          </a:p>
          <a:p>
            <a:pPr marL="285750" indent="-285750">
              <a:buFont typeface="Arial" panose="020B0604020202020204" pitchFamily="34" charset="0"/>
              <a:buChar char="•"/>
            </a:pPr>
            <a:r>
              <a:rPr lang="en-US" dirty="0"/>
              <a:t>Regular snapshot (every year for targeted year levels)</a:t>
            </a:r>
          </a:p>
          <a:p>
            <a:pPr marL="285750" indent="-285750">
              <a:buFont typeface="Arial" panose="020B0604020202020204" pitchFamily="34" charset="0"/>
              <a:buChar char="•"/>
            </a:pPr>
            <a:r>
              <a:rPr lang="en-US" dirty="0"/>
              <a:t>Measures children’s learning progress in literacy and numeracy</a:t>
            </a:r>
          </a:p>
          <a:p>
            <a:pPr marL="285750" indent="-285750">
              <a:buFont typeface="Arial" panose="020B0604020202020204" pitchFamily="34" charset="0"/>
              <a:buChar char="•"/>
            </a:pPr>
            <a:r>
              <a:rPr lang="en-US" dirty="0"/>
              <a:t>Years 3,5,7 and 9</a:t>
            </a:r>
            <a:endParaRPr lang="en-AU" dirty="0"/>
          </a:p>
        </p:txBody>
      </p:sp>
      <p:sp>
        <p:nvSpPr>
          <p:cNvPr id="4" name="Slide Number Placeholder 3">
            <a:extLst>
              <a:ext uri="{FF2B5EF4-FFF2-40B4-BE49-F238E27FC236}">
                <a16:creationId xmlns:a16="http://schemas.microsoft.com/office/drawing/2014/main" id="{7C6D5BF5-5EE0-4418-6D70-8BF710EEA894}"/>
              </a:ext>
            </a:extLst>
          </p:cNvPr>
          <p:cNvSpPr>
            <a:spLocks noGrp="1"/>
          </p:cNvSpPr>
          <p:nvPr>
            <p:ph type="sldNum" sz="quarter" idx="31"/>
          </p:nvPr>
        </p:nvSpPr>
        <p:spPr/>
        <p:txBody>
          <a:bodyPr/>
          <a:lstStyle/>
          <a:p>
            <a:fld id="{F9BB7E0A-AED7-4676-8517-6F04A504E850}" type="slidenum">
              <a:rPr lang="en-US" smtClean="0"/>
              <a:t>8</a:t>
            </a:fld>
            <a:endParaRPr lang="en-US"/>
          </a:p>
        </p:txBody>
      </p:sp>
    </p:spTree>
    <p:extLst>
      <p:ext uri="{BB962C8B-B14F-4D97-AF65-F5344CB8AC3E}">
        <p14:creationId xmlns:p14="http://schemas.microsoft.com/office/powerpoint/2010/main" val="1679301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FC96-AFDD-7966-BD5C-49F64EE4B531}"/>
              </a:ext>
            </a:extLst>
          </p:cNvPr>
          <p:cNvSpPr>
            <a:spLocks noGrp="1"/>
          </p:cNvSpPr>
          <p:nvPr>
            <p:ph type="ctrTitle"/>
          </p:nvPr>
        </p:nvSpPr>
        <p:spPr/>
        <p:txBody>
          <a:bodyPr>
            <a:normAutofit fontScale="90000"/>
          </a:bodyPr>
          <a:lstStyle/>
          <a:p>
            <a:r>
              <a:rPr lang="en-US" sz="3600" dirty="0">
                <a:latin typeface="Montserrat SemiBold" panose="00000700000000000000" pitchFamily="2" charset="0"/>
              </a:rPr>
              <a:t>Literature – what do we know about foundational literacy and numeracy skills?</a:t>
            </a:r>
            <a:br>
              <a:rPr lang="en-US" dirty="0"/>
            </a:br>
            <a:br>
              <a:rPr lang="en-US" dirty="0"/>
            </a:br>
            <a:endParaRPr lang="en-AU" dirty="0"/>
          </a:p>
        </p:txBody>
      </p:sp>
      <p:sp>
        <p:nvSpPr>
          <p:cNvPr id="4" name="Slide Number Placeholder 3">
            <a:extLst>
              <a:ext uri="{FF2B5EF4-FFF2-40B4-BE49-F238E27FC236}">
                <a16:creationId xmlns:a16="http://schemas.microsoft.com/office/drawing/2014/main" id="{C5464BED-B83D-90F5-266A-1DFB08E4F749}"/>
              </a:ext>
            </a:extLst>
          </p:cNvPr>
          <p:cNvSpPr>
            <a:spLocks noGrp="1"/>
          </p:cNvSpPr>
          <p:nvPr>
            <p:ph type="sldNum" sz="quarter" idx="12"/>
          </p:nvPr>
        </p:nvSpPr>
        <p:spPr/>
        <p:txBody>
          <a:bodyPr/>
          <a:lstStyle/>
          <a:p>
            <a:fld id="{F9BB7E0A-AED7-4676-8517-6F04A504E850}" type="slidenum">
              <a:rPr lang="en-US" smtClean="0"/>
              <a:t>9</a:t>
            </a:fld>
            <a:endParaRPr lang="en-US"/>
          </a:p>
        </p:txBody>
      </p:sp>
      <p:sp>
        <p:nvSpPr>
          <p:cNvPr id="5" name="Text Placeholder 4">
            <a:extLst>
              <a:ext uri="{FF2B5EF4-FFF2-40B4-BE49-F238E27FC236}">
                <a16:creationId xmlns:a16="http://schemas.microsoft.com/office/drawing/2014/main" id="{518589DD-1BC3-D241-C826-A21E8E305D70}"/>
              </a:ext>
            </a:extLst>
          </p:cNvPr>
          <p:cNvSpPr>
            <a:spLocks noGrp="1"/>
          </p:cNvSpPr>
          <p:nvPr>
            <p:ph type="body" sz="quarter" idx="19"/>
          </p:nvPr>
        </p:nvSpPr>
        <p:spPr>
          <a:xfrm>
            <a:off x="493869" y="2076986"/>
            <a:ext cx="11204262" cy="3763375"/>
          </a:xfrm>
        </p:spPr>
        <p:txBody>
          <a:bodyPr>
            <a:normAutofit/>
          </a:bodyPr>
          <a:lstStyle/>
          <a:p>
            <a:r>
              <a:rPr lang="en-US" i="1" dirty="0"/>
              <a:t>‘the critical window for the development of early literacy and numeracy skills is before children arrive at school; hence major differences in early academic, learning and </a:t>
            </a:r>
            <a:r>
              <a:rPr lang="en-US" i="1" dirty="0" err="1"/>
              <a:t>behavioural</a:t>
            </a:r>
            <a:r>
              <a:rPr lang="en-US" i="1" dirty="0"/>
              <a:t> regulation skills can emerge at preschool or school entry’ (He et al., 2021, p. 3).</a:t>
            </a:r>
          </a:p>
          <a:p>
            <a:endParaRPr lang="en-US" i="1" dirty="0"/>
          </a:p>
          <a:p>
            <a:r>
              <a:rPr lang="en-US" i="1" dirty="0"/>
              <a:t>Children’s ability levels as they enter school, then, are key factors in setting their academic trajectories and may have implications across the life course (Brinkman et al., 2013).  </a:t>
            </a:r>
            <a:endParaRPr lang="en-AU" i="1" dirty="0"/>
          </a:p>
        </p:txBody>
      </p:sp>
    </p:spTree>
    <p:extLst>
      <p:ext uri="{BB962C8B-B14F-4D97-AF65-F5344CB8AC3E}">
        <p14:creationId xmlns:p14="http://schemas.microsoft.com/office/powerpoint/2010/main" val="1633449034"/>
      </p:ext>
    </p:extLst>
  </p:cSld>
  <p:clrMapOvr>
    <a:masterClrMapping/>
  </p:clrMapOvr>
</p:sld>
</file>

<file path=ppt/theme/theme1.xml><?xml version="1.0" encoding="utf-8"?>
<a:theme xmlns:a="http://schemas.openxmlformats.org/drawingml/2006/main" name="1_Digit - Multi 1 - Bright">
  <a:themeElements>
    <a:clrScheme name="Custom 11">
      <a:dk1>
        <a:srgbClr val="002F5E"/>
      </a:dk1>
      <a:lt1>
        <a:srgbClr val="FFFFFF"/>
      </a:lt1>
      <a:dk2>
        <a:srgbClr val="002F5E"/>
      </a:dk2>
      <a:lt2>
        <a:srgbClr val="F2F2F2"/>
      </a:lt2>
      <a:accent1>
        <a:srgbClr val="00838E"/>
      </a:accent1>
      <a:accent2>
        <a:srgbClr val="006E7F"/>
      </a:accent2>
      <a:accent3>
        <a:srgbClr val="004C71"/>
      </a:accent3>
      <a:accent4>
        <a:srgbClr val="00305E"/>
      </a:accent4>
      <a:accent5>
        <a:srgbClr val="252162"/>
      </a:accent5>
      <a:accent6>
        <a:srgbClr val="2C2A2B"/>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Presentation1" id="{2BE6086F-0E8F-4DE8-A0FC-2610FD655049}" vid="{820988F3-3B1D-440A-BCC9-E9F5BA51E8A3}"/>
    </a:ext>
  </a:extLst>
</a:theme>
</file>

<file path=ppt/theme/theme2.xml><?xml version="1.0" encoding="utf-8"?>
<a:theme xmlns:a="http://schemas.openxmlformats.org/drawingml/2006/main" name="01 AERO hero theme">
  <a:themeElements>
    <a:clrScheme name="AERO">
      <a:dk1>
        <a:srgbClr val="000000"/>
      </a:dk1>
      <a:lt1>
        <a:srgbClr val="FFFFFF"/>
      </a:lt1>
      <a:dk2>
        <a:srgbClr val="00305E"/>
      </a:dk2>
      <a:lt2>
        <a:srgbClr val="F2EAE0"/>
      </a:lt2>
      <a:accent1>
        <a:srgbClr val="01838F"/>
      </a:accent1>
      <a:accent2>
        <a:srgbClr val="C15627"/>
      </a:accent2>
      <a:accent3>
        <a:srgbClr val="68318B"/>
      </a:accent3>
      <a:accent4>
        <a:srgbClr val="A31F60"/>
      </a:accent4>
      <a:accent5>
        <a:srgbClr val="FDB73E"/>
      </a:accent5>
      <a:accent6>
        <a:srgbClr val="DDF1F0"/>
      </a:accent6>
      <a:hlink>
        <a:srgbClr val="01838F"/>
      </a:hlink>
      <a:folHlink>
        <a:srgbClr val="01838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AERO Powerpoint template_Jul2024_Review" id="{1D529963-6390-9441-9295-A223EAF68C1B}" vid="{0EAFAB75-601C-914B-943B-35D67FD43DC3}"/>
    </a:ext>
  </a:extLst>
</a:theme>
</file>

<file path=ppt/theme/theme3.xml><?xml version="1.0" encoding="utf-8"?>
<a:theme xmlns:a="http://schemas.openxmlformats.org/drawingml/2006/main" name="Digit - Multi 1 - Bright">
  <a:themeElements>
    <a:clrScheme name="Custom 11">
      <a:dk1>
        <a:srgbClr val="002F5E"/>
      </a:dk1>
      <a:lt1>
        <a:srgbClr val="FFFFFF"/>
      </a:lt1>
      <a:dk2>
        <a:srgbClr val="002F5E"/>
      </a:dk2>
      <a:lt2>
        <a:srgbClr val="F2F2F2"/>
      </a:lt2>
      <a:accent1>
        <a:srgbClr val="00838E"/>
      </a:accent1>
      <a:accent2>
        <a:srgbClr val="006E7F"/>
      </a:accent2>
      <a:accent3>
        <a:srgbClr val="004C71"/>
      </a:accent3>
      <a:accent4>
        <a:srgbClr val="00305E"/>
      </a:accent4>
      <a:accent5>
        <a:srgbClr val="252162"/>
      </a:accent5>
      <a:accent6>
        <a:srgbClr val="2C2A2B"/>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AERO-Presentation-Template-Master-Hero-Colours-300321" id="{BF09F5C9-DB0A-49BD-B9D0-0EB25FE890F0}" vid="{93D61789-A832-4AA9-AE8E-AF3E80D2DF2F}"/>
    </a:ext>
  </a:extLst>
</a:theme>
</file>

<file path=ppt/theme/theme4.xml><?xml version="1.0" encoding="utf-8"?>
<a:theme xmlns:a="http://schemas.openxmlformats.org/drawingml/2006/main" name="3_Custom Design">
  <a:themeElements>
    <a:clrScheme name="AERO">
      <a:dk1>
        <a:srgbClr val="000000"/>
      </a:dk1>
      <a:lt1>
        <a:srgbClr val="FFFFFF"/>
      </a:lt1>
      <a:dk2>
        <a:srgbClr val="00305E"/>
      </a:dk2>
      <a:lt2>
        <a:srgbClr val="FFFFFF"/>
      </a:lt2>
      <a:accent1>
        <a:srgbClr val="01838F"/>
      </a:accent1>
      <a:accent2>
        <a:srgbClr val="C15627"/>
      </a:accent2>
      <a:accent3>
        <a:srgbClr val="68318B"/>
      </a:accent3>
      <a:accent4>
        <a:srgbClr val="A31F60"/>
      </a:accent4>
      <a:accent5>
        <a:srgbClr val="F2EAE0"/>
      </a:accent5>
      <a:accent6>
        <a:srgbClr val="DDF1F0"/>
      </a:accent6>
      <a:hlink>
        <a:srgbClr val="01838F"/>
      </a:hlink>
      <a:folHlink>
        <a:srgbClr val="01838F"/>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ERO Powerpoint template_Jul2024_APPROVED" id="{560600CD-0070-4A4A-8033-B8F28C1F8B9C}" vid="{58933424-AD12-354E-B413-AD937E9CC5B6}"/>
    </a:ext>
  </a:extLst>
</a:theme>
</file>

<file path=ppt/theme/theme5.xml><?xml version="1.0" encoding="utf-8"?>
<a:theme xmlns:a="http://schemas.openxmlformats.org/drawingml/2006/main" name="AERO_Advanced">
  <a:themeElements>
    <a:clrScheme name="AERO">
      <a:dk1>
        <a:srgbClr val="000000"/>
      </a:dk1>
      <a:lt1>
        <a:srgbClr val="FFFFFF"/>
      </a:lt1>
      <a:dk2>
        <a:srgbClr val="00305E"/>
      </a:dk2>
      <a:lt2>
        <a:srgbClr val="FFFFFF"/>
      </a:lt2>
      <a:accent1>
        <a:srgbClr val="01838F"/>
      </a:accent1>
      <a:accent2>
        <a:srgbClr val="C15627"/>
      </a:accent2>
      <a:accent3>
        <a:srgbClr val="68318B"/>
      </a:accent3>
      <a:accent4>
        <a:srgbClr val="A31F60"/>
      </a:accent4>
      <a:accent5>
        <a:srgbClr val="F2EAE0"/>
      </a:accent5>
      <a:accent6>
        <a:srgbClr val="DDF1F0"/>
      </a:accent6>
      <a:hlink>
        <a:srgbClr val="01838F"/>
      </a:hlink>
      <a:folHlink>
        <a:srgbClr val="01838F"/>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lnSpc>
            <a:spcPct val="120000"/>
          </a:lnSpc>
          <a:spcBef>
            <a:spcPts val="600"/>
          </a:spcBef>
          <a:defRPr sz="1600" noProof="0" dirty="0" smtClean="0"/>
        </a:defPPr>
      </a:lstStyle>
    </a:txDef>
  </a:objectDefaults>
  <a:extraClrSchemeLst/>
  <a:extLst>
    <a:ext uri="{05A4C25C-085E-4340-85A3-A5531E510DB2}">
      <thm15:themeFamily xmlns:thm15="http://schemas.microsoft.com/office/thememl/2012/main" name="AERO_Advanced" id="{5A632B0B-3E86-448B-857D-C1B2EDA5FA9B}" vid="{7B7F1071-77E7-4F44-B24E-5A8F0BF67204}"/>
    </a:ext>
  </a:extLst>
</a:theme>
</file>

<file path=ppt/theme/theme6.xml><?xml version="1.0" encoding="utf-8"?>
<a:theme xmlns:a="http://schemas.openxmlformats.org/drawingml/2006/main" name="1_Custom Design">
  <a:themeElements>
    <a:clrScheme name="AERO">
      <a:dk1>
        <a:srgbClr val="000000"/>
      </a:dk1>
      <a:lt1>
        <a:srgbClr val="FFFFFF"/>
      </a:lt1>
      <a:dk2>
        <a:srgbClr val="00305E"/>
      </a:dk2>
      <a:lt2>
        <a:srgbClr val="FFFFFF"/>
      </a:lt2>
      <a:accent1>
        <a:srgbClr val="01838F"/>
      </a:accent1>
      <a:accent2>
        <a:srgbClr val="C15627"/>
      </a:accent2>
      <a:accent3>
        <a:srgbClr val="68318B"/>
      </a:accent3>
      <a:accent4>
        <a:srgbClr val="A31F60"/>
      </a:accent4>
      <a:accent5>
        <a:srgbClr val="F2EAE0"/>
      </a:accent5>
      <a:accent6>
        <a:srgbClr val="DDF1F0"/>
      </a:accent6>
      <a:hlink>
        <a:srgbClr val="01838F"/>
      </a:hlink>
      <a:folHlink>
        <a:srgbClr val="01838F"/>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ERO Powerpoint template_Jul2024_APPROVED" id="{24F9E8F1-1A6D-834A-85E8-C8F44ED7B26A}" vid="{50A8A238-31F0-AE40-8209-EB2FC54C4EA1}"/>
    </a:ext>
  </a:extLst>
</a:theme>
</file>

<file path=ppt/theme/theme7.xml><?xml version="1.0" encoding="utf-8"?>
<a:theme xmlns:a="http://schemas.openxmlformats.org/drawingml/2006/main" name="4_Digit - Multi 1 - Bright">
  <a:themeElements>
    <a:clrScheme name="Custom 11">
      <a:dk1>
        <a:srgbClr val="002F5E"/>
      </a:dk1>
      <a:lt1>
        <a:srgbClr val="FFFFFF"/>
      </a:lt1>
      <a:dk2>
        <a:srgbClr val="002F5E"/>
      </a:dk2>
      <a:lt2>
        <a:srgbClr val="F2F2F2"/>
      </a:lt2>
      <a:accent1>
        <a:srgbClr val="00838E"/>
      </a:accent1>
      <a:accent2>
        <a:srgbClr val="006E7F"/>
      </a:accent2>
      <a:accent3>
        <a:srgbClr val="004C71"/>
      </a:accent3>
      <a:accent4>
        <a:srgbClr val="00305E"/>
      </a:accent4>
      <a:accent5>
        <a:srgbClr val="252162"/>
      </a:accent5>
      <a:accent6>
        <a:srgbClr val="2C2A2B"/>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a:defRPr sz="1800" b="0" i="0" spc="0" baseline="0" dirty="0" smtClean="0">
            <a:solidFill>
              <a:schemeClr val="accent1"/>
            </a:solidFill>
            <a:latin typeface="Montserrat Medium" pitchFamily="2" charset="77"/>
          </a:defRPr>
        </a:defPPr>
      </a:lstStyle>
    </a:txDef>
  </a:objectDefaults>
  <a:extraClrSchemeLst/>
  <a:extLst>
    <a:ext uri="{05A4C25C-085E-4340-85A3-A5531E510DB2}">
      <thm15:themeFamily xmlns:thm15="http://schemas.microsoft.com/office/thememl/2012/main" name="PPT template with many design options" id="{6785D1DA-0E88-47FF-909F-FEF489FB31B0}" vid="{E8C767C6-9727-4E73-A840-85E4FB45D2BD}"/>
    </a:ext>
  </a:extLst>
</a:theme>
</file>

<file path=ppt/theme/theme8.xml><?xml version="1.0" encoding="utf-8"?>
<a:theme xmlns:a="http://schemas.openxmlformats.org/drawingml/2006/main" name="AERO Basic PPT template">
  <a:themeElements>
    <a:clrScheme name="AERO">
      <a:dk1>
        <a:srgbClr val="000000"/>
      </a:dk1>
      <a:lt1>
        <a:srgbClr val="FFFFFF"/>
      </a:lt1>
      <a:dk2>
        <a:srgbClr val="00305E"/>
      </a:dk2>
      <a:lt2>
        <a:srgbClr val="FFFFFF"/>
      </a:lt2>
      <a:accent1>
        <a:srgbClr val="01838F"/>
      </a:accent1>
      <a:accent2>
        <a:srgbClr val="C15627"/>
      </a:accent2>
      <a:accent3>
        <a:srgbClr val="68318B"/>
      </a:accent3>
      <a:accent4>
        <a:srgbClr val="A31F60"/>
      </a:accent4>
      <a:accent5>
        <a:srgbClr val="F2EAE0"/>
      </a:accent5>
      <a:accent6>
        <a:srgbClr val="DDF1F0"/>
      </a:accent6>
      <a:hlink>
        <a:srgbClr val="01838F"/>
      </a:hlink>
      <a:folHlink>
        <a:srgbClr val="01838F"/>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l">
          <a:lnSpc>
            <a:spcPct val="120000"/>
          </a:lnSpc>
          <a:spcBef>
            <a:spcPts val="600"/>
          </a:spcBef>
          <a:defRPr sz="1600" noProof="0" dirty="0" smtClean="0"/>
        </a:defPPr>
      </a:lstStyle>
    </a:txDef>
  </a:objectDefaults>
  <a:extraClrSchemeLst/>
  <a:extLst>
    <a:ext uri="{05A4C25C-085E-4340-85A3-A5531E510DB2}">
      <thm15:themeFamily xmlns:thm15="http://schemas.microsoft.com/office/thememl/2012/main" name="Presentation1" id="{A2093F87-00A9-40C8-8A0A-27A22BEC8BCE}" vid="{FC2DC1E7-98DD-42E4-89F9-973C2AC6DA8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9D714C-D338-48BE-AAE4-5EA0F4B8BC22}">
  <ds:schemaRefs>
    <ds:schemaRef ds:uri="http://schemas.microsoft.com/sharepoint/v3/contenttype/forms"/>
  </ds:schemaRefs>
</ds:datastoreItem>
</file>

<file path=customXml/itemProps2.xml><?xml version="1.0" encoding="utf-8"?>
<ds:datastoreItem xmlns:ds="http://schemas.openxmlformats.org/officeDocument/2006/customXml" ds:itemID="{949FC59D-5C08-40C3-BD1C-5DFEC50F8392}">
  <ds:schemaRefs>
    <ds:schemaRef ds:uri="http://schemas.microsoft.com/office/2006/metadata/properties"/>
    <ds:schemaRef ds:uri="http://schemas.microsoft.com/office/infopath/2007/PartnerControls"/>
    <ds:schemaRef ds:uri="http://schemas.openxmlformats.org/package/2006/metadata/core-properties"/>
    <ds:schemaRef ds:uri="http://purl.org/dc/dcmitype/"/>
    <ds:schemaRef ds:uri="094ce8ca-8c20-4eb0-bb23-b47a1c76b753"/>
    <ds:schemaRef ds:uri="http://schemas.microsoft.com/office/2006/documentManagement/types"/>
    <ds:schemaRef ds:uri="98740c54-966f-451d-a76c-e38eb7fddd55"/>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97BA5D2A-01DE-4619-B9CC-77886B025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TotalTime>
  <Words>1558</Words>
  <Application>Microsoft Office PowerPoint</Application>
  <PresentationFormat>Widescreen</PresentationFormat>
  <Paragraphs>181</Paragraphs>
  <Slides>32</Slides>
  <Notes>30</Notes>
  <HiddenSlides>0</HiddenSlides>
  <MMClips>1</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32</vt:i4>
      </vt:variant>
    </vt:vector>
  </HeadingPairs>
  <TitlesOfParts>
    <vt:vector size="55" baseType="lpstr">
      <vt:lpstr>Aptos</vt:lpstr>
      <vt:lpstr>Arial</vt:lpstr>
      <vt:lpstr>Calibri</vt:lpstr>
      <vt:lpstr>Courier New</vt:lpstr>
      <vt:lpstr>Helvetica</vt:lpstr>
      <vt:lpstr>Lucida Grande</vt:lpstr>
      <vt:lpstr>Montserrat</vt:lpstr>
      <vt:lpstr>Montserrat Light</vt:lpstr>
      <vt:lpstr>Montserrat Medium</vt:lpstr>
      <vt:lpstr>Montserrat Semi Bold</vt:lpstr>
      <vt:lpstr>Montserrat SemiBold</vt:lpstr>
      <vt:lpstr>Poppins</vt:lpstr>
      <vt:lpstr>PT Sans</vt:lpstr>
      <vt:lpstr>Segoe UI</vt:lpstr>
      <vt:lpstr>Wingdings</vt:lpstr>
      <vt:lpstr>1_Digit - Multi 1 - Bright</vt:lpstr>
      <vt:lpstr>01 AERO hero theme</vt:lpstr>
      <vt:lpstr>Digit - Multi 1 - Bright</vt:lpstr>
      <vt:lpstr>3_Custom Design</vt:lpstr>
      <vt:lpstr>AERO_Advanced</vt:lpstr>
      <vt:lpstr>1_Custom Design</vt:lpstr>
      <vt:lpstr>4_Digit - Multi 1 - Bright</vt:lpstr>
      <vt:lpstr>AERO Basic PPT template</vt:lpstr>
      <vt:lpstr>How the Australian Early Development Census data reveal the building blocks of future reading, writing and numeracy performance   Christine Jackson</vt:lpstr>
      <vt:lpstr>Acknowledgement of Country</vt:lpstr>
      <vt:lpstr>Overview</vt:lpstr>
      <vt:lpstr>Aim of the study and Research questions</vt:lpstr>
      <vt:lpstr>Aims of the study</vt:lpstr>
      <vt:lpstr>Research questions</vt:lpstr>
      <vt:lpstr>Background</vt:lpstr>
      <vt:lpstr>Context </vt:lpstr>
      <vt:lpstr>Literature – what do we know about foundational literacy and numeracy skills?  </vt:lpstr>
      <vt:lpstr>What is the role of schools and the curriculum?</vt:lpstr>
      <vt:lpstr>Aligning the AEDC, Australian Curriculum and the NLNLP for teaching and learning</vt:lpstr>
      <vt:lpstr>Project Design, Data sources and Methodology</vt:lpstr>
      <vt:lpstr>Data Sources</vt:lpstr>
      <vt:lpstr>Project Design</vt:lpstr>
      <vt:lpstr>Mixed methods</vt:lpstr>
      <vt:lpstr>Findings</vt:lpstr>
      <vt:lpstr>Stage One: Cognitive and language skills have a clear, direct, and positive impact on later achievement. </vt:lpstr>
      <vt:lpstr>Models predicting Year 5 NAPLAN outcomes</vt:lpstr>
      <vt:lpstr>All 5 domains by the AEDC are related to Year 3 and Year 5 NAPLAN performance</vt:lpstr>
      <vt:lpstr>In Summary</vt:lpstr>
      <vt:lpstr>Stage 2: Moving along trajectories of skill development involves leaps between key skills. </vt:lpstr>
      <vt:lpstr>NAPLAN performance in Year 3 is correlated with 8 early language and cognitive skills.</vt:lpstr>
      <vt:lpstr>Strongest indicators of future Numeracy, Reading and Writing performance</vt:lpstr>
      <vt:lpstr>Aligning AEDC with the Australian Curriculum and the NLNLP</vt:lpstr>
      <vt:lpstr>AEDC table data</vt:lpstr>
      <vt:lpstr>In summary (1)</vt:lpstr>
      <vt:lpstr>Opportunities</vt:lpstr>
      <vt:lpstr>For consideration</vt:lpstr>
      <vt:lpstr>Formative assessment should be used for:</vt:lpstr>
      <vt:lpstr>In Summary (2)</vt:lpstr>
      <vt:lpstr>Other AERO findings from the AEDC</vt:lpstr>
      <vt:lpstr>Evidence and resources educators can trust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Christine Jackson – AEDC Research Symposium 2025 presentation</dc:title>
  <dc:creator>Australian Eductaion Research Organisation (AERO)</dc:creator>
  <cp:lastPrinted>2025-01-24T04:04:30Z</cp:lastPrinted>
  <dcterms:created xsi:type="dcterms:W3CDTF">2024-08-27T01:55:45Z</dcterms:created>
  <dcterms:modified xsi:type="dcterms:W3CDTF">2025-07-03T23:33:09Z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2025-06-18T01:46:09Z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3105585f-1a6a-446e-b569-ef4d3c990cf8</vt:lpwstr>
  </property>
  <property fmtid="{D5CDD505-2E9C-101B-9397-08002B2CF9AE}" pid="10" name="MSIP_Label_b603dfd7-d93a-4381-a340-2995d8282205_ContentBits">
    <vt:lpwstr>0</vt:lpwstr>
  </property>
  <property fmtid="{D5CDD505-2E9C-101B-9397-08002B2CF9AE}" pid="11" name="MSIP_Label_b603dfd7-d93a-4381-a340-2995d8282205_Tag">
    <vt:lpwstr>10, 3, 0, 2</vt:lpwstr>
  </property>
</Properties>
</file>